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5" r:id="rId1"/>
  </p:sldMasterIdLst>
  <p:notesMasterIdLst>
    <p:notesMasterId r:id="rId22"/>
  </p:notesMasterIdLst>
  <p:sldIdLst>
    <p:sldId id="256" r:id="rId2"/>
    <p:sldId id="258" r:id="rId3"/>
    <p:sldId id="274" r:id="rId4"/>
    <p:sldId id="284" r:id="rId5"/>
    <p:sldId id="294" r:id="rId6"/>
    <p:sldId id="272" r:id="rId7"/>
    <p:sldId id="295" r:id="rId8"/>
    <p:sldId id="286" r:id="rId9"/>
    <p:sldId id="285" r:id="rId10"/>
    <p:sldId id="292" r:id="rId11"/>
    <p:sldId id="293" r:id="rId12"/>
    <p:sldId id="277" r:id="rId13"/>
    <p:sldId id="282" r:id="rId14"/>
    <p:sldId id="262" r:id="rId15"/>
    <p:sldId id="276" r:id="rId16"/>
    <p:sldId id="270" r:id="rId17"/>
    <p:sldId id="257" r:id="rId18"/>
    <p:sldId id="291" r:id="rId19"/>
    <p:sldId id="290" r:id="rId20"/>
    <p:sldId id="287" r:id="rId21"/>
  </p:sldIdLst>
  <p:sldSz cx="9144000" cy="5143500" type="screen16x9"/>
  <p:notesSz cx="6858000" cy="9144000"/>
  <p:embeddedFontLst>
    <p:embeddedFont>
      <p:font typeface="Bookman Old Style" panose="02050604050505020204" pitchFamily="18" charset="0"/>
      <p:regular r:id="rId23"/>
      <p:bold r:id="rId24"/>
      <p:italic r:id="rId25"/>
      <p:boldItalic r:id="rId26"/>
    </p:embeddedFont>
    <p:embeddedFont>
      <p:font typeface="Calibri" panose="020F0502020204030204" pitchFamily="34" charset="0"/>
      <p:regular r:id="rId27"/>
      <p:bold r:id="rId28"/>
    </p:embeddedFont>
    <p:embeddedFont>
      <p:font typeface="Fira Sans" panose="020B0503050000020004" pitchFamily="34" charset="0"/>
      <p:regular r:id="rId29"/>
      <p:bold r:id="rId30"/>
      <p:italic r:id="rId31"/>
      <p:boldItalic r:id="rId32"/>
    </p:embeddedFont>
    <p:embeddedFont>
      <p:font typeface="Handlee" panose="020B0604020202020204" charset="0"/>
      <p:regular r:id="rId33"/>
    </p:embeddedFont>
    <p:embeddedFont>
      <p:font typeface="Neucha" panose="020B0604020202020204" charset="0"/>
      <p:regular r:id="rId34"/>
    </p:embeddedFont>
    <p:embeddedFont>
      <p:font typeface="Roboto Condensed Light" panose="020B0604020202020204" pitchFamily="2" charset="0"/>
      <p:regular r:id="rId35"/>
      <p:italic r:id="rId36"/>
    </p:embeddedFont>
    <p:embeddedFont>
      <p:font typeface="Selawik Semibold" panose="020B0702040204020203" pitchFamily="34" charset="0"/>
      <p:bold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AEFDE"/>
    <a:srgbClr val="0066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9706640-9FC2-4E38-9BF6-3A7E282473A4}">
  <a:tblStyle styleId="{99706640-9FC2-4E38-9BF6-3A7E282473A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65" d="100"/>
          <a:sy n="65" d="100"/>
        </p:scale>
        <p:origin x="72" y="3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39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2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38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font" Target="fonts/font15.fntdata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font" Target="fonts/font1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font" Target="fonts/font13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gcec4d2707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1" name="Google Shape;1361;gcec4d2707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40172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7" name="Google Shape;6677;gf02f704b0e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8" name="Google Shape;6678;gf02f704b0e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065937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7" name="Google Shape;6457;gf02f704b0e_0_2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58" name="Google Shape;6458;gf02f704b0e_0_2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7" name="Google Shape;6677;gf02f704b0e_0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8" name="Google Shape;6678;gf02f704b0e_0_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3" name="Google Shape;1633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4" name="Google Shape;1634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3" name="Google Shape;6383;gf026f178f7_1_2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4" name="Google Shape;6384;gf026f178f7_1_2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0" name="Google Shape;4340;gf026f178f7_1_49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1" name="Google Shape;4341;gf026f178f7_1_49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g99f2f57a7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7" name="Google Shape;1367;g99f2f57a7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6" name="Google Shape;7706;gd9b1243d5b_0_51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07" name="Google Shape;7707;gd9b1243d5b_0_51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760981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3" name="Google Shape;6383;gf026f178f7_1_2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4" name="Google Shape;6384;gf026f178f7_1_2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0577114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" name="Google Shape;1372;g99f2f57a71_0_2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3" name="Google Shape;1373;g99f2f57a71_0_2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8" name="Google Shape;7688;gec0ae2a680_0_267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89" name="Google Shape;7689;gec0ae2a680_0_267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6" name="Google Shape;6336;gf026f178f7_1_6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37" name="Google Shape;6337;gf026f178f7_1_6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7" name="Google Shape;6747;gf02f704b0e_0_1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48" name="Google Shape;6748;gf02f704b0e_0_1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9" name="Google Shape;1569;g99f2f57a71_0_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0" name="Google Shape;1570;g99f2f57a71_0_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88498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7" name="Google Shape;4377;gf026f178f7_1_20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78" name="Google Shape;4378;gf026f178f7_1_20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515852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7" name="Google Shape;7447;gec0ae2a680_0_26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8" name="Google Shape;7448;gec0ae2a680_0_26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6" name="Google Shape;6846;gec0ae2a680_0_255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7" name="Google Shape;6847;gec0ae2a680_0_255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22294" y="912352"/>
            <a:ext cx="8299204" cy="3248630"/>
            <a:chOff x="673395" y="1065359"/>
            <a:chExt cx="7797073" cy="294286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2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2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107;p2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" name="Google Shape;108;p2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" name="Google Shape;109;p2"/>
          <p:cNvSpPr txBox="1">
            <a:spLocks noGrp="1"/>
          </p:cNvSpPr>
          <p:nvPr>
            <p:ph type="ctrTitle"/>
          </p:nvPr>
        </p:nvSpPr>
        <p:spPr>
          <a:xfrm>
            <a:off x="1364475" y="1411400"/>
            <a:ext cx="6414900" cy="18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7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0" name="Google Shape;110;p2"/>
          <p:cNvSpPr txBox="1">
            <a:spLocks noGrp="1"/>
          </p:cNvSpPr>
          <p:nvPr>
            <p:ph type="subTitle" idx="1"/>
          </p:nvPr>
        </p:nvSpPr>
        <p:spPr>
          <a:xfrm>
            <a:off x="2400000" y="3332493"/>
            <a:ext cx="4344000" cy="47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0" name="Google Shape;660;p15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1" name="Google Shape;661;p15"/>
          <p:cNvSpPr txBox="1">
            <a:spLocks noGrp="1"/>
          </p:cNvSpPr>
          <p:nvPr>
            <p:ph type="title" idx="2"/>
          </p:nvPr>
        </p:nvSpPr>
        <p:spPr>
          <a:xfrm>
            <a:off x="1113025" y="2946125"/>
            <a:ext cx="29709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2" name="Google Shape;662;p15"/>
          <p:cNvSpPr txBox="1">
            <a:spLocks noGrp="1"/>
          </p:cNvSpPr>
          <p:nvPr>
            <p:ph type="title" idx="3"/>
          </p:nvPr>
        </p:nvSpPr>
        <p:spPr>
          <a:xfrm>
            <a:off x="5068400" y="2946125"/>
            <a:ext cx="29712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3" name="Google Shape;663;p15"/>
          <p:cNvSpPr txBox="1">
            <a:spLocks noGrp="1"/>
          </p:cNvSpPr>
          <p:nvPr>
            <p:ph type="subTitle" idx="1"/>
          </p:nvPr>
        </p:nvSpPr>
        <p:spPr>
          <a:xfrm>
            <a:off x="5068403" y="3433750"/>
            <a:ext cx="29712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664" name="Google Shape;664;p15"/>
          <p:cNvSpPr txBox="1">
            <a:spLocks noGrp="1"/>
          </p:cNvSpPr>
          <p:nvPr>
            <p:ph type="subTitle" idx="4"/>
          </p:nvPr>
        </p:nvSpPr>
        <p:spPr>
          <a:xfrm>
            <a:off x="1113225" y="3433750"/>
            <a:ext cx="29709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ONE_COLUMN_TEXT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p16"/>
          <p:cNvSpPr txBox="1">
            <a:spLocks noGrp="1"/>
          </p:cNvSpPr>
          <p:nvPr>
            <p:ph type="title"/>
          </p:nvPr>
        </p:nvSpPr>
        <p:spPr>
          <a:xfrm>
            <a:off x="1991650" y="1375650"/>
            <a:ext cx="5183700" cy="172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100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667" name="Google Shape;667;p16"/>
          <p:cNvSpPr txBox="1">
            <a:spLocks noGrp="1"/>
          </p:cNvSpPr>
          <p:nvPr>
            <p:ph type="subTitle" idx="1"/>
          </p:nvPr>
        </p:nvSpPr>
        <p:spPr>
          <a:xfrm>
            <a:off x="2265600" y="3187900"/>
            <a:ext cx="4635900" cy="6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4" name="Google Shape;834;p20"/>
          <p:cNvGrpSpPr/>
          <p:nvPr/>
        </p:nvGrpSpPr>
        <p:grpSpPr>
          <a:xfrm rot="10800000" flipH="1">
            <a:off x="233655" y="136852"/>
            <a:ext cx="8747550" cy="4880498"/>
            <a:chOff x="242595" y="110027"/>
            <a:chExt cx="8852004" cy="4880498"/>
          </a:xfrm>
        </p:grpSpPr>
        <p:grpSp>
          <p:nvGrpSpPr>
            <p:cNvPr id="835" name="Google Shape;835;p20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836" name="Google Shape;836;p20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837" name="Google Shape;837;p20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20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20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20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20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20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20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20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20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20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20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20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20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20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20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20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20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20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20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20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20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20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20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20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20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20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20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20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20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20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20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20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20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20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20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20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20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20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20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20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20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20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20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20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20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20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20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20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20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20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20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20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20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20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20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20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20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20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20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20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20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20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899" name="Google Shape;899;p20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0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01" name="Google Shape;901;p20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902" name="Google Shape;902;p20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903" name="Google Shape;903;p20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20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20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20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20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20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20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20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20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20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20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20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20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20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20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20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20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20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20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20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20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20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20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20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20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20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20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20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20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20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20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20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20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20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20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20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20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20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20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20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20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20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20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20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20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20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20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20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20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20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20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20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20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20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20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20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20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20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20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20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20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20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965" name="Google Shape;965;p20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0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7" name="Google Shape;967;p20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8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9" name="Google Shape;969;p21"/>
          <p:cNvGrpSpPr/>
          <p:nvPr/>
        </p:nvGrpSpPr>
        <p:grpSpPr>
          <a:xfrm>
            <a:off x="242595" y="110027"/>
            <a:ext cx="8852004" cy="4880498"/>
            <a:chOff x="242595" y="110027"/>
            <a:chExt cx="8852004" cy="4880498"/>
          </a:xfrm>
        </p:grpSpPr>
        <p:grpSp>
          <p:nvGrpSpPr>
            <p:cNvPr id="970" name="Google Shape;970;p21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971" name="Google Shape;971;p21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972" name="Google Shape;972;p21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21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21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21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21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21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21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21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21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21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21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21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21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21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21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21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21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21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21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21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21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21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21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21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21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21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21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21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21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21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21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21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21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21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21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21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21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21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21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21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21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21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21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21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21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21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21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21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21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21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21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21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21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21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21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21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21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21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21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21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21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21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34" name="Google Shape;1034;p21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1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6" name="Google Shape;1036;p21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1037" name="Google Shape;1037;p21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038" name="Google Shape;1038;p21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21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21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21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21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21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21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21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21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21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21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21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21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21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21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21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21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21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21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21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21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21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21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21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21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21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21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21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21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21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21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21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21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21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21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21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21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21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21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21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21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21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21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21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21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21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21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21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21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21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21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21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21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21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21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21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21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21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21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21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21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21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00" name="Google Shape;1100;p21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1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02" name="Google Shape;1102;p21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23"/>
          <p:cNvSpPr txBox="1">
            <a:spLocks noGrp="1"/>
          </p:cNvSpPr>
          <p:nvPr>
            <p:ph type="title"/>
          </p:nvPr>
        </p:nvSpPr>
        <p:spPr>
          <a:xfrm>
            <a:off x="1420925" y="1744563"/>
            <a:ext cx="2575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1112" name="Google Shape;1112;p23"/>
          <p:cNvSpPr txBox="1">
            <a:spLocks noGrp="1"/>
          </p:cNvSpPr>
          <p:nvPr>
            <p:ph type="subTitle" idx="1"/>
          </p:nvPr>
        </p:nvSpPr>
        <p:spPr>
          <a:xfrm>
            <a:off x="1420925" y="2401788"/>
            <a:ext cx="2575500" cy="10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4" name="Google Shape;1114;p24"/>
          <p:cNvGrpSpPr/>
          <p:nvPr/>
        </p:nvGrpSpPr>
        <p:grpSpPr>
          <a:xfrm>
            <a:off x="1073587" y="220500"/>
            <a:ext cx="7140026" cy="4559361"/>
            <a:chOff x="242595" y="110027"/>
            <a:chExt cx="8852004" cy="4880498"/>
          </a:xfrm>
        </p:grpSpPr>
        <p:grpSp>
          <p:nvGrpSpPr>
            <p:cNvPr id="1115" name="Google Shape;1115;p24"/>
            <p:cNvGrpSpPr/>
            <p:nvPr/>
          </p:nvGrpSpPr>
          <p:grpSpPr>
            <a:xfrm flipH="1">
              <a:off x="242595" y="110027"/>
              <a:ext cx="8852004" cy="4837548"/>
              <a:chOff x="242595" y="186227"/>
              <a:chExt cx="8852004" cy="4837548"/>
            </a:xfrm>
          </p:grpSpPr>
          <p:grpSp>
            <p:nvGrpSpPr>
              <p:cNvPr id="1116" name="Google Shape;1116;p24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117" name="Google Shape;1117;p24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24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24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24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24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24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24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24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24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24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24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24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24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24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24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24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24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24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24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24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24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24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24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24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24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24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24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24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24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24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24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24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24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24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24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24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24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24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24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24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24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24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24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24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24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24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24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24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24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24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24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24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24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24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24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24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24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24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24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24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24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24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79" name="Google Shape;1179;p24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4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81" name="Google Shape;1181;p24"/>
            <p:cNvGrpSpPr/>
            <p:nvPr/>
          </p:nvGrpSpPr>
          <p:grpSpPr>
            <a:xfrm>
              <a:off x="242595" y="152977"/>
              <a:ext cx="8852004" cy="4837548"/>
              <a:chOff x="242595" y="186227"/>
              <a:chExt cx="8852004" cy="4837548"/>
            </a:xfrm>
          </p:grpSpPr>
          <p:grpSp>
            <p:nvGrpSpPr>
              <p:cNvPr id="1182" name="Google Shape;1182;p24"/>
              <p:cNvGrpSpPr/>
              <p:nvPr/>
            </p:nvGrpSpPr>
            <p:grpSpPr>
              <a:xfrm>
                <a:off x="242595" y="186227"/>
                <a:ext cx="8852004" cy="4837548"/>
                <a:chOff x="420325" y="4177525"/>
                <a:chExt cx="1800725" cy="988950"/>
              </a:xfrm>
            </p:grpSpPr>
            <p:sp>
              <p:nvSpPr>
                <p:cNvPr id="1183" name="Google Shape;1183;p24"/>
                <p:cNvSpPr/>
                <p:nvPr/>
              </p:nvSpPr>
              <p:spPr>
                <a:xfrm>
                  <a:off x="420325" y="4177525"/>
                  <a:ext cx="1795700" cy="98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28" h="39558" extrusionOk="0">
                      <a:moveTo>
                        <a:pt x="33275" y="1056"/>
                      </a:moveTo>
                      <a:lnTo>
                        <a:pt x="33375" y="1157"/>
                      </a:lnTo>
                      <a:lnTo>
                        <a:pt x="33225" y="1207"/>
                      </a:lnTo>
                      <a:lnTo>
                        <a:pt x="33124" y="1157"/>
                      </a:lnTo>
                      <a:lnTo>
                        <a:pt x="33275" y="1056"/>
                      </a:lnTo>
                      <a:close/>
                      <a:moveTo>
                        <a:pt x="38050" y="1307"/>
                      </a:moveTo>
                      <a:lnTo>
                        <a:pt x="38151" y="1358"/>
                      </a:lnTo>
                      <a:lnTo>
                        <a:pt x="37949" y="1408"/>
                      </a:lnTo>
                      <a:lnTo>
                        <a:pt x="37899" y="1358"/>
                      </a:lnTo>
                      <a:lnTo>
                        <a:pt x="38050" y="1307"/>
                      </a:lnTo>
                      <a:close/>
                      <a:moveTo>
                        <a:pt x="49912" y="1458"/>
                      </a:move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50063" y="1508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164" y="1508"/>
                      </a:lnTo>
                      <a:lnTo>
                        <a:pt x="49912" y="1458"/>
                      </a:lnTo>
                      <a:close/>
                      <a:moveTo>
                        <a:pt x="29446" y="1544"/>
                      </a:moveTo>
                      <a:lnTo>
                        <a:pt x="29317" y="1659"/>
                      </a:lnTo>
                      <a:lnTo>
                        <a:pt x="29382" y="1659"/>
                      </a:lnTo>
                      <a:lnTo>
                        <a:pt x="29446" y="1544"/>
                      </a:lnTo>
                      <a:close/>
                      <a:moveTo>
                        <a:pt x="30410" y="1508"/>
                      </a:moveTo>
                      <a:lnTo>
                        <a:pt x="30611" y="1559"/>
                      </a:lnTo>
                      <a:lnTo>
                        <a:pt x="30510" y="1659"/>
                      </a:lnTo>
                      <a:lnTo>
                        <a:pt x="30309" y="1559"/>
                      </a:lnTo>
                      <a:lnTo>
                        <a:pt x="30410" y="1508"/>
                      </a:lnTo>
                      <a:close/>
                      <a:moveTo>
                        <a:pt x="29204" y="1659"/>
                      </a:moveTo>
                      <a:lnTo>
                        <a:pt x="29204" y="1709"/>
                      </a:lnTo>
                      <a:lnTo>
                        <a:pt x="29204" y="1760"/>
                      </a:lnTo>
                      <a:lnTo>
                        <a:pt x="29317" y="1659"/>
                      </a:lnTo>
                      <a:close/>
                      <a:moveTo>
                        <a:pt x="54637" y="1257"/>
                      </a:moveTo>
                      <a:lnTo>
                        <a:pt x="55441" y="1508"/>
                      </a:lnTo>
                      <a:lnTo>
                        <a:pt x="55542" y="1559"/>
                      </a:lnTo>
                      <a:lnTo>
                        <a:pt x="55441" y="1609"/>
                      </a:lnTo>
                      <a:lnTo>
                        <a:pt x="55140" y="1860"/>
                      </a:lnTo>
                      <a:lnTo>
                        <a:pt x="54888" y="1860"/>
                      </a:lnTo>
                      <a:lnTo>
                        <a:pt x="54788" y="1810"/>
                      </a:lnTo>
                      <a:lnTo>
                        <a:pt x="54687" y="1659"/>
                      </a:lnTo>
                      <a:lnTo>
                        <a:pt x="54587" y="1559"/>
                      </a:lnTo>
                      <a:lnTo>
                        <a:pt x="54486" y="1408"/>
                      </a:lnTo>
                      <a:lnTo>
                        <a:pt x="54436" y="1358"/>
                      </a:lnTo>
                      <a:lnTo>
                        <a:pt x="54486" y="1307"/>
                      </a:lnTo>
                      <a:lnTo>
                        <a:pt x="54637" y="1257"/>
                      </a:lnTo>
                      <a:close/>
                      <a:moveTo>
                        <a:pt x="32320" y="1257"/>
                      </a:moveTo>
                      <a:lnTo>
                        <a:pt x="32420" y="1307"/>
                      </a:lnTo>
                      <a:lnTo>
                        <a:pt x="32571" y="1358"/>
                      </a:lnTo>
                      <a:lnTo>
                        <a:pt x="32370" y="1458"/>
                      </a:lnTo>
                      <a:lnTo>
                        <a:pt x="32270" y="1609"/>
                      </a:lnTo>
                      <a:lnTo>
                        <a:pt x="32270" y="1810"/>
                      </a:lnTo>
                      <a:lnTo>
                        <a:pt x="32270" y="1961"/>
                      </a:lnTo>
                      <a:lnTo>
                        <a:pt x="32169" y="2061"/>
                      </a:lnTo>
                      <a:lnTo>
                        <a:pt x="32069" y="2061"/>
                      </a:lnTo>
                      <a:lnTo>
                        <a:pt x="31868" y="2011"/>
                      </a:lnTo>
                      <a:lnTo>
                        <a:pt x="31717" y="1961"/>
                      </a:lnTo>
                      <a:lnTo>
                        <a:pt x="31666" y="1760"/>
                      </a:lnTo>
                      <a:lnTo>
                        <a:pt x="31616" y="1709"/>
                      </a:lnTo>
                      <a:lnTo>
                        <a:pt x="31516" y="1609"/>
                      </a:lnTo>
                      <a:lnTo>
                        <a:pt x="31415" y="1559"/>
                      </a:lnTo>
                      <a:lnTo>
                        <a:pt x="31465" y="1508"/>
                      </a:lnTo>
                      <a:lnTo>
                        <a:pt x="31516" y="1508"/>
                      </a:lnTo>
                      <a:lnTo>
                        <a:pt x="32320" y="1257"/>
                      </a:lnTo>
                      <a:close/>
                      <a:moveTo>
                        <a:pt x="32672" y="1860"/>
                      </a:moveTo>
                      <a:lnTo>
                        <a:pt x="32772" y="2011"/>
                      </a:lnTo>
                      <a:lnTo>
                        <a:pt x="32672" y="2061"/>
                      </a:lnTo>
                      <a:lnTo>
                        <a:pt x="32622" y="1961"/>
                      </a:lnTo>
                      <a:lnTo>
                        <a:pt x="32672" y="1860"/>
                      </a:lnTo>
                      <a:close/>
                      <a:moveTo>
                        <a:pt x="52174" y="1659"/>
                      </a:moveTo>
                      <a:lnTo>
                        <a:pt x="52325" y="1709"/>
                      </a:lnTo>
                      <a:lnTo>
                        <a:pt x="52476" y="1760"/>
                      </a:lnTo>
                      <a:lnTo>
                        <a:pt x="52576" y="1860"/>
                      </a:lnTo>
                      <a:lnTo>
                        <a:pt x="52677" y="1961"/>
                      </a:lnTo>
                      <a:lnTo>
                        <a:pt x="52677" y="2011"/>
                      </a:lnTo>
                      <a:lnTo>
                        <a:pt x="52425" y="2061"/>
                      </a:lnTo>
                      <a:lnTo>
                        <a:pt x="52275" y="2061"/>
                      </a:lnTo>
                      <a:lnTo>
                        <a:pt x="52174" y="1961"/>
                      </a:lnTo>
                      <a:lnTo>
                        <a:pt x="52023" y="1860"/>
                      </a:lnTo>
                      <a:lnTo>
                        <a:pt x="51923" y="1810"/>
                      </a:lnTo>
                      <a:lnTo>
                        <a:pt x="51923" y="1709"/>
                      </a:lnTo>
                      <a:lnTo>
                        <a:pt x="52174" y="1659"/>
                      </a:lnTo>
                      <a:close/>
                      <a:moveTo>
                        <a:pt x="58206" y="1860"/>
                      </a:moveTo>
                      <a:lnTo>
                        <a:pt x="58256" y="2011"/>
                      </a:lnTo>
                      <a:lnTo>
                        <a:pt x="58206" y="2061"/>
                      </a:lnTo>
                      <a:lnTo>
                        <a:pt x="58105" y="1961"/>
                      </a:lnTo>
                      <a:lnTo>
                        <a:pt x="58206" y="1860"/>
                      </a:lnTo>
                      <a:close/>
                      <a:moveTo>
                        <a:pt x="29606" y="1257"/>
                      </a:moveTo>
                      <a:lnTo>
                        <a:pt x="29446" y="1544"/>
                      </a:lnTo>
                      <a:lnTo>
                        <a:pt x="29446" y="1544"/>
                      </a:lnTo>
                      <a:lnTo>
                        <a:pt x="29656" y="1358"/>
                      </a:lnTo>
                      <a:lnTo>
                        <a:pt x="29756" y="1358"/>
                      </a:lnTo>
                      <a:lnTo>
                        <a:pt x="29756" y="1458"/>
                      </a:lnTo>
                      <a:lnTo>
                        <a:pt x="29706" y="1559"/>
                      </a:lnTo>
                      <a:lnTo>
                        <a:pt x="29555" y="1659"/>
                      </a:lnTo>
                      <a:lnTo>
                        <a:pt x="29382" y="1659"/>
                      </a:lnTo>
                      <a:lnTo>
                        <a:pt x="29354" y="1709"/>
                      </a:lnTo>
                      <a:lnTo>
                        <a:pt x="29153" y="2011"/>
                      </a:lnTo>
                      <a:lnTo>
                        <a:pt x="28952" y="2162"/>
                      </a:lnTo>
                      <a:lnTo>
                        <a:pt x="28801" y="2262"/>
                      </a:lnTo>
                      <a:lnTo>
                        <a:pt x="28701" y="2212"/>
                      </a:lnTo>
                      <a:lnTo>
                        <a:pt x="28651" y="2162"/>
                      </a:lnTo>
                      <a:lnTo>
                        <a:pt x="28651" y="2061"/>
                      </a:lnTo>
                      <a:lnTo>
                        <a:pt x="28651" y="2011"/>
                      </a:lnTo>
                      <a:lnTo>
                        <a:pt x="28751" y="1860"/>
                      </a:lnTo>
                      <a:lnTo>
                        <a:pt x="29053" y="1659"/>
                      </a:lnTo>
                      <a:lnTo>
                        <a:pt x="29204" y="1659"/>
                      </a:lnTo>
                      <a:lnTo>
                        <a:pt x="29153" y="1609"/>
                      </a:lnTo>
                      <a:lnTo>
                        <a:pt x="29204" y="1559"/>
                      </a:lnTo>
                      <a:lnTo>
                        <a:pt x="29606" y="1257"/>
                      </a:lnTo>
                      <a:close/>
                      <a:moveTo>
                        <a:pt x="47701" y="1659"/>
                      </a:moveTo>
                      <a:lnTo>
                        <a:pt x="47851" y="1709"/>
                      </a:lnTo>
                      <a:lnTo>
                        <a:pt x="47952" y="1810"/>
                      </a:lnTo>
                      <a:lnTo>
                        <a:pt x="47952" y="1910"/>
                      </a:lnTo>
                      <a:lnTo>
                        <a:pt x="47952" y="2162"/>
                      </a:lnTo>
                      <a:lnTo>
                        <a:pt x="47851" y="2262"/>
                      </a:lnTo>
                      <a:lnTo>
                        <a:pt x="47701" y="2162"/>
                      </a:lnTo>
                      <a:lnTo>
                        <a:pt x="47701" y="2061"/>
                      </a:lnTo>
                      <a:lnTo>
                        <a:pt x="47650" y="1961"/>
                      </a:lnTo>
                      <a:lnTo>
                        <a:pt x="47600" y="1910"/>
                      </a:lnTo>
                      <a:lnTo>
                        <a:pt x="47500" y="1860"/>
                      </a:lnTo>
                      <a:lnTo>
                        <a:pt x="47399" y="1760"/>
                      </a:lnTo>
                      <a:lnTo>
                        <a:pt x="47449" y="1709"/>
                      </a:lnTo>
                      <a:lnTo>
                        <a:pt x="47500" y="1709"/>
                      </a:lnTo>
                      <a:lnTo>
                        <a:pt x="47701" y="1659"/>
                      </a:lnTo>
                      <a:close/>
                      <a:moveTo>
                        <a:pt x="53682" y="1458"/>
                      </a:moveTo>
                      <a:lnTo>
                        <a:pt x="53783" y="1559"/>
                      </a:lnTo>
                      <a:lnTo>
                        <a:pt x="53783" y="1609"/>
                      </a:lnTo>
                      <a:lnTo>
                        <a:pt x="53833" y="1810"/>
                      </a:lnTo>
                      <a:lnTo>
                        <a:pt x="53783" y="1961"/>
                      </a:lnTo>
                      <a:lnTo>
                        <a:pt x="53682" y="2112"/>
                      </a:lnTo>
                      <a:lnTo>
                        <a:pt x="53531" y="2212"/>
                      </a:lnTo>
                      <a:lnTo>
                        <a:pt x="53431" y="2262"/>
                      </a:lnTo>
                      <a:lnTo>
                        <a:pt x="53380" y="2262"/>
                      </a:lnTo>
                      <a:lnTo>
                        <a:pt x="53330" y="2212"/>
                      </a:lnTo>
                      <a:lnTo>
                        <a:pt x="53230" y="2011"/>
                      </a:lnTo>
                      <a:lnTo>
                        <a:pt x="53179" y="1910"/>
                      </a:lnTo>
                      <a:lnTo>
                        <a:pt x="53079" y="1810"/>
                      </a:lnTo>
                      <a:lnTo>
                        <a:pt x="53230" y="1609"/>
                      </a:lnTo>
                      <a:lnTo>
                        <a:pt x="53330" y="1508"/>
                      </a:lnTo>
                      <a:lnTo>
                        <a:pt x="53431" y="1458"/>
                      </a:lnTo>
                      <a:close/>
                      <a:moveTo>
                        <a:pt x="46193" y="2112"/>
                      </a:moveTo>
                      <a:lnTo>
                        <a:pt x="46243" y="2162"/>
                      </a:lnTo>
                      <a:lnTo>
                        <a:pt x="46293" y="2262"/>
                      </a:lnTo>
                      <a:lnTo>
                        <a:pt x="46293" y="2363"/>
                      </a:lnTo>
                      <a:lnTo>
                        <a:pt x="46193" y="2463"/>
                      </a:lnTo>
                      <a:lnTo>
                        <a:pt x="46092" y="2463"/>
                      </a:lnTo>
                      <a:lnTo>
                        <a:pt x="46042" y="2413"/>
                      </a:lnTo>
                      <a:lnTo>
                        <a:pt x="45992" y="2313"/>
                      </a:lnTo>
                      <a:lnTo>
                        <a:pt x="45992" y="2212"/>
                      </a:lnTo>
                      <a:lnTo>
                        <a:pt x="46092" y="2112"/>
                      </a:lnTo>
                      <a:close/>
                      <a:moveTo>
                        <a:pt x="16437" y="2061"/>
                      </a:moveTo>
                      <a:lnTo>
                        <a:pt x="16587" y="2212"/>
                      </a:lnTo>
                      <a:lnTo>
                        <a:pt x="16738" y="2262"/>
                      </a:lnTo>
                      <a:lnTo>
                        <a:pt x="17090" y="2363"/>
                      </a:lnTo>
                      <a:lnTo>
                        <a:pt x="17090" y="2413"/>
                      </a:lnTo>
                      <a:lnTo>
                        <a:pt x="16989" y="2514"/>
                      </a:lnTo>
                      <a:lnTo>
                        <a:pt x="16738" y="2514"/>
                      </a:lnTo>
                      <a:lnTo>
                        <a:pt x="16487" y="2463"/>
                      </a:lnTo>
                      <a:lnTo>
                        <a:pt x="16386" y="2463"/>
                      </a:lnTo>
                      <a:lnTo>
                        <a:pt x="16286" y="2363"/>
                      </a:lnTo>
                      <a:lnTo>
                        <a:pt x="16286" y="2262"/>
                      </a:lnTo>
                      <a:lnTo>
                        <a:pt x="16336" y="2162"/>
                      </a:lnTo>
                      <a:lnTo>
                        <a:pt x="16437" y="2061"/>
                      </a:lnTo>
                      <a:close/>
                      <a:moveTo>
                        <a:pt x="60166" y="2262"/>
                      </a:moveTo>
                      <a:lnTo>
                        <a:pt x="60267" y="2363"/>
                      </a:lnTo>
                      <a:lnTo>
                        <a:pt x="60166" y="2514"/>
                      </a:lnTo>
                      <a:lnTo>
                        <a:pt x="60066" y="2413"/>
                      </a:lnTo>
                      <a:lnTo>
                        <a:pt x="60166" y="2262"/>
                      </a:lnTo>
                      <a:close/>
                      <a:moveTo>
                        <a:pt x="38804" y="2514"/>
                      </a:moveTo>
                      <a:lnTo>
                        <a:pt x="39005" y="2614"/>
                      </a:lnTo>
                      <a:lnTo>
                        <a:pt x="38904" y="2664"/>
                      </a:lnTo>
                      <a:lnTo>
                        <a:pt x="38703" y="2614"/>
                      </a:lnTo>
                      <a:lnTo>
                        <a:pt x="38804" y="2514"/>
                      </a:lnTo>
                      <a:close/>
                      <a:moveTo>
                        <a:pt x="50566" y="2514"/>
                      </a:moveTo>
                      <a:lnTo>
                        <a:pt x="50767" y="2614"/>
                      </a:lnTo>
                      <a:lnTo>
                        <a:pt x="50666" y="2664"/>
                      </a:lnTo>
                      <a:lnTo>
                        <a:pt x="50465" y="2614"/>
                      </a:lnTo>
                      <a:lnTo>
                        <a:pt x="50566" y="2514"/>
                      </a:lnTo>
                      <a:close/>
                      <a:moveTo>
                        <a:pt x="12516" y="3519"/>
                      </a:moveTo>
                      <a:lnTo>
                        <a:pt x="12616" y="3619"/>
                      </a:lnTo>
                      <a:lnTo>
                        <a:pt x="12516" y="3720"/>
                      </a:lnTo>
                      <a:lnTo>
                        <a:pt x="12415" y="3670"/>
                      </a:lnTo>
                      <a:lnTo>
                        <a:pt x="12516" y="3519"/>
                      </a:lnTo>
                      <a:close/>
                      <a:moveTo>
                        <a:pt x="62076" y="4172"/>
                      </a:moveTo>
                      <a:lnTo>
                        <a:pt x="62277" y="4273"/>
                      </a:lnTo>
                      <a:lnTo>
                        <a:pt x="62177" y="4323"/>
                      </a:lnTo>
                      <a:lnTo>
                        <a:pt x="61976" y="4273"/>
                      </a:lnTo>
                      <a:lnTo>
                        <a:pt x="62076" y="4172"/>
                      </a:lnTo>
                      <a:close/>
                      <a:moveTo>
                        <a:pt x="53129" y="4574"/>
                      </a:moveTo>
                      <a:lnTo>
                        <a:pt x="53230" y="4675"/>
                      </a:lnTo>
                      <a:lnTo>
                        <a:pt x="53129" y="4775"/>
                      </a:lnTo>
                      <a:lnTo>
                        <a:pt x="53079" y="4625"/>
                      </a:lnTo>
                      <a:lnTo>
                        <a:pt x="53129" y="4574"/>
                      </a:lnTo>
                      <a:close/>
                      <a:moveTo>
                        <a:pt x="9953" y="4775"/>
                      </a:move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852" y="4876"/>
                      </a:lnTo>
                      <a:lnTo>
                        <a:pt x="9852" y="4926"/>
                      </a:lnTo>
                      <a:lnTo>
                        <a:pt x="9852" y="4977"/>
                      </a:lnTo>
                      <a:lnTo>
                        <a:pt x="9912" y="4977"/>
                      </a:lnTo>
                      <a:lnTo>
                        <a:pt x="9953" y="4775"/>
                      </a:lnTo>
                      <a:close/>
                      <a:moveTo>
                        <a:pt x="13370" y="4977"/>
                      </a:moveTo>
                      <a:lnTo>
                        <a:pt x="13421" y="5027"/>
                      </a:lnTo>
                      <a:lnTo>
                        <a:pt x="13370" y="5178"/>
                      </a:lnTo>
                      <a:lnTo>
                        <a:pt x="13270" y="5127"/>
                      </a:lnTo>
                      <a:lnTo>
                        <a:pt x="13370" y="4977"/>
                      </a:lnTo>
                      <a:close/>
                      <a:moveTo>
                        <a:pt x="11460" y="5630"/>
                      </a:moveTo>
                      <a:lnTo>
                        <a:pt x="11511" y="5680"/>
                      </a:lnTo>
                      <a:lnTo>
                        <a:pt x="11561" y="5781"/>
                      </a:lnTo>
                      <a:lnTo>
                        <a:pt x="11511" y="5881"/>
                      </a:lnTo>
                      <a:lnTo>
                        <a:pt x="11460" y="5982"/>
                      </a:lnTo>
                      <a:lnTo>
                        <a:pt x="11360" y="5982"/>
                      </a:lnTo>
                      <a:lnTo>
                        <a:pt x="11259" y="5932"/>
                      </a:lnTo>
                      <a:lnTo>
                        <a:pt x="11259" y="5831"/>
                      </a:lnTo>
                      <a:lnTo>
                        <a:pt x="11259" y="5731"/>
                      </a:lnTo>
                      <a:lnTo>
                        <a:pt x="11360" y="5630"/>
                      </a:lnTo>
                      <a:close/>
                      <a:moveTo>
                        <a:pt x="12516" y="5781"/>
                      </a:moveTo>
                      <a:lnTo>
                        <a:pt x="12616" y="5881"/>
                      </a:lnTo>
                      <a:lnTo>
                        <a:pt x="12516" y="6032"/>
                      </a:lnTo>
                      <a:lnTo>
                        <a:pt x="12415" y="5932"/>
                      </a:lnTo>
                      <a:lnTo>
                        <a:pt x="12516" y="5781"/>
                      </a:lnTo>
                      <a:close/>
                      <a:moveTo>
                        <a:pt x="64137" y="6032"/>
                      </a:moveTo>
                      <a:lnTo>
                        <a:pt x="64237" y="6133"/>
                      </a:lnTo>
                      <a:lnTo>
                        <a:pt x="64036" y="6183"/>
                      </a:lnTo>
                      <a:lnTo>
                        <a:pt x="63936" y="6133"/>
                      </a:lnTo>
                      <a:lnTo>
                        <a:pt x="64137" y="6032"/>
                      </a:lnTo>
                      <a:close/>
                      <a:moveTo>
                        <a:pt x="7339" y="5781"/>
                      </a:moveTo>
                      <a:lnTo>
                        <a:pt x="7490" y="5831"/>
                      </a:lnTo>
                      <a:lnTo>
                        <a:pt x="7540" y="5881"/>
                      </a:lnTo>
                      <a:lnTo>
                        <a:pt x="7590" y="5982"/>
                      </a:lnTo>
                      <a:lnTo>
                        <a:pt x="7590" y="6133"/>
                      </a:lnTo>
                      <a:lnTo>
                        <a:pt x="7490" y="6183"/>
                      </a:lnTo>
                      <a:lnTo>
                        <a:pt x="7339" y="6233"/>
                      </a:lnTo>
                      <a:lnTo>
                        <a:pt x="7188" y="6183"/>
                      </a:lnTo>
                      <a:lnTo>
                        <a:pt x="7087" y="6133"/>
                      </a:lnTo>
                      <a:lnTo>
                        <a:pt x="7037" y="6082"/>
                      </a:lnTo>
                      <a:lnTo>
                        <a:pt x="7037" y="5982"/>
                      </a:lnTo>
                      <a:lnTo>
                        <a:pt x="7087" y="5881"/>
                      </a:lnTo>
                      <a:lnTo>
                        <a:pt x="7138" y="5831"/>
                      </a:lnTo>
                      <a:lnTo>
                        <a:pt x="7238" y="5831"/>
                      </a:lnTo>
                      <a:lnTo>
                        <a:pt x="7339" y="5781"/>
                      </a:lnTo>
                      <a:close/>
                      <a:moveTo>
                        <a:pt x="66801" y="5127"/>
                      </a:moveTo>
                      <a:lnTo>
                        <a:pt x="67002" y="5178"/>
                      </a:lnTo>
                      <a:lnTo>
                        <a:pt x="66127" y="6198"/>
                      </a:lnTo>
                      <a:lnTo>
                        <a:pt x="66127" y="6198"/>
                      </a:lnTo>
                      <a:lnTo>
                        <a:pt x="66097" y="6183"/>
                      </a:lnTo>
                      <a:lnTo>
                        <a:pt x="65946" y="6133"/>
                      </a:lnTo>
                      <a:lnTo>
                        <a:pt x="65896" y="6032"/>
                      </a:lnTo>
                      <a:lnTo>
                        <a:pt x="65896" y="5932"/>
                      </a:lnTo>
                      <a:lnTo>
                        <a:pt x="65796" y="5881"/>
                      </a:lnTo>
                      <a:lnTo>
                        <a:pt x="65695" y="5831"/>
                      </a:lnTo>
                      <a:lnTo>
                        <a:pt x="65645" y="5932"/>
                      </a:lnTo>
                      <a:lnTo>
                        <a:pt x="65595" y="6133"/>
                      </a:lnTo>
                      <a:lnTo>
                        <a:pt x="65645" y="6334"/>
                      </a:lnTo>
                      <a:lnTo>
                        <a:pt x="65595" y="6434"/>
                      </a:lnTo>
                      <a:lnTo>
                        <a:pt x="65192" y="6434"/>
                      </a:lnTo>
                      <a:lnTo>
                        <a:pt x="65142" y="6334"/>
                      </a:lnTo>
                      <a:lnTo>
                        <a:pt x="65142" y="6283"/>
                      </a:lnTo>
                      <a:lnTo>
                        <a:pt x="65243" y="6183"/>
                      </a:lnTo>
                      <a:lnTo>
                        <a:pt x="65343" y="6082"/>
                      </a:lnTo>
                      <a:lnTo>
                        <a:pt x="65343" y="5982"/>
                      </a:lnTo>
                      <a:lnTo>
                        <a:pt x="65343" y="5831"/>
                      </a:lnTo>
                      <a:lnTo>
                        <a:pt x="65343" y="5731"/>
                      </a:lnTo>
                      <a:lnTo>
                        <a:pt x="65394" y="5630"/>
                      </a:lnTo>
                      <a:lnTo>
                        <a:pt x="65494" y="5580"/>
                      </a:lnTo>
                      <a:lnTo>
                        <a:pt x="65997" y="5580"/>
                      </a:lnTo>
                      <a:lnTo>
                        <a:pt x="66147" y="5529"/>
                      </a:lnTo>
                      <a:lnTo>
                        <a:pt x="66248" y="5429"/>
                      </a:lnTo>
                      <a:lnTo>
                        <a:pt x="66449" y="5278"/>
                      </a:lnTo>
                      <a:lnTo>
                        <a:pt x="66600" y="5178"/>
                      </a:lnTo>
                      <a:lnTo>
                        <a:pt x="66801" y="5127"/>
                      </a:lnTo>
                      <a:close/>
                      <a:moveTo>
                        <a:pt x="65745" y="6434"/>
                      </a:moveTo>
                      <a:lnTo>
                        <a:pt x="65860" y="6510"/>
                      </a:lnTo>
                      <a:lnTo>
                        <a:pt x="65796" y="6585"/>
                      </a:lnTo>
                      <a:lnTo>
                        <a:pt x="65645" y="6535"/>
                      </a:lnTo>
                      <a:lnTo>
                        <a:pt x="65595" y="6484"/>
                      </a:lnTo>
                      <a:lnTo>
                        <a:pt x="65645" y="6434"/>
                      </a:lnTo>
                      <a:close/>
                      <a:moveTo>
                        <a:pt x="67404" y="5178"/>
                      </a:moveTo>
                      <a:lnTo>
                        <a:pt x="67555" y="5278"/>
                      </a:lnTo>
                      <a:lnTo>
                        <a:pt x="67555" y="5328"/>
                      </a:lnTo>
                      <a:lnTo>
                        <a:pt x="67605" y="5429"/>
                      </a:lnTo>
                      <a:lnTo>
                        <a:pt x="67555" y="5479"/>
                      </a:lnTo>
                      <a:lnTo>
                        <a:pt x="67505" y="5529"/>
                      </a:lnTo>
                      <a:lnTo>
                        <a:pt x="67454" y="5580"/>
                      </a:lnTo>
                      <a:lnTo>
                        <a:pt x="66901" y="5580"/>
                      </a:lnTo>
                      <a:lnTo>
                        <a:pt x="66851" y="5630"/>
                      </a:lnTo>
                      <a:lnTo>
                        <a:pt x="66801" y="5731"/>
                      </a:lnTo>
                      <a:lnTo>
                        <a:pt x="66901" y="5831"/>
                      </a:lnTo>
                      <a:lnTo>
                        <a:pt x="66952" y="5932"/>
                      </a:lnTo>
                      <a:lnTo>
                        <a:pt x="67002" y="6032"/>
                      </a:lnTo>
                      <a:lnTo>
                        <a:pt x="67103" y="6133"/>
                      </a:lnTo>
                      <a:lnTo>
                        <a:pt x="67203" y="6233"/>
                      </a:lnTo>
                      <a:lnTo>
                        <a:pt x="67354" y="6233"/>
                      </a:lnTo>
                      <a:lnTo>
                        <a:pt x="67505" y="6283"/>
                      </a:lnTo>
                      <a:lnTo>
                        <a:pt x="67655" y="6384"/>
                      </a:lnTo>
                      <a:lnTo>
                        <a:pt x="67806" y="6384"/>
                      </a:lnTo>
                      <a:lnTo>
                        <a:pt x="67856" y="6233"/>
                      </a:lnTo>
                      <a:lnTo>
                        <a:pt x="67907" y="6082"/>
                      </a:lnTo>
                      <a:lnTo>
                        <a:pt x="67957" y="6032"/>
                      </a:lnTo>
                      <a:lnTo>
                        <a:pt x="68058" y="6032"/>
                      </a:lnTo>
                      <a:lnTo>
                        <a:pt x="68158" y="6133"/>
                      </a:lnTo>
                      <a:lnTo>
                        <a:pt x="68158" y="6283"/>
                      </a:lnTo>
                      <a:lnTo>
                        <a:pt x="68208" y="6384"/>
                      </a:lnTo>
                      <a:lnTo>
                        <a:pt x="68259" y="6434"/>
                      </a:lnTo>
                      <a:lnTo>
                        <a:pt x="68359" y="6484"/>
                      </a:lnTo>
                      <a:lnTo>
                        <a:pt x="68409" y="6484"/>
                      </a:lnTo>
                      <a:lnTo>
                        <a:pt x="68409" y="6535"/>
                      </a:lnTo>
                      <a:lnTo>
                        <a:pt x="68309" y="6635"/>
                      </a:lnTo>
                      <a:lnTo>
                        <a:pt x="68158" y="6736"/>
                      </a:lnTo>
                      <a:lnTo>
                        <a:pt x="68007" y="6836"/>
                      </a:lnTo>
                      <a:lnTo>
                        <a:pt x="67605" y="6836"/>
                      </a:lnTo>
                      <a:lnTo>
                        <a:pt x="67103" y="6686"/>
                      </a:lnTo>
                      <a:lnTo>
                        <a:pt x="66851" y="6635"/>
                      </a:lnTo>
                      <a:lnTo>
                        <a:pt x="66600" y="6635"/>
                      </a:lnTo>
                      <a:lnTo>
                        <a:pt x="66499" y="6535"/>
                      </a:lnTo>
                      <a:lnTo>
                        <a:pt x="66499" y="6434"/>
                      </a:lnTo>
                      <a:lnTo>
                        <a:pt x="66449" y="6384"/>
                      </a:lnTo>
                      <a:lnTo>
                        <a:pt x="66298" y="6283"/>
                      </a:lnTo>
                      <a:lnTo>
                        <a:pt x="66198" y="6233"/>
                      </a:lnTo>
                      <a:lnTo>
                        <a:pt x="66198" y="6233"/>
                      </a:lnTo>
                      <a:lnTo>
                        <a:pt x="66650" y="5781"/>
                      </a:lnTo>
                      <a:lnTo>
                        <a:pt x="67103" y="5328"/>
                      </a:lnTo>
                      <a:lnTo>
                        <a:pt x="67304" y="5178"/>
                      </a:lnTo>
                      <a:close/>
                      <a:moveTo>
                        <a:pt x="56798" y="7238"/>
                      </a:moveTo>
                      <a:lnTo>
                        <a:pt x="56899" y="7389"/>
                      </a:lnTo>
                      <a:lnTo>
                        <a:pt x="56798" y="7439"/>
                      </a:lnTo>
                      <a:lnTo>
                        <a:pt x="56698" y="7339"/>
                      </a:lnTo>
                      <a:lnTo>
                        <a:pt x="56798" y="7238"/>
                      </a:lnTo>
                      <a:close/>
                      <a:moveTo>
                        <a:pt x="68007" y="7037"/>
                      </a:moveTo>
                      <a:lnTo>
                        <a:pt x="68158" y="7238"/>
                      </a:lnTo>
                      <a:lnTo>
                        <a:pt x="68007" y="7439"/>
                      </a:lnTo>
                      <a:lnTo>
                        <a:pt x="67907" y="7339"/>
                      </a:lnTo>
                      <a:lnTo>
                        <a:pt x="67856" y="7188"/>
                      </a:lnTo>
                      <a:lnTo>
                        <a:pt x="67907" y="7138"/>
                      </a:lnTo>
                      <a:lnTo>
                        <a:pt x="68007" y="7037"/>
                      </a:lnTo>
                      <a:close/>
                      <a:moveTo>
                        <a:pt x="61875" y="8143"/>
                      </a:moveTo>
                      <a:lnTo>
                        <a:pt x="61976" y="8193"/>
                      </a:lnTo>
                      <a:lnTo>
                        <a:pt x="61775" y="8244"/>
                      </a:lnTo>
                      <a:lnTo>
                        <a:pt x="61674" y="8193"/>
                      </a:lnTo>
                      <a:lnTo>
                        <a:pt x="61875" y="8143"/>
                      </a:lnTo>
                      <a:close/>
                      <a:moveTo>
                        <a:pt x="56195" y="7540"/>
                      </a:moveTo>
                      <a:lnTo>
                        <a:pt x="56396" y="7590"/>
                      </a:lnTo>
                      <a:lnTo>
                        <a:pt x="56798" y="7691"/>
                      </a:lnTo>
                      <a:lnTo>
                        <a:pt x="56899" y="7741"/>
                      </a:lnTo>
                      <a:lnTo>
                        <a:pt x="56949" y="7842"/>
                      </a:lnTo>
                      <a:lnTo>
                        <a:pt x="56949" y="7942"/>
                      </a:lnTo>
                      <a:lnTo>
                        <a:pt x="56899" y="7992"/>
                      </a:lnTo>
                      <a:lnTo>
                        <a:pt x="56748" y="8143"/>
                      </a:lnTo>
                      <a:lnTo>
                        <a:pt x="56547" y="8244"/>
                      </a:lnTo>
                      <a:lnTo>
                        <a:pt x="56296" y="8294"/>
                      </a:lnTo>
                      <a:lnTo>
                        <a:pt x="55994" y="8244"/>
                      </a:lnTo>
                      <a:lnTo>
                        <a:pt x="55894" y="8244"/>
                      </a:lnTo>
                      <a:lnTo>
                        <a:pt x="55843" y="8143"/>
                      </a:lnTo>
                      <a:lnTo>
                        <a:pt x="55793" y="7992"/>
                      </a:lnTo>
                      <a:lnTo>
                        <a:pt x="55793" y="7842"/>
                      </a:lnTo>
                      <a:lnTo>
                        <a:pt x="55894" y="7741"/>
                      </a:lnTo>
                      <a:lnTo>
                        <a:pt x="56044" y="7590"/>
                      </a:lnTo>
                      <a:lnTo>
                        <a:pt x="56195" y="7540"/>
                      </a:lnTo>
                      <a:close/>
                      <a:moveTo>
                        <a:pt x="68409" y="8277"/>
                      </a:moveTo>
                      <a:lnTo>
                        <a:pt x="68359" y="8294"/>
                      </a:lnTo>
                      <a:lnTo>
                        <a:pt x="68409" y="8294"/>
                      </a:lnTo>
                      <a:lnTo>
                        <a:pt x="68409" y="8277"/>
                      </a:lnTo>
                      <a:close/>
                      <a:moveTo>
                        <a:pt x="8796" y="8093"/>
                      </a:moveTo>
                      <a:lnTo>
                        <a:pt x="8947" y="8143"/>
                      </a:lnTo>
                      <a:lnTo>
                        <a:pt x="8847" y="8294"/>
                      </a:lnTo>
                      <a:lnTo>
                        <a:pt x="8595" y="8495"/>
                      </a:lnTo>
                      <a:lnTo>
                        <a:pt x="8495" y="8445"/>
                      </a:lnTo>
                      <a:lnTo>
                        <a:pt x="8445" y="8344"/>
                      </a:lnTo>
                      <a:lnTo>
                        <a:pt x="8445" y="8244"/>
                      </a:lnTo>
                      <a:lnTo>
                        <a:pt x="8495" y="8143"/>
                      </a:lnTo>
                      <a:lnTo>
                        <a:pt x="8595" y="8093"/>
                      </a:lnTo>
                      <a:close/>
                      <a:moveTo>
                        <a:pt x="7741" y="8093"/>
                      </a:moveTo>
                      <a:lnTo>
                        <a:pt x="7841" y="8143"/>
                      </a:lnTo>
                      <a:lnTo>
                        <a:pt x="7892" y="8244"/>
                      </a:lnTo>
                      <a:lnTo>
                        <a:pt x="7892" y="8344"/>
                      </a:lnTo>
                      <a:lnTo>
                        <a:pt x="7590" y="8646"/>
                      </a:lnTo>
                      <a:lnTo>
                        <a:pt x="7490" y="8696"/>
                      </a:lnTo>
                      <a:lnTo>
                        <a:pt x="7389" y="8646"/>
                      </a:lnTo>
                      <a:lnTo>
                        <a:pt x="7188" y="8495"/>
                      </a:lnTo>
                      <a:lnTo>
                        <a:pt x="7138" y="8344"/>
                      </a:lnTo>
                      <a:lnTo>
                        <a:pt x="7339" y="8193"/>
                      </a:lnTo>
                      <a:lnTo>
                        <a:pt x="7439" y="8093"/>
                      </a:lnTo>
                      <a:close/>
                      <a:moveTo>
                        <a:pt x="64941" y="7942"/>
                      </a:moveTo>
                      <a:lnTo>
                        <a:pt x="65042" y="7992"/>
                      </a:lnTo>
                      <a:lnTo>
                        <a:pt x="65092" y="8043"/>
                      </a:lnTo>
                      <a:lnTo>
                        <a:pt x="65042" y="8093"/>
                      </a:lnTo>
                      <a:lnTo>
                        <a:pt x="64991" y="8193"/>
                      </a:lnTo>
                      <a:lnTo>
                        <a:pt x="64941" y="8244"/>
                      </a:lnTo>
                      <a:lnTo>
                        <a:pt x="64841" y="8344"/>
                      </a:lnTo>
                      <a:lnTo>
                        <a:pt x="64790" y="8445"/>
                      </a:lnTo>
                      <a:lnTo>
                        <a:pt x="64740" y="8545"/>
                      </a:lnTo>
                      <a:lnTo>
                        <a:pt x="64790" y="8596"/>
                      </a:lnTo>
                      <a:lnTo>
                        <a:pt x="64991" y="8797"/>
                      </a:lnTo>
                      <a:lnTo>
                        <a:pt x="65037" y="8827"/>
                      </a:lnTo>
                      <a:lnTo>
                        <a:pt x="65037" y="8827"/>
                      </a:lnTo>
                      <a:lnTo>
                        <a:pt x="64941" y="8797"/>
                      </a:lnTo>
                      <a:lnTo>
                        <a:pt x="64439" y="8596"/>
                      </a:lnTo>
                      <a:lnTo>
                        <a:pt x="64237" y="8495"/>
                      </a:lnTo>
                      <a:lnTo>
                        <a:pt x="64237" y="8394"/>
                      </a:lnTo>
                      <a:lnTo>
                        <a:pt x="64237" y="8244"/>
                      </a:lnTo>
                      <a:lnTo>
                        <a:pt x="64288" y="8143"/>
                      </a:lnTo>
                      <a:lnTo>
                        <a:pt x="64439" y="8093"/>
                      </a:lnTo>
                      <a:lnTo>
                        <a:pt x="64690" y="8043"/>
                      </a:lnTo>
                      <a:lnTo>
                        <a:pt x="64790" y="7992"/>
                      </a:lnTo>
                      <a:lnTo>
                        <a:pt x="64891" y="7942"/>
                      </a:lnTo>
                      <a:close/>
                      <a:moveTo>
                        <a:pt x="65391" y="8939"/>
                      </a:moveTo>
                      <a:lnTo>
                        <a:pt x="65896" y="9098"/>
                      </a:lnTo>
                      <a:lnTo>
                        <a:pt x="65896" y="904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5391" y="8939"/>
                      </a:lnTo>
                      <a:close/>
                      <a:moveTo>
                        <a:pt x="62076" y="8495"/>
                      </a:moveTo>
                      <a:lnTo>
                        <a:pt x="62177" y="8545"/>
                      </a:lnTo>
                      <a:lnTo>
                        <a:pt x="62227" y="8646"/>
                      </a:lnTo>
                      <a:lnTo>
                        <a:pt x="62227" y="8746"/>
                      </a:lnTo>
                      <a:lnTo>
                        <a:pt x="61976" y="9148"/>
                      </a:lnTo>
                      <a:lnTo>
                        <a:pt x="61825" y="9299"/>
                      </a:lnTo>
                      <a:lnTo>
                        <a:pt x="61775" y="9249"/>
                      </a:lnTo>
                      <a:lnTo>
                        <a:pt x="61724" y="9148"/>
                      </a:lnTo>
                      <a:lnTo>
                        <a:pt x="61674" y="8998"/>
                      </a:lnTo>
                      <a:lnTo>
                        <a:pt x="61674" y="8847"/>
                      </a:lnTo>
                      <a:lnTo>
                        <a:pt x="61674" y="8646"/>
                      </a:lnTo>
                      <a:lnTo>
                        <a:pt x="61724" y="8596"/>
                      </a:lnTo>
                      <a:lnTo>
                        <a:pt x="61775" y="8545"/>
                      </a:lnTo>
                      <a:lnTo>
                        <a:pt x="61875" y="8495"/>
                      </a:lnTo>
                      <a:close/>
                      <a:moveTo>
                        <a:pt x="67655" y="8696"/>
                      </a:moveTo>
                      <a:lnTo>
                        <a:pt x="67756" y="8746"/>
                      </a:lnTo>
                      <a:lnTo>
                        <a:pt x="67806" y="8797"/>
                      </a:lnTo>
                      <a:lnTo>
                        <a:pt x="67856" y="8847"/>
                      </a:lnTo>
                      <a:lnTo>
                        <a:pt x="67856" y="8947"/>
                      </a:lnTo>
                      <a:lnTo>
                        <a:pt x="67856" y="9400"/>
                      </a:lnTo>
                      <a:lnTo>
                        <a:pt x="67756" y="9500"/>
                      </a:lnTo>
                      <a:lnTo>
                        <a:pt x="67655" y="9500"/>
                      </a:lnTo>
                      <a:lnTo>
                        <a:pt x="67002" y="9048"/>
                      </a:lnTo>
                      <a:lnTo>
                        <a:pt x="67153" y="8897"/>
                      </a:lnTo>
                      <a:lnTo>
                        <a:pt x="67304" y="8797"/>
                      </a:lnTo>
                      <a:lnTo>
                        <a:pt x="67505" y="8746"/>
                      </a:lnTo>
                      <a:lnTo>
                        <a:pt x="67655" y="8696"/>
                      </a:lnTo>
                      <a:close/>
                      <a:moveTo>
                        <a:pt x="6082" y="9299"/>
                      </a:moveTo>
                      <a:lnTo>
                        <a:pt x="6233" y="9551"/>
                      </a:lnTo>
                      <a:lnTo>
                        <a:pt x="6082" y="9752"/>
                      </a:lnTo>
                      <a:lnTo>
                        <a:pt x="5982" y="9651"/>
                      </a:lnTo>
                      <a:lnTo>
                        <a:pt x="5931" y="9601"/>
                      </a:lnTo>
                      <a:lnTo>
                        <a:pt x="5982" y="9450"/>
                      </a:lnTo>
                      <a:lnTo>
                        <a:pt x="6082" y="9299"/>
                      </a:lnTo>
                      <a:close/>
                      <a:moveTo>
                        <a:pt x="62126" y="9551"/>
                      </a:moveTo>
                      <a:lnTo>
                        <a:pt x="62227" y="9651"/>
                      </a:lnTo>
                      <a:lnTo>
                        <a:pt x="62126" y="9752"/>
                      </a:lnTo>
                      <a:lnTo>
                        <a:pt x="62026" y="9601"/>
                      </a:lnTo>
                      <a:lnTo>
                        <a:pt x="62126" y="9551"/>
                      </a:lnTo>
                      <a:close/>
                      <a:moveTo>
                        <a:pt x="66047" y="7691"/>
                      </a:moveTo>
                      <a:lnTo>
                        <a:pt x="66097" y="7791"/>
                      </a:lnTo>
                      <a:lnTo>
                        <a:pt x="65997" y="7892"/>
                      </a:lnTo>
                      <a:lnTo>
                        <a:pt x="65946" y="7992"/>
                      </a:lnTo>
                      <a:lnTo>
                        <a:pt x="65896" y="8244"/>
                      </a:lnTo>
                      <a:lnTo>
                        <a:pt x="65896" y="8344"/>
                      </a:lnTo>
                      <a:lnTo>
                        <a:pt x="65896" y="8394"/>
                      </a:lnTo>
                      <a:lnTo>
                        <a:pt x="66047" y="8445"/>
                      </a:lnTo>
                      <a:lnTo>
                        <a:pt x="66147" y="8545"/>
                      </a:lnTo>
                      <a:lnTo>
                        <a:pt x="66147" y="8596"/>
                      </a:lnTo>
                      <a:lnTo>
                        <a:pt x="66097" y="8646"/>
                      </a:lnTo>
                      <a:lnTo>
                        <a:pt x="65946" y="8847"/>
                      </a:lnTo>
                      <a:lnTo>
                        <a:pt x="65896" y="8897"/>
                      </a:lnTo>
                      <a:lnTo>
                        <a:pt x="65896" y="8998"/>
                      </a:lnTo>
                      <a:lnTo>
                        <a:pt x="65896" y="9023"/>
                      </a:lnTo>
                      <a:lnTo>
                        <a:pt x="65896" y="9023"/>
                      </a:lnTo>
                      <a:lnTo>
                        <a:pt x="66047" y="9048"/>
                      </a:lnTo>
                      <a:lnTo>
                        <a:pt x="66550" y="9148"/>
                      </a:lnTo>
                      <a:lnTo>
                        <a:pt x="66650" y="9148"/>
                      </a:lnTo>
                      <a:lnTo>
                        <a:pt x="66700" y="9199"/>
                      </a:lnTo>
                      <a:lnTo>
                        <a:pt x="66700" y="9249"/>
                      </a:lnTo>
                      <a:lnTo>
                        <a:pt x="66600" y="9299"/>
                      </a:lnTo>
                      <a:lnTo>
                        <a:pt x="66499" y="9400"/>
                      </a:lnTo>
                      <a:lnTo>
                        <a:pt x="66449" y="9500"/>
                      </a:lnTo>
                      <a:lnTo>
                        <a:pt x="66449" y="9752"/>
                      </a:lnTo>
                      <a:lnTo>
                        <a:pt x="66449" y="9852"/>
                      </a:lnTo>
                      <a:lnTo>
                        <a:pt x="66399" y="9902"/>
                      </a:lnTo>
                      <a:lnTo>
                        <a:pt x="66248" y="9953"/>
                      </a:lnTo>
                      <a:lnTo>
                        <a:pt x="66097" y="9953"/>
                      </a:lnTo>
                      <a:lnTo>
                        <a:pt x="65997" y="9902"/>
                      </a:lnTo>
                      <a:lnTo>
                        <a:pt x="65896" y="9852"/>
                      </a:lnTo>
                      <a:lnTo>
                        <a:pt x="65896" y="9752"/>
                      </a:lnTo>
                      <a:lnTo>
                        <a:pt x="65745" y="9651"/>
                      </a:lnTo>
                      <a:lnTo>
                        <a:pt x="65645" y="9601"/>
                      </a:lnTo>
                      <a:lnTo>
                        <a:pt x="65595" y="9500"/>
                      </a:lnTo>
                      <a:lnTo>
                        <a:pt x="65645" y="9400"/>
                      </a:lnTo>
                      <a:lnTo>
                        <a:pt x="65796" y="9299"/>
                      </a:lnTo>
                      <a:lnTo>
                        <a:pt x="65896" y="9199"/>
                      </a:lnTo>
                      <a:lnTo>
                        <a:pt x="65896" y="9098"/>
                      </a:lnTo>
                      <a:lnTo>
                        <a:pt x="65595" y="9098"/>
                      </a:lnTo>
                      <a:lnTo>
                        <a:pt x="65444" y="9148"/>
                      </a:lnTo>
                      <a:lnTo>
                        <a:pt x="65343" y="9249"/>
                      </a:lnTo>
                      <a:lnTo>
                        <a:pt x="65343" y="9400"/>
                      </a:lnTo>
                      <a:lnTo>
                        <a:pt x="65293" y="9450"/>
                      </a:lnTo>
                      <a:lnTo>
                        <a:pt x="65192" y="9500"/>
                      </a:lnTo>
                      <a:lnTo>
                        <a:pt x="65042" y="9551"/>
                      </a:lnTo>
                      <a:lnTo>
                        <a:pt x="64891" y="9500"/>
                      </a:lnTo>
                      <a:lnTo>
                        <a:pt x="64740" y="9400"/>
                      </a:lnTo>
                      <a:lnTo>
                        <a:pt x="64690" y="9349"/>
                      </a:lnTo>
                      <a:lnTo>
                        <a:pt x="64589" y="9349"/>
                      </a:lnTo>
                      <a:lnTo>
                        <a:pt x="64388" y="9299"/>
                      </a:lnTo>
                      <a:lnTo>
                        <a:pt x="64288" y="9249"/>
                      </a:lnTo>
                      <a:lnTo>
                        <a:pt x="64237" y="9148"/>
                      </a:lnTo>
                      <a:lnTo>
                        <a:pt x="64237" y="9048"/>
                      </a:lnTo>
                      <a:lnTo>
                        <a:pt x="64237" y="8746"/>
                      </a:lnTo>
                      <a:lnTo>
                        <a:pt x="65391" y="8939"/>
                      </a:lnTo>
                      <a:lnTo>
                        <a:pt x="65391" y="8939"/>
                      </a:lnTo>
                      <a:lnTo>
                        <a:pt x="65259" y="8897"/>
                      </a:lnTo>
                      <a:lnTo>
                        <a:pt x="65494" y="8897"/>
                      </a:lnTo>
                      <a:lnTo>
                        <a:pt x="65544" y="8847"/>
                      </a:lnTo>
                      <a:lnTo>
                        <a:pt x="65595" y="8646"/>
                      </a:lnTo>
                      <a:lnTo>
                        <a:pt x="65595" y="8445"/>
                      </a:lnTo>
                      <a:lnTo>
                        <a:pt x="65695" y="7741"/>
                      </a:lnTo>
                      <a:lnTo>
                        <a:pt x="65745" y="7691"/>
                      </a:lnTo>
                      <a:close/>
                      <a:moveTo>
                        <a:pt x="57502" y="9752"/>
                      </a:moveTo>
                      <a:lnTo>
                        <a:pt x="57703" y="9802"/>
                      </a:lnTo>
                      <a:lnTo>
                        <a:pt x="57753" y="9852"/>
                      </a:lnTo>
                      <a:lnTo>
                        <a:pt x="57753" y="9953"/>
                      </a:lnTo>
                      <a:lnTo>
                        <a:pt x="57753" y="10053"/>
                      </a:lnTo>
                      <a:lnTo>
                        <a:pt x="57653" y="10103"/>
                      </a:lnTo>
                      <a:lnTo>
                        <a:pt x="57502" y="10154"/>
                      </a:lnTo>
                      <a:lnTo>
                        <a:pt x="57251" y="10154"/>
                      </a:lnTo>
                      <a:lnTo>
                        <a:pt x="57050" y="10103"/>
                      </a:lnTo>
                      <a:lnTo>
                        <a:pt x="56999" y="10103"/>
                      </a:lnTo>
                      <a:lnTo>
                        <a:pt x="56949" y="10053"/>
                      </a:lnTo>
                      <a:lnTo>
                        <a:pt x="56949" y="10003"/>
                      </a:lnTo>
                      <a:lnTo>
                        <a:pt x="57050" y="9953"/>
                      </a:lnTo>
                      <a:lnTo>
                        <a:pt x="57251" y="9802"/>
                      </a:lnTo>
                      <a:lnTo>
                        <a:pt x="57502" y="9752"/>
                      </a:lnTo>
                      <a:close/>
                      <a:moveTo>
                        <a:pt x="67002" y="9953"/>
                      </a:moveTo>
                      <a:lnTo>
                        <a:pt x="67253" y="10003"/>
                      </a:lnTo>
                      <a:lnTo>
                        <a:pt x="67253" y="10103"/>
                      </a:lnTo>
                      <a:lnTo>
                        <a:pt x="67153" y="10154"/>
                      </a:lnTo>
                      <a:lnTo>
                        <a:pt x="66851" y="10154"/>
                      </a:lnTo>
                      <a:lnTo>
                        <a:pt x="66801" y="10103"/>
                      </a:lnTo>
                      <a:lnTo>
                        <a:pt x="66851" y="10003"/>
                      </a:lnTo>
                      <a:lnTo>
                        <a:pt x="67002" y="9953"/>
                      </a:lnTo>
                      <a:close/>
                      <a:moveTo>
                        <a:pt x="65243" y="10355"/>
                      </a:moveTo>
                      <a:lnTo>
                        <a:pt x="65142" y="10405"/>
                      </a:lnTo>
                      <a:lnTo>
                        <a:pt x="65092" y="10506"/>
                      </a:lnTo>
                      <a:lnTo>
                        <a:pt x="65258" y="10588"/>
                      </a:lnTo>
                      <a:lnTo>
                        <a:pt x="65258" y="10588"/>
                      </a:lnTo>
                      <a:lnTo>
                        <a:pt x="65293" y="10506"/>
                      </a:lnTo>
                      <a:lnTo>
                        <a:pt x="65293" y="10355"/>
                      </a:lnTo>
                      <a:close/>
                      <a:moveTo>
                        <a:pt x="68610" y="10606"/>
                      </a:moveTo>
                      <a:lnTo>
                        <a:pt x="68711" y="10656"/>
                      </a:lnTo>
                      <a:lnTo>
                        <a:pt x="68711" y="10757"/>
                      </a:lnTo>
                      <a:lnTo>
                        <a:pt x="68711" y="10857"/>
                      </a:lnTo>
                      <a:lnTo>
                        <a:pt x="68610" y="10958"/>
                      </a:lnTo>
                      <a:lnTo>
                        <a:pt x="68510" y="10958"/>
                      </a:lnTo>
                      <a:lnTo>
                        <a:pt x="68460" y="10857"/>
                      </a:lnTo>
                      <a:lnTo>
                        <a:pt x="68409" y="10807"/>
                      </a:lnTo>
                      <a:lnTo>
                        <a:pt x="68409" y="10707"/>
                      </a:lnTo>
                      <a:lnTo>
                        <a:pt x="68510" y="10606"/>
                      </a:lnTo>
                      <a:close/>
                      <a:moveTo>
                        <a:pt x="65258" y="10588"/>
                      </a:moveTo>
                      <a:lnTo>
                        <a:pt x="65142" y="10857"/>
                      </a:lnTo>
                      <a:lnTo>
                        <a:pt x="65010" y="11102"/>
                      </a:lnTo>
                      <a:lnTo>
                        <a:pt x="65316" y="10675"/>
                      </a:lnTo>
                      <a:lnTo>
                        <a:pt x="65293" y="10606"/>
                      </a:lnTo>
                      <a:lnTo>
                        <a:pt x="65258" y="10588"/>
                      </a:lnTo>
                      <a:close/>
                      <a:moveTo>
                        <a:pt x="66097" y="11008"/>
                      </a:moveTo>
                      <a:lnTo>
                        <a:pt x="66198" y="11109"/>
                      </a:lnTo>
                      <a:lnTo>
                        <a:pt x="65997" y="11159"/>
                      </a:lnTo>
                      <a:lnTo>
                        <a:pt x="65896" y="11109"/>
                      </a:lnTo>
                      <a:lnTo>
                        <a:pt x="66097" y="11008"/>
                      </a:lnTo>
                      <a:close/>
                      <a:moveTo>
                        <a:pt x="60518" y="10958"/>
                      </a:moveTo>
                      <a:lnTo>
                        <a:pt x="60820" y="11058"/>
                      </a:lnTo>
                      <a:lnTo>
                        <a:pt x="60820" y="11109"/>
                      </a:lnTo>
                      <a:lnTo>
                        <a:pt x="60719" y="11159"/>
                      </a:lnTo>
                      <a:lnTo>
                        <a:pt x="60568" y="11209"/>
                      </a:lnTo>
                      <a:lnTo>
                        <a:pt x="60417" y="11159"/>
                      </a:lnTo>
                      <a:lnTo>
                        <a:pt x="60367" y="11109"/>
                      </a:lnTo>
                      <a:lnTo>
                        <a:pt x="60417" y="11058"/>
                      </a:lnTo>
                      <a:lnTo>
                        <a:pt x="60518" y="10958"/>
                      </a:lnTo>
                      <a:close/>
                      <a:moveTo>
                        <a:pt x="9400" y="11209"/>
                      </a:moveTo>
                      <a:lnTo>
                        <a:pt x="9550" y="11310"/>
                      </a:lnTo>
                      <a:lnTo>
                        <a:pt x="9500" y="11360"/>
                      </a:lnTo>
                      <a:lnTo>
                        <a:pt x="9299" y="11310"/>
                      </a:lnTo>
                      <a:lnTo>
                        <a:pt x="9400" y="11209"/>
                      </a:lnTo>
                      <a:close/>
                      <a:moveTo>
                        <a:pt x="64589" y="9752"/>
                      </a:moveTo>
                      <a:lnTo>
                        <a:pt x="64790" y="9852"/>
                      </a:lnTo>
                      <a:lnTo>
                        <a:pt x="65042" y="9953"/>
                      </a:lnTo>
                      <a:lnTo>
                        <a:pt x="65293" y="10053"/>
                      </a:lnTo>
                      <a:lnTo>
                        <a:pt x="65595" y="10154"/>
                      </a:lnTo>
                      <a:lnTo>
                        <a:pt x="66047" y="10154"/>
                      </a:lnTo>
                      <a:lnTo>
                        <a:pt x="66147" y="10204"/>
                      </a:lnTo>
                      <a:lnTo>
                        <a:pt x="66298" y="10355"/>
                      </a:lnTo>
                      <a:lnTo>
                        <a:pt x="66399" y="10455"/>
                      </a:lnTo>
                      <a:lnTo>
                        <a:pt x="66399" y="10506"/>
                      </a:lnTo>
                      <a:lnTo>
                        <a:pt x="66147" y="10707"/>
                      </a:lnTo>
                      <a:lnTo>
                        <a:pt x="66047" y="10757"/>
                      </a:lnTo>
                      <a:lnTo>
                        <a:pt x="65846" y="10757"/>
                      </a:lnTo>
                      <a:lnTo>
                        <a:pt x="65745" y="10707"/>
                      </a:lnTo>
                      <a:lnTo>
                        <a:pt x="65645" y="10656"/>
                      </a:lnTo>
                      <a:lnTo>
                        <a:pt x="65695" y="10606"/>
                      </a:lnTo>
                      <a:lnTo>
                        <a:pt x="65896" y="10455"/>
                      </a:lnTo>
                      <a:lnTo>
                        <a:pt x="65645" y="10355"/>
                      </a:lnTo>
                      <a:lnTo>
                        <a:pt x="65544" y="10355"/>
                      </a:lnTo>
                      <a:lnTo>
                        <a:pt x="65316" y="10675"/>
                      </a:lnTo>
                      <a:lnTo>
                        <a:pt x="65343" y="10757"/>
                      </a:lnTo>
                      <a:lnTo>
                        <a:pt x="65343" y="11109"/>
                      </a:lnTo>
                      <a:lnTo>
                        <a:pt x="65293" y="11260"/>
                      </a:lnTo>
                      <a:lnTo>
                        <a:pt x="65142" y="11360"/>
                      </a:lnTo>
                      <a:lnTo>
                        <a:pt x="64991" y="11410"/>
                      </a:lnTo>
                      <a:lnTo>
                        <a:pt x="64844" y="11410"/>
                      </a:lnTo>
                      <a:lnTo>
                        <a:pt x="65010" y="11102"/>
                      </a:lnTo>
                      <a:lnTo>
                        <a:pt x="64790" y="11410"/>
                      </a:lnTo>
                      <a:lnTo>
                        <a:pt x="64640" y="11561"/>
                      </a:lnTo>
                      <a:lnTo>
                        <a:pt x="64539" y="11511"/>
                      </a:lnTo>
                      <a:lnTo>
                        <a:pt x="64539" y="11461"/>
                      </a:lnTo>
                      <a:lnTo>
                        <a:pt x="64640" y="11410"/>
                      </a:lnTo>
                      <a:lnTo>
                        <a:pt x="64790" y="11410"/>
                      </a:lnTo>
                      <a:lnTo>
                        <a:pt x="64740" y="11310"/>
                      </a:lnTo>
                      <a:lnTo>
                        <a:pt x="64690" y="11209"/>
                      </a:lnTo>
                      <a:lnTo>
                        <a:pt x="64489" y="11159"/>
                      </a:lnTo>
                      <a:lnTo>
                        <a:pt x="64237" y="11109"/>
                      </a:lnTo>
                      <a:lnTo>
                        <a:pt x="64137" y="11058"/>
                      </a:lnTo>
                      <a:lnTo>
                        <a:pt x="64087" y="11008"/>
                      </a:lnTo>
                      <a:lnTo>
                        <a:pt x="63936" y="10807"/>
                      </a:lnTo>
                      <a:lnTo>
                        <a:pt x="63986" y="10707"/>
                      </a:lnTo>
                      <a:lnTo>
                        <a:pt x="64087" y="10556"/>
                      </a:lnTo>
                      <a:lnTo>
                        <a:pt x="64137" y="10506"/>
                      </a:lnTo>
                      <a:lnTo>
                        <a:pt x="64137" y="10455"/>
                      </a:lnTo>
                      <a:lnTo>
                        <a:pt x="64087" y="10355"/>
                      </a:lnTo>
                      <a:lnTo>
                        <a:pt x="64036" y="10304"/>
                      </a:lnTo>
                      <a:lnTo>
                        <a:pt x="63986" y="10304"/>
                      </a:lnTo>
                      <a:lnTo>
                        <a:pt x="64288" y="10003"/>
                      </a:lnTo>
                      <a:lnTo>
                        <a:pt x="64589" y="9752"/>
                      </a:lnTo>
                      <a:close/>
                      <a:moveTo>
                        <a:pt x="59915" y="11410"/>
                      </a:moveTo>
                      <a:lnTo>
                        <a:pt x="59755" y="11602"/>
                      </a:lnTo>
                      <a:lnTo>
                        <a:pt x="59755" y="11602"/>
                      </a:lnTo>
                      <a:lnTo>
                        <a:pt x="59714" y="11561"/>
                      </a:lnTo>
                      <a:lnTo>
                        <a:pt x="59714" y="11511"/>
                      </a:lnTo>
                      <a:lnTo>
                        <a:pt x="59915" y="11410"/>
                      </a:lnTo>
                      <a:close/>
                      <a:moveTo>
                        <a:pt x="59965" y="11461"/>
                      </a:moveTo>
                      <a:lnTo>
                        <a:pt x="59865" y="11611"/>
                      </a:lnTo>
                      <a:lnTo>
                        <a:pt x="59794" y="11611"/>
                      </a:lnTo>
                      <a:lnTo>
                        <a:pt x="59915" y="11461"/>
                      </a:lnTo>
                      <a:close/>
                      <a:moveTo>
                        <a:pt x="61825" y="11410"/>
                      </a:moveTo>
                      <a:lnTo>
                        <a:pt x="61925" y="11511"/>
                      </a:lnTo>
                      <a:lnTo>
                        <a:pt x="61825" y="11611"/>
                      </a:lnTo>
                      <a:lnTo>
                        <a:pt x="61724" y="11461"/>
                      </a:lnTo>
                      <a:lnTo>
                        <a:pt x="61825" y="11410"/>
                      </a:lnTo>
                      <a:close/>
                      <a:moveTo>
                        <a:pt x="59714" y="11611"/>
                      </a:moveTo>
                      <a:lnTo>
                        <a:pt x="59714" y="11652"/>
                      </a:lnTo>
                      <a:lnTo>
                        <a:pt x="59663" y="11712"/>
                      </a:lnTo>
                      <a:lnTo>
                        <a:pt x="59563" y="11762"/>
                      </a:lnTo>
                      <a:lnTo>
                        <a:pt x="59513" y="11712"/>
                      </a:lnTo>
                      <a:lnTo>
                        <a:pt x="59513" y="11662"/>
                      </a:lnTo>
                      <a:lnTo>
                        <a:pt x="59613" y="11611"/>
                      </a:lnTo>
                      <a:close/>
                      <a:moveTo>
                        <a:pt x="53280" y="11611"/>
                      </a:moveTo>
                      <a:lnTo>
                        <a:pt x="53582" y="11712"/>
                      </a:lnTo>
                      <a:lnTo>
                        <a:pt x="53179" y="11963"/>
                      </a:lnTo>
                      <a:lnTo>
                        <a:pt x="53129" y="11963"/>
                      </a:lnTo>
                      <a:lnTo>
                        <a:pt x="53029" y="11913"/>
                      </a:lnTo>
                      <a:lnTo>
                        <a:pt x="52828" y="11812"/>
                      </a:lnTo>
                      <a:lnTo>
                        <a:pt x="52727" y="11712"/>
                      </a:lnTo>
                      <a:lnTo>
                        <a:pt x="52828" y="11611"/>
                      </a:lnTo>
                      <a:close/>
                      <a:moveTo>
                        <a:pt x="68912" y="11863"/>
                      </a:moveTo>
                      <a:lnTo>
                        <a:pt x="68962" y="11913"/>
                      </a:lnTo>
                      <a:lnTo>
                        <a:pt x="68811" y="11963"/>
                      </a:lnTo>
                      <a:lnTo>
                        <a:pt x="68711" y="11913"/>
                      </a:lnTo>
                      <a:lnTo>
                        <a:pt x="68912" y="11863"/>
                      </a:lnTo>
                      <a:close/>
                      <a:moveTo>
                        <a:pt x="66901" y="11812"/>
                      </a:moveTo>
                      <a:lnTo>
                        <a:pt x="67002" y="11863"/>
                      </a:lnTo>
                      <a:lnTo>
                        <a:pt x="66901" y="12013"/>
                      </a:lnTo>
                      <a:lnTo>
                        <a:pt x="66801" y="11963"/>
                      </a:lnTo>
                      <a:lnTo>
                        <a:pt x="66901" y="11812"/>
                      </a:lnTo>
                      <a:close/>
                      <a:moveTo>
                        <a:pt x="64690" y="11863"/>
                      </a:moveTo>
                      <a:lnTo>
                        <a:pt x="64790" y="12064"/>
                      </a:lnTo>
                      <a:lnTo>
                        <a:pt x="64690" y="12114"/>
                      </a:lnTo>
                      <a:lnTo>
                        <a:pt x="64589" y="12164"/>
                      </a:lnTo>
                      <a:lnTo>
                        <a:pt x="64489" y="12114"/>
                      </a:lnTo>
                      <a:lnTo>
                        <a:pt x="64489" y="12013"/>
                      </a:lnTo>
                      <a:lnTo>
                        <a:pt x="64489" y="11913"/>
                      </a:lnTo>
                      <a:lnTo>
                        <a:pt x="64589" y="11863"/>
                      </a:lnTo>
                      <a:close/>
                      <a:moveTo>
                        <a:pt x="60468" y="12265"/>
                      </a:moveTo>
                      <a:lnTo>
                        <a:pt x="60568" y="12315"/>
                      </a:lnTo>
                      <a:lnTo>
                        <a:pt x="60367" y="12416"/>
                      </a:lnTo>
                      <a:lnTo>
                        <a:pt x="60317" y="12315"/>
                      </a:lnTo>
                      <a:lnTo>
                        <a:pt x="60468" y="12265"/>
                      </a:lnTo>
                      <a:close/>
                      <a:moveTo>
                        <a:pt x="47801" y="12215"/>
                      </a:moveTo>
                      <a:lnTo>
                        <a:pt x="48002" y="12416"/>
                      </a:lnTo>
                      <a:lnTo>
                        <a:pt x="47801" y="12617"/>
                      </a:lnTo>
                      <a:lnTo>
                        <a:pt x="47751" y="12516"/>
                      </a:lnTo>
                      <a:lnTo>
                        <a:pt x="47701" y="12365"/>
                      </a:lnTo>
                      <a:lnTo>
                        <a:pt x="47751" y="12315"/>
                      </a:lnTo>
                      <a:lnTo>
                        <a:pt x="47801" y="12215"/>
                      </a:lnTo>
                      <a:close/>
                      <a:moveTo>
                        <a:pt x="65997" y="12466"/>
                      </a:moveTo>
                      <a:lnTo>
                        <a:pt x="66198" y="12516"/>
                      </a:lnTo>
                      <a:lnTo>
                        <a:pt x="66097" y="12617"/>
                      </a:lnTo>
                      <a:lnTo>
                        <a:pt x="65896" y="12516"/>
                      </a:lnTo>
                      <a:lnTo>
                        <a:pt x="65997" y="12466"/>
                      </a:lnTo>
                      <a:close/>
                      <a:moveTo>
                        <a:pt x="57703" y="11058"/>
                      </a:moveTo>
                      <a:lnTo>
                        <a:pt x="57854" y="11159"/>
                      </a:lnTo>
                      <a:lnTo>
                        <a:pt x="58005" y="11310"/>
                      </a:lnTo>
                      <a:lnTo>
                        <a:pt x="58055" y="11410"/>
                      </a:lnTo>
                      <a:lnTo>
                        <a:pt x="58055" y="11511"/>
                      </a:lnTo>
                      <a:lnTo>
                        <a:pt x="58055" y="11863"/>
                      </a:lnTo>
                      <a:lnTo>
                        <a:pt x="58055" y="12013"/>
                      </a:lnTo>
                      <a:lnTo>
                        <a:pt x="58156" y="12164"/>
                      </a:lnTo>
                      <a:lnTo>
                        <a:pt x="58206" y="12315"/>
                      </a:lnTo>
                      <a:lnTo>
                        <a:pt x="58206" y="12365"/>
                      </a:lnTo>
                      <a:lnTo>
                        <a:pt x="58156" y="12466"/>
                      </a:lnTo>
                      <a:lnTo>
                        <a:pt x="58005" y="12566"/>
                      </a:lnTo>
                      <a:lnTo>
                        <a:pt x="57854" y="12617"/>
                      </a:lnTo>
                      <a:lnTo>
                        <a:pt x="57703" y="12667"/>
                      </a:lnTo>
                      <a:lnTo>
                        <a:pt x="57502" y="12617"/>
                      </a:lnTo>
                      <a:lnTo>
                        <a:pt x="57050" y="12466"/>
                      </a:lnTo>
                      <a:lnTo>
                        <a:pt x="56798" y="12416"/>
                      </a:lnTo>
                      <a:lnTo>
                        <a:pt x="55391" y="12416"/>
                      </a:lnTo>
                      <a:lnTo>
                        <a:pt x="55089" y="12365"/>
                      </a:lnTo>
                      <a:lnTo>
                        <a:pt x="54838" y="12265"/>
                      </a:lnTo>
                      <a:lnTo>
                        <a:pt x="54587" y="12215"/>
                      </a:lnTo>
                      <a:lnTo>
                        <a:pt x="54436" y="12164"/>
                      </a:lnTo>
                      <a:lnTo>
                        <a:pt x="54235" y="12215"/>
                      </a:lnTo>
                      <a:lnTo>
                        <a:pt x="53933" y="11963"/>
                      </a:lnTo>
                      <a:lnTo>
                        <a:pt x="53833" y="11863"/>
                      </a:lnTo>
                      <a:lnTo>
                        <a:pt x="53783" y="11762"/>
                      </a:lnTo>
                      <a:lnTo>
                        <a:pt x="53833" y="11662"/>
                      </a:lnTo>
                      <a:lnTo>
                        <a:pt x="53883" y="11511"/>
                      </a:lnTo>
                      <a:lnTo>
                        <a:pt x="53984" y="11410"/>
                      </a:lnTo>
                      <a:lnTo>
                        <a:pt x="54335" y="11410"/>
                      </a:lnTo>
                      <a:lnTo>
                        <a:pt x="54486" y="11561"/>
                      </a:lnTo>
                      <a:lnTo>
                        <a:pt x="54587" y="11561"/>
                      </a:lnTo>
                      <a:lnTo>
                        <a:pt x="54738" y="11461"/>
                      </a:lnTo>
                      <a:lnTo>
                        <a:pt x="54888" y="11410"/>
                      </a:lnTo>
                      <a:lnTo>
                        <a:pt x="55693" y="11410"/>
                      </a:lnTo>
                      <a:lnTo>
                        <a:pt x="55994" y="11360"/>
                      </a:lnTo>
                      <a:lnTo>
                        <a:pt x="56095" y="11310"/>
                      </a:lnTo>
                      <a:lnTo>
                        <a:pt x="56246" y="11209"/>
                      </a:lnTo>
                      <a:lnTo>
                        <a:pt x="56798" y="11209"/>
                      </a:lnTo>
                      <a:lnTo>
                        <a:pt x="57351" y="11159"/>
                      </a:lnTo>
                      <a:lnTo>
                        <a:pt x="57452" y="11109"/>
                      </a:lnTo>
                      <a:lnTo>
                        <a:pt x="57552" y="11058"/>
                      </a:lnTo>
                      <a:close/>
                      <a:moveTo>
                        <a:pt x="45891" y="12466"/>
                      </a:moveTo>
                      <a:lnTo>
                        <a:pt x="46494" y="12918"/>
                      </a:lnTo>
                      <a:lnTo>
                        <a:pt x="46494" y="12968"/>
                      </a:lnTo>
                      <a:lnTo>
                        <a:pt x="46444" y="13069"/>
                      </a:lnTo>
                      <a:lnTo>
                        <a:pt x="45992" y="13019"/>
                      </a:lnTo>
                      <a:lnTo>
                        <a:pt x="45590" y="13069"/>
                      </a:lnTo>
                      <a:lnTo>
                        <a:pt x="45037" y="13069"/>
                      </a:lnTo>
                      <a:lnTo>
                        <a:pt x="44986" y="13019"/>
                      </a:lnTo>
                      <a:lnTo>
                        <a:pt x="44886" y="12968"/>
                      </a:lnTo>
                      <a:lnTo>
                        <a:pt x="44986" y="12918"/>
                      </a:lnTo>
                      <a:lnTo>
                        <a:pt x="45087" y="12868"/>
                      </a:lnTo>
                      <a:lnTo>
                        <a:pt x="45338" y="12868"/>
                      </a:lnTo>
                      <a:lnTo>
                        <a:pt x="45539" y="12818"/>
                      </a:lnTo>
                      <a:lnTo>
                        <a:pt x="45690" y="12767"/>
                      </a:lnTo>
                      <a:lnTo>
                        <a:pt x="45740" y="12667"/>
                      </a:lnTo>
                      <a:lnTo>
                        <a:pt x="45740" y="12516"/>
                      </a:lnTo>
                      <a:lnTo>
                        <a:pt x="45791" y="12516"/>
                      </a:lnTo>
                      <a:lnTo>
                        <a:pt x="45891" y="12466"/>
                      </a:lnTo>
                      <a:close/>
                      <a:moveTo>
                        <a:pt x="48706" y="12868"/>
                      </a:moveTo>
                      <a:lnTo>
                        <a:pt x="48806" y="12968"/>
                      </a:lnTo>
                      <a:lnTo>
                        <a:pt x="48706" y="13019"/>
                      </a:lnTo>
                      <a:lnTo>
                        <a:pt x="48605" y="13019"/>
                      </a:lnTo>
                      <a:lnTo>
                        <a:pt x="48455" y="13069"/>
                      </a:lnTo>
                      <a:lnTo>
                        <a:pt x="48354" y="13019"/>
                      </a:lnTo>
                      <a:lnTo>
                        <a:pt x="48254" y="12968"/>
                      </a:lnTo>
                      <a:lnTo>
                        <a:pt x="48354" y="12868"/>
                      </a:lnTo>
                      <a:close/>
                      <a:moveTo>
                        <a:pt x="56849" y="13320"/>
                      </a:moveTo>
                      <a:lnTo>
                        <a:pt x="56949" y="13371"/>
                      </a:lnTo>
                      <a:lnTo>
                        <a:pt x="56748" y="13421"/>
                      </a:lnTo>
                      <a:lnTo>
                        <a:pt x="56648" y="13371"/>
                      </a:lnTo>
                      <a:lnTo>
                        <a:pt x="56849" y="13320"/>
                      </a:lnTo>
                      <a:close/>
                      <a:moveTo>
                        <a:pt x="57653" y="13270"/>
                      </a:moveTo>
                      <a:lnTo>
                        <a:pt x="57502" y="13451"/>
                      </a:lnTo>
                      <a:lnTo>
                        <a:pt x="57502" y="13451"/>
                      </a:lnTo>
                      <a:lnTo>
                        <a:pt x="57502" y="13421"/>
                      </a:lnTo>
                      <a:lnTo>
                        <a:pt x="57502" y="13371"/>
                      </a:lnTo>
                      <a:lnTo>
                        <a:pt x="57653" y="13270"/>
                      </a:lnTo>
                      <a:close/>
                      <a:moveTo>
                        <a:pt x="62126" y="12617"/>
                      </a:moveTo>
                      <a:lnTo>
                        <a:pt x="62177" y="12717"/>
                      </a:lnTo>
                      <a:lnTo>
                        <a:pt x="62227" y="12818"/>
                      </a:lnTo>
                      <a:lnTo>
                        <a:pt x="62277" y="13170"/>
                      </a:lnTo>
                      <a:lnTo>
                        <a:pt x="62227" y="13371"/>
                      </a:lnTo>
                      <a:lnTo>
                        <a:pt x="62126" y="13471"/>
                      </a:lnTo>
                      <a:lnTo>
                        <a:pt x="61925" y="13320"/>
                      </a:lnTo>
                      <a:lnTo>
                        <a:pt x="61775" y="13170"/>
                      </a:lnTo>
                      <a:lnTo>
                        <a:pt x="61724" y="13069"/>
                      </a:lnTo>
                      <a:lnTo>
                        <a:pt x="61724" y="12918"/>
                      </a:lnTo>
                      <a:lnTo>
                        <a:pt x="61825" y="12818"/>
                      </a:lnTo>
                      <a:lnTo>
                        <a:pt x="61925" y="12767"/>
                      </a:lnTo>
                      <a:lnTo>
                        <a:pt x="62126" y="12617"/>
                      </a:lnTo>
                      <a:close/>
                      <a:moveTo>
                        <a:pt x="64690" y="13270"/>
                      </a:moveTo>
                      <a:lnTo>
                        <a:pt x="64891" y="13320"/>
                      </a:lnTo>
                      <a:lnTo>
                        <a:pt x="65042" y="13371"/>
                      </a:lnTo>
                      <a:lnTo>
                        <a:pt x="64891" y="13421"/>
                      </a:lnTo>
                      <a:lnTo>
                        <a:pt x="64690" y="13471"/>
                      </a:lnTo>
                      <a:lnTo>
                        <a:pt x="64589" y="13421"/>
                      </a:lnTo>
                      <a:lnTo>
                        <a:pt x="64489" y="13371"/>
                      </a:lnTo>
                      <a:lnTo>
                        <a:pt x="64589" y="13320"/>
                      </a:lnTo>
                      <a:lnTo>
                        <a:pt x="64690" y="13270"/>
                      </a:lnTo>
                      <a:close/>
                      <a:moveTo>
                        <a:pt x="70219" y="13270"/>
                      </a:moveTo>
                      <a:lnTo>
                        <a:pt x="70319" y="13421"/>
                      </a:lnTo>
                      <a:lnTo>
                        <a:pt x="70219" y="13471"/>
                      </a:lnTo>
                      <a:lnTo>
                        <a:pt x="70169" y="13320"/>
                      </a:lnTo>
                      <a:lnTo>
                        <a:pt x="70219" y="13270"/>
                      </a:lnTo>
                      <a:close/>
                      <a:moveTo>
                        <a:pt x="57485" y="13471"/>
                      </a:moveTo>
                      <a:lnTo>
                        <a:pt x="57402" y="13572"/>
                      </a:lnTo>
                      <a:lnTo>
                        <a:pt x="57351" y="13622"/>
                      </a:lnTo>
                      <a:lnTo>
                        <a:pt x="57251" y="13572"/>
                      </a:lnTo>
                      <a:lnTo>
                        <a:pt x="57351" y="13471"/>
                      </a:lnTo>
                      <a:close/>
                      <a:moveTo>
                        <a:pt x="58658" y="13270"/>
                      </a:moveTo>
                      <a:lnTo>
                        <a:pt x="58809" y="13320"/>
                      </a:lnTo>
                      <a:lnTo>
                        <a:pt x="58859" y="13371"/>
                      </a:lnTo>
                      <a:lnTo>
                        <a:pt x="58859" y="13421"/>
                      </a:lnTo>
                      <a:lnTo>
                        <a:pt x="58909" y="13572"/>
                      </a:lnTo>
                      <a:lnTo>
                        <a:pt x="58759" y="13672"/>
                      </a:lnTo>
                      <a:lnTo>
                        <a:pt x="58357" y="13371"/>
                      </a:lnTo>
                      <a:lnTo>
                        <a:pt x="58457" y="13270"/>
                      </a:lnTo>
                      <a:close/>
                      <a:moveTo>
                        <a:pt x="68560" y="13471"/>
                      </a:moveTo>
                      <a:lnTo>
                        <a:pt x="68661" y="13521"/>
                      </a:lnTo>
                      <a:lnTo>
                        <a:pt x="68560" y="13672"/>
                      </a:lnTo>
                      <a:lnTo>
                        <a:pt x="68460" y="13622"/>
                      </a:lnTo>
                      <a:lnTo>
                        <a:pt x="68560" y="13471"/>
                      </a:lnTo>
                      <a:close/>
                      <a:moveTo>
                        <a:pt x="6937" y="13722"/>
                      </a:moveTo>
                      <a:lnTo>
                        <a:pt x="7037" y="13773"/>
                      </a:lnTo>
                      <a:lnTo>
                        <a:pt x="7037" y="13873"/>
                      </a:lnTo>
                      <a:lnTo>
                        <a:pt x="7037" y="13974"/>
                      </a:lnTo>
                      <a:lnTo>
                        <a:pt x="6937" y="14024"/>
                      </a:lnTo>
                      <a:lnTo>
                        <a:pt x="6886" y="14074"/>
                      </a:lnTo>
                      <a:lnTo>
                        <a:pt x="6786" y="13974"/>
                      </a:lnTo>
                      <a:lnTo>
                        <a:pt x="6736" y="13873"/>
                      </a:lnTo>
                      <a:lnTo>
                        <a:pt x="6786" y="13773"/>
                      </a:lnTo>
                      <a:lnTo>
                        <a:pt x="6836" y="13722"/>
                      </a:lnTo>
                      <a:close/>
                      <a:moveTo>
                        <a:pt x="66600" y="13672"/>
                      </a:moveTo>
                      <a:lnTo>
                        <a:pt x="66700" y="13722"/>
                      </a:lnTo>
                      <a:lnTo>
                        <a:pt x="66851" y="13873"/>
                      </a:lnTo>
                      <a:lnTo>
                        <a:pt x="66952" y="14024"/>
                      </a:lnTo>
                      <a:lnTo>
                        <a:pt x="66751" y="14074"/>
                      </a:lnTo>
                      <a:lnTo>
                        <a:pt x="66600" y="14074"/>
                      </a:lnTo>
                      <a:lnTo>
                        <a:pt x="66499" y="14024"/>
                      </a:lnTo>
                      <a:lnTo>
                        <a:pt x="66449" y="13923"/>
                      </a:lnTo>
                      <a:lnTo>
                        <a:pt x="66449" y="13823"/>
                      </a:lnTo>
                      <a:lnTo>
                        <a:pt x="66499" y="13773"/>
                      </a:lnTo>
                      <a:lnTo>
                        <a:pt x="66600" y="13672"/>
                      </a:lnTo>
                      <a:close/>
                      <a:moveTo>
                        <a:pt x="69716" y="13722"/>
                      </a:moveTo>
                      <a:lnTo>
                        <a:pt x="69817" y="13823"/>
                      </a:lnTo>
                      <a:lnTo>
                        <a:pt x="69817" y="13974"/>
                      </a:lnTo>
                      <a:lnTo>
                        <a:pt x="69817" y="14125"/>
                      </a:lnTo>
                      <a:lnTo>
                        <a:pt x="69716" y="14275"/>
                      </a:lnTo>
                      <a:lnTo>
                        <a:pt x="69616" y="14275"/>
                      </a:lnTo>
                      <a:lnTo>
                        <a:pt x="69515" y="13974"/>
                      </a:lnTo>
                      <a:lnTo>
                        <a:pt x="69616" y="13722"/>
                      </a:lnTo>
                      <a:close/>
                      <a:moveTo>
                        <a:pt x="6384" y="14326"/>
                      </a:moveTo>
                      <a:lnTo>
                        <a:pt x="6484" y="14376"/>
                      </a:lnTo>
                      <a:lnTo>
                        <a:pt x="6283" y="14476"/>
                      </a:lnTo>
                      <a:lnTo>
                        <a:pt x="6233" y="14376"/>
                      </a:lnTo>
                      <a:lnTo>
                        <a:pt x="6384" y="14326"/>
                      </a:lnTo>
                      <a:close/>
                      <a:moveTo>
                        <a:pt x="62126" y="13672"/>
                      </a:moveTo>
                      <a:lnTo>
                        <a:pt x="62177" y="13722"/>
                      </a:lnTo>
                      <a:lnTo>
                        <a:pt x="62277" y="13823"/>
                      </a:lnTo>
                      <a:lnTo>
                        <a:pt x="62579" y="14376"/>
                      </a:lnTo>
                      <a:lnTo>
                        <a:pt x="62428" y="14426"/>
                      </a:lnTo>
                      <a:lnTo>
                        <a:pt x="62277" y="14476"/>
                      </a:lnTo>
                      <a:lnTo>
                        <a:pt x="62076" y="14426"/>
                      </a:lnTo>
                      <a:lnTo>
                        <a:pt x="61925" y="14376"/>
                      </a:lnTo>
                      <a:lnTo>
                        <a:pt x="61724" y="14225"/>
                      </a:lnTo>
                      <a:lnTo>
                        <a:pt x="61674" y="14074"/>
                      </a:lnTo>
                      <a:lnTo>
                        <a:pt x="61724" y="13974"/>
                      </a:lnTo>
                      <a:lnTo>
                        <a:pt x="61925" y="13823"/>
                      </a:lnTo>
                      <a:lnTo>
                        <a:pt x="62026" y="13722"/>
                      </a:lnTo>
                      <a:lnTo>
                        <a:pt x="62126" y="13672"/>
                      </a:lnTo>
                      <a:close/>
                      <a:moveTo>
                        <a:pt x="66298" y="14527"/>
                      </a:moveTo>
                      <a:lnTo>
                        <a:pt x="66449" y="14627"/>
                      </a:lnTo>
                      <a:lnTo>
                        <a:pt x="66449" y="14677"/>
                      </a:lnTo>
                      <a:lnTo>
                        <a:pt x="66399" y="14828"/>
                      </a:lnTo>
                      <a:lnTo>
                        <a:pt x="66349" y="14929"/>
                      </a:lnTo>
                      <a:lnTo>
                        <a:pt x="66097" y="15080"/>
                      </a:lnTo>
                      <a:lnTo>
                        <a:pt x="65796" y="14929"/>
                      </a:lnTo>
                      <a:lnTo>
                        <a:pt x="65695" y="14828"/>
                      </a:lnTo>
                      <a:lnTo>
                        <a:pt x="65645" y="14778"/>
                      </a:lnTo>
                      <a:lnTo>
                        <a:pt x="65695" y="14728"/>
                      </a:lnTo>
                      <a:lnTo>
                        <a:pt x="65846" y="14728"/>
                      </a:lnTo>
                      <a:lnTo>
                        <a:pt x="66097" y="14627"/>
                      </a:lnTo>
                      <a:lnTo>
                        <a:pt x="66298" y="14527"/>
                      </a:lnTo>
                      <a:close/>
                      <a:moveTo>
                        <a:pt x="9852" y="15217"/>
                      </a:moveTo>
                      <a:lnTo>
                        <a:pt x="9852" y="15230"/>
                      </a:lnTo>
                      <a:lnTo>
                        <a:pt x="9751" y="15281"/>
                      </a:lnTo>
                      <a:lnTo>
                        <a:pt x="9601" y="15331"/>
                      </a:lnTo>
                      <a:lnTo>
                        <a:pt x="9582" y="15331"/>
                      </a:lnTo>
                      <a:lnTo>
                        <a:pt x="9852" y="15217"/>
                      </a:lnTo>
                      <a:close/>
                      <a:moveTo>
                        <a:pt x="66901" y="15130"/>
                      </a:moveTo>
                      <a:lnTo>
                        <a:pt x="66952" y="15180"/>
                      </a:lnTo>
                      <a:lnTo>
                        <a:pt x="66952" y="15281"/>
                      </a:lnTo>
                      <a:lnTo>
                        <a:pt x="66851" y="15331"/>
                      </a:lnTo>
                      <a:lnTo>
                        <a:pt x="66600" y="15331"/>
                      </a:lnTo>
                      <a:lnTo>
                        <a:pt x="66499" y="15281"/>
                      </a:lnTo>
                      <a:lnTo>
                        <a:pt x="66499" y="15180"/>
                      </a:lnTo>
                      <a:lnTo>
                        <a:pt x="66600" y="15130"/>
                      </a:lnTo>
                      <a:close/>
                      <a:moveTo>
                        <a:pt x="8093" y="13069"/>
                      </a:moveTo>
                      <a:lnTo>
                        <a:pt x="8193" y="13270"/>
                      </a:lnTo>
                      <a:lnTo>
                        <a:pt x="8193" y="13421"/>
                      </a:lnTo>
                      <a:lnTo>
                        <a:pt x="8143" y="13572"/>
                      </a:lnTo>
                      <a:lnTo>
                        <a:pt x="8143" y="13722"/>
                      </a:lnTo>
                      <a:lnTo>
                        <a:pt x="8193" y="13773"/>
                      </a:lnTo>
                      <a:lnTo>
                        <a:pt x="8294" y="13823"/>
                      </a:lnTo>
                      <a:lnTo>
                        <a:pt x="8445" y="13873"/>
                      </a:lnTo>
                      <a:lnTo>
                        <a:pt x="9651" y="13873"/>
                      </a:lnTo>
                      <a:lnTo>
                        <a:pt x="9751" y="13923"/>
                      </a:lnTo>
                      <a:lnTo>
                        <a:pt x="9802" y="13974"/>
                      </a:lnTo>
                      <a:lnTo>
                        <a:pt x="9852" y="14024"/>
                      </a:lnTo>
                      <a:lnTo>
                        <a:pt x="9852" y="14125"/>
                      </a:lnTo>
                      <a:lnTo>
                        <a:pt x="9852" y="14326"/>
                      </a:lnTo>
                      <a:lnTo>
                        <a:pt x="9852" y="14376"/>
                      </a:lnTo>
                      <a:lnTo>
                        <a:pt x="9953" y="14476"/>
                      </a:lnTo>
                      <a:lnTo>
                        <a:pt x="10355" y="14476"/>
                      </a:lnTo>
                      <a:lnTo>
                        <a:pt x="10505" y="14527"/>
                      </a:lnTo>
                      <a:lnTo>
                        <a:pt x="10656" y="14577"/>
                      </a:lnTo>
                      <a:lnTo>
                        <a:pt x="10706" y="14677"/>
                      </a:lnTo>
                      <a:lnTo>
                        <a:pt x="10706" y="14728"/>
                      </a:lnTo>
                      <a:lnTo>
                        <a:pt x="10656" y="14828"/>
                      </a:lnTo>
                      <a:lnTo>
                        <a:pt x="10556" y="14878"/>
                      </a:lnTo>
                      <a:lnTo>
                        <a:pt x="10455" y="14929"/>
                      </a:lnTo>
                      <a:lnTo>
                        <a:pt x="10304" y="14929"/>
                      </a:lnTo>
                      <a:lnTo>
                        <a:pt x="10204" y="14878"/>
                      </a:lnTo>
                      <a:lnTo>
                        <a:pt x="10103" y="14778"/>
                      </a:lnTo>
                      <a:lnTo>
                        <a:pt x="10053" y="14728"/>
                      </a:lnTo>
                      <a:lnTo>
                        <a:pt x="9902" y="14778"/>
                      </a:lnTo>
                      <a:lnTo>
                        <a:pt x="9852" y="14828"/>
                      </a:lnTo>
                      <a:lnTo>
                        <a:pt x="9852" y="14929"/>
                      </a:lnTo>
                      <a:lnTo>
                        <a:pt x="9852" y="15080"/>
                      </a:lnTo>
                      <a:lnTo>
                        <a:pt x="9852" y="15180"/>
                      </a:lnTo>
                      <a:lnTo>
                        <a:pt x="9852" y="15180"/>
                      </a:lnTo>
                      <a:lnTo>
                        <a:pt x="9098" y="15431"/>
                      </a:lnTo>
                      <a:lnTo>
                        <a:pt x="8746" y="15532"/>
                      </a:lnTo>
                      <a:lnTo>
                        <a:pt x="8746" y="15482"/>
                      </a:lnTo>
                      <a:lnTo>
                        <a:pt x="8897" y="15331"/>
                      </a:lnTo>
                      <a:lnTo>
                        <a:pt x="8947" y="15281"/>
                      </a:lnTo>
                      <a:lnTo>
                        <a:pt x="8947" y="15180"/>
                      </a:lnTo>
                      <a:lnTo>
                        <a:pt x="8796" y="15029"/>
                      </a:lnTo>
                      <a:lnTo>
                        <a:pt x="8746" y="14979"/>
                      </a:lnTo>
                      <a:lnTo>
                        <a:pt x="8746" y="14828"/>
                      </a:lnTo>
                      <a:lnTo>
                        <a:pt x="8646" y="14778"/>
                      </a:lnTo>
                      <a:lnTo>
                        <a:pt x="8595" y="14728"/>
                      </a:lnTo>
                      <a:lnTo>
                        <a:pt x="8294" y="14929"/>
                      </a:lnTo>
                      <a:lnTo>
                        <a:pt x="8193" y="15029"/>
                      </a:lnTo>
                      <a:lnTo>
                        <a:pt x="8244" y="15080"/>
                      </a:lnTo>
                      <a:lnTo>
                        <a:pt x="8344" y="15130"/>
                      </a:lnTo>
                      <a:lnTo>
                        <a:pt x="8445" y="15230"/>
                      </a:lnTo>
                      <a:lnTo>
                        <a:pt x="8394" y="15281"/>
                      </a:lnTo>
                      <a:lnTo>
                        <a:pt x="8344" y="15281"/>
                      </a:lnTo>
                      <a:lnTo>
                        <a:pt x="7942" y="15331"/>
                      </a:lnTo>
                      <a:lnTo>
                        <a:pt x="7791" y="15331"/>
                      </a:lnTo>
                      <a:lnTo>
                        <a:pt x="7691" y="15281"/>
                      </a:lnTo>
                      <a:lnTo>
                        <a:pt x="7640" y="15230"/>
                      </a:lnTo>
                      <a:lnTo>
                        <a:pt x="7590" y="15080"/>
                      </a:lnTo>
                      <a:lnTo>
                        <a:pt x="7590" y="14929"/>
                      </a:lnTo>
                      <a:lnTo>
                        <a:pt x="7590" y="14878"/>
                      </a:lnTo>
                      <a:lnTo>
                        <a:pt x="7640" y="14778"/>
                      </a:lnTo>
                      <a:lnTo>
                        <a:pt x="7791" y="14677"/>
                      </a:lnTo>
                      <a:lnTo>
                        <a:pt x="7892" y="14527"/>
                      </a:lnTo>
                      <a:lnTo>
                        <a:pt x="7942" y="14426"/>
                      </a:lnTo>
                      <a:lnTo>
                        <a:pt x="7892" y="14275"/>
                      </a:lnTo>
                      <a:lnTo>
                        <a:pt x="7841" y="14175"/>
                      </a:lnTo>
                      <a:lnTo>
                        <a:pt x="7741" y="14074"/>
                      </a:lnTo>
                      <a:lnTo>
                        <a:pt x="7490" y="13873"/>
                      </a:lnTo>
                      <a:lnTo>
                        <a:pt x="7389" y="13823"/>
                      </a:lnTo>
                      <a:lnTo>
                        <a:pt x="7389" y="13773"/>
                      </a:lnTo>
                      <a:lnTo>
                        <a:pt x="7640" y="13672"/>
                      </a:lnTo>
                      <a:lnTo>
                        <a:pt x="7791" y="13622"/>
                      </a:lnTo>
                      <a:lnTo>
                        <a:pt x="7892" y="13521"/>
                      </a:lnTo>
                      <a:lnTo>
                        <a:pt x="7892" y="13421"/>
                      </a:lnTo>
                      <a:lnTo>
                        <a:pt x="7841" y="13320"/>
                      </a:lnTo>
                      <a:lnTo>
                        <a:pt x="7691" y="13220"/>
                      </a:lnTo>
                      <a:lnTo>
                        <a:pt x="7640" y="13170"/>
                      </a:lnTo>
                      <a:lnTo>
                        <a:pt x="7691" y="13069"/>
                      </a:lnTo>
                      <a:close/>
                      <a:moveTo>
                        <a:pt x="7087" y="15130"/>
                      </a:moveTo>
                      <a:lnTo>
                        <a:pt x="7238" y="15180"/>
                      </a:lnTo>
                      <a:lnTo>
                        <a:pt x="7339" y="15230"/>
                      </a:lnTo>
                      <a:lnTo>
                        <a:pt x="7188" y="15331"/>
                      </a:lnTo>
                      <a:lnTo>
                        <a:pt x="7087" y="15431"/>
                      </a:lnTo>
                      <a:lnTo>
                        <a:pt x="7037" y="15582"/>
                      </a:lnTo>
                      <a:lnTo>
                        <a:pt x="6937" y="15683"/>
                      </a:lnTo>
                      <a:lnTo>
                        <a:pt x="6886" y="15683"/>
                      </a:lnTo>
                      <a:lnTo>
                        <a:pt x="6786" y="15632"/>
                      </a:lnTo>
                      <a:lnTo>
                        <a:pt x="6786" y="15431"/>
                      </a:lnTo>
                      <a:lnTo>
                        <a:pt x="6786" y="15281"/>
                      </a:lnTo>
                      <a:lnTo>
                        <a:pt x="6836" y="15180"/>
                      </a:lnTo>
                      <a:lnTo>
                        <a:pt x="6937" y="15130"/>
                      </a:lnTo>
                      <a:close/>
                      <a:moveTo>
                        <a:pt x="62428" y="15783"/>
                      </a:moveTo>
                      <a:lnTo>
                        <a:pt x="62528" y="15833"/>
                      </a:lnTo>
                      <a:lnTo>
                        <a:pt x="62327" y="15934"/>
                      </a:lnTo>
                      <a:lnTo>
                        <a:pt x="62277" y="15833"/>
                      </a:lnTo>
                      <a:lnTo>
                        <a:pt x="62428" y="15783"/>
                      </a:lnTo>
                      <a:close/>
                      <a:moveTo>
                        <a:pt x="69867" y="15130"/>
                      </a:moveTo>
                      <a:lnTo>
                        <a:pt x="70118" y="15230"/>
                      </a:lnTo>
                      <a:lnTo>
                        <a:pt x="70269" y="15331"/>
                      </a:lnTo>
                      <a:lnTo>
                        <a:pt x="70370" y="15532"/>
                      </a:lnTo>
                      <a:lnTo>
                        <a:pt x="70370" y="15733"/>
                      </a:lnTo>
                      <a:lnTo>
                        <a:pt x="70319" y="15833"/>
                      </a:lnTo>
                      <a:lnTo>
                        <a:pt x="70269" y="15884"/>
                      </a:lnTo>
                      <a:lnTo>
                        <a:pt x="70118" y="15934"/>
                      </a:lnTo>
                      <a:lnTo>
                        <a:pt x="69917" y="15934"/>
                      </a:lnTo>
                      <a:lnTo>
                        <a:pt x="69716" y="15783"/>
                      </a:lnTo>
                      <a:lnTo>
                        <a:pt x="69565" y="15582"/>
                      </a:lnTo>
                      <a:lnTo>
                        <a:pt x="69515" y="15431"/>
                      </a:lnTo>
                      <a:lnTo>
                        <a:pt x="69565" y="15230"/>
                      </a:lnTo>
                      <a:lnTo>
                        <a:pt x="69716" y="15130"/>
                      </a:lnTo>
                      <a:close/>
                      <a:moveTo>
                        <a:pt x="68811" y="15783"/>
                      </a:moveTo>
                      <a:lnTo>
                        <a:pt x="68912" y="15833"/>
                      </a:lnTo>
                      <a:lnTo>
                        <a:pt x="69013" y="15934"/>
                      </a:lnTo>
                      <a:lnTo>
                        <a:pt x="68862" y="16135"/>
                      </a:lnTo>
                      <a:lnTo>
                        <a:pt x="68811" y="16135"/>
                      </a:lnTo>
                      <a:lnTo>
                        <a:pt x="68711" y="16035"/>
                      </a:lnTo>
                      <a:lnTo>
                        <a:pt x="68711" y="15934"/>
                      </a:lnTo>
                      <a:lnTo>
                        <a:pt x="68711" y="15833"/>
                      </a:lnTo>
                      <a:lnTo>
                        <a:pt x="68811" y="15783"/>
                      </a:lnTo>
                      <a:close/>
                      <a:moveTo>
                        <a:pt x="64690" y="13923"/>
                      </a:moveTo>
                      <a:lnTo>
                        <a:pt x="64740" y="14125"/>
                      </a:lnTo>
                      <a:lnTo>
                        <a:pt x="64790" y="14326"/>
                      </a:lnTo>
                      <a:lnTo>
                        <a:pt x="64790" y="14527"/>
                      </a:lnTo>
                      <a:lnTo>
                        <a:pt x="64841" y="14728"/>
                      </a:lnTo>
                      <a:lnTo>
                        <a:pt x="65042" y="15180"/>
                      </a:lnTo>
                      <a:lnTo>
                        <a:pt x="65293" y="15381"/>
                      </a:lnTo>
                      <a:lnTo>
                        <a:pt x="65343" y="15532"/>
                      </a:lnTo>
                      <a:lnTo>
                        <a:pt x="65343" y="15632"/>
                      </a:lnTo>
                      <a:lnTo>
                        <a:pt x="65343" y="15683"/>
                      </a:lnTo>
                      <a:lnTo>
                        <a:pt x="64991" y="16286"/>
                      </a:lnTo>
                      <a:lnTo>
                        <a:pt x="64891" y="16336"/>
                      </a:lnTo>
                      <a:lnTo>
                        <a:pt x="64790" y="16286"/>
                      </a:lnTo>
                      <a:lnTo>
                        <a:pt x="64790" y="16085"/>
                      </a:lnTo>
                      <a:lnTo>
                        <a:pt x="64740" y="15884"/>
                      </a:lnTo>
                      <a:lnTo>
                        <a:pt x="64589" y="15733"/>
                      </a:lnTo>
                      <a:lnTo>
                        <a:pt x="64539" y="15532"/>
                      </a:lnTo>
                      <a:lnTo>
                        <a:pt x="64489" y="15381"/>
                      </a:lnTo>
                      <a:lnTo>
                        <a:pt x="64489" y="15180"/>
                      </a:lnTo>
                      <a:lnTo>
                        <a:pt x="64489" y="14828"/>
                      </a:lnTo>
                      <a:lnTo>
                        <a:pt x="64489" y="13974"/>
                      </a:lnTo>
                      <a:lnTo>
                        <a:pt x="64589" y="13923"/>
                      </a:lnTo>
                      <a:close/>
                      <a:moveTo>
                        <a:pt x="8244" y="15934"/>
                      </a:moveTo>
                      <a:lnTo>
                        <a:pt x="8344" y="16035"/>
                      </a:lnTo>
                      <a:lnTo>
                        <a:pt x="8445" y="16085"/>
                      </a:lnTo>
                      <a:lnTo>
                        <a:pt x="8445" y="16236"/>
                      </a:lnTo>
                      <a:lnTo>
                        <a:pt x="8344" y="16336"/>
                      </a:lnTo>
                      <a:lnTo>
                        <a:pt x="8244" y="16386"/>
                      </a:lnTo>
                      <a:lnTo>
                        <a:pt x="8093" y="16336"/>
                      </a:lnTo>
                      <a:lnTo>
                        <a:pt x="7942" y="16286"/>
                      </a:lnTo>
                      <a:lnTo>
                        <a:pt x="7892" y="16236"/>
                      </a:lnTo>
                      <a:lnTo>
                        <a:pt x="7892" y="16135"/>
                      </a:lnTo>
                      <a:lnTo>
                        <a:pt x="7942" y="16035"/>
                      </a:lnTo>
                      <a:lnTo>
                        <a:pt x="7992" y="15984"/>
                      </a:lnTo>
                      <a:lnTo>
                        <a:pt x="8093" y="15934"/>
                      </a:lnTo>
                      <a:close/>
                      <a:moveTo>
                        <a:pt x="6987" y="16185"/>
                      </a:moveTo>
                      <a:lnTo>
                        <a:pt x="7037" y="16236"/>
                      </a:lnTo>
                      <a:lnTo>
                        <a:pt x="7037" y="16336"/>
                      </a:lnTo>
                      <a:lnTo>
                        <a:pt x="6987" y="16537"/>
                      </a:lnTo>
                      <a:lnTo>
                        <a:pt x="6786" y="16487"/>
                      </a:lnTo>
                      <a:lnTo>
                        <a:pt x="6585" y="16336"/>
                      </a:lnTo>
                      <a:lnTo>
                        <a:pt x="6484" y="16236"/>
                      </a:lnTo>
                      <a:lnTo>
                        <a:pt x="6585" y="16185"/>
                      </a:lnTo>
                      <a:close/>
                      <a:moveTo>
                        <a:pt x="70018" y="16185"/>
                      </a:moveTo>
                      <a:lnTo>
                        <a:pt x="70068" y="16286"/>
                      </a:lnTo>
                      <a:lnTo>
                        <a:pt x="70118" y="16386"/>
                      </a:lnTo>
                      <a:lnTo>
                        <a:pt x="70068" y="16487"/>
                      </a:lnTo>
                      <a:lnTo>
                        <a:pt x="70018" y="16537"/>
                      </a:lnTo>
                      <a:lnTo>
                        <a:pt x="69917" y="16537"/>
                      </a:lnTo>
                      <a:lnTo>
                        <a:pt x="69817" y="16437"/>
                      </a:lnTo>
                      <a:lnTo>
                        <a:pt x="69817" y="16336"/>
                      </a:lnTo>
                      <a:lnTo>
                        <a:pt x="69817" y="16236"/>
                      </a:lnTo>
                      <a:lnTo>
                        <a:pt x="69917" y="16185"/>
                      </a:lnTo>
                      <a:close/>
                      <a:moveTo>
                        <a:pt x="70571" y="16185"/>
                      </a:moveTo>
                      <a:lnTo>
                        <a:pt x="70671" y="16236"/>
                      </a:lnTo>
                      <a:lnTo>
                        <a:pt x="70671" y="16336"/>
                      </a:lnTo>
                      <a:lnTo>
                        <a:pt x="70671" y="16437"/>
                      </a:lnTo>
                      <a:lnTo>
                        <a:pt x="70571" y="16537"/>
                      </a:lnTo>
                      <a:lnTo>
                        <a:pt x="70470" y="16537"/>
                      </a:lnTo>
                      <a:lnTo>
                        <a:pt x="70420" y="16487"/>
                      </a:lnTo>
                      <a:lnTo>
                        <a:pt x="70370" y="16386"/>
                      </a:lnTo>
                      <a:lnTo>
                        <a:pt x="70420" y="16286"/>
                      </a:lnTo>
                      <a:lnTo>
                        <a:pt x="70470" y="16185"/>
                      </a:lnTo>
                      <a:close/>
                      <a:moveTo>
                        <a:pt x="16185" y="16587"/>
                      </a:moveTo>
                      <a:lnTo>
                        <a:pt x="16286" y="16688"/>
                      </a:lnTo>
                      <a:lnTo>
                        <a:pt x="16085" y="16738"/>
                      </a:lnTo>
                      <a:lnTo>
                        <a:pt x="16034" y="16688"/>
                      </a:lnTo>
                      <a:lnTo>
                        <a:pt x="16185" y="16587"/>
                      </a:lnTo>
                      <a:close/>
                      <a:moveTo>
                        <a:pt x="9383" y="15415"/>
                      </a:moveTo>
                      <a:lnTo>
                        <a:pt x="9651" y="15683"/>
                      </a:lnTo>
                      <a:lnTo>
                        <a:pt x="9751" y="15683"/>
                      </a:lnTo>
                      <a:lnTo>
                        <a:pt x="9852" y="15632"/>
                      </a:lnTo>
                      <a:lnTo>
                        <a:pt x="9953" y="15582"/>
                      </a:lnTo>
                      <a:lnTo>
                        <a:pt x="10103" y="15532"/>
                      </a:lnTo>
                      <a:lnTo>
                        <a:pt x="10204" y="15532"/>
                      </a:lnTo>
                      <a:lnTo>
                        <a:pt x="10304" y="15582"/>
                      </a:lnTo>
                      <a:lnTo>
                        <a:pt x="10556" y="15733"/>
                      </a:lnTo>
                      <a:lnTo>
                        <a:pt x="10757" y="15884"/>
                      </a:lnTo>
                      <a:lnTo>
                        <a:pt x="11310" y="16085"/>
                      </a:lnTo>
                      <a:lnTo>
                        <a:pt x="11410" y="16135"/>
                      </a:lnTo>
                      <a:lnTo>
                        <a:pt x="11511" y="16236"/>
                      </a:lnTo>
                      <a:lnTo>
                        <a:pt x="11712" y="16386"/>
                      </a:lnTo>
                      <a:lnTo>
                        <a:pt x="11812" y="16487"/>
                      </a:lnTo>
                      <a:lnTo>
                        <a:pt x="11712" y="16537"/>
                      </a:lnTo>
                      <a:lnTo>
                        <a:pt x="11561" y="16587"/>
                      </a:lnTo>
                      <a:lnTo>
                        <a:pt x="11310" y="16537"/>
                      </a:lnTo>
                      <a:lnTo>
                        <a:pt x="11159" y="16386"/>
                      </a:lnTo>
                      <a:lnTo>
                        <a:pt x="11058" y="16386"/>
                      </a:lnTo>
                      <a:lnTo>
                        <a:pt x="10958" y="16537"/>
                      </a:lnTo>
                      <a:lnTo>
                        <a:pt x="10857" y="16688"/>
                      </a:lnTo>
                      <a:lnTo>
                        <a:pt x="10706" y="16789"/>
                      </a:lnTo>
                      <a:lnTo>
                        <a:pt x="10556" y="16738"/>
                      </a:lnTo>
                      <a:lnTo>
                        <a:pt x="10355" y="16638"/>
                      </a:lnTo>
                      <a:lnTo>
                        <a:pt x="10154" y="16487"/>
                      </a:lnTo>
                      <a:lnTo>
                        <a:pt x="10053" y="16386"/>
                      </a:lnTo>
                      <a:lnTo>
                        <a:pt x="9953" y="16386"/>
                      </a:lnTo>
                      <a:lnTo>
                        <a:pt x="9751" y="16537"/>
                      </a:lnTo>
                      <a:lnTo>
                        <a:pt x="9651" y="16587"/>
                      </a:lnTo>
                      <a:lnTo>
                        <a:pt x="9500" y="16587"/>
                      </a:lnTo>
                      <a:lnTo>
                        <a:pt x="9098" y="16286"/>
                      </a:lnTo>
                      <a:lnTo>
                        <a:pt x="8746" y="16035"/>
                      </a:lnTo>
                      <a:lnTo>
                        <a:pt x="8696" y="15934"/>
                      </a:lnTo>
                      <a:lnTo>
                        <a:pt x="8696" y="15884"/>
                      </a:lnTo>
                      <a:lnTo>
                        <a:pt x="8746" y="15683"/>
                      </a:lnTo>
                      <a:lnTo>
                        <a:pt x="9383" y="15415"/>
                      </a:lnTo>
                      <a:close/>
                      <a:moveTo>
                        <a:pt x="14778" y="16386"/>
                      </a:moveTo>
                      <a:lnTo>
                        <a:pt x="14828" y="16437"/>
                      </a:lnTo>
                      <a:lnTo>
                        <a:pt x="15029" y="16537"/>
                      </a:lnTo>
                      <a:lnTo>
                        <a:pt x="15079" y="16638"/>
                      </a:lnTo>
                      <a:lnTo>
                        <a:pt x="15130" y="16688"/>
                      </a:lnTo>
                      <a:lnTo>
                        <a:pt x="15029" y="16789"/>
                      </a:lnTo>
                      <a:lnTo>
                        <a:pt x="14828" y="16789"/>
                      </a:lnTo>
                      <a:lnTo>
                        <a:pt x="14728" y="16738"/>
                      </a:lnTo>
                      <a:lnTo>
                        <a:pt x="14627" y="16638"/>
                      </a:lnTo>
                      <a:lnTo>
                        <a:pt x="14627" y="16537"/>
                      </a:lnTo>
                      <a:lnTo>
                        <a:pt x="14677" y="16437"/>
                      </a:lnTo>
                      <a:lnTo>
                        <a:pt x="14778" y="16386"/>
                      </a:lnTo>
                      <a:close/>
                      <a:moveTo>
                        <a:pt x="12064" y="14426"/>
                      </a:moveTo>
                      <a:lnTo>
                        <a:pt x="12114" y="14476"/>
                      </a:lnTo>
                      <a:lnTo>
                        <a:pt x="12114" y="14627"/>
                      </a:lnTo>
                      <a:lnTo>
                        <a:pt x="12114" y="14778"/>
                      </a:lnTo>
                      <a:lnTo>
                        <a:pt x="12114" y="14929"/>
                      </a:lnTo>
                      <a:lnTo>
                        <a:pt x="12164" y="15080"/>
                      </a:lnTo>
                      <a:lnTo>
                        <a:pt x="12466" y="15281"/>
                      </a:lnTo>
                      <a:lnTo>
                        <a:pt x="12667" y="15331"/>
                      </a:lnTo>
                      <a:lnTo>
                        <a:pt x="12818" y="15281"/>
                      </a:lnTo>
                      <a:lnTo>
                        <a:pt x="13019" y="15130"/>
                      </a:lnTo>
                      <a:lnTo>
                        <a:pt x="13220" y="15029"/>
                      </a:lnTo>
                      <a:lnTo>
                        <a:pt x="13421" y="14929"/>
                      </a:lnTo>
                      <a:lnTo>
                        <a:pt x="13622" y="14929"/>
                      </a:lnTo>
                      <a:lnTo>
                        <a:pt x="13722" y="14979"/>
                      </a:lnTo>
                      <a:lnTo>
                        <a:pt x="13773" y="15080"/>
                      </a:lnTo>
                      <a:lnTo>
                        <a:pt x="13773" y="15281"/>
                      </a:lnTo>
                      <a:lnTo>
                        <a:pt x="13773" y="15331"/>
                      </a:lnTo>
                      <a:lnTo>
                        <a:pt x="13773" y="15431"/>
                      </a:lnTo>
                      <a:lnTo>
                        <a:pt x="13622" y="15532"/>
                      </a:lnTo>
                      <a:lnTo>
                        <a:pt x="13370" y="15733"/>
                      </a:lnTo>
                      <a:lnTo>
                        <a:pt x="13220" y="15884"/>
                      </a:lnTo>
                      <a:lnTo>
                        <a:pt x="13220" y="15984"/>
                      </a:lnTo>
                      <a:lnTo>
                        <a:pt x="13270" y="16085"/>
                      </a:lnTo>
                      <a:lnTo>
                        <a:pt x="13370" y="16185"/>
                      </a:lnTo>
                      <a:lnTo>
                        <a:pt x="13571" y="16286"/>
                      </a:lnTo>
                      <a:lnTo>
                        <a:pt x="13823" y="16386"/>
                      </a:lnTo>
                      <a:lnTo>
                        <a:pt x="13974" y="16437"/>
                      </a:lnTo>
                      <a:lnTo>
                        <a:pt x="14074" y="16537"/>
                      </a:lnTo>
                      <a:lnTo>
                        <a:pt x="14024" y="16638"/>
                      </a:lnTo>
                      <a:lnTo>
                        <a:pt x="13974" y="16738"/>
                      </a:lnTo>
                      <a:lnTo>
                        <a:pt x="13773" y="16889"/>
                      </a:lnTo>
                      <a:lnTo>
                        <a:pt x="13622" y="16939"/>
                      </a:lnTo>
                      <a:lnTo>
                        <a:pt x="13471" y="16889"/>
                      </a:lnTo>
                      <a:lnTo>
                        <a:pt x="13270" y="16738"/>
                      </a:lnTo>
                      <a:lnTo>
                        <a:pt x="13220" y="16638"/>
                      </a:lnTo>
                      <a:lnTo>
                        <a:pt x="13220" y="16537"/>
                      </a:lnTo>
                      <a:lnTo>
                        <a:pt x="13119" y="16386"/>
                      </a:lnTo>
                      <a:lnTo>
                        <a:pt x="12616" y="16386"/>
                      </a:lnTo>
                      <a:lnTo>
                        <a:pt x="12265" y="16336"/>
                      </a:lnTo>
                      <a:lnTo>
                        <a:pt x="12164" y="16336"/>
                      </a:lnTo>
                      <a:lnTo>
                        <a:pt x="12064" y="16236"/>
                      </a:lnTo>
                      <a:lnTo>
                        <a:pt x="11963" y="16185"/>
                      </a:lnTo>
                      <a:lnTo>
                        <a:pt x="11812" y="16135"/>
                      </a:lnTo>
                      <a:lnTo>
                        <a:pt x="11611" y="16185"/>
                      </a:lnTo>
                      <a:lnTo>
                        <a:pt x="11561" y="16135"/>
                      </a:lnTo>
                      <a:lnTo>
                        <a:pt x="11511" y="16035"/>
                      </a:lnTo>
                      <a:lnTo>
                        <a:pt x="11511" y="15331"/>
                      </a:lnTo>
                      <a:lnTo>
                        <a:pt x="11511" y="15230"/>
                      </a:lnTo>
                      <a:lnTo>
                        <a:pt x="11460" y="15180"/>
                      </a:lnTo>
                      <a:lnTo>
                        <a:pt x="11259" y="15230"/>
                      </a:lnTo>
                      <a:lnTo>
                        <a:pt x="11109" y="15331"/>
                      </a:lnTo>
                      <a:lnTo>
                        <a:pt x="10606" y="15331"/>
                      </a:lnTo>
                      <a:lnTo>
                        <a:pt x="10505" y="15281"/>
                      </a:lnTo>
                      <a:lnTo>
                        <a:pt x="10455" y="15230"/>
                      </a:lnTo>
                      <a:lnTo>
                        <a:pt x="10556" y="15130"/>
                      </a:lnTo>
                      <a:lnTo>
                        <a:pt x="10757" y="15130"/>
                      </a:lnTo>
                      <a:lnTo>
                        <a:pt x="10958" y="15080"/>
                      </a:lnTo>
                      <a:lnTo>
                        <a:pt x="11109" y="14979"/>
                      </a:lnTo>
                      <a:lnTo>
                        <a:pt x="11159" y="14828"/>
                      </a:lnTo>
                      <a:lnTo>
                        <a:pt x="11259" y="14677"/>
                      </a:lnTo>
                      <a:lnTo>
                        <a:pt x="11291" y="14656"/>
                      </a:lnTo>
                      <a:lnTo>
                        <a:pt x="11661" y="14527"/>
                      </a:lnTo>
                      <a:lnTo>
                        <a:pt x="12013" y="14426"/>
                      </a:lnTo>
                      <a:close/>
                      <a:moveTo>
                        <a:pt x="5781" y="16789"/>
                      </a:moveTo>
                      <a:lnTo>
                        <a:pt x="5881" y="16939"/>
                      </a:lnTo>
                      <a:lnTo>
                        <a:pt x="5781" y="16990"/>
                      </a:lnTo>
                      <a:lnTo>
                        <a:pt x="5680" y="16839"/>
                      </a:lnTo>
                      <a:lnTo>
                        <a:pt x="5781" y="16789"/>
                      </a:lnTo>
                      <a:close/>
                      <a:moveTo>
                        <a:pt x="58206" y="16990"/>
                      </a:moveTo>
                      <a:lnTo>
                        <a:pt x="58306" y="17040"/>
                      </a:lnTo>
                      <a:lnTo>
                        <a:pt x="58206" y="17191"/>
                      </a:lnTo>
                      <a:lnTo>
                        <a:pt x="58105" y="17140"/>
                      </a:lnTo>
                      <a:lnTo>
                        <a:pt x="58206" y="16990"/>
                      </a:lnTo>
                      <a:close/>
                      <a:moveTo>
                        <a:pt x="60417" y="17392"/>
                      </a:moveTo>
                      <a:lnTo>
                        <a:pt x="60518" y="17542"/>
                      </a:lnTo>
                      <a:lnTo>
                        <a:pt x="60417" y="17593"/>
                      </a:lnTo>
                      <a:lnTo>
                        <a:pt x="60367" y="17442"/>
                      </a:lnTo>
                      <a:lnTo>
                        <a:pt x="60417" y="17392"/>
                      </a:lnTo>
                      <a:close/>
                      <a:moveTo>
                        <a:pt x="44283" y="17191"/>
                      </a:moveTo>
                      <a:lnTo>
                        <a:pt x="44534" y="17241"/>
                      </a:lnTo>
                      <a:lnTo>
                        <a:pt x="44584" y="17291"/>
                      </a:lnTo>
                      <a:lnTo>
                        <a:pt x="44584" y="17392"/>
                      </a:lnTo>
                      <a:lnTo>
                        <a:pt x="44584" y="17492"/>
                      </a:lnTo>
                      <a:lnTo>
                        <a:pt x="44534" y="17542"/>
                      </a:lnTo>
                      <a:lnTo>
                        <a:pt x="44333" y="17593"/>
                      </a:lnTo>
                      <a:lnTo>
                        <a:pt x="44182" y="17593"/>
                      </a:lnTo>
                      <a:lnTo>
                        <a:pt x="44031" y="17492"/>
                      </a:lnTo>
                      <a:lnTo>
                        <a:pt x="43981" y="17442"/>
                      </a:lnTo>
                      <a:lnTo>
                        <a:pt x="43881" y="17392"/>
                      </a:lnTo>
                      <a:lnTo>
                        <a:pt x="43780" y="17392"/>
                      </a:lnTo>
                      <a:lnTo>
                        <a:pt x="43780" y="17442"/>
                      </a:lnTo>
                      <a:lnTo>
                        <a:pt x="43730" y="17492"/>
                      </a:lnTo>
                      <a:lnTo>
                        <a:pt x="43680" y="17542"/>
                      </a:lnTo>
                      <a:lnTo>
                        <a:pt x="43529" y="17593"/>
                      </a:lnTo>
                      <a:lnTo>
                        <a:pt x="43428" y="17593"/>
                      </a:lnTo>
                      <a:lnTo>
                        <a:pt x="43277" y="17542"/>
                      </a:lnTo>
                      <a:lnTo>
                        <a:pt x="42875" y="17442"/>
                      </a:lnTo>
                      <a:lnTo>
                        <a:pt x="42624" y="17392"/>
                      </a:lnTo>
                      <a:lnTo>
                        <a:pt x="42423" y="17492"/>
                      </a:lnTo>
                      <a:lnTo>
                        <a:pt x="42121" y="17643"/>
                      </a:lnTo>
                      <a:lnTo>
                        <a:pt x="42021" y="17744"/>
                      </a:lnTo>
                      <a:lnTo>
                        <a:pt x="41971" y="17794"/>
                      </a:lnTo>
                      <a:lnTo>
                        <a:pt x="41870" y="17744"/>
                      </a:lnTo>
                      <a:lnTo>
                        <a:pt x="41619" y="17593"/>
                      </a:lnTo>
                      <a:lnTo>
                        <a:pt x="41518" y="17492"/>
                      </a:lnTo>
                      <a:lnTo>
                        <a:pt x="41518" y="17341"/>
                      </a:lnTo>
                      <a:lnTo>
                        <a:pt x="41568" y="17241"/>
                      </a:lnTo>
                      <a:lnTo>
                        <a:pt x="41669" y="17191"/>
                      </a:lnTo>
                      <a:lnTo>
                        <a:pt x="43328" y="17191"/>
                      </a:lnTo>
                      <a:lnTo>
                        <a:pt x="43428" y="17291"/>
                      </a:lnTo>
                      <a:lnTo>
                        <a:pt x="43529" y="17341"/>
                      </a:lnTo>
                      <a:lnTo>
                        <a:pt x="43629" y="17392"/>
                      </a:lnTo>
                      <a:lnTo>
                        <a:pt x="43780" y="17392"/>
                      </a:lnTo>
                      <a:lnTo>
                        <a:pt x="43730" y="17341"/>
                      </a:lnTo>
                      <a:lnTo>
                        <a:pt x="43780" y="17291"/>
                      </a:lnTo>
                      <a:lnTo>
                        <a:pt x="43830" y="17241"/>
                      </a:lnTo>
                      <a:lnTo>
                        <a:pt x="43981" y="17191"/>
                      </a:lnTo>
                      <a:close/>
                      <a:moveTo>
                        <a:pt x="67153" y="17593"/>
                      </a:moveTo>
                      <a:lnTo>
                        <a:pt x="67253" y="17693"/>
                      </a:lnTo>
                      <a:lnTo>
                        <a:pt x="67153" y="17794"/>
                      </a:lnTo>
                      <a:lnTo>
                        <a:pt x="67052" y="17744"/>
                      </a:lnTo>
                      <a:lnTo>
                        <a:pt x="67153" y="17593"/>
                      </a:lnTo>
                      <a:close/>
                      <a:moveTo>
                        <a:pt x="69917" y="17442"/>
                      </a:moveTo>
                      <a:lnTo>
                        <a:pt x="70118" y="17492"/>
                      </a:lnTo>
                      <a:lnTo>
                        <a:pt x="70420" y="17693"/>
                      </a:lnTo>
                      <a:lnTo>
                        <a:pt x="70269" y="17794"/>
                      </a:lnTo>
                      <a:lnTo>
                        <a:pt x="69917" y="17794"/>
                      </a:lnTo>
                      <a:lnTo>
                        <a:pt x="69817" y="17693"/>
                      </a:lnTo>
                      <a:lnTo>
                        <a:pt x="69867" y="17593"/>
                      </a:lnTo>
                      <a:lnTo>
                        <a:pt x="69917" y="17442"/>
                      </a:lnTo>
                      <a:close/>
                      <a:moveTo>
                        <a:pt x="4725" y="17442"/>
                      </a:moveTo>
                      <a:lnTo>
                        <a:pt x="4826" y="17693"/>
                      </a:lnTo>
                      <a:lnTo>
                        <a:pt x="4725" y="17995"/>
                      </a:lnTo>
                      <a:lnTo>
                        <a:pt x="4625" y="17995"/>
                      </a:lnTo>
                      <a:lnTo>
                        <a:pt x="4524" y="17844"/>
                      </a:lnTo>
                      <a:lnTo>
                        <a:pt x="4524" y="17693"/>
                      </a:lnTo>
                      <a:lnTo>
                        <a:pt x="4524" y="17542"/>
                      </a:lnTo>
                      <a:lnTo>
                        <a:pt x="4625" y="17442"/>
                      </a:lnTo>
                      <a:close/>
                      <a:moveTo>
                        <a:pt x="66198" y="17593"/>
                      </a:moveTo>
                      <a:lnTo>
                        <a:pt x="66298" y="17643"/>
                      </a:lnTo>
                      <a:lnTo>
                        <a:pt x="66449" y="17693"/>
                      </a:lnTo>
                      <a:lnTo>
                        <a:pt x="66600" y="17844"/>
                      </a:lnTo>
                      <a:lnTo>
                        <a:pt x="66751" y="17945"/>
                      </a:lnTo>
                      <a:lnTo>
                        <a:pt x="66700" y="18095"/>
                      </a:lnTo>
                      <a:lnTo>
                        <a:pt x="66600" y="18196"/>
                      </a:lnTo>
                      <a:lnTo>
                        <a:pt x="66449" y="18246"/>
                      </a:lnTo>
                      <a:lnTo>
                        <a:pt x="65846" y="18246"/>
                      </a:lnTo>
                      <a:lnTo>
                        <a:pt x="65695" y="18196"/>
                      </a:lnTo>
                      <a:lnTo>
                        <a:pt x="65645" y="18095"/>
                      </a:lnTo>
                      <a:lnTo>
                        <a:pt x="65595" y="17995"/>
                      </a:lnTo>
                      <a:lnTo>
                        <a:pt x="65645" y="17894"/>
                      </a:lnTo>
                      <a:lnTo>
                        <a:pt x="65896" y="17693"/>
                      </a:lnTo>
                      <a:lnTo>
                        <a:pt x="66047" y="17643"/>
                      </a:lnTo>
                      <a:lnTo>
                        <a:pt x="66198" y="17593"/>
                      </a:lnTo>
                      <a:close/>
                      <a:moveTo>
                        <a:pt x="69968" y="18246"/>
                      </a:moveTo>
                      <a:lnTo>
                        <a:pt x="70018" y="18347"/>
                      </a:lnTo>
                      <a:lnTo>
                        <a:pt x="70118" y="18497"/>
                      </a:lnTo>
                      <a:lnTo>
                        <a:pt x="70068" y="18548"/>
                      </a:lnTo>
                      <a:lnTo>
                        <a:pt x="69968" y="18648"/>
                      </a:lnTo>
                      <a:lnTo>
                        <a:pt x="69817" y="18447"/>
                      </a:lnTo>
                      <a:lnTo>
                        <a:pt x="69968" y="18246"/>
                      </a:lnTo>
                      <a:close/>
                      <a:moveTo>
                        <a:pt x="62528" y="17593"/>
                      </a:moveTo>
                      <a:lnTo>
                        <a:pt x="62679" y="17643"/>
                      </a:lnTo>
                      <a:lnTo>
                        <a:pt x="62780" y="17693"/>
                      </a:lnTo>
                      <a:lnTo>
                        <a:pt x="62830" y="18246"/>
                      </a:lnTo>
                      <a:lnTo>
                        <a:pt x="62780" y="18749"/>
                      </a:lnTo>
                      <a:lnTo>
                        <a:pt x="62679" y="18849"/>
                      </a:lnTo>
                      <a:lnTo>
                        <a:pt x="62579" y="18799"/>
                      </a:lnTo>
                      <a:lnTo>
                        <a:pt x="62277" y="18246"/>
                      </a:lnTo>
                      <a:lnTo>
                        <a:pt x="62227" y="18095"/>
                      </a:lnTo>
                      <a:lnTo>
                        <a:pt x="62227" y="17995"/>
                      </a:lnTo>
                      <a:lnTo>
                        <a:pt x="62227" y="17844"/>
                      </a:lnTo>
                      <a:lnTo>
                        <a:pt x="62327" y="17693"/>
                      </a:lnTo>
                      <a:lnTo>
                        <a:pt x="62378" y="17643"/>
                      </a:lnTo>
                      <a:lnTo>
                        <a:pt x="62528" y="17593"/>
                      </a:lnTo>
                      <a:close/>
                      <a:moveTo>
                        <a:pt x="65243" y="18900"/>
                      </a:moveTo>
                      <a:lnTo>
                        <a:pt x="65343" y="18950"/>
                      </a:lnTo>
                      <a:lnTo>
                        <a:pt x="65142" y="19000"/>
                      </a:lnTo>
                      <a:lnTo>
                        <a:pt x="65042" y="18950"/>
                      </a:lnTo>
                      <a:lnTo>
                        <a:pt x="65243" y="18900"/>
                      </a:lnTo>
                      <a:close/>
                      <a:moveTo>
                        <a:pt x="62981" y="19050"/>
                      </a:moveTo>
                      <a:lnTo>
                        <a:pt x="63031" y="19201"/>
                      </a:lnTo>
                      <a:lnTo>
                        <a:pt x="62981" y="19251"/>
                      </a:lnTo>
                      <a:lnTo>
                        <a:pt x="62880" y="19101"/>
                      </a:lnTo>
                      <a:lnTo>
                        <a:pt x="62981" y="19050"/>
                      </a:lnTo>
                      <a:close/>
                      <a:moveTo>
                        <a:pt x="69364" y="19050"/>
                      </a:moveTo>
                      <a:lnTo>
                        <a:pt x="69465" y="19101"/>
                      </a:lnTo>
                      <a:lnTo>
                        <a:pt x="69515" y="19201"/>
                      </a:lnTo>
                      <a:lnTo>
                        <a:pt x="69214" y="19251"/>
                      </a:lnTo>
                      <a:lnTo>
                        <a:pt x="69113" y="19201"/>
                      </a:lnTo>
                      <a:lnTo>
                        <a:pt x="69063" y="19151"/>
                      </a:lnTo>
                      <a:lnTo>
                        <a:pt x="69113" y="19050"/>
                      </a:lnTo>
                      <a:close/>
                      <a:moveTo>
                        <a:pt x="70269" y="19302"/>
                      </a:moveTo>
                      <a:lnTo>
                        <a:pt x="70370" y="19352"/>
                      </a:lnTo>
                      <a:lnTo>
                        <a:pt x="70219" y="19452"/>
                      </a:lnTo>
                      <a:lnTo>
                        <a:pt x="70118" y="19352"/>
                      </a:lnTo>
                      <a:lnTo>
                        <a:pt x="70269" y="19302"/>
                      </a:lnTo>
                      <a:close/>
                      <a:moveTo>
                        <a:pt x="67203" y="19503"/>
                      </a:moveTo>
                      <a:lnTo>
                        <a:pt x="67304" y="19553"/>
                      </a:lnTo>
                      <a:lnTo>
                        <a:pt x="67103" y="19654"/>
                      </a:lnTo>
                      <a:lnTo>
                        <a:pt x="67002" y="19553"/>
                      </a:lnTo>
                      <a:lnTo>
                        <a:pt x="67203" y="19503"/>
                      </a:lnTo>
                      <a:close/>
                      <a:moveTo>
                        <a:pt x="65494" y="19905"/>
                      </a:moveTo>
                      <a:lnTo>
                        <a:pt x="65142" y="20508"/>
                      </a:lnTo>
                      <a:lnTo>
                        <a:pt x="65051" y="20668"/>
                      </a:lnTo>
                      <a:lnTo>
                        <a:pt x="65051" y="20668"/>
                      </a:lnTo>
                      <a:lnTo>
                        <a:pt x="65042" y="20659"/>
                      </a:lnTo>
                      <a:lnTo>
                        <a:pt x="65042" y="20407"/>
                      </a:lnTo>
                      <a:lnTo>
                        <a:pt x="65092" y="20257"/>
                      </a:lnTo>
                      <a:lnTo>
                        <a:pt x="65192" y="20106"/>
                      </a:lnTo>
                      <a:lnTo>
                        <a:pt x="65343" y="19955"/>
                      </a:lnTo>
                      <a:lnTo>
                        <a:pt x="65494" y="19905"/>
                      </a:lnTo>
                      <a:close/>
                      <a:moveTo>
                        <a:pt x="65745" y="20056"/>
                      </a:moveTo>
                      <a:lnTo>
                        <a:pt x="65846" y="20156"/>
                      </a:lnTo>
                      <a:lnTo>
                        <a:pt x="65846" y="20206"/>
                      </a:lnTo>
                      <a:lnTo>
                        <a:pt x="65745" y="20307"/>
                      </a:lnTo>
                      <a:lnTo>
                        <a:pt x="65695" y="20357"/>
                      </a:lnTo>
                      <a:lnTo>
                        <a:pt x="65645" y="20458"/>
                      </a:lnTo>
                      <a:lnTo>
                        <a:pt x="65595" y="20609"/>
                      </a:lnTo>
                      <a:lnTo>
                        <a:pt x="65494" y="20659"/>
                      </a:lnTo>
                      <a:lnTo>
                        <a:pt x="65394" y="20709"/>
                      </a:lnTo>
                      <a:lnTo>
                        <a:pt x="65109" y="20709"/>
                      </a:lnTo>
                      <a:lnTo>
                        <a:pt x="65343" y="20357"/>
                      </a:lnTo>
                      <a:lnTo>
                        <a:pt x="65544" y="20106"/>
                      </a:lnTo>
                      <a:lnTo>
                        <a:pt x="65645" y="20056"/>
                      </a:lnTo>
                      <a:close/>
                      <a:moveTo>
                        <a:pt x="65027" y="20709"/>
                      </a:moveTo>
                      <a:lnTo>
                        <a:pt x="64941" y="20860"/>
                      </a:lnTo>
                      <a:lnTo>
                        <a:pt x="64790" y="21011"/>
                      </a:lnTo>
                      <a:lnTo>
                        <a:pt x="64690" y="21061"/>
                      </a:lnTo>
                      <a:lnTo>
                        <a:pt x="64589" y="21111"/>
                      </a:lnTo>
                      <a:lnTo>
                        <a:pt x="64539" y="21011"/>
                      </a:lnTo>
                      <a:lnTo>
                        <a:pt x="64489" y="20960"/>
                      </a:lnTo>
                      <a:lnTo>
                        <a:pt x="64539" y="20810"/>
                      </a:lnTo>
                      <a:lnTo>
                        <a:pt x="64589" y="20759"/>
                      </a:lnTo>
                      <a:lnTo>
                        <a:pt x="64690" y="20709"/>
                      </a:lnTo>
                      <a:close/>
                      <a:moveTo>
                        <a:pt x="66399" y="20558"/>
                      </a:moveTo>
                      <a:lnTo>
                        <a:pt x="66449" y="20609"/>
                      </a:lnTo>
                      <a:lnTo>
                        <a:pt x="66550" y="20659"/>
                      </a:lnTo>
                      <a:lnTo>
                        <a:pt x="66650" y="20709"/>
                      </a:lnTo>
                      <a:lnTo>
                        <a:pt x="66700" y="20810"/>
                      </a:lnTo>
                      <a:lnTo>
                        <a:pt x="66650" y="20910"/>
                      </a:lnTo>
                      <a:lnTo>
                        <a:pt x="66499" y="21111"/>
                      </a:lnTo>
                      <a:lnTo>
                        <a:pt x="66449" y="21212"/>
                      </a:lnTo>
                      <a:lnTo>
                        <a:pt x="66499" y="21362"/>
                      </a:lnTo>
                      <a:lnTo>
                        <a:pt x="66600" y="21564"/>
                      </a:lnTo>
                      <a:lnTo>
                        <a:pt x="66700" y="21664"/>
                      </a:lnTo>
                      <a:lnTo>
                        <a:pt x="66600" y="21765"/>
                      </a:lnTo>
                      <a:lnTo>
                        <a:pt x="66298" y="21714"/>
                      </a:lnTo>
                      <a:lnTo>
                        <a:pt x="65896" y="21061"/>
                      </a:lnTo>
                      <a:lnTo>
                        <a:pt x="65896" y="20910"/>
                      </a:lnTo>
                      <a:lnTo>
                        <a:pt x="65946" y="20810"/>
                      </a:lnTo>
                      <a:lnTo>
                        <a:pt x="66198" y="20609"/>
                      </a:lnTo>
                      <a:lnTo>
                        <a:pt x="66248" y="20558"/>
                      </a:lnTo>
                      <a:close/>
                      <a:moveTo>
                        <a:pt x="70219" y="20106"/>
                      </a:moveTo>
                      <a:lnTo>
                        <a:pt x="70319" y="20156"/>
                      </a:lnTo>
                      <a:lnTo>
                        <a:pt x="70520" y="20257"/>
                      </a:lnTo>
                      <a:lnTo>
                        <a:pt x="70621" y="20407"/>
                      </a:lnTo>
                      <a:lnTo>
                        <a:pt x="70621" y="20558"/>
                      </a:lnTo>
                      <a:lnTo>
                        <a:pt x="70520" y="20709"/>
                      </a:lnTo>
                      <a:lnTo>
                        <a:pt x="70420" y="20810"/>
                      </a:lnTo>
                      <a:lnTo>
                        <a:pt x="70420" y="20910"/>
                      </a:lnTo>
                      <a:lnTo>
                        <a:pt x="70420" y="21011"/>
                      </a:lnTo>
                      <a:lnTo>
                        <a:pt x="70520" y="21161"/>
                      </a:lnTo>
                      <a:lnTo>
                        <a:pt x="70671" y="21312"/>
                      </a:lnTo>
                      <a:lnTo>
                        <a:pt x="70671" y="21513"/>
                      </a:lnTo>
                      <a:lnTo>
                        <a:pt x="70671" y="21714"/>
                      </a:lnTo>
                      <a:lnTo>
                        <a:pt x="70571" y="21915"/>
                      </a:lnTo>
                      <a:lnTo>
                        <a:pt x="70470" y="22016"/>
                      </a:lnTo>
                      <a:lnTo>
                        <a:pt x="70319" y="22116"/>
                      </a:lnTo>
                      <a:lnTo>
                        <a:pt x="70219" y="22116"/>
                      </a:lnTo>
                      <a:lnTo>
                        <a:pt x="70118" y="22066"/>
                      </a:lnTo>
                      <a:lnTo>
                        <a:pt x="70118" y="21915"/>
                      </a:lnTo>
                      <a:lnTo>
                        <a:pt x="70118" y="21765"/>
                      </a:lnTo>
                      <a:lnTo>
                        <a:pt x="70118" y="21564"/>
                      </a:lnTo>
                      <a:lnTo>
                        <a:pt x="70068" y="21413"/>
                      </a:lnTo>
                      <a:lnTo>
                        <a:pt x="69917" y="21312"/>
                      </a:lnTo>
                      <a:lnTo>
                        <a:pt x="69666" y="21312"/>
                      </a:lnTo>
                      <a:lnTo>
                        <a:pt x="69565" y="21262"/>
                      </a:lnTo>
                      <a:lnTo>
                        <a:pt x="69616" y="21161"/>
                      </a:lnTo>
                      <a:lnTo>
                        <a:pt x="69766" y="21011"/>
                      </a:lnTo>
                      <a:lnTo>
                        <a:pt x="69817" y="20960"/>
                      </a:lnTo>
                      <a:lnTo>
                        <a:pt x="69817" y="20910"/>
                      </a:lnTo>
                      <a:lnTo>
                        <a:pt x="69817" y="20810"/>
                      </a:lnTo>
                      <a:lnTo>
                        <a:pt x="69817" y="20709"/>
                      </a:lnTo>
                      <a:lnTo>
                        <a:pt x="69917" y="20508"/>
                      </a:lnTo>
                      <a:lnTo>
                        <a:pt x="70068" y="20357"/>
                      </a:lnTo>
                      <a:lnTo>
                        <a:pt x="70118" y="20257"/>
                      </a:lnTo>
                      <a:lnTo>
                        <a:pt x="70118" y="20156"/>
                      </a:lnTo>
                      <a:lnTo>
                        <a:pt x="70219" y="20106"/>
                      </a:lnTo>
                      <a:close/>
                      <a:moveTo>
                        <a:pt x="59060" y="21765"/>
                      </a:moveTo>
                      <a:lnTo>
                        <a:pt x="59161" y="21815"/>
                      </a:lnTo>
                      <a:lnTo>
                        <a:pt x="59161" y="22016"/>
                      </a:lnTo>
                      <a:lnTo>
                        <a:pt x="59161" y="22116"/>
                      </a:lnTo>
                      <a:lnTo>
                        <a:pt x="59161" y="22217"/>
                      </a:lnTo>
                      <a:lnTo>
                        <a:pt x="59111" y="22267"/>
                      </a:lnTo>
                      <a:lnTo>
                        <a:pt x="59010" y="22368"/>
                      </a:lnTo>
                      <a:lnTo>
                        <a:pt x="58960" y="22318"/>
                      </a:lnTo>
                      <a:lnTo>
                        <a:pt x="58759" y="22167"/>
                      </a:lnTo>
                      <a:lnTo>
                        <a:pt x="58658" y="22066"/>
                      </a:lnTo>
                      <a:lnTo>
                        <a:pt x="58759" y="21966"/>
                      </a:lnTo>
                      <a:lnTo>
                        <a:pt x="58960" y="21815"/>
                      </a:lnTo>
                      <a:lnTo>
                        <a:pt x="59060" y="21765"/>
                      </a:lnTo>
                      <a:close/>
                      <a:moveTo>
                        <a:pt x="66600" y="22167"/>
                      </a:moveTo>
                      <a:lnTo>
                        <a:pt x="66700" y="22318"/>
                      </a:lnTo>
                      <a:lnTo>
                        <a:pt x="66600" y="22368"/>
                      </a:lnTo>
                      <a:lnTo>
                        <a:pt x="66499" y="22217"/>
                      </a:lnTo>
                      <a:lnTo>
                        <a:pt x="66600" y="22167"/>
                      </a:lnTo>
                      <a:close/>
                      <a:moveTo>
                        <a:pt x="5529" y="22569"/>
                      </a:moveTo>
                      <a:lnTo>
                        <a:pt x="5580" y="22619"/>
                      </a:lnTo>
                      <a:lnTo>
                        <a:pt x="5529" y="22770"/>
                      </a:lnTo>
                      <a:lnTo>
                        <a:pt x="5429" y="22720"/>
                      </a:lnTo>
                      <a:lnTo>
                        <a:pt x="5529" y="22569"/>
                      </a:lnTo>
                      <a:close/>
                      <a:moveTo>
                        <a:pt x="70671" y="22770"/>
                      </a:moveTo>
                      <a:lnTo>
                        <a:pt x="70671" y="2282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923" y="22921"/>
                      </a:lnTo>
                      <a:lnTo>
                        <a:pt x="70772" y="22770"/>
                      </a:lnTo>
                      <a:close/>
                      <a:moveTo>
                        <a:pt x="59261" y="23222"/>
                      </a:moveTo>
                      <a:lnTo>
                        <a:pt x="59462" y="23323"/>
                      </a:lnTo>
                      <a:lnTo>
                        <a:pt x="59362" y="23373"/>
                      </a:lnTo>
                      <a:lnTo>
                        <a:pt x="59161" y="23323"/>
                      </a:lnTo>
                      <a:lnTo>
                        <a:pt x="59261" y="23222"/>
                      </a:lnTo>
                      <a:close/>
                      <a:moveTo>
                        <a:pt x="70520" y="23624"/>
                      </a:moveTo>
                      <a:lnTo>
                        <a:pt x="70621" y="23725"/>
                      </a:lnTo>
                      <a:lnTo>
                        <a:pt x="70520" y="23825"/>
                      </a:lnTo>
                      <a:lnTo>
                        <a:pt x="70420" y="23675"/>
                      </a:lnTo>
                      <a:lnTo>
                        <a:pt x="70520" y="23624"/>
                      </a:lnTo>
                      <a:close/>
                      <a:moveTo>
                        <a:pt x="63232" y="23825"/>
                      </a:moveTo>
                      <a:lnTo>
                        <a:pt x="63333" y="23876"/>
                      </a:lnTo>
                      <a:lnTo>
                        <a:pt x="63232" y="24026"/>
                      </a:lnTo>
                      <a:lnTo>
                        <a:pt x="63132" y="23976"/>
                      </a:lnTo>
                      <a:lnTo>
                        <a:pt x="63232" y="23825"/>
                      </a:lnTo>
                      <a:close/>
                      <a:moveTo>
                        <a:pt x="66449" y="23172"/>
                      </a:moveTo>
                      <a:lnTo>
                        <a:pt x="66600" y="23222"/>
                      </a:lnTo>
                      <a:lnTo>
                        <a:pt x="66700" y="23273"/>
                      </a:lnTo>
                      <a:lnTo>
                        <a:pt x="66751" y="23373"/>
                      </a:lnTo>
                      <a:lnTo>
                        <a:pt x="66751" y="23474"/>
                      </a:lnTo>
                      <a:lnTo>
                        <a:pt x="66600" y="23624"/>
                      </a:lnTo>
                      <a:lnTo>
                        <a:pt x="66449" y="23775"/>
                      </a:lnTo>
                      <a:lnTo>
                        <a:pt x="66449" y="23876"/>
                      </a:lnTo>
                      <a:lnTo>
                        <a:pt x="66499" y="23926"/>
                      </a:lnTo>
                      <a:lnTo>
                        <a:pt x="66600" y="24026"/>
                      </a:lnTo>
                      <a:lnTo>
                        <a:pt x="66700" y="24127"/>
                      </a:lnTo>
                      <a:lnTo>
                        <a:pt x="66650" y="24177"/>
                      </a:lnTo>
                      <a:lnTo>
                        <a:pt x="66550" y="24228"/>
                      </a:lnTo>
                      <a:lnTo>
                        <a:pt x="66298" y="24177"/>
                      </a:lnTo>
                      <a:lnTo>
                        <a:pt x="66198" y="24127"/>
                      </a:lnTo>
                      <a:lnTo>
                        <a:pt x="66198" y="23976"/>
                      </a:lnTo>
                      <a:lnTo>
                        <a:pt x="66147" y="23876"/>
                      </a:lnTo>
                      <a:lnTo>
                        <a:pt x="65997" y="23825"/>
                      </a:lnTo>
                      <a:lnTo>
                        <a:pt x="65796" y="23825"/>
                      </a:lnTo>
                      <a:lnTo>
                        <a:pt x="65695" y="23775"/>
                      </a:lnTo>
                      <a:lnTo>
                        <a:pt x="65645" y="23675"/>
                      </a:lnTo>
                      <a:lnTo>
                        <a:pt x="65595" y="23574"/>
                      </a:lnTo>
                      <a:lnTo>
                        <a:pt x="65645" y="23474"/>
                      </a:lnTo>
                      <a:lnTo>
                        <a:pt x="65796" y="23373"/>
                      </a:lnTo>
                      <a:lnTo>
                        <a:pt x="65997" y="23273"/>
                      </a:lnTo>
                      <a:lnTo>
                        <a:pt x="66198" y="23172"/>
                      </a:lnTo>
                      <a:close/>
                      <a:moveTo>
                        <a:pt x="65695" y="24278"/>
                      </a:moveTo>
                      <a:lnTo>
                        <a:pt x="65896" y="24328"/>
                      </a:lnTo>
                      <a:lnTo>
                        <a:pt x="65796" y="24429"/>
                      </a:lnTo>
                      <a:lnTo>
                        <a:pt x="65595" y="24328"/>
                      </a:lnTo>
                      <a:lnTo>
                        <a:pt x="65695" y="24278"/>
                      </a:lnTo>
                      <a:close/>
                      <a:moveTo>
                        <a:pt x="70520" y="24228"/>
                      </a:moveTo>
                      <a:lnTo>
                        <a:pt x="70621" y="24278"/>
                      </a:lnTo>
                      <a:lnTo>
                        <a:pt x="70671" y="24378"/>
                      </a:lnTo>
                      <a:lnTo>
                        <a:pt x="70671" y="24479"/>
                      </a:lnTo>
                      <a:lnTo>
                        <a:pt x="70571" y="24579"/>
                      </a:lnTo>
                      <a:lnTo>
                        <a:pt x="70470" y="24630"/>
                      </a:lnTo>
                      <a:lnTo>
                        <a:pt x="70269" y="24630"/>
                      </a:lnTo>
                      <a:lnTo>
                        <a:pt x="70169" y="24579"/>
                      </a:lnTo>
                      <a:lnTo>
                        <a:pt x="70118" y="24479"/>
                      </a:lnTo>
                      <a:lnTo>
                        <a:pt x="70118" y="24378"/>
                      </a:lnTo>
                      <a:lnTo>
                        <a:pt x="70118" y="24328"/>
                      </a:lnTo>
                      <a:lnTo>
                        <a:pt x="70169" y="24278"/>
                      </a:lnTo>
                      <a:lnTo>
                        <a:pt x="70269" y="24228"/>
                      </a:lnTo>
                      <a:close/>
                      <a:moveTo>
                        <a:pt x="54486" y="24680"/>
                      </a:moveTo>
                      <a:lnTo>
                        <a:pt x="54687" y="24730"/>
                      </a:lnTo>
                      <a:lnTo>
                        <a:pt x="54587" y="24831"/>
                      </a:lnTo>
                      <a:lnTo>
                        <a:pt x="54386" y="24730"/>
                      </a:lnTo>
                      <a:lnTo>
                        <a:pt x="54486" y="24680"/>
                      </a:lnTo>
                      <a:close/>
                      <a:moveTo>
                        <a:pt x="59362" y="23825"/>
                      </a:moveTo>
                      <a:lnTo>
                        <a:pt x="59238" y="24026"/>
                      </a:lnTo>
                      <a:lnTo>
                        <a:pt x="59161" y="24026"/>
                      </a:lnTo>
                      <a:lnTo>
                        <a:pt x="59161" y="24152"/>
                      </a:lnTo>
                      <a:lnTo>
                        <a:pt x="59161" y="24152"/>
                      </a:lnTo>
                      <a:lnTo>
                        <a:pt x="58960" y="24479"/>
                      </a:lnTo>
                      <a:lnTo>
                        <a:pt x="58658" y="24931"/>
                      </a:lnTo>
                      <a:lnTo>
                        <a:pt x="58407" y="25183"/>
                      </a:lnTo>
                      <a:lnTo>
                        <a:pt x="58206" y="25384"/>
                      </a:lnTo>
                      <a:lnTo>
                        <a:pt x="58055" y="25434"/>
                      </a:lnTo>
                      <a:lnTo>
                        <a:pt x="57904" y="25484"/>
                      </a:lnTo>
                      <a:lnTo>
                        <a:pt x="57603" y="25434"/>
                      </a:lnTo>
                      <a:lnTo>
                        <a:pt x="57552" y="25434"/>
                      </a:lnTo>
                      <a:lnTo>
                        <a:pt x="57552" y="25384"/>
                      </a:lnTo>
                      <a:lnTo>
                        <a:pt x="57653" y="25233"/>
                      </a:lnTo>
                      <a:lnTo>
                        <a:pt x="57753" y="25183"/>
                      </a:lnTo>
                      <a:lnTo>
                        <a:pt x="57100" y="24881"/>
                      </a:lnTo>
                      <a:lnTo>
                        <a:pt x="57050" y="24931"/>
                      </a:lnTo>
                      <a:lnTo>
                        <a:pt x="56949" y="24981"/>
                      </a:lnTo>
                      <a:lnTo>
                        <a:pt x="56748" y="25032"/>
                      </a:lnTo>
                      <a:lnTo>
                        <a:pt x="56497" y="25032"/>
                      </a:lnTo>
                      <a:lnTo>
                        <a:pt x="56396" y="24981"/>
                      </a:lnTo>
                      <a:lnTo>
                        <a:pt x="56346" y="24931"/>
                      </a:lnTo>
                      <a:lnTo>
                        <a:pt x="56396" y="24831"/>
                      </a:lnTo>
                      <a:lnTo>
                        <a:pt x="56396" y="24730"/>
                      </a:lnTo>
                      <a:lnTo>
                        <a:pt x="56497" y="24680"/>
                      </a:lnTo>
                      <a:lnTo>
                        <a:pt x="57100" y="24680"/>
                      </a:lnTo>
                      <a:lnTo>
                        <a:pt x="57301" y="24630"/>
                      </a:lnTo>
                      <a:lnTo>
                        <a:pt x="57703" y="24479"/>
                      </a:lnTo>
                      <a:lnTo>
                        <a:pt x="57904" y="24429"/>
                      </a:lnTo>
                      <a:lnTo>
                        <a:pt x="58105" y="24328"/>
                      </a:lnTo>
                      <a:lnTo>
                        <a:pt x="58256" y="24228"/>
                      </a:lnTo>
                      <a:lnTo>
                        <a:pt x="58457" y="24177"/>
                      </a:lnTo>
                      <a:lnTo>
                        <a:pt x="58608" y="24127"/>
                      </a:lnTo>
                      <a:lnTo>
                        <a:pt x="58759" y="24026"/>
                      </a:lnTo>
                      <a:lnTo>
                        <a:pt x="59161" y="24026"/>
                      </a:lnTo>
                      <a:lnTo>
                        <a:pt x="59161" y="23976"/>
                      </a:lnTo>
                      <a:lnTo>
                        <a:pt x="59161" y="23926"/>
                      </a:lnTo>
                      <a:lnTo>
                        <a:pt x="59362" y="23825"/>
                      </a:lnTo>
                      <a:close/>
                      <a:moveTo>
                        <a:pt x="59218" y="24335"/>
                      </a:moveTo>
                      <a:lnTo>
                        <a:pt x="59312" y="24429"/>
                      </a:lnTo>
                      <a:lnTo>
                        <a:pt x="59462" y="24529"/>
                      </a:lnTo>
                      <a:lnTo>
                        <a:pt x="59312" y="24630"/>
                      </a:lnTo>
                      <a:lnTo>
                        <a:pt x="59211" y="24680"/>
                      </a:lnTo>
                      <a:lnTo>
                        <a:pt x="59211" y="24780"/>
                      </a:lnTo>
                      <a:lnTo>
                        <a:pt x="59261" y="24831"/>
                      </a:lnTo>
                      <a:lnTo>
                        <a:pt x="59412" y="24981"/>
                      </a:lnTo>
                      <a:lnTo>
                        <a:pt x="59462" y="25032"/>
                      </a:lnTo>
                      <a:lnTo>
                        <a:pt x="59462" y="25082"/>
                      </a:lnTo>
                      <a:lnTo>
                        <a:pt x="59462" y="25283"/>
                      </a:lnTo>
                      <a:lnTo>
                        <a:pt x="59362" y="25384"/>
                      </a:lnTo>
                      <a:lnTo>
                        <a:pt x="59261" y="25534"/>
                      </a:lnTo>
                      <a:lnTo>
                        <a:pt x="59111" y="25585"/>
                      </a:lnTo>
                      <a:lnTo>
                        <a:pt x="58859" y="25685"/>
                      </a:lnTo>
                      <a:lnTo>
                        <a:pt x="58608" y="25685"/>
                      </a:lnTo>
                      <a:lnTo>
                        <a:pt x="59218" y="24335"/>
                      </a:lnTo>
                      <a:close/>
                      <a:moveTo>
                        <a:pt x="66600" y="24680"/>
                      </a:moveTo>
                      <a:lnTo>
                        <a:pt x="66700" y="24730"/>
                      </a:lnTo>
                      <a:lnTo>
                        <a:pt x="66700" y="25032"/>
                      </a:lnTo>
                      <a:lnTo>
                        <a:pt x="66751" y="25333"/>
                      </a:lnTo>
                      <a:lnTo>
                        <a:pt x="66801" y="25384"/>
                      </a:lnTo>
                      <a:lnTo>
                        <a:pt x="66851" y="25434"/>
                      </a:lnTo>
                      <a:lnTo>
                        <a:pt x="67052" y="25484"/>
                      </a:lnTo>
                      <a:lnTo>
                        <a:pt x="67203" y="25534"/>
                      </a:lnTo>
                      <a:lnTo>
                        <a:pt x="67253" y="25534"/>
                      </a:lnTo>
                      <a:lnTo>
                        <a:pt x="67253" y="25635"/>
                      </a:lnTo>
                      <a:lnTo>
                        <a:pt x="67153" y="25685"/>
                      </a:lnTo>
                      <a:lnTo>
                        <a:pt x="66952" y="25836"/>
                      </a:lnTo>
                      <a:lnTo>
                        <a:pt x="66801" y="25886"/>
                      </a:lnTo>
                      <a:lnTo>
                        <a:pt x="66449" y="25886"/>
                      </a:lnTo>
                      <a:lnTo>
                        <a:pt x="66298" y="25836"/>
                      </a:lnTo>
                      <a:lnTo>
                        <a:pt x="66198" y="25735"/>
                      </a:lnTo>
                      <a:lnTo>
                        <a:pt x="66147" y="25585"/>
                      </a:lnTo>
                      <a:lnTo>
                        <a:pt x="65997" y="25534"/>
                      </a:lnTo>
                      <a:lnTo>
                        <a:pt x="65946" y="25534"/>
                      </a:lnTo>
                      <a:lnTo>
                        <a:pt x="65846" y="25635"/>
                      </a:lnTo>
                      <a:lnTo>
                        <a:pt x="65695" y="25635"/>
                      </a:lnTo>
                      <a:lnTo>
                        <a:pt x="65645" y="25585"/>
                      </a:lnTo>
                      <a:lnTo>
                        <a:pt x="65645" y="25484"/>
                      </a:lnTo>
                      <a:lnTo>
                        <a:pt x="65645" y="25333"/>
                      </a:lnTo>
                      <a:lnTo>
                        <a:pt x="65695" y="25283"/>
                      </a:lnTo>
                      <a:lnTo>
                        <a:pt x="65946" y="25283"/>
                      </a:lnTo>
                      <a:lnTo>
                        <a:pt x="66097" y="25233"/>
                      </a:lnTo>
                      <a:lnTo>
                        <a:pt x="66147" y="25183"/>
                      </a:lnTo>
                      <a:lnTo>
                        <a:pt x="66147" y="25132"/>
                      </a:lnTo>
                      <a:lnTo>
                        <a:pt x="66198" y="24981"/>
                      </a:lnTo>
                      <a:lnTo>
                        <a:pt x="66298" y="24881"/>
                      </a:lnTo>
                      <a:lnTo>
                        <a:pt x="66499" y="24730"/>
                      </a:lnTo>
                      <a:lnTo>
                        <a:pt x="66600" y="24680"/>
                      </a:lnTo>
                      <a:close/>
                      <a:moveTo>
                        <a:pt x="69666" y="25685"/>
                      </a:moveTo>
                      <a:lnTo>
                        <a:pt x="69766" y="25735"/>
                      </a:lnTo>
                      <a:lnTo>
                        <a:pt x="69666" y="25886"/>
                      </a:lnTo>
                      <a:lnTo>
                        <a:pt x="69616" y="25836"/>
                      </a:lnTo>
                      <a:lnTo>
                        <a:pt x="69666" y="25685"/>
                      </a:lnTo>
                      <a:close/>
                      <a:moveTo>
                        <a:pt x="68108" y="26188"/>
                      </a:moveTo>
                      <a:lnTo>
                        <a:pt x="68007" y="26288"/>
                      </a:lnTo>
                      <a:lnTo>
                        <a:pt x="68058" y="26188"/>
                      </a:lnTo>
                      <a:close/>
                      <a:moveTo>
                        <a:pt x="71224" y="25786"/>
                      </a:moveTo>
                      <a:lnTo>
                        <a:pt x="71224" y="25987"/>
                      </a:lnTo>
                      <a:lnTo>
                        <a:pt x="71174" y="26188"/>
                      </a:lnTo>
                      <a:lnTo>
                        <a:pt x="71124" y="26288"/>
                      </a:lnTo>
                      <a:lnTo>
                        <a:pt x="70950" y="26288"/>
                      </a:lnTo>
                      <a:lnTo>
                        <a:pt x="70973" y="26188"/>
                      </a:lnTo>
                      <a:lnTo>
                        <a:pt x="71073" y="25886"/>
                      </a:lnTo>
                      <a:lnTo>
                        <a:pt x="71174" y="25786"/>
                      </a:lnTo>
                      <a:close/>
                      <a:moveTo>
                        <a:pt x="59261" y="26339"/>
                      </a:moveTo>
                      <a:lnTo>
                        <a:pt x="59462" y="26389"/>
                      </a:lnTo>
                      <a:lnTo>
                        <a:pt x="59362" y="26489"/>
                      </a:lnTo>
                      <a:lnTo>
                        <a:pt x="59161" y="26389"/>
                      </a:lnTo>
                      <a:lnTo>
                        <a:pt x="59261" y="26339"/>
                      </a:lnTo>
                      <a:close/>
                      <a:moveTo>
                        <a:pt x="65796" y="26138"/>
                      </a:moveTo>
                      <a:lnTo>
                        <a:pt x="65946" y="26389"/>
                      </a:lnTo>
                      <a:lnTo>
                        <a:pt x="65796" y="26690"/>
                      </a:lnTo>
                      <a:lnTo>
                        <a:pt x="65695" y="26690"/>
                      </a:lnTo>
                      <a:lnTo>
                        <a:pt x="65645" y="26540"/>
                      </a:lnTo>
                      <a:lnTo>
                        <a:pt x="65595" y="26389"/>
                      </a:lnTo>
                      <a:lnTo>
                        <a:pt x="65645" y="26238"/>
                      </a:lnTo>
                      <a:lnTo>
                        <a:pt x="65695" y="26138"/>
                      </a:lnTo>
                      <a:close/>
                      <a:moveTo>
                        <a:pt x="68007" y="26087"/>
                      </a:moveTo>
                      <a:lnTo>
                        <a:pt x="67971" y="26288"/>
                      </a:lnTo>
                      <a:lnTo>
                        <a:pt x="67856" y="26288"/>
                      </a:lnTo>
                      <a:lnTo>
                        <a:pt x="67856" y="26339"/>
                      </a:lnTo>
                      <a:lnTo>
                        <a:pt x="67856" y="26389"/>
                      </a:lnTo>
                      <a:lnTo>
                        <a:pt x="67856" y="26590"/>
                      </a:lnTo>
                      <a:lnTo>
                        <a:pt x="67950" y="26403"/>
                      </a:lnTo>
                      <a:lnTo>
                        <a:pt x="67950" y="26403"/>
                      </a:lnTo>
                      <a:lnTo>
                        <a:pt x="67907" y="26640"/>
                      </a:lnTo>
                      <a:lnTo>
                        <a:pt x="67856" y="26791"/>
                      </a:lnTo>
                      <a:lnTo>
                        <a:pt x="67806" y="26841"/>
                      </a:lnTo>
                      <a:lnTo>
                        <a:pt x="67706" y="26891"/>
                      </a:lnTo>
                      <a:lnTo>
                        <a:pt x="67605" y="26841"/>
                      </a:lnTo>
                      <a:lnTo>
                        <a:pt x="67655" y="26389"/>
                      </a:lnTo>
                      <a:lnTo>
                        <a:pt x="67706" y="26288"/>
                      </a:lnTo>
                      <a:lnTo>
                        <a:pt x="67856" y="26288"/>
                      </a:lnTo>
                      <a:lnTo>
                        <a:pt x="67856" y="26238"/>
                      </a:lnTo>
                      <a:lnTo>
                        <a:pt x="67856" y="26188"/>
                      </a:lnTo>
                      <a:lnTo>
                        <a:pt x="68007" y="26087"/>
                      </a:lnTo>
                      <a:close/>
                      <a:moveTo>
                        <a:pt x="70810" y="26930"/>
                      </a:moveTo>
                      <a:lnTo>
                        <a:pt x="70752" y="27363"/>
                      </a:lnTo>
                      <a:lnTo>
                        <a:pt x="70752" y="27363"/>
                      </a:lnTo>
                      <a:lnTo>
                        <a:pt x="70772" y="27344"/>
                      </a:lnTo>
                      <a:lnTo>
                        <a:pt x="70796" y="27327"/>
                      </a:lnTo>
                      <a:lnTo>
                        <a:pt x="70817" y="26937"/>
                      </a:lnTo>
                      <a:lnTo>
                        <a:pt x="70810" y="26930"/>
                      </a:lnTo>
                      <a:close/>
                      <a:moveTo>
                        <a:pt x="66147" y="27143"/>
                      </a:moveTo>
                      <a:lnTo>
                        <a:pt x="66349" y="27193"/>
                      </a:lnTo>
                      <a:lnTo>
                        <a:pt x="66449" y="27243"/>
                      </a:lnTo>
                      <a:lnTo>
                        <a:pt x="66499" y="27294"/>
                      </a:lnTo>
                      <a:lnTo>
                        <a:pt x="66449" y="27344"/>
                      </a:lnTo>
                      <a:lnTo>
                        <a:pt x="66600" y="27344"/>
                      </a:lnTo>
                      <a:lnTo>
                        <a:pt x="66700" y="27444"/>
                      </a:lnTo>
                      <a:lnTo>
                        <a:pt x="66700" y="27444"/>
                      </a:lnTo>
                      <a:lnTo>
                        <a:pt x="66449" y="27389"/>
                      </a:lnTo>
                      <a:lnTo>
                        <a:pt x="66449" y="27389"/>
                      </a:lnTo>
                      <a:lnTo>
                        <a:pt x="66449" y="27344"/>
                      </a:lnTo>
                      <a:lnTo>
                        <a:pt x="66349" y="27344"/>
                      </a:lnTo>
                      <a:lnTo>
                        <a:pt x="66408" y="27379"/>
                      </a:lnTo>
                      <a:lnTo>
                        <a:pt x="66408" y="27379"/>
                      </a:lnTo>
                      <a:lnTo>
                        <a:pt x="66248" y="27344"/>
                      </a:lnTo>
                      <a:lnTo>
                        <a:pt x="66047" y="27344"/>
                      </a:lnTo>
                      <a:lnTo>
                        <a:pt x="65997" y="27294"/>
                      </a:lnTo>
                      <a:lnTo>
                        <a:pt x="65946" y="27193"/>
                      </a:lnTo>
                      <a:lnTo>
                        <a:pt x="66147" y="27143"/>
                      </a:lnTo>
                      <a:close/>
                      <a:moveTo>
                        <a:pt x="70752" y="27363"/>
                      </a:moveTo>
                      <a:lnTo>
                        <a:pt x="70722" y="27394"/>
                      </a:lnTo>
                      <a:lnTo>
                        <a:pt x="70722" y="27444"/>
                      </a:lnTo>
                      <a:lnTo>
                        <a:pt x="70739" y="27462"/>
                      </a:lnTo>
                      <a:lnTo>
                        <a:pt x="70739" y="27462"/>
                      </a:lnTo>
                      <a:lnTo>
                        <a:pt x="70752" y="27363"/>
                      </a:lnTo>
                      <a:close/>
                      <a:moveTo>
                        <a:pt x="66449" y="27404"/>
                      </a:moveTo>
                      <a:lnTo>
                        <a:pt x="66600" y="27495"/>
                      </a:lnTo>
                      <a:lnTo>
                        <a:pt x="66650" y="27495"/>
                      </a:lnTo>
                      <a:lnTo>
                        <a:pt x="66650" y="27545"/>
                      </a:lnTo>
                      <a:lnTo>
                        <a:pt x="66449" y="27444"/>
                      </a:lnTo>
                      <a:lnTo>
                        <a:pt x="66449" y="27404"/>
                      </a:lnTo>
                      <a:close/>
                      <a:moveTo>
                        <a:pt x="70739" y="27462"/>
                      </a:moveTo>
                      <a:lnTo>
                        <a:pt x="70722" y="27595"/>
                      </a:lnTo>
                      <a:lnTo>
                        <a:pt x="70688" y="27863"/>
                      </a:lnTo>
                      <a:lnTo>
                        <a:pt x="70722" y="277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739" y="27462"/>
                      </a:lnTo>
                      <a:close/>
                      <a:moveTo>
                        <a:pt x="5529" y="27344"/>
                      </a:moveTo>
                      <a:lnTo>
                        <a:pt x="5630" y="27394"/>
                      </a:lnTo>
                      <a:lnTo>
                        <a:pt x="5630" y="27444"/>
                      </a:lnTo>
                      <a:lnTo>
                        <a:pt x="5630" y="27545"/>
                      </a:lnTo>
                      <a:lnTo>
                        <a:pt x="5630" y="27645"/>
                      </a:lnTo>
                      <a:lnTo>
                        <a:pt x="5680" y="27746"/>
                      </a:lnTo>
                      <a:lnTo>
                        <a:pt x="5630" y="27847"/>
                      </a:lnTo>
                      <a:lnTo>
                        <a:pt x="5580" y="27897"/>
                      </a:lnTo>
                      <a:lnTo>
                        <a:pt x="5479" y="27897"/>
                      </a:lnTo>
                      <a:lnTo>
                        <a:pt x="5328" y="27847"/>
                      </a:lnTo>
                      <a:lnTo>
                        <a:pt x="5177" y="27696"/>
                      </a:lnTo>
                      <a:lnTo>
                        <a:pt x="5127" y="27595"/>
                      </a:lnTo>
                      <a:lnTo>
                        <a:pt x="5077" y="27495"/>
                      </a:lnTo>
                      <a:lnTo>
                        <a:pt x="5127" y="27444"/>
                      </a:lnTo>
                      <a:lnTo>
                        <a:pt x="5228" y="27394"/>
                      </a:lnTo>
                      <a:lnTo>
                        <a:pt x="5429" y="27344"/>
                      </a:lnTo>
                      <a:close/>
                      <a:moveTo>
                        <a:pt x="63634" y="27746"/>
                      </a:moveTo>
                      <a:lnTo>
                        <a:pt x="63886" y="27847"/>
                      </a:lnTo>
                      <a:lnTo>
                        <a:pt x="63886" y="27897"/>
                      </a:lnTo>
                      <a:lnTo>
                        <a:pt x="63785" y="27947"/>
                      </a:lnTo>
                      <a:lnTo>
                        <a:pt x="63534" y="27947"/>
                      </a:lnTo>
                      <a:lnTo>
                        <a:pt x="63433" y="27897"/>
                      </a:lnTo>
                      <a:lnTo>
                        <a:pt x="63484" y="27796"/>
                      </a:lnTo>
                      <a:lnTo>
                        <a:pt x="63634" y="27746"/>
                      </a:lnTo>
                      <a:close/>
                      <a:moveTo>
                        <a:pt x="69113" y="28600"/>
                      </a:moveTo>
                      <a:lnTo>
                        <a:pt x="69214" y="28701"/>
                      </a:lnTo>
                      <a:lnTo>
                        <a:pt x="69113" y="28802"/>
                      </a:lnTo>
                      <a:lnTo>
                        <a:pt x="69013" y="28651"/>
                      </a:lnTo>
                      <a:lnTo>
                        <a:pt x="69113" y="28600"/>
                      </a:lnTo>
                      <a:close/>
                      <a:moveTo>
                        <a:pt x="63584" y="28600"/>
                      </a:moveTo>
                      <a:lnTo>
                        <a:pt x="63634" y="28701"/>
                      </a:lnTo>
                      <a:lnTo>
                        <a:pt x="63685" y="28751"/>
                      </a:lnTo>
                      <a:lnTo>
                        <a:pt x="63634" y="28852"/>
                      </a:lnTo>
                      <a:lnTo>
                        <a:pt x="63584" y="28952"/>
                      </a:lnTo>
                      <a:lnTo>
                        <a:pt x="63484" y="28952"/>
                      </a:lnTo>
                      <a:lnTo>
                        <a:pt x="63383" y="28902"/>
                      </a:lnTo>
                      <a:lnTo>
                        <a:pt x="63383" y="28802"/>
                      </a:lnTo>
                      <a:lnTo>
                        <a:pt x="63383" y="28701"/>
                      </a:lnTo>
                      <a:lnTo>
                        <a:pt x="63484" y="28600"/>
                      </a:lnTo>
                      <a:close/>
                      <a:moveTo>
                        <a:pt x="65494" y="27545"/>
                      </a:moveTo>
                      <a:lnTo>
                        <a:pt x="66047" y="27997"/>
                      </a:lnTo>
                      <a:lnTo>
                        <a:pt x="66198" y="28048"/>
                      </a:lnTo>
                      <a:lnTo>
                        <a:pt x="66349" y="28148"/>
                      </a:lnTo>
                      <a:lnTo>
                        <a:pt x="66650" y="28148"/>
                      </a:lnTo>
                      <a:lnTo>
                        <a:pt x="66851" y="28198"/>
                      </a:lnTo>
                      <a:lnTo>
                        <a:pt x="67002" y="28249"/>
                      </a:lnTo>
                      <a:lnTo>
                        <a:pt x="66700" y="28349"/>
                      </a:lnTo>
                      <a:lnTo>
                        <a:pt x="66499" y="28450"/>
                      </a:lnTo>
                      <a:lnTo>
                        <a:pt x="66499" y="28500"/>
                      </a:lnTo>
                      <a:lnTo>
                        <a:pt x="66550" y="28550"/>
                      </a:lnTo>
                      <a:lnTo>
                        <a:pt x="66650" y="28600"/>
                      </a:lnTo>
                      <a:lnTo>
                        <a:pt x="66700" y="28701"/>
                      </a:lnTo>
                      <a:lnTo>
                        <a:pt x="66650" y="28751"/>
                      </a:lnTo>
                      <a:lnTo>
                        <a:pt x="66449" y="28902"/>
                      </a:lnTo>
                      <a:lnTo>
                        <a:pt x="66298" y="28952"/>
                      </a:lnTo>
                      <a:lnTo>
                        <a:pt x="66147" y="29003"/>
                      </a:lnTo>
                      <a:lnTo>
                        <a:pt x="66047" y="29003"/>
                      </a:lnTo>
                      <a:lnTo>
                        <a:pt x="65946" y="28952"/>
                      </a:lnTo>
                      <a:lnTo>
                        <a:pt x="65896" y="28852"/>
                      </a:lnTo>
                      <a:lnTo>
                        <a:pt x="65896" y="28751"/>
                      </a:lnTo>
                      <a:lnTo>
                        <a:pt x="65946" y="28651"/>
                      </a:lnTo>
                      <a:lnTo>
                        <a:pt x="66047" y="28600"/>
                      </a:lnTo>
                      <a:lnTo>
                        <a:pt x="66097" y="28500"/>
                      </a:lnTo>
                      <a:lnTo>
                        <a:pt x="66097" y="28450"/>
                      </a:lnTo>
                      <a:lnTo>
                        <a:pt x="66047" y="28399"/>
                      </a:lnTo>
                      <a:lnTo>
                        <a:pt x="65846" y="28399"/>
                      </a:lnTo>
                      <a:lnTo>
                        <a:pt x="65745" y="28349"/>
                      </a:lnTo>
                      <a:lnTo>
                        <a:pt x="65645" y="28249"/>
                      </a:lnTo>
                      <a:lnTo>
                        <a:pt x="65595" y="28098"/>
                      </a:lnTo>
                      <a:lnTo>
                        <a:pt x="65544" y="27997"/>
                      </a:lnTo>
                      <a:lnTo>
                        <a:pt x="65444" y="27897"/>
                      </a:lnTo>
                      <a:lnTo>
                        <a:pt x="65343" y="27847"/>
                      </a:lnTo>
                      <a:lnTo>
                        <a:pt x="65343" y="27746"/>
                      </a:lnTo>
                      <a:lnTo>
                        <a:pt x="65343" y="27696"/>
                      </a:lnTo>
                      <a:lnTo>
                        <a:pt x="65394" y="27595"/>
                      </a:lnTo>
                      <a:lnTo>
                        <a:pt x="65494" y="27545"/>
                      </a:lnTo>
                      <a:close/>
                      <a:moveTo>
                        <a:pt x="8093" y="28802"/>
                      </a:moveTo>
                      <a:lnTo>
                        <a:pt x="8193" y="29003"/>
                      </a:lnTo>
                      <a:lnTo>
                        <a:pt x="8143" y="29103"/>
                      </a:lnTo>
                      <a:lnTo>
                        <a:pt x="8093" y="29153"/>
                      </a:lnTo>
                      <a:lnTo>
                        <a:pt x="7992" y="29204"/>
                      </a:lnTo>
                      <a:lnTo>
                        <a:pt x="7841" y="29204"/>
                      </a:lnTo>
                      <a:lnTo>
                        <a:pt x="7741" y="29153"/>
                      </a:lnTo>
                      <a:lnTo>
                        <a:pt x="7640" y="29103"/>
                      </a:lnTo>
                      <a:lnTo>
                        <a:pt x="7691" y="29053"/>
                      </a:lnTo>
                      <a:lnTo>
                        <a:pt x="7892" y="28902"/>
                      </a:lnTo>
                      <a:lnTo>
                        <a:pt x="8093" y="28802"/>
                      </a:lnTo>
                      <a:close/>
                      <a:moveTo>
                        <a:pt x="5529" y="29003"/>
                      </a:moveTo>
                      <a:lnTo>
                        <a:pt x="5580" y="29053"/>
                      </a:lnTo>
                      <a:lnTo>
                        <a:pt x="5781" y="29204"/>
                      </a:lnTo>
                      <a:lnTo>
                        <a:pt x="5831" y="29254"/>
                      </a:lnTo>
                      <a:lnTo>
                        <a:pt x="5881" y="29354"/>
                      </a:lnTo>
                      <a:lnTo>
                        <a:pt x="5781" y="29405"/>
                      </a:lnTo>
                      <a:lnTo>
                        <a:pt x="5580" y="29405"/>
                      </a:lnTo>
                      <a:lnTo>
                        <a:pt x="5479" y="29354"/>
                      </a:lnTo>
                      <a:lnTo>
                        <a:pt x="5378" y="29304"/>
                      </a:lnTo>
                      <a:lnTo>
                        <a:pt x="5378" y="29153"/>
                      </a:lnTo>
                      <a:lnTo>
                        <a:pt x="5429" y="29053"/>
                      </a:lnTo>
                      <a:lnTo>
                        <a:pt x="5529" y="29003"/>
                      </a:lnTo>
                      <a:close/>
                      <a:moveTo>
                        <a:pt x="4072" y="29656"/>
                      </a:moveTo>
                      <a:lnTo>
                        <a:pt x="4172" y="29706"/>
                      </a:lnTo>
                      <a:lnTo>
                        <a:pt x="4273" y="29807"/>
                      </a:lnTo>
                      <a:lnTo>
                        <a:pt x="4172" y="30008"/>
                      </a:lnTo>
                      <a:lnTo>
                        <a:pt x="4072" y="30008"/>
                      </a:lnTo>
                      <a:lnTo>
                        <a:pt x="3971" y="29907"/>
                      </a:lnTo>
                      <a:lnTo>
                        <a:pt x="3971" y="29807"/>
                      </a:lnTo>
                      <a:lnTo>
                        <a:pt x="3971" y="29706"/>
                      </a:lnTo>
                      <a:lnTo>
                        <a:pt x="4072" y="29656"/>
                      </a:lnTo>
                      <a:close/>
                      <a:moveTo>
                        <a:pt x="66901" y="29807"/>
                      </a:moveTo>
                      <a:lnTo>
                        <a:pt x="67002" y="30008"/>
                      </a:lnTo>
                      <a:lnTo>
                        <a:pt x="67002" y="30259"/>
                      </a:lnTo>
                      <a:lnTo>
                        <a:pt x="66952" y="30410"/>
                      </a:lnTo>
                      <a:lnTo>
                        <a:pt x="66851" y="30460"/>
                      </a:lnTo>
                      <a:lnTo>
                        <a:pt x="66751" y="30460"/>
                      </a:lnTo>
                      <a:lnTo>
                        <a:pt x="66600" y="30410"/>
                      </a:lnTo>
                      <a:lnTo>
                        <a:pt x="66499" y="30360"/>
                      </a:lnTo>
                      <a:lnTo>
                        <a:pt x="66449" y="30259"/>
                      </a:lnTo>
                      <a:lnTo>
                        <a:pt x="66449" y="30209"/>
                      </a:lnTo>
                      <a:lnTo>
                        <a:pt x="66550" y="30058"/>
                      </a:lnTo>
                      <a:lnTo>
                        <a:pt x="66700" y="29958"/>
                      </a:lnTo>
                      <a:lnTo>
                        <a:pt x="66901" y="29807"/>
                      </a:lnTo>
                      <a:close/>
                      <a:moveTo>
                        <a:pt x="5529" y="30661"/>
                      </a:moveTo>
                      <a:lnTo>
                        <a:pt x="5580" y="30712"/>
                      </a:lnTo>
                      <a:lnTo>
                        <a:pt x="5529" y="30862"/>
                      </a:lnTo>
                      <a:lnTo>
                        <a:pt x="5429" y="30762"/>
                      </a:lnTo>
                      <a:lnTo>
                        <a:pt x="5529" y="30661"/>
                      </a:lnTo>
                      <a:close/>
                      <a:moveTo>
                        <a:pt x="5580" y="31315"/>
                      </a:moveTo>
                      <a:lnTo>
                        <a:pt x="5630" y="31365"/>
                      </a:lnTo>
                      <a:lnTo>
                        <a:pt x="5479" y="31465"/>
                      </a:lnTo>
                      <a:lnTo>
                        <a:pt x="5378" y="31365"/>
                      </a:lnTo>
                      <a:lnTo>
                        <a:pt x="5580" y="31315"/>
                      </a:lnTo>
                      <a:close/>
                      <a:moveTo>
                        <a:pt x="4072" y="31315"/>
                      </a:moveTo>
                      <a:lnTo>
                        <a:pt x="4172" y="31365"/>
                      </a:lnTo>
                      <a:lnTo>
                        <a:pt x="4273" y="31465"/>
                      </a:lnTo>
                      <a:lnTo>
                        <a:pt x="4172" y="31667"/>
                      </a:lnTo>
                      <a:lnTo>
                        <a:pt x="4072" y="31667"/>
                      </a:lnTo>
                      <a:lnTo>
                        <a:pt x="3971" y="31566"/>
                      </a:lnTo>
                      <a:lnTo>
                        <a:pt x="3971" y="31465"/>
                      </a:lnTo>
                      <a:lnTo>
                        <a:pt x="3971" y="31365"/>
                      </a:lnTo>
                      <a:lnTo>
                        <a:pt x="4072" y="31315"/>
                      </a:lnTo>
                      <a:close/>
                      <a:moveTo>
                        <a:pt x="66349" y="31516"/>
                      </a:moveTo>
                      <a:lnTo>
                        <a:pt x="66449" y="31566"/>
                      </a:lnTo>
                      <a:lnTo>
                        <a:pt x="66248" y="31667"/>
                      </a:lnTo>
                      <a:lnTo>
                        <a:pt x="66198" y="31566"/>
                      </a:lnTo>
                      <a:lnTo>
                        <a:pt x="66349" y="31516"/>
                      </a:lnTo>
                      <a:close/>
                      <a:moveTo>
                        <a:pt x="68862" y="30410"/>
                      </a:moveTo>
                      <a:lnTo>
                        <a:pt x="69063" y="30460"/>
                      </a:lnTo>
                      <a:lnTo>
                        <a:pt x="69415" y="30460"/>
                      </a:lnTo>
                      <a:lnTo>
                        <a:pt x="69515" y="30510"/>
                      </a:lnTo>
                      <a:lnTo>
                        <a:pt x="69465" y="30611"/>
                      </a:lnTo>
                      <a:lnTo>
                        <a:pt x="69364" y="30661"/>
                      </a:lnTo>
                      <a:lnTo>
                        <a:pt x="68962" y="30661"/>
                      </a:lnTo>
                      <a:lnTo>
                        <a:pt x="68711" y="30712"/>
                      </a:lnTo>
                      <a:lnTo>
                        <a:pt x="68811" y="30812"/>
                      </a:lnTo>
                      <a:lnTo>
                        <a:pt x="68912" y="30862"/>
                      </a:lnTo>
                      <a:lnTo>
                        <a:pt x="69364" y="30862"/>
                      </a:lnTo>
                      <a:lnTo>
                        <a:pt x="69515" y="30913"/>
                      </a:lnTo>
                      <a:lnTo>
                        <a:pt x="69515" y="31013"/>
                      </a:lnTo>
                      <a:lnTo>
                        <a:pt x="69565" y="31164"/>
                      </a:lnTo>
                      <a:lnTo>
                        <a:pt x="69565" y="31365"/>
                      </a:lnTo>
                      <a:lnTo>
                        <a:pt x="69515" y="31566"/>
                      </a:lnTo>
                      <a:lnTo>
                        <a:pt x="69364" y="31667"/>
                      </a:lnTo>
                      <a:lnTo>
                        <a:pt x="69214" y="31667"/>
                      </a:lnTo>
                      <a:lnTo>
                        <a:pt x="68962" y="31566"/>
                      </a:lnTo>
                      <a:lnTo>
                        <a:pt x="68811" y="31415"/>
                      </a:lnTo>
                      <a:lnTo>
                        <a:pt x="68610" y="31264"/>
                      </a:lnTo>
                      <a:lnTo>
                        <a:pt x="68409" y="31164"/>
                      </a:lnTo>
                      <a:lnTo>
                        <a:pt x="68259" y="31114"/>
                      </a:lnTo>
                      <a:lnTo>
                        <a:pt x="68058" y="31063"/>
                      </a:lnTo>
                      <a:lnTo>
                        <a:pt x="67957" y="31013"/>
                      </a:lnTo>
                      <a:lnTo>
                        <a:pt x="67907" y="30963"/>
                      </a:lnTo>
                      <a:lnTo>
                        <a:pt x="68158" y="30762"/>
                      </a:lnTo>
                      <a:lnTo>
                        <a:pt x="68409" y="30561"/>
                      </a:lnTo>
                      <a:lnTo>
                        <a:pt x="68560" y="30460"/>
                      </a:lnTo>
                      <a:lnTo>
                        <a:pt x="68711" y="30410"/>
                      </a:lnTo>
                      <a:close/>
                      <a:moveTo>
                        <a:pt x="67153" y="30661"/>
                      </a:moveTo>
                      <a:lnTo>
                        <a:pt x="67253" y="30712"/>
                      </a:lnTo>
                      <a:lnTo>
                        <a:pt x="67253" y="30862"/>
                      </a:lnTo>
                      <a:lnTo>
                        <a:pt x="67354" y="30963"/>
                      </a:lnTo>
                      <a:lnTo>
                        <a:pt x="67806" y="31415"/>
                      </a:lnTo>
                      <a:lnTo>
                        <a:pt x="67203" y="31817"/>
                      </a:lnTo>
                      <a:lnTo>
                        <a:pt x="67052" y="31817"/>
                      </a:lnTo>
                      <a:lnTo>
                        <a:pt x="67052" y="31717"/>
                      </a:lnTo>
                      <a:lnTo>
                        <a:pt x="67002" y="31616"/>
                      </a:lnTo>
                      <a:lnTo>
                        <a:pt x="66901" y="31465"/>
                      </a:lnTo>
                      <a:lnTo>
                        <a:pt x="66550" y="31214"/>
                      </a:lnTo>
                      <a:lnTo>
                        <a:pt x="66499" y="31114"/>
                      </a:lnTo>
                      <a:lnTo>
                        <a:pt x="66550" y="31114"/>
                      </a:lnTo>
                      <a:lnTo>
                        <a:pt x="66700" y="31063"/>
                      </a:lnTo>
                      <a:lnTo>
                        <a:pt x="66901" y="31063"/>
                      </a:lnTo>
                      <a:lnTo>
                        <a:pt x="67002" y="30963"/>
                      </a:lnTo>
                      <a:lnTo>
                        <a:pt x="67002" y="30862"/>
                      </a:lnTo>
                      <a:lnTo>
                        <a:pt x="67052" y="30762"/>
                      </a:lnTo>
                      <a:lnTo>
                        <a:pt x="67153" y="30661"/>
                      </a:lnTo>
                      <a:close/>
                      <a:moveTo>
                        <a:pt x="18146" y="32320"/>
                      </a:moveTo>
                      <a:lnTo>
                        <a:pt x="18246" y="32420"/>
                      </a:lnTo>
                      <a:lnTo>
                        <a:pt x="18246" y="32471"/>
                      </a:lnTo>
                      <a:lnTo>
                        <a:pt x="18246" y="32515"/>
                      </a:lnTo>
                      <a:lnTo>
                        <a:pt x="18246" y="32515"/>
                      </a:lnTo>
                      <a:lnTo>
                        <a:pt x="18146" y="32471"/>
                      </a:lnTo>
                      <a:lnTo>
                        <a:pt x="17995" y="32370"/>
                      </a:lnTo>
                      <a:lnTo>
                        <a:pt x="18095" y="32320"/>
                      </a:lnTo>
                      <a:close/>
                      <a:moveTo>
                        <a:pt x="65997" y="32571"/>
                      </a:moveTo>
                      <a:lnTo>
                        <a:pt x="66198" y="32622"/>
                      </a:lnTo>
                      <a:lnTo>
                        <a:pt x="66097" y="32672"/>
                      </a:lnTo>
                      <a:lnTo>
                        <a:pt x="65896" y="32622"/>
                      </a:lnTo>
                      <a:lnTo>
                        <a:pt x="65997" y="32571"/>
                      </a:lnTo>
                      <a:close/>
                      <a:moveTo>
                        <a:pt x="7741" y="31868"/>
                      </a:moveTo>
                      <a:lnTo>
                        <a:pt x="7841" y="31968"/>
                      </a:lnTo>
                      <a:lnTo>
                        <a:pt x="7892" y="32320"/>
                      </a:lnTo>
                      <a:lnTo>
                        <a:pt x="7841" y="32622"/>
                      </a:lnTo>
                      <a:lnTo>
                        <a:pt x="7741" y="32722"/>
                      </a:lnTo>
                      <a:lnTo>
                        <a:pt x="7691" y="32672"/>
                      </a:lnTo>
                      <a:lnTo>
                        <a:pt x="7590" y="32420"/>
                      </a:lnTo>
                      <a:lnTo>
                        <a:pt x="7540" y="32320"/>
                      </a:lnTo>
                      <a:lnTo>
                        <a:pt x="7389" y="32219"/>
                      </a:lnTo>
                      <a:lnTo>
                        <a:pt x="7540" y="32069"/>
                      </a:lnTo>
                      <a:lnTo>
                        <a:pt x="7741" y="31868"/>
                      </a:lnTo>
                      <a:close/>
                      <a:moveTo>
                        <a:pt x="18698" y="32521"/>
                      </a:moveTo>
                      <a:lnTo>
                        <a:pt x="18849" y="32622"/>
                      </a:lnTo>
                      <a:lnTo>
                        <a:pt x="18950" y="32722"/>
                      </a:lnTo>
                      <a:lnTo>
                        <a:pt x="19050" y="32823"/>
                      </a:lnTo>
                      <a:lnTo>
                        <a:pt x="19050" y="32873"/>
                      </a:lnTo>
                      <a:lnTo>
                        <a:pt x="18259" y="32521"/>
                      </a:lnTo>
                      <a:close/>
                      <a:moveTo>
                        <a:pt x="52978" y="32823"/>
                      </a:moveTo>
                      <a:lnTo>
                        <a:pt x="52828" y="32923"/>
                      </a:lnTo>
                      <a:lnTo>
                        <a:pt x="52828" y="32923"/>
                      </a:lnTo>
                      <a:lnTo>
                        <a:pt x="52928" y="32823"/>
                      </a:lnTo>
                      <a:close/>
                      <a:moveTo>
                        <a:pt x="20960" y="32772"/>
                      </a:moveTo>
                      <a:lnTo>
                        <a:pt x="21061" y="32823"/>
                      </a:lnTo>
                      <a:lnTo>
                        <a:pt x="21061" y="32923"/>
                      </a:lnTo>
                      <a:lnTo>
                        <a:pt x="21061" y="33024"/>
                      </a:lnTo>
                      <a:lnTo>
                        <a:pt x="20960" y="33074"/>
                      </a:lnTo>
                      <a:lnTo>
                        <a:pt x="20860" y="33074"/>
                      </a:lnTo>
                      <a:lnTo>
                        <a:pt x="20809" y="33024"/>
                      </a:lnTo>
                      <a:lnTo>
                        <a:pt x="20759" y="32923"/>
                      </a:lnTo>
                      <a:lnTo>
                        <a:pt x="20809" y="32823"/>
                      </a:lnTo>
                      <a:lnTo>
                        <a:pt x="20860" y="32772"/>
                      </a:lnTo>
                      <a:close/>
                      <a:moveTo>
                        <a:pt x="34984" y="32973"/>
                      </a:moveTo>
                      <a:lnTo>
                        <a:pt x="35084" y="33024"/>
                      </a:lnTo>
                      <a:lnTo>
                        <a:pt x="34883" y="33074"/>
                      </a:lnTo>
                      <a:lnTo>
                        <a:pt x="34783" y="33024"/>
                      </a:lnTo>
                      <a:lnTo>
                        <a:pt x="34984" y="32973"/>
                      </a:lnTo>
                      <a:close/>
                      <a:moveTo>
                        <a:pt x="17190" y="32722"/>
                      </a:moveTo>
                      <a:lnTo>
                        <a:pt x="17341" y="32772"/>
                      </a:lnTo>
                      <a:lnTo>
                        <a:pt x="17542" y="32923"/>
                      </a:lnTo>
                      <a:lnTo>
                        <a:pt x="17643" y="33074"/>
                      </a:lnTo>
                      <a:lnTo>
                        <a:pt x="17442" y="33124"/>
                      </a:lnTo>
                      <a:lnTo>
                        <a:pt x="17291" y="33124"/>
                      </a:lnTo>
                      <a:lnTo>
                        <a:pt x="17090" y="33024"/>
                      </a:lnTo>
                      <a:lnTo>
                        <a:pt x="16889" y="32873"/>
                      </a:lnTo>
                      <a:lnTo>
                        <a:pt x="16989" y="32722"/>
                      </a:lnTo>
                      <a:close/>
                      <a:moveTo>
                        <a:pt x="22870" y="32622"/>
                      </a:moveTo>
                      <a:lnTo>
                        <a:pt x="22971" y="32823"/>
                      </a:lnTo>
                      <a:lnTo>
                        <a:pt x="23021" y="32973"/>
                      </a:lnTo>
                      <a:lnTo>
                        <a:pt x="22971" y="33074"/>
                      </a:lnTo>
                      <a:lnTo>
                        <a:pt x="22870" y="33124"/>
                      </a:lnTo>
                      <a:lnTo>
                        <a:pt x="22820" y="33074"/>
                      </a:lnTo>
                      <a:lnTo>
                        <a:pt x="22770" y="32973"/>
                      </a:lnTo>
                      <a:lnTo>
                        <a:pt x="22770" y="32823"/>
                      </a:lnTo>
                      <a:lnTo>
                        <a:pt x="22870" y="32622"/>
                      </a:lnTo>
                      <a:close/>
                      <a:moveTo>
                        <a:pt x="52878" y="32722"/>
                      </a:moveTo>
                      <a:lnTo>
                        <a:pt x="52744" y="32923"/>
                      </a:lnTo>
                      <a:lnTo>
                        <a:pt x="52727" y="32923"/>
                      </a:lnTo>
                      <a:lnTo>
                        <a:pt x="52727" y="32948"/>
                      </a:lnTo>
                      <a:lnTo>
                        <a:pt x="52727" y="32948"/>
                      </a:lnTo>
                      <a:lnTo>
                        <a:pt x="52677" y="33024"/>
                      </a:lnTo>
                      <a:lnTo>
                        <a:pt x="52576" y="33124"/>
                      </a:lnTo>
                      <a:lnTo>
                        <a:pt x="52476" y="33074"/>
                      </a:lnTo>
                      <a:lnTo>
                        <a:pt x="52476" y="33024"/>
                      </a:lnTo>
                      <a:lnTo>
                        <a:pt x="52627" y="32923"/>
                      </a:lnTo>
                      <a:lnTo>
                        <a:pt x="52727" y="32923"/>
                      </a:lnTo>
                      <a:lnTo>
                        <a:pt x="52727" y="32873"/>
                      </a:lnTo>
                      <a:lnTo>
                        <a:pt x="52727" y="32823"/>
                      </a:lnTo>
                      <a:lnTo>
                        <a:pt x="52878" y="32722"/>
                      </a:lnTo>
                      <a:close/>
                      <a:moveTo>
                        <a:pt x="53984" y="32722"/>
                      </a:moveTo>
                      <a:lnTo>
                        <a:pt x="54034" y="32772"/>
                      </a:lnTo>
                      <a:lnTo>
                        <a:pt x="54134" y="32873"/>
                      </a:lnTo>
                      <a:lnTo>
                        <a:pt x="54134" y="32973"/>
                      </a:lnTo>
                      <a:lnTo>
                        <a:pt x="54084" y="33074"/>
                      </a:lnTo>
                      <a:lnTo>
                        <a:pt x="53984" y="33124"/>
                      </a:lnTo>
                      <a:lnTo>
                        <a:pt x="53380" y="33124"/>
                      </a:lnTo>
                      <a:lnTo>
                        <a:pt x="53330" y="33024"/>
                      </a:lnTo>
                      <a:lnTo>
                        <a:pt x="53280" y="32973"/>
                      </a:lnTo>
                      <a:lnTo>
                        <a:pt x="53280" y="32873"/>
                      </a:lnTo>
                      <a:lnTo>
                        <a:pt x="53330" y="32772"/>
                      </a:lnTo>
                      <a:lnTo>
                        <a:pt x="53431" y="32722"/>
                      </a:lnTo>
                      <a:close/>
                      <a:moveTo>
                        <a:pt x="1609" y="32722"/>
                      </a:moveTo>
                      <a:lnTo>
                        <a:pt x="1709" y="32772"/>
                      </a:lnTo>
                      <a:lnTo>
                        <a:pt x="1910" y="32973"/>
                      </a:lnTo>
                      <a:lnTo>
                        <a:pt x="2011" y="33074"/>
                      </a:lnTo>
                      <a:lnTo>
                        <a:pt x="2011" y="33174"/>
                      </a:lnTo>
                      <a:lnTo>
                        <a:pt x="1961" y="33275"/>
                      </a:lnTo>
                      <a:lnTo>
                        <a:pt x="1860" y="33325"/>
                      </a:lnTo>
                      <a:lnTo>
                        <a:pt x="1307" y="33325"/>
                      </a:lnTo>
                      <a:lnTo>
                        <a:pt x="1207" y="33275"/>
                      </a:lnTo>
                      <a:lnTo>
                        <a:pt x="1207" y="33124"/>
                      </a:lnTo>
                      <a:lnTo>
                        <a:pt x="1207" y="33024"/>
                      </a:lnTo>
                      <a:lnTo>
                        <a:pt x="1357" y="32873"/>
                      </a:lnTo>
                      <a:lnTo>
                        <a:pt x="1508" y="32772"/>
                      </a:lnTo>
                      <a:lnTo>
                        <a:pt x="1609" y="32722"/>
                      </a:lnTo>
                      <a:close/>
                      <a:moveTo>
                        <a:pt x="16386" y="33174"/>
                      </a:moveTo>
                      <a:lnTo>
                        <a:pt x="16587" y="33225"/>
                      </a:lnTo>
                      <a:lnTo>
                        <a:pt x="16487" y="33325"/>
                      </a:lnTo>
                      <a:lnTo>
                        <a:pt x="16286" y="33225"/>
                      </a:lnTo>
                      <a:lnTo>
                        <a:pt x="16386" y="33174"/>
                      </a:lnTo>
                      <a:close/>
                      <a:moveTo>
                        <a:pt x="25233" y="33124"/>
                      </a:moveTo>
                      <a:lnTo>
                        <a:pt x="25283" y="33174"/>
                      </a:lnTo>
                      <a:lnTo>
                        <a:pt x="25283" y="33225"/>
                      </a:lnTo>
                      <a:lnTo>
                        <a:pt x="25182" y="33275"/>
                      </a:lnTo>
                      <a:lnTo>
                        <a:pt x="25082" y="33325"/>
                      </a:lnTo>
                      <a:lnTo>
                        <a:pt x="24780" y="33325"/>
                      </a:lnTo>
                      <a:lnTo>
                        <a:pt x="24881" y="33225"/>
                      </a:lnTo>
                      <a:lnTo>
                        <a:pt x="25032" y="33124"/>
                      </a:lnTo>
                      <a:close/>
                      <a:moveTo>
                        <a:pt x="26489" y="32722"/>
                      </a:moveTo>
                      <a:lnTo>
                        <a:pt x="26891" y="33275"/>
                      </a:lnTo>
                      <a:lnTo>
                        <a:pt x="26690" y="33325"/>
                      </a:lnTo>
                      <a:lnTo>
                        <a:pt x="26489" y="33325"/>
                      </a:lnTo>
                      <a:lnTo>
                        <a:pt x="26389" y="33174"/>
                      </a:lnTo>
                      <a:lnTo>
                        <a:pt x="26339" y="33024"/>
                      </a:lnTo>
                      <a:lnTo>
                        <a:pt x="26238" y="32923"/>
                      </a:lnTo>
                      <a:lnTo>
                        <a:pt x="26037" y="32923"/>
                      </a:lnTo>
                      <a:lnTo>
                        <a:pt x="25936" y="32873"/>
                      </a:lnTo>
                      <a:lnTo>
                        <a:pt x="25886" y="32772"/>
                      </a:lnTo>
                      <a:lnTo>
                        <a:pt x="25987" y="32772"/>
                      </a:lnTo>
                      <a:lnTo>
                        <a:pt x="26188" y="32722"/>
                      </a:lnTo>
                      <a:close/>
                      <a:moveTo>
                        <a:pt x="29204" y="32722"/>
                      </a:moveTo>
                      <a:lnTo>
                        <a:pt x="29455" y="32823"/>
                      </a:lnTo>
                      <a:lnTo>
                        <a:pt x="29656" y="32973"/>
                      </a:lnTo>
                      <a:lnTo>
                        <a:pt x="29756" y="33024"/>
                      </a:lnTo>
                      <a:lnTo>
                        <a:pt x="29656" y="33124"/>
                      </a:lnTo>
                      <a:lnTo>
                        <a:pt x="29455" y="33225"/>
                      </a:lnTo>
                      <a:lnTo>
                        <a:pt x="29254" y="33325"/>
                      </a:lnTo>
                      <a:lnTo>
                        <a:pt x="29103" y="33325"/>
                      </a:lnTo>
                      <a:lnTo>
                        <a:pt x="28801" y="33174"/>
                      </a:lnTo>
                      <a:lnTo>
                        <a:pt x="28701" y="33074"/>
                      </a:lnTo>
                      <a:lnTo>
                        <a:pt x="28651" y="32923"/>
                      </a:lnTo>
                      <a:lnTo>
                        <a:pt x="28651" y="32823"/>
                      </a:lnTo>
                      <a:lnTo>
                        <a:pt x="28751" y="32772"/>
                      </a:lnTo>
                      <a:lnTo>
                        <a:pt x="29003" y="32722"/>
                      </a:lnTo>
                      <a:close/>
                      <a:moveTo>
                        <a:pt x="34079" y="33124"/>
                      </a:moveTo>
                      <a:lnTo>
                        <a:pt x="34180" y="33275"/>
                      </a:lnTo>
                      <a:lnTo>
                        <a:pt x="34079" y="33325"/>
                      </a:lnTo>
                      <a:lnTo>
                        <a:pt x="34029" y="33225"/>
                      </a:lnTo>
                      <a:lnTo>
                        <a:pt x="34079" y="33124"/>
                      </a:lnTo>
                      <a:close/>
                      <a:moveTo>
                        <a:pt x="20357" y="33325"/>
                      </a:moveTo>
                      <a:lnTo>
                        <a:pt x="20458" y="33476"/>
                      </a:lnTo>
                      <a:lnTo>
                        <a:pt x="20357" y="33526"/>
                      </a:lnTo>
                      <a:lnTo>
                        <a:pt x="20257" y="33426"/>
                      </a:lnTo>
                      <a:lnTo>
                        <a:pt x="20357" y="33325"/>
                      </a:lnTo>
                      <a:close/>
                      <a:moveTo>
                        <a:pt x="30259" y="33426"/>
                      </a:moveTo>
                      <a:lnTo>
                        <a:pt x="30159" y="33526"/>
                      </a:lnTo>
                      <a:lnTo>
                        <a:pt x="30108" y="33526"/>
                      </a:lnTo>
                      <a:lnTo>
                        <a:pt x="30209" y="33426"/>
                      </a:lnTo>
                      <a:close/>
                      <a:moveTo>
                        <a:pt x="32672" y="33325"/>
                      </a:moveTo>
                      <a:lnTo>
                        <a:pt x="32772" y="33426"/>
                      </a:lnTo>
                      <a:lnTo>
                        <a:pt x="32672" y="33526"/>
                      </a:lnTo>
                      <a:lnTo>
                        <a:pt x="32571" y="33476"/>
                      </a:lnTo>
                      <a:lnTo>
                        <a:pt x="32672" y="33325"/>
                      </a:lnTo>
                      <a:close/>
                      <a:moveTo>
                        <a:pt x="30209" y="33376"/>
                      </a:moveTo>
                      <a:lnTo>
                        <a:pt x="30058" y="33526"/>
                      </a:lnTo>
                      <a:lnTo>
                        <a:pt x="30008" y="33526"/>
                      </a:lnTo>
                      <a:lnTo>
                        <a:pt x="30008" y="33577"/>
                      </a:lnTo>
                      <a:lnTo>
                        <a:pt x="29857" y="33727"/>
                      </a:lnTo>
                      <a:lnTo>
                        <a:pt x="29606" y="33727"/>
                      </a:lnTo>
                      <a:lnTo>
                        <a:pt x="29505" y="33677"/>
                      </a:lnTo>
                      <a:lnTo>
                        <a:pt x="29555" y="33577"/>
                      </a:lnTo>
                      <a:lnTo>
                        <a:pt x="29656" y="33577"/>
                      </a:lnTo>
                      <a:lnTo>
                        <a:pt x="30008" y="33526"/>
                      </a:lnTo>
                      <a:lnTo>
                        <a:pt x="30008" y="33476"/>
                      </a:lnTo>
                      <a:lnTo>
                        <a:pt x="30209" y="33376"/>
                      </a:lnTo>
                      <a:close/>
                      <a:moveTo>
                        <a:pt x="44735" y="33124"/>
                      </a:moveTo>
                      <a:lnTo>
                        <a:pt x="44836" y="33174"/>
                      </a:lnTo>
                      <a:lnTo>
                        <a:pt x="44886" y="33275"/>
                      </a:lnTo>
                      <a:lnTo>
                        <a:pt x="44886" y="33426"/>
                      </a:lnTo>
                      <a:lnTo>
                        <a:pt x="44886" y="33526"/>
                      </a:lnTo>
                      <a:lnTo>
                        <a:pt x="45238" y="33677"/>
                      </a:lnTo>
                      <a:lnTo>
                        <a:pt x="45439" y="33878"/>
                      </a:lnTo>
                      <a:lnTo>
                        <a:pt x="45439" y="33878"/>
                      </a:lnTo>
                      <a:lnTo>
                        <a:pt x="44886" y="33602"/>
                      </a:lnTo>
                      <a:lnTo>
                        <a:pt x="44886" y="33602"/>
                      </a:lnTo>
                      <a:lnTo>
                        <a:pt x="44886" y="33526"/>
                      </a:lnTo>
                      <a:lnTo>
                        <a:pt x="44735" y="33526"/>
                      </a:lnTo>
                      <a:lnTo>
                        <a:pt x="44635" y="33476"/>
                      </a:lnTo>
                      <a:lnTo>
                        <a:pt x="44383" y="33275"/>
                      </a:lnTo>
                      <a:lnTo>
                        <a:pt x="44383" y="33225"/>
                      </a:lnTo>
                      <a:lnTo>
                        <a:pt x="44484" y="33174"/>
                      </a:lnTo>
                      <a:lnTo>
                        <a:pt x="44584" y="33124"/>
                      </a:lnTo>
                      <a:close/>
                      <a:moveTo>
                        <a:pt x="24831" y="32722"/>
                      </a:moveTo>
                      <a:lnTo>
                        <a:pt x="24479" y="33401"/>
                      </a:lnTo>
                      <a:lnTo>
                        <a:pt x="24479" y="33401"/>
                      </a:lnTo>
                      <a:lnTo>
                        <a:pt x="24428" y="33426"/>
                      </a:lnTo>
                      <a:lnTo>
                        <a:pt x="24428" y="33498"/>
                      </a:lnTo>
                      <a:lnTo>
                        <a:pt x="24428" y="33498"/>
                      </a:lnTo>
                      <a:lnTo>
                        <a:pt x="24179" y="33979"/>
                      </a:lnTo>
                      <a:lnTo>
                        <a:pt x="24177" y="33979"/>
                      </a:lnTo>
                      <a:lnTo>
                        <a:pt x="24127" y="33878"/>
                      </a:lnTo>
                      <a:lnTo>
                        <a:pt x="24177" y="33577"/>
                      </a:lnTo>
                      <a:lnTo>
                        <a:pt x="24127" y="33426"/>
                      </a:lnTo>
                      <a:lnTo>
                        <a:pt x="23926" y="33275"/>
                      </a:lnTo>
                      <a:lnTo>
                        <a:pt x="23876" y="33275"/>
                      </a:lnTo>
                      <a:lnTo>
                        <a:pt x="23876" y="33225"/>
                      </a:lnTo>
                      <a:lnTo>
                        <a:pt x="23976" y="33124"/>
                      </a:lnTo>
                      <a:lnTo>
                        <a:pt x="24026" y="33074"/>
                      </a:lnTo>
                      <a:lnTo>
                        <a:pt x="24127" y="33024"/>
                      </a:lnTo>
                      <a:lnTo>
                        <a:pt x="24378" y="32973"/>
                      </a:lnTo>
                      <a:lnTo>
                        <a:pt x="24579" y="32873"/>
                      </a:lnTo>
                      <a:lnTo>
                        <a:pt x="24730" y="32772"/>
                      </a:lnTo>
                      <a:lnTo>
                        <a:pt x="24831" y="32722"/>
                      </a:lnTo>
                      <a:close/>
                      <a:moveTo>
                        <a:pt x="44886" y="33652"/>
                      </a:moveTo>
                      <a:lnTo>
                        <a:pt x="45037" y="33778"/>
                      </a:lnTo>
                      <a:lnTo>
                        <a:pt x="45187" y="33979"/>
                      </a:lnTo>
                      <a:lnTo>
                        <a:pt x="45187" y="34029"/>
                      </a:lnTo>
                      <a:lnTo>
                        <a:pt x="45187" y="34079"/>
                      </a:lnTo>
                      <a:lnTo>
                        <a:pt x="45087" y="34129"/>
                      </a:lnTo>
                      <a:lnTo>
                        <a:pt x="44685" y="34129"/>
                      </a:lnTo>
                      <a:lnTo>
                        <a:pt x="44635" y="34079"/>
                      </a:lnTo>
                      <a:lnTo>
                        <a:pt x="44685" y="33979"/>
                      </a:lnTo>
                      <a:lnTo>
                        <a:pt x="44886" y="33727"/>
                      </a:lnTo>
                      <a:lnTo>
                        <a:pt x="44886" y="33652"/>
                      </a:lnTo>
                      <a:close/>
                      <a:moveTo>
                        <a:pt x="24499" y="33697"/>
                      </a:moveTo>
                      <a:lnTo>
                        <a:pt x="24529" y="33727"/>
                      </a:lnTo>
                      <a:lnTo>
                        <a:pt x="24630" y="33727"/>
                      </a:lnTo>
                      <a:lnTo>
                        <a:pt x="24831" y="33778"/>
                      </a:lnTo>
                      <a:lnTo>
                        <a:pt x="24981" y="33828"/>
                      </a:lnTo>
                      <a:lnTo>
                        <a:pt x="25182" y="34029"/>
                      </a:lnTo>
                      <a:lnTo>
                        <a:pt x="25233" y="34079"/>
                      </a:lnTo>
                      <a:lnTo>
                        <a:pt x="24981" y="34180"/>
                      </a:lnTo>
                      <a:lnTo>
                        <a:pt x="24831" y="34129"/>
                      </a:lnTo>
                      <a:lnTo>
                        <a:pt x="24680" y="34029"/>
                      </a:lnTo>
                      <a:lnTo>
                        <a:pt x="24479" y="33979"/>
                      </a:lnTo>
                      <a:lnTo>
                        <a:pt x="24378" y="33928"/>
                      </a:lnTo>
                      <a:lnTo>
                        <a:pt x="24328" y="33954"/>
                      </a:lnTo>
                      <a:lnTo>
                        <a:pt x="24328" y="33954"/>
                      </a:lnTo>
                      <a:lnTo>
                        <a:pt x="24479" y="33727"/>
                      </a:lnTo>
                      <a:lnTo>
                        <a:pt x="24499" y="33697"/>
                      </a:lnTo>
                      <a:close/>
                      <a:moveTo>
                        <a:pt x="26238" y="33979"/>
                      </a:moveTo>
                      <a:lnTo>
                        <a:pt x="26339" y="34029"/>
                      </a:lnTo>
                      <a:lnTo>
                        <a:pt x="26288" y="34129"/>
                      </a:lnTo>
                      <a:lnTo>
                        <a:pt x="26238" y="34180"/>
                      </a:lnTo>
                      <a:lnTo>
                        <a:pt x="25685" y="34180"/>
                      </a:lnTo>
                      <a:lnTo>
                        <a:pt x="25585" y="34079"/>
                      </a:lnTo>
                      <a:lnTo>
                        <a:pt x="25635" y="34029"/>
                      </a:lnTo>
                      <a:lnTo>
                        <a:pt x="25685" y="33979"/>
                      </a:lnTo>
                      <a:close/>
                      <a:moveTo>
                        <a:pt x="18146" y="34180"/>
                      </a:moveTo>
                      <a:lnTo>
                        <a:pt x="18246" y="34280"/>
                      </a:lnTo>
                      <a:lnTo>
                        <a:pt x="18095" y="34331"/>
                      </a:lnTo>
                      <a:lnTo>
                        <a:pt x="17995" y="34280"/>
                      </a:lnTo>
                      <a:lnTo>
                        <a:pt x="18146" y="34180"/>
                      </a:lnTo>
                      <a:close/>
                      <a:moveTo>
                        <a:pt x="18246" y="32577"/>
                      </a:moveTo>
                      <a:lnTo>
                        <a:pt x="18598" y="32772"/>
                      </a:lnTo>
                      <a:lnTo>
                        <a:pt x="18799" y="32873"/>
                      </a:lnTo>
                      <a:lnTo>
                        <a:pt x="18849" y="32973"/>
                      </a:lnTo>
                      <a:lnTo>
                        <a:pt x="18849" y="33024"/>
                      </a:lnTo>
                      <a:lnTo>
                        <a:pt x="18849" y="33174"/>
                      </a:lnTo>
                      <a:lnTo>
                        <a:pt x="18849" y="33225"/>
                      </a:lnTo>
                      <a:lnTo>
                        <a:pt x="18899" y="33275"/>
                      </a:lnTo>
                      <a:lnTo>
                        <a:pt x="19151" y="33376"/>
                      </a:lnTo>
                      <a:lnTo>
                        <a:pt x="19251" y="33376"/>
                      </a:lnTo>
                      <a:lnTo>
                        <a:pt x="19352" y="33426"/>
                      </a:lnTo>
                      <a:lnTo>
                        <a:pt x="19402" y="33627"/>
                      </a:lnTo>
                      <a:lnTo>
                        <a:pt x="19452" y="33727"/>
                      </a:lnTo>
                      <a:lnTo>
                        <a:pt x="19553" y="33778"/>
                      </a:lnTo>
                      <a:lnTo>
                        <a:pt x="19653" y="33878"/>
                      </a:lnTo>
                      <a:lnTo>
                        <a:pt x="19653" y="33979"/>
                      </a:lnTo>
                      <a:lnTo>
                        <a:pt x="19653" y="34180"/>
                      </a:lnTo>
                      <a:lnTo>
                        <a:pt x="19653" y="34230"/>
                      </a:lnTo>
                      <a:lnTo>
                        <a:pt x="19603" y="34280"/>
                      </a:lnTo>
                      <a:lnTo>
                        <a:pt x="19452" y="34381"/>
                      </a:lnTo>
                      <a:lnTo>
                        <a:pt x="19352" y="34381"/>
                      </a:lnTo>
                      <a:lnTo>
                        <a:pt x="19201" y="34331"/>
                      </a:lnTo>
                      <a:lnTo>
                        <a:pt x="19151" y="34280"/>
                      </a:lnTo>
                      <a:lnTo>
                        <a:pt x="19101" y="34180"/>
                      </a:lnTo>
                      <a:lnTo>
                        <a:pt x="19101" y="34029"/>
                      </a:lnTo>
                      <a:lnTo>
                        <a:pt x="19101" y="33878"/>
                      </a:lnTo>
                      <a:lnTo>
                        <a:pt x="19050" y="33828"/>
                      </a:lnTo>
                      <a:lnTo>
                        <a:pt x="19000" y="33778"/>
                      </a:lnTo>
                      <a:lnTo>
                        <a:pt x="18749" y="33727"/>
                      </a:lnTo>
                      <a:lnTo>
                        <a:pt x="18648" y="33727"/>
                      </a:lnTo>
                      <a:lnTo>
                        <a:pt x="18548" y="33627"/>
                      </a:lnTo>
                      <a:lnTo>
                        <a:pt x="18548" y="33526"/>
                      </a:lnTo>
                      <a:lnTo>
                        <a:pt x="18548" y="33275"/>
                      </a:lnTo>
                      <a:lnTo>
                        <a:pt x="18548" y="33024"/>
                      </a:lnTo>
                      <a:lnTo>
                        <a:pt x="18447" y="32973"/>
                      </a:lnTo>
                      <a:lnTo>
                        <a:pt x="18347" y="32873"/>
                      </a:lnTo>
                      <a:lnTo>
                        <a:pt x="18296" y="32823"/>
                      </a:lnTo>
                      <a:lnTo>
                        <a:pt x="18246" y="32722"/>
                      </a:lnTo>
                      <a:lnTo>
                        <a:pt x="18246" y="32622"/>
                      </a:lnTo>
                      <a:lnTo>
                        <a:pt x="18246" y="32577"/>
                      </a:lnTo>
                      <a:close/>
                      <a:moveTo>
                        <a:pt x="21765" y="33979"/>
                      </a:moveTo>
                      <a:lnTo>
                        <a:pt x="21865" y="34029"/>
                      </a:lnTo>
                      <a:lnTo>
                        <a:pt x="21815" y="34129"/>
                      </a:lnTo>
                      <a:lnTo>
                        <a:pt x="21765" y="34180"/>
                      </a:lnTo>
                      <a:lnTo>
                        <a:pt x="21161" y="34180"/>
                      </a:lnTo>
                      <a:lnTo>
                        <a:pt x="20860" y="34230"/>
                      </a:lnTo>
                      <a:lnTo>
                        <a:pt x="20759" y="34280"/>
                      </a:lnTo>
                      <a:lnTo>
                        <a:pt x="20659" y="34381"/>
                      </a:lnTo>
                      <a:lnTo>
                        <a:pt x="20558" y="34280"/>
                      </a:lnTo>
                      <a:lnTo>
                        <a:pt x="20508" y="34180"/>
                      </a:lnTo>
                      <a:lnTo>
                        <a:pt x="20508" y="34079"/>
                      </a:lnTo>
                      <a:lnTo>
                        <a:pt x="20558" y="33979"/>
                      </a:lnTo>
                      <a:close/>
                      <a:moveTo>
                        <a:pt x="22669" y="33376"/>
                      </a:moveTo>
                      <a:lnTo>
                        <a:pt x="22870" y="33526"/>
                      </a:lnTo>
                      <a:lnTo>
                        <a:pt x="23071" y="33677"/>
                      </a:lnTo>
                      <a:lnTo>
                        <a:pt x="23272" y="33828"/>
                      </a:lnTo>
                      <a:lnTo>
                        <a:pt x="23473" y="33928"/>
                      </a:lnTo>
                      <a:lnTo>
                        <a:pt x="23725" y="33979"/>
                      </a:lnTo>
                      <a:lnTo>
                        <a:pt x="24127" y="33979"/>
                      </a:lnTo>
                      <a:lnTo>
                        <a:pt x="24161" y="34013"/>
                      </a:lnTo>
                      <a:lnTo>
                        <a:pt x="24161" y="34013"/>
                      </a:lnTo>
                      <a:lnTo>
                        <a:pt x="24127" y="34079"/>
                      </a:lnTo>
                      <a:lnTo>
                        <a:pt x="24026" y="34280"/>
                      </a:lnTo>
                      <a:lnTo>
                        <a:pt x="23976" y="34331"/>
                      </a:lnTo>
                      <a:lnTo>
                        <a:pt x="23775" y="34180"/>
                      </a:lnTo>
                      <a:lnTo>
                        <a:pt x="23574" y="34180"/>
                      </a:lnTo>
                      <a:lnTo>
                        <a:pt x="23373" y="34230"/>
                      </a:lnTo>
                      <a:lnTo>
                        <a:pt x="23172" y="34331"/>
                      </a:lnTo>
                      <a:lnTo>
                        <a:pt x="23071" y="34381"/>
                      </a:lnTo>
                      <a:lnTo>
                        <a:pt x="22921" y="34381"/>
                      </a:lnTo>
                      <a:lnTo>
                        <a:pt x="22770" y="34331"/>
                      </a:lnTo>
                      <a:lnTo>
                        <a:pt x="22770" y="34230"/>
                      </a:lnTo>
                      <a:lnTo>
                        <a:pt x="22770" y="34129"/>
                      </a:lnTo>
                      <a:lnTo>
                        <a:pt x="22770" y="34029"/>
                      </a:lnTo>
                      <a:lnTo>
                        <a:pt x="22669" y="33878"/>
                      </a:lnTo>
                      <a:lnTo>
                        <a:pt x="22569" y="33677"/>
                      </a:lnTo>
                      <a:lnTo>
                        <a:pt x="22468" y="33526"/>
                      </a:lnTo>
                      <a:lnTo>
                        <a:pt x="22468" y="33426"/>
                      </a:lnTo>
                      <a:lnTo>
                        <a:pt x="22569" y="33376"/>
                      </a:lnTo>
                      <a:close/>
                      <a:moveTo>
                        <a:pt x="42674" y="34381"/>
                      </a:move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674" y="34381"/>
                      </a:lnTo>
                      <a:close/>
                      <a:moveTo>
                        <a:pt x="34984" y="34180"/>
                      </a:moveTo>
                      <a:lnTo>
                        <a:pt x="35084" y="34280"/>
                      </a:lnTo>
                      <a:lnTo>
                        <a:pt x="35084" y="34331"/>
                      </a:lnTo>
                      <a:lnTo>
                        <a:pt x="35084" y="34381"/>
                      </a:lnTo>
                      <a:lnTo>
                        <a:pt x="35185" y="34381"/>
                      </a:lnTo>
                      <a:lnTo>
                        <a:pt x="35336" y="34481"/>
                      </a:lnTo>
                      <a:lnTo>
                        <a:pt x="35336" y="34481"/>
                      </a:lnTo>
                      <a:lnTo>
                        <a:pt x="35084" y="34387"/>
                      </a:lnTo>
                      <a:lnTo>
                        <a:pt x="35084" y="34387"/>
                      </a:lnTo>
                      <a:lnTo>
                        <a:pt x="35084" y="34381"/>
                      </a:lnTo>
                      <a:lnTo>
                        <a:pt x="35068" y="34381"/>
                      </a:lnTo>
                      <a:lnTo>
                        <a:pt x="34934" y="34331"/>
                      </a:lnTo>
                      <a:lnTo>
                        <a:pt x="34833" y="34280"/>
                      </a:lnTo>
                      <a:lnTo>
                        <a:pt x="34883" y="34180"/>
                      </a:lnTo>
                      <a:close/>
                      <a:moveTo>
                        <a:pt x="11008" y="31667"/>
                      </a:moveTo>
                      <a:lnTo>
                        <a:pt x="11058" y="31717"/>
                      </a:lnTo>
                      <a:lnTo>
                        <a:pt x="11310" y="31817"/>
                      </a:lnTo>
                      <a:lnTo>
                        <a:pt x="11561" y="31868"/>
                      </a:lnTo>
                      <a:lnTo>
                        <a:pt x="12114" y="31918"/>
                      </a:lnTo>
                      <a:lnTo>
                        <a:pt x="12415" y="31918"/>
                      </a:lnTo>
                      <a:lnTo>
                        <a:pt x="12667" y="31868"/>
                      </a:lnTo>
                      <a:lnTo>
                        <a:pt x="12968" y="31918"/>
                      </a:lnTo>
                      <a:lnTo>
                        <a:pt x="13119" y="31968"/>
                      </a:lnTo>
                      <a:lnTo>
                        <a:pt x="13270" y="32018"/>
                      </a:lnTo>
                      <a:lnTo>
                        <a:pt x="13521" y="32119"/>
                      </a:lnTo>
                      <a:lnTo>
                        <a:pt x="13773" y="32119"/>
                      </a:lnTo>
                      <a:lnTo>
                        <a:pt x="14376" y="32069"/>
                      </a:lnTo>
                      <a:lnTo>
                        <a:pt x="15582" y="32119"/>
                      </a:lnTo>
                      <a:lnTo>
                        <a:pt x="15683" y="32169"/>
                      </a:lnTo>
                      <a:lnTo>
                        <a:pt x="15733" y="32270"/>
                      </a:lnTo>
                      <a:lnTo>
                        <a:pt x="15683" y="32420"/>
                      </a:lnTo>
                      <a:lnTo>
                        <a:pt x="15632" y="32471"/>
                      </a:lnTo>
                      <a:lnTo>
                        <a:pt x="15582" y="32521"/>
                      </a:lnTo>
                      <a:lnTo>
                        <a:pt x="15180" y="32521"/>
                      </a:lnTo>
                      <a:lnTo>
                        <a:pt x="14979" y="32471"/>
                      </a:lnTo>
                      <a:lnTo>
                        <a:pt x="14828" y="32370"/>
                      </a:lnTo>
                      <a:lnTo>
                        <a:pt x="14677" y="32320"/>
                      </a:lnTo>
                      <a:lnTo>
                        <a:pt x="14577" y="32270"/>
                      </a:lnTo>
                      <a:lnTo>
                        <a:pt x="14426" y="32320"/>
                      </a:lnTo>
                      <a:lnTo>
                        <a:pt x="14325" y="32420"/>
                      </a:lnTo>
                      <a:lnTo>
                        <a:pt x="15029" y="32923"/>
                      </a:lnTo>
                      <a:lnTo>
                        <a:pt x="15280" y="33124"/>
                      </a:lnTo>
                      <a:lnTo>
                        <a:pt x="15532" y="33325"/>
                      </a:lnTo>
                      <a:lnTo>
                        <a:pt x="15833" y="33476"/>
                      </a:lnTo>
                      <a:lnTo>
                        <a:pt x="15984" y="33526"/>
                      </a:lnTo>
                      <a:lnTo>
                        <a:pt x="16185" y="33577"/>
                      </a:lnTo>
                      <a:lnTo>
                        <a:pt x="16336" y="33778"/>
                      </a:lnTo>
                      <a:lnTo>
                        <a:pt x="16487" y="34029"/>
                      </a:lnTo>
                      <a:lnTo>
                        <a:pt x="16587" y="34230"/>
                      </a:lnTo>
                      <a:lnTo>
                        <a:pt x="16587" y="34331"/>
                      </a:lnTo>
                      <a:lnTo>
                        <a:pt x="16587" y="34481"/>
                      </a:lnTo>
                      <a:lnTo>
                        <a:pt x="16487" y="34532"/>
                      </a:lnTo>
                      <a:lnTo>
                        <a:pt x="16386" y="34532"/>
                      </a:lnTo>
                      <a:lnTo>
                        <a:pt x="16286" y="34331"/>
                      </a:lnTo>
                      <a:lnTo>
                        <a:pt x="16185" y="34180"/>
                      </a:lnTo>
                      <a:lnTo>
                        <a:pt x="15984" y="34029"/>
                      </a:lnTo>
                      <a:lnTo>
                        <a:pt x="15733" y="33979"/>
                      </a:lnTo>
                      <a:lnTo>
                        <a:pt x="15733" y="34079"/>
                      </a:lnTo>
                      <a:lnTo>
                        <a:pt x="15632" y="34129"/>
                      </a:lnTo>
                      <a:lnTo>
                        <a:pt x="15532" y="34129"/>
                      </a:lnTo>
                      <a:lnTo>
                        <a:pt x="15482" y="34079"/>
                      </a:lnTo>
                      <a:lnTo>
                        <a:pt x="15482" y="33979"/>
                      </a:lnTo>
                      <a:lnTo>
                        <a:pt x="15331" y="33979"/>
                      </a:lnTo>
                      <a:lnTo>
                        <a:pt x="15230" y="34029"/>
                      </a:lnTo>
                      <a:lnTo>
                        <a:pt x="15180" y="34230"/>
                      </a:lnTo>
                      <a:lnTo>
                        <a:pt x="15180" y="34431"/>
                      </a:lnTo>
                      <a:lnTo>
                        <a:pt x="15130" y="34532"/>
                      </a:lnTo>
                      <a:lnTo>
                        <a:pt x="14979" y="34582"/>
                      </a:lnTo>
                      <a:lnTo>
                        <a:pt x="14728" y="34582"/>
                      </a:lnTo>
                      <a:lnTo>
                        <a:pt x="14426" y="34331"/>
                      </a:lnTo>
                      <a:lnTo>
                        <a:pt x="14275" y="34230"/>
                      </a:lnTo>
                      <a:lnTo>
                        <a:pt x="14225" y="34180"/>
                      </a:lnTo>
                      <a:lnTo>
                        <a:pt x="13923" y="34180"/>
                      </a:lnTo>
                      <a:lnTo>
                        <a:pt x="13672" y="34129"/>
                      </a:lnTo>
                      <a:lnTo>
                        <a:pt x="13270" y="34029"/>
                      </a:lnTo>
                      <a:lnTo>
                        <a:pt x="13169" y="34129"/>
                      </a:lnTo>
                      <a:lnTo>
                        <a:pt x="13019" y="34129"/>
                      </a:lnTo>
                      <a:lnTo>
                        <a:pt x="12818" y="33979"/>
                      </a:lnTo>
                      <a:lnTo>
                        <a:pt x="12667" y="33928"/>
                      </a:lnTo>
                      <a:lnTo>
                        <a:pt x="12516" y="33979"/>
                      </a:lnTo>
                      <a:lnTo>
                        <a:pt x="12013" y="34331"/>
                      </a:lnTo>
                      <a:lnTo>
                        <a:pt x="11863" y="34381"/>
                      </a:lnTo>
                      <a:lnTo>
                        <a:pt x="11762" y="34381"/>
                      </a:lnTo>
                      <a:lnTo>
                        <a:pt x="11611" y="34331"/>
                      </a:lnTo>
                      <a:lnTo>
                        <a:pt x="11561" y="34180"/>
                      </a:lnTo>
                      <a:lnTo>
                        <a:pt x="11511" y="34079"/>
                      </a:lnTo>
                      <a:lnTo>
                        <a:pt x="11410" y="33979"/>
                      </a:lnTo>
                      <a:lnTo>
                        <a:pt x="11259" y="33878"/>
                      </a:lnTo>
                      <a:lnTo>
                        <a:pt x="11159" y="33778"/>
                      </a:lnTo>
                      <a:lnTo>
                        <a:pt x="11109" y="33778"/>
                      </a:lnTo>
                      <a:lnTo>
                        <a:pt x="10958" y="33878"/>
                      </a:lnTo>
                      <a:lnTo>
                        <a:pt x="10757" y="34029"/>
                      </a:lnTo>
                      <a:lnTo>
                        <a:pt x="10656" y="34079"/>
                      </a:lnTo>
                      <a:lnTo>
                        <a:pt x="10606" y="34079"/>
                      </a:lnTo>
                      <a:lnTo>
                        <a:pt x="10355" y="34029"/>
                      </a:lnTo>
                      <a:lnTo>
                        <a:pt x="10003" y="33928"/>
                      </a:lnTo>
                      <a:lnTo>
                        <a:pt x="9802" y="33878"/>
                      </a:lnTo>
                      <a:lnTo>
                        <a:pt x="9701" y="33727"/>
                      </a:lnTo>
                      <a:lnTo>
                        <a:pt x="9601" y="33577"/>
                      </a:lnTo>
                      <a:lnTo>
                        <a:pt x="9601" y="33526"/>
                      </a:lnTo>
                      <a:lnTo>
                        <a:pt x="9601" y="33476"/>
                      </a:lnTo>
                      <a:lnTo>
                        <a:pt x="9751" y="33325"/>
                      </a:lnTo>
                      <a:lnTo>
                        <a:pt x="9852" y="33174"/>
                      </a:lnTo>
                      <a:lnTo>
                        <a:pt x="9852" y="33024"/>
                      </a:lnTo>
                      <a:lnTo>
                        <a:pt x="9852" y="32823"/>
                      </a:lnTo>
                      <a:lnTo>
                        <a:pt x="9852" y="32622"/>
                      </a:lnTo>
                      <a:lnTo>
                        <a:pt x="9902" y="32420"/>
                      </a:lnTo>
                      <a:lnTo>
                        <a:pt x="10003" y="32270"/>
                      </a:lnTo>
                      <a:lnTo>
                        <a:pt x="10254" y="32119"/>
                      </a:lnTo>
                      <a:lnTo>
                        <a:pt x="10355" y="32069"/>
                      </a:lnTo>
                      <a:lnTo>
                        <a:pt x="10405" y="31968"/>
                      </a:lnTo>
                      <a:lnTo>
                        <a:pt x="10455" y="31817"/>
                      </a:lnTo>
                      <a:lnTo>
                        <a:pt x="10505" y="31767"/>
                      </a:lnTo>
                      <a:lnTo>
                        <a:pt x="10556" y="31717"/>
                      </a:lnTo>
                      <a:lnTo>
                        <a:pt x="10857" y="31667"/>
                      </a:lnTo>
                      <a:close/>
                      <a:moveTo>
                        <a:pt x="35084" y="34456"/>
                      </a:moveTo>
                      <a:lnTo>
                        <a:pt x="35235" y="34532"/>
                      </a:lnTo>
                      <a:lnTo>
                        <a:pt x="35235" y="34582"/>
                      </a:lnTo>
                      <a:lnTo>
                        <a:pt x="35084" y="34481"/>
                      </a:lnTo>
                      <a:lnTo>
                        <a:pt x="35084" y="34456"/>
                      </a:lnTo>
                      <a:close/>
                      <a:moveTo>
                        <a:pt x="42674" y="33979"/>
                      </a:moveTo>
                      <a:lnTo>
                        <a:pt x="42875" y="34029"/>
                      </a:lnTo>
                      <a:lnTo>
                        <a:pt x="42875" y="34079"/>
                      </a:lnTo>
                      <a:lnTo>
                        <a:pt x="42926" y="34129"/>
                      </a:lnTo>
                      <a:lnTo>
                        <a:pt x="42926" y="34331"/>
                      </a:lnTo>
                      <a:lnTo>
                        <a:pt x="42731" y="34400"/>
                      </a:lnTo>
                      <a:lnTo>
                        <a:pt x="42731" y="34400"/>
                      </a:lnTo>
                      <a:lnTo>
                        <a:pt x="42825" y="34431"/>
                      </a:lnTo>
                      <a:lnTo>
                        <a:pt x="42875" y="34431"/>
                      </a:lnTo>
                      <a:lnTo>
                        <a:pt x="42875" y="34532"/>
                      </a:lnTo>
                      <a:lnTo>
                        <a:pt x="42825" y="34582"/>
                      </a:lnTo>
                      <a:lnTo>
                        <a:pt x="42775" y="34582"/>
                      </a:lnTo>
                      <a:lnTo>
                        <a:pt x="42674" y="34532"/>
                      </a:lnTo>
                      <a:lnTo>
                        <a:pt x="42578" y="34455"/>
                      </a:lnTo>
                      <a:lnTo>
                        <a:pt x="42578" y="34455"/>
                      </a:lnTo>
                      <a:lnTo>
                        <a:pt x="42222" y="34582"/>
                      </a:lnTo>
                      <a:lnTo>
                        <a:pt x="42121" y="34481"/>
                      </a:lnTo>
                      <a:lnTo>
                        <a:pt x="42222" y="34381"/>
                      </a:lnTo>
                      <a:lnTo>
                        <a:pt x="42373" y="34381"/>
                      </a:lnTo>
                      <a:lnTo>
                        <a:pt x="42373" y="34481"/>
                      </a:lnTo>
                      <a:lnTo>
                        <a:pt x="42541" y="34425"/>
                      </a:lnTo>
                      <a:lnTo>
                        <a:pt x="42541" y="34425"/>
                      </a:lnTo>
                      <a:lnTo>
                        <a:pt x="42423" y="34331"/>
                      </a:lnTo>
                      <a:lnTo>
                        <a:pt x="42373" y="34230"/>
                      </a:lnTo>
                      <a:lnTo>
                        <a:pt x="42373" y="34180"/>
                      </a:lnTo>
                      <a:lnTo>
                        <a:pt x="42373" y="34079"/>
                      </a:lnTo>
                      <a:lnTo>
                        <a:pt x="42473" y="33979"/>
                      </a:lnTo>
                      <a:close/>
                      <a:moveTo>
                        <a:pt x="1257" y="34682"/>
                      </a:move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733"/>
                      </a:lnTo>
                      <a:lnTo>
                        <a:pt x="1156" y="34783"/>
                      </a:lnTo>
                      <a:lnTo>
                        <a:pt x="1232" y="34783"/>
                      </a:lnTo>
                      <a:lnTo>
                        <a:pt x="1257" y="34682"/>
                      </a:lnTo>
                      <a:close/>
                      <a:moveTo>
                        <a:pt x="2916" y="34783"/>
                      </a:moveTo>
                      <a:lnTo>
                        <a:pt x="3066" y="34833"/>
                      </a:lnTo>
                      <a:lnTo>
                        <a:pt x="3117" y="34934"/>
                      </a:lnTo>
                      <a:lnTo>
                        <a:pt x="3167" y="35084"/>
                      </a:lnTo>
                      <a:lnTo>
                        <a:pt x="3217" y="35185"/>
                      </a:lnTo>
                      <a:lnTo>
                        <a:pt x="3368" y="35286"/>
                      </a:lnTo>
                      <a:lnTo>
                        <a:pt x="3066" y="35738"/>
                      </a:lnTo>
                      <a:lnTo>
                        <a:pt x="2966" y="35838"/>
                      </a:lnTo>
                      <a:lnTo>
                        <a:pt x="2865" y="35738"/>
                      </a:lnTo>
                      <a:lnTo>
                        <a:pt x="2664" y="35587"/>
                      </a:lnTo>
                      <a:lnTo>
                        <a:pt x="2413" y="35436"/>
                      </a:lnTo>
                      <a:lnTo>
                        <a:pt x="2111" y="35386"/>
                      </a:lnTo>
                      <a:lnTo>
                        <a:pt x="1810" y="35386"/>
                      </a:lnTo>
                      <a:lnTo>
                        <a:pt x="1759" y="35286"/>
                      </a:lnTo>
                      <a:lnTo>
                        <a:pt x="1709" y="35185"/>
                      </a:lnTo>
                      <a:lnTo>
                        <a:pt x="1759" y="35084"/>
                      </a:lnTo>
                      <a:lnTo>
                        <a:pt x="1810" y="35034"/>
                      </a:lnTo>
                      <a:lnTo>
                        <a:pt x="2363" y="34984"/>
                      </a:lnTo>
                      <a:lnTo>
                        <a:pt x="2564" y="34883"/>
                      </a:lnTo>
                      <a:lnTo>
                        <a:pt x="2815" y="34783"/>
                      </a:lnTo>
                      <a:close/>
                      <a:moveTo>
                        <a:pt x="56396" y="36241"/>
                      </a:moveTo>
                      <a:lnTo>
                        <a:pt x="56346" y="36291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497" y="36341"/>
                      </a:lnTo>
                      <a:lnTo>
                        <a:pt x="56472" y="36241"/>
                      </a:lnTo>
                      <a:close/>
                      <a:moveTo>
                        <a:pt x="50113" y="0"/>
                      </a:moveTo>
                      <a:lnTo>
                        <a:pt x="50013" y="51"/>
                      </a:lnTo>
                      <a:lnTo>
                        <a:pt x="49963" y="51"/>
                      </a:lnTo>
                      <a:lnTo>
                        <a:pt x="49862" y="151"/>
                      </a:lnTo>
                      <a:lnTo>
                        <a:pt x="49711" y="202"/>
                      </a:lnTo>
                      <a:lnTo>
                        <a:pt x="49560" y="202"/>
                      </a:lnTo>
                      <a:lnTo>
                        <a:pt x="49410" y="302"/>
                      </a:lnTo>
                      <a:lnTo>
                        <a:pt x="49259" y="403"/>
                      </a:lnTo>
                      <a:lnTo>
                        <a:pt x="48857" y="403"/>
                      </a:lnTo>
                      <a:lnTo>
                        <a:pt x="48656" y="453"/>
                      </a:lnTo>
                      <a:lnTo>
                        <a:pt x="48555" y="503"/>
                      </a:lnTo>
                      <a:lnTo>
                        <a:pt x="48555" y="604"/>
                      </a:lnTo>
                      <a:lnTo>
                        <a:pt x="48555" y="704"/>
                      </a:lnTo>
                      <a:lnTo>
                        <a:pt x="48605" y="805"/>
                      </a:lnTo>
                      <a:lnTo>
                        <a:pt x="48706" y="805"/>
                      </a:lnTo>
                      <a:lnTo>
                        <a:pt x="48857" y="855"/>
                      </a:lnTo>
                      <a:lnTo>
                        <a:pt x="49008" y="905"/>
                      </a:lnTo>
                      <a:lnTo>
                        <a:pt x="49058" y="955"/>
                      </a:lnTo>
                      <a:lnTo>
                        <a:pt x="49108" y="1006"/>
                      </a:lnTo>
                      <a:lnTo>
                        <a:pt x="49058" y="1106"/>
                      </a:lnTo>
                      <a:lnTo>
                        <a:pt x="49058" y="1157"/>
                      </a:lnTo>
                      <a:lnTo>
                        <a:pt x="48957" y="1207"/>
                      </a:lnTo>
                      <a:lnTo>
                        <a:pt x="48907" y="1257"/>
                      </a:lnTo>
                      <a:lnTo>
                        <a:pt x="48505" y="1307"/>
                      </a:lnTo>
                      <a:lnTo>
                        <a:pt x="48103" y="1408"/>
                      </a:lnTo>
                      <a:lnTo>
                        <a:pt x="47902" y="1458"/>
                      </a:lnTo>
                      <a:lnTo>
                        <a:pt x="47650" y="1508"/>
                      </a:lnTo>
                      <a:lnTo>
                        <a:pt x="47349" y="1458"/>
                      </a:lnTo>
                      <a:lnTo>
                        <a:pt x="47097" y="1358"/>
                      </a:lnTo>
                      <a:lnTo>
                        <a:pt x="46796" y="1257"/>
                      </a:lnTo>
                      <a:lnTo>
                        <a:pt x="46444" y="1207"/>
                      </a:lnTo>
                      <a:lnTo>
                        <a:pt x="46142" y="1257"/>
                      </a:lnTo>
                      <a:lnTo>
                        <a:pt x="45791" y="1307"/>
                      </a:lnTo>
                      <a:lnTo>
                        <a:pt x="45740" y="1307"/>
                      </a:lnTo>
                      <a:lnTo>
                        <a:pt x="45740" y="1358"/>
                      </a:lnTo>
                      <a:lnTo>
                        <a:pt x="45841" y="1458"/>
                      </a:lnTo>
                      <a:lnTo>
                        <a:pt x="45941" y="1508"/>
                      </a:lnTo>
                      <a:lnTo>
                        <a:pt x="45941" y="1609"/>
                      </a:lnTo>
                      <a:lnTo>
                        <a:pt x="45791" y="1659"/>
                      </a:lnTo>
                      <a:lnTo>
                        <a:pt x="45590" y="1709"/>
                      </a:lnTo>
                      <a:lnTo>
                        <a:pt x="45439" y="1760"/>
                      </a:lnTo>
                      <a:lnTo>
                        <a:pt x="45288" y="1860"/>
                      </a:lnTo>
                      <a:lnTo>
                        <a:pt x="45187" y="1760"/>
                      </a:lnTo>
                      <a:lnTo>
                        <a:pt x="45037" y="1709"/>
                      </a:lnTo>
                      <a:lnTo>
                        <a:pt x="44735" y="1609"/>
                      </a:lnTo>
                      <a:lnTo>
                        <a:pt x="44484" y="1508"/>
                      </a:lnTo>
                      <a:lnTo>
                        <a:pt x="44383" y="1408"/>
                      </a:lnTo>
                      <a:lnTo>
                        <a:pt x="44333" y="1257"/>
                      </a:lnTo>
                      <a:lnTo>
                        <a:pt x="43981" y="1257"/>
                      </a:lnTo>
                      <a:lnTo>
                        <a:pt x="43680" y="1358"/>
                      </a:lnTo>
                      <a:lnTo>
                        <a:pt x="43378" y="1458"/>
                      </a:lnTo>
                      <a:lnTo>
                        <a:pt x="43227" y="1508"/>
                      </a:lnTo>
                      <a:lnTo>
                        <a:pt x="43026" y="1458"/>
                      </a:lnTo>
                      <a:lnTo>
                        <a:pt x="42976" y="1559"/>
                      </a:lnTo>
                      <a:lnTo>
                        <a:pt x="42976" y="1659"/>
                      </a:lnTo>
                      <a:lnTo>
                        <a:pt x="42926" y="1709"/>
                      </a:lnTo>
                      <a:lnTo>
                        <a:pt x="42775" y="1810"/>
                      </a:lnTo>
                      <a:lnTo>
                        <a:pt x="42574" y="1910"/>
                      </a:lnTo>
                      <a:lnTo>
                        <a:pt x="42373" y="1961"/>
                      </a:lnTo>
                      <a:lnTo>
                        <a:pt x="42322" y="2061"/>
                      </a:lnTo>
                      <a:lnTo>
                        <a:pt x="42373" y="2162"/>
                      </a:lnTo>
                      <a:lnTo>
                        <a:pt x="42423" y="2212"/>
                      </a:lnTo>
                      <a:lnTo>
                        <a:pt x="42473" y="2262"/>
                      </a:lnTo>
                      <a:lnTo>
                        <a:pt x="42574" y="2212"/>
                      </a:lnTo>
                      <a:lnTo>
                        <a:pt x="42624" y="2162"/>
                      </a:lnTo>
                      <a:lnTo>
                        <a:pt x="42775" y="2112"/>
                      </a:lnTo>
                      <a:lnTo>
                        <a:pt x="42875" y="2061"/>
                      </a:lnTo>
                      <a:lnTo>
                        <a:pt x="42976" y="2061"/>
                      </a:lnTo>
                      <a:lnTo>
                        <a:pt x="43127" y="2112"/>
                      </a:lnTo>
                      <a:lnTo>
                        <a:pt x="43328" y="2262"/>
                      </a:lnTo>
                      <a:lnTo>
                        <a:pt x="43378" y="2262"/>
                      </a:lnTo>
                      <a:lnTo>
                        <a:pt x="43529" y="2162"/>
                      </a:lnTo>
                      <a:lnTo>
                        <a:pt x="43629" y="2061"/>
                      </a:lnTo>
                      <a:lnTo>
                        <a:pt x="43780" y="2061"/>
                      </a:lnTo>
                      <a:lnTo>
                        <a:pt x="43931" y="2011"/>
                      </a:lnTo>
                      <a:lnTo>
                        <a:pt x="44082" y="1961"/>
                      </a:lnTo>
                      <a:lnTo>
                        <a:pt x="44283" y="1860"/>
                      </a:lnTo>
                      <a:lnTo>
                        <a:pt x="44434" y="1860"/>
                      </a:lnTo>
                      <a:lnTo>
                        <a:pt x="44584" y="1961"/>
                      </a:lnTo>
                      <a:lnTo>
                        <a:pt x="44584" y="2162"/>
                      </a:lnTo>
                      <a:lnTo>
                        <a:pt x="44584" y="2313"/>
                      </a:lnTo>
                      <a:lnTo>
                        <a:pt x="44534" y="2463"/>
                      </a:lnTo>
                      <a:lnTo>
                        <a:pt x="43830" y="2463"/>
                      </a:lnTo>
                      <a:lnTo>
                        <a:pt x="43579" y="2564"/>
                      </a:lnTo>
                      <a:lnTo>
                        <a:pt x="43378" y="2664"/>
                      </a:lnTo>
                      <a:lnTo>
                        <a:pt x="43227" y="2815"/>
                      </a:lnTo>
                      <a:lnTo>
                        <a:pt x="43127" y="2865"/>
                      </a:lnTo>
                      <a:lnTo>
                        <a:pt x="43076" y="2865"/>
                      </a:lnTo>
                      <a:lnTo>
                        <a:pt x="42926" y="2815"/>
                      </a:lnTo>
                      <a:lnTo>
                        <a:pt x="42825" y="2765"/>
                      </a:lnTo>
                      <a:lnTo>
                        <a:pt x="42775" y="2715"/>
                      </a:lnTo>
                      <a:lnTo>
                        <a:pt x="42725" y="2765"/>
                      </a:lnTo>
                      <a:lnTo>
                        <a:pt x="42624" y="2815"/>
                      </a:lnTo>
                      <a:lnTo>
                        <a:pt x="42523" y="2865"/>
                      </a:lnTo>
                      <a:lnTo>
                        <a:pt x="42423" y="2865"/>
                      </a:lnTo>
                      <a:lnTo>
                        <a:pt x="42322" y="2765"/>
                      </a:lnTo>
                      <a:lnTo>
                        <a:pt x="42121" y="2614"/>
                      </a:lnTo>
                      <a:lnTo>
                        <a:pt x="42071" y="2514"/>
                      </a:lnTo>
                      <a:lnTo>
                        <a:pt x="42071" y="2413"/>
                      </a:lnTo>
                      <a:lnTo>
                        <a:pt x="42071" y="2313"/>
                      </a:lnTo>
                      <a:lnTo>
                        <a:pt x="42021" y="2212"/>
                      </a:lnTo>
                      <a:lnTo>
                        <a:pt x="41870" y="2011"/>
                      </a:lnTo>
                      <a:lnTo>
                        <a:pt x="41770" y="1810"/>
                      </a:lnTo>
                      <a:lnTo>
                        <a:pt x="41770" y="1709"/>
                      </a:lnTo>
                      <a:lnTo>
                        <a:pt x="41820" y="1609"/>
                      </a:lnTo>
                      <a:lnTo>
                        <a:pt x="41568" y="1408"/>
                      </a:lnTo>
                      <a:lnTo>
                        <a:pt x="41317" y="1257"/>
                      </a:lnTo>
                      <a:lnTo>
                        <a:pt x="41166" y="1307"/>
                      </a:lnTo>
                      <a:lnTo>
                        <a:pt x="40965" y="1358"/>
                      </a:lnTo>
                      <a:lnTo>
                        <a:pt x="40764" y="1408"/>
                      </a:lnTo>
                      <a:lnTo>
                        <a:pt x="40613" y="1458"/>
                      </a:lnTo>
                      <a:lnTo>
                        <a:pt x="40312" y="1307"/>
                      </a:lnTo>
                      <a:lnTo>
                        <a:pt x="40211" y="1207"/>
                      </a:lnTo>
                      <a:lnTo>
                        <a:pt x="40161" y="1106"/>
                      </a:lnTo>
                      <a:lnTo>
                        <a:pt x="40061" y="754"/>
                      </a:lnTo>
                      <a:lnTo>
                        <a:pt x="40111" y="604"/>
                      </a:lnTo>
                      <a:lnTo>
                        <a:pt x="40262" y="453"/>
                      </a:lnTo>
                      <a:lnTo>
                        <a:pt x="40312" y="352"/>
                      </a:lnTo>
                      <a:lnTo>
                        <a:pt x="40362" y="302"/>
                      </a:lnTo>
                      <a:lnTo>
                        <a:pt x="40312" y="252"/>
                      </a:lnTo>
                      <a:lnTo>
                        <a:pt x="40262" y="202"/>
                      </a:lnTo>
                      <a:lnTo>
                        <a:pt x="39960" y="202"/>
                      </a:lnTo>
                      <a:lnTo>
                        <a:pt x="39809" y="352"/>
                      </a:lnTo>
                      <a:lnTo>
                        <a:pt x="39658" y="403"/>
                      </a:lnTo>
                      <a:lnTo>
                        <a:pt x="39256" y="403"/>
                      </a:lnTo>
                      <a:lnTo>
                        <a:pt x="38904" y="453"/>
                      </a:lnTo>
                      <a:lnTo>
                        <a:pt x="38754" y="503"/>
                      </a:lnTo>
                      <a:lnTo>
                        <a:pt x="38603" y="553"/>
                      </a:lnTo>
                      <a:lnTo>
                        <a:pt x="38452" y="604"/>
                      </a:lnTo>
                      <a:lnTo>
                        <a:pt x="38251" y="604"/>
                      </a:lnTo>
                      <a:lnTo>
                        <a:pt x="38151" y="503"/>
                      </a:lnTo>
                      <a:lnTo>
                        <a:pt x="38000" y="403"/>
                      </a:lnTo>
                      <a:lnTo>
                        <a:pt x="37849" y="302"/>
                      </a:lnTo>
                      <a:lnTo>
                        <a:pt x="37698" y="252"/>
                      </a:lnTo>
                      <a:lnTo>
                        <a:pt x="37497" y="252"/>
                      </a:lnTo>
                      <a:lnTo>
                        <a:pt x="37397" y="302"/>
                      </a:lnTo>
                      <a:lnTo>
                        <a:pt x="37346" y="453"/>
                      </a:lnTo>
                      <a:lnTo>
                        <a:pt x="37346" y="704"/>
                      </a:lnTo>
                      <a:lnTo>
                        <a:pt x="37296" y="1006"/>
                      </a:lnTo>
                      <a:lnTo>
                        <a:pt x="37196" y="1257"/>
                      </a:lnTo>
                      <a:lnTo>
                        <a:pt x="37045" y="1508"/>
                      </a:lnTo>
                      <a:lnTo>
                        <a:pt x="36944" y="1609"/>
                      </a:lnTo>
                      <a:lnTo>
                        <a:pt x="36793" y="1659"/>
                      </a:lnTo>
                      <a:lnTo>
                        <a:pt x="36643" y="1659"/>
                      </a:lnTo>
                      <a:lnTo>
                        <a:pt x="36492" y="1709"/>
                      </a:lnTo>
                      <a:lnTo>
                        <a:pt x="36391" y="1810"/>
                      </a:lnTo>
                      <a:lnTo>
                        <a:pt x="36291" y="1860"/>
                      </a:lnTo>
                      <a:lnTo>
                        <a:pt x="36240" y="1810"/>
                      </a:lnTo>
                      <a:lnTo>
                        <a:pt x="36240" y="1760"/>
                      </a:lnTo>
                      <a:lnTo>
                        <a:pt x="36341" y="1659"/>
                      </a:lnTo>
                      <a:lnTo>
                        <a:pt x="36492" y="1659"/>
                      </a:lnTo>
                      <a:lnTo>
                        <a:pt x="36492" y="1609"/>
                      </a:lnTo>
                      <a:lnTo>
                        <a:pt x="36492" y="1559"/>
                      </a:lnTo>
                      <a:lnTo>
                        <a:pt x="36291" y="1408"/>
                      </a:lnTo>
                      <a:lnTo>
                        <a:pt x="36190" y="1358"/>
                      </a:lnTo>
                      <a:lnTo>
                        <a:pt x="36190" y="1257"/>
                      </a:lnTo>
                      <a:lnTo>
                        <a:pt x="36240" y="1106"/>
                      </a:lnTo>
                      <a:lnTo>
                        <a:pt x="36341" y="1056"/>
                      </a:lnTo>
                      <a:lnTo>
                        <a:pt x="36592" y="1056"/>
                      </a:lnTo>
                      <a:lnTo>
                        <a:pt x="36693" y="955"/>
                      </a:lnTo>
                      <a:lnTo>
                        <a:pt x="36743" y="805"/>
                      </a:lnTo>
                      <a:lnTo>
                        <a:pt x="36793" y="553"/>
                      </a:lnTo>
                      <a:lnTo>
                        <a:pt x="36844" y="453"/>
                      </a:lnTo>
                      <a:lnTo>
                        <a:pt x="36994" y="352"/>
                      </a:lnTo>
                      <a:lnTo>
                        <a:pt x="36944" y="302"/>
                      </a:lnTo>
                      <a:lnTo>
                        <a:pt x="36894" y="202"/>
                      </a:lnTo>
                      <a:lnTo>
                        <a:pt x="36492" y="202"/>
                      </a:lnTo>
                      <a:lnTo>
                        <a:pt x="36291" y="302"/>
                      </a:lnTo>
                      <a:lnTo>
                        <a:pt x="36140" y="352"/>
                      </a:lnTo>
                      <a:lnTo>
                        <a:pt x="35838" y="704"/>
                      </a:lnTo>
                      <a:lnTo>
                        <a:pt x="35637" y="1157"/>
                      </a:lnTo>
                      <a:lnTo>
                        <a:pt x="35587" y="1207"/>
                      </a:lnTo>
                      <a:lnTo>
                        <a:pt x="35436" y="1257"/>
                      </a:lnTo>
                      <a:lnTo>
                        <a:pt x="35336" y="1257"/>
                      </a:lnTo>
                      <a:lnTo>
                        <a:pt x="35185" y="1207"/>
                      </a:lnTo>
                      <a:lnTo>
                        <a:pt x="35084" y="1157"/>
                      </a:lnTo>
                      <a:lnTo>
                        <a:pt x="34984" y="1106"/>
                      </a:lnTo>
                      <a:lnTo>
                        <a:pt x="34934" y="1056"/>
                      </a:lnTo>
                      <a:lnTo>
                        <a:pt x="34833" y="1106"/>
                      </a:lnTo>
                      <a:lnTo>
                        <a:pt x="34783" y="1157"/>
                      </a:lnTo>
                      <a:lnTo>
                        <a:pt x="34833" y="1307"/>
                      </a:lnTo>
                      <a:lnTo>
                        <a:pt x="34934" y="1408"/>
                      </a:lnTo>
                      <a:lnTo>
                        <a:pt x="35034" y="1458"/>
                      </a:lnTo>
                      <a:lnTo>
                        <a:pt x="35185" y="1458"/>
                      </a:lnTo>
                      <a:lnTo>
                        <a:pt x="35285" y="1508"/>
                      </a:lnTo>
                      <a:lnTo>
                        <a:pt x="35336" y="1609"/>
                      </a:lnTo>
                      <a:lnTo>
                        <a:pt x="35336" y="1810"/>
                      </a:lnTo>
                      <a:lnTo>
                        <a:pt x="35336" y="2011"/>
                      </a:lnTo>
                      <a:lnTo>
                        <a:pt x="35285" y="2061"/>
                      </a:lnTo>
                      <a:lnTo>
                        <a:pt x="35235" y="2061"/>
                      </a:lnTo>
                      <a:lnTo>
                        <a:pt x="35135" y="2011"/>
                      </a:lnTo>
                      <a:lnTo>
                        <a:pt x="35034" y="1910"/>
                      </a:lnTo>
                      <a:lnTo>
                        <a:pt x="34934" y="1910"/>
                      </a:lnTo>
                      <a:lnTo>
                        <a:pt x="34833" y="1961"/>
                      </a:lnTo>
                      <a:lnTo>
                        <a:pt x="34733" y="2011"/>
                      </a:lnTo>
                      <a:lnTo>
                        <a:pt x="34632" y="2061"/>
                      </a:lnTo>
                      <a:lnTo>
                        <a:pt x="34532" y="2011"/>
                      </a:lnTo>
                      <a:lnTo>
                        <a:pt x="34532" y="1910"/>
                      </a:lnTo>
                      <a:lnTo>
                        <a:pt x="34481" y="1760"/>
                      </a:lnTo>
                      <a:lnTo>
                        <a:pt x="34330" y="1659"/>
                      </a:lnTo>
                      <a:lnTo>
                        <a:pt x="34129" y="1559"/>
                      </a:lnTo>
                      <a:lnTo>
                        <a:pt x="34029" y="1508"/>
                      </a:lnTo>
                      <a:lnTo>
                        <a:pt x="34029" y="1408"/>
                      </a:lnTo>
                      <a:lnTo>
                        <a:pt x="34129" y="1207"/>
                      </a:lnTo>
                      <a:lnTo>
                        <a:pt x="34180" y="1056"/>
                      </a:lnTo>
                      <a:lnTo>
                        <a:pt x="34230" y="955"/>
                      </a:lnTo>
                      <a:lnTo>
                        <a:pt x="34180" y="805"/>
                      </a:lnTo>
                      <a:lnTo>
                        <a:pt x="34129" y="654"/>
                      </a:lnTo>
                      <a:lnTo>
                        <a:pt x="33979" y="503"/>
                      </a:lnTo>
                      <a:lnTo>
                        <a:pt x="33928" y="453"/>
                      </a:lnTo>
                      <a:lnTo>
                        <a:pt x="33828" y="453"/>
                      </a:lnTo>
                      <a:lnTo>
                        <a:pt x="33727" y="503"/>
                      </a:lnTo>
                      <a:lnTo>
                        <a:pt x="33677" y="553"/>
                      </a:lnTo>
                      <a:lnTo>
                        <a:pt x="33677" y="654"/>
                      </a:lnTo>
                      <a:lnTo>
                        <a:pt x="33627" y="754"/>
                      </a:lnTo>
                      <a:lnTo>
                        <a:pt x="33526" y="805"/>
                      </a:lnTo>
                      <a:lnTo>
                        <a:pt x="33375" y="855"/>
                      </a:lnTo>
                      <a:lnTo>
                        <a:pt x="33275" y="805"/>
                      </a:lnTo>
                      <a:lnTo>
                        <a:pt x="33174" y="754"/>
                      </a:lnTo>
                      <a:lnTo>
                        <a:pt x="33124" y="654"/>
                      </a:lnTo>
                      <a:lnTo>
                        <a:pt x="33124" y="553"/>
                      </a:lnTo>
                      <a:lnTo>
                        <a:pt x="33024" y="453"/>
                      </a:lnTo>
                      <a:lnTo>
                        <a:pt x="32823" y="403"/>
                      </a:lnTo>
                      <a:lnTo>
                        <a:pt x="32622" y="453"/>
                      </a:lnTo>
                      <a:lnTo>
                        <a:pt x="32571" y="604"/>
                      </a:lnTo>
                      <a:lnTo>
                        <a:pt x="32370" y="805"/>
                      </a:lnTo>
                      <a:lnTo>
                        <a:pt x="32270" y="553"/>
                      </a:lnTo>
                      <a:lnTo>
                        <a:pt x="32169" y="453"/>
                      </a:lnTo>
                      <a:lnTo>
                        <a:pt x="31968" y="403"/>
                      </a:lnTo>
                      <a:lnTo>
                        <a:pt x="31817" y="453"/>
                      </a:lnTo>
                      <a:lnTo>
                        <a:pt x="31717" y="503"/>
                      </a:lnTo>
                      <a:lnTo>
                        <a:pt x="31717" y="654"/>
                      </a:lnTo>
                      <a:lnTo>
                        <a:pt x="31666" y="754"/>
                      </a:lnTo>
                      <a:lnTo>
                        <a:pt x="31566" y="805"/>
                      </a:lnTo>
                      <a:lnTo>
                        <a:pt x="31365" y="855"/>
                      </a:lnTo>
                      <a:lnTo>
                        <a:pt x="30913" y="855"/>
                      </a:lnTo>
                      <a:lnTo>
                        <a:pt x="30661" y="905"/>
                      </a:lnTo>
                      <a:lnTo>
                        <a:pt x="30460" y="1006"/>
                      </a:lnTo>
                      <a:lnTo>
                        <a:pt x="30360" y="1056"/>
                      </a:lnTo>
                      <a:lnTo>
                        <a:pt x="29958" y="1056"/>
                      </a:lnTo>
                      <a:lnTo>
                        <a:pt x="29857" y="1006"/>
                      </a:lnTo>
                      <a:lnTo>
                        <a:pt x="29807" y="1006"/>
                      </a:lnTo>
                      <a:lnTo>
                        <a:pt x="29807" y="905"/>
                      </a:lnTo>
                      <a:lnTo>
                        <a:pt x="29857" y="855"/>
                      </a:lnTo>
                      <a:lnTo>
                        <a:pt x="30008" y="704"/>
                      </a:lnTo>
                      <a:lnTo>
                        <a:pt x="29807" y="654"/>
                      </a:lnTo>
                      <a:lnTo>
                        <a:pt x="29606" y="654"/>
                      </a:lnTo>
                      <a:lnTo>
                        <a:pt x="29505" y="704"/>
                      </a:lnTo>
                      <a:lnTo>
                        <a:pt x="29405" y="754"/>
                      </a:lnTo>
                      <a:lnTo>
                        <a:pt x="29204" y="905"/>
                      </a:lnTo>
                      <a:lnTo>
                        <a:pt x="29003" y="1006"/>
                      </a:lnTo>
                      <a:lnTo>
                        <a:pt x="28902" y="754"/>
                      </a:lnTo>
                      <a:lnTo>
                        <a:pt x="28902" y="654"/>
                      </a:lnTo>
                      <a:lnTo>
                        <a:pt x="28902" y="553"/>
                      </a:lnTo>
                      <a:lnTo>
                        <a:pt x="28852" y="503"/>
                      </a:lnTo>
                      <a:lnTo>
                        <a:pt x="28751" y="453"/>
                      </a:lnTo>
                      <a:lnTo>
                        <a:pt x="28651" y="553"/>
                      </a:lnTo>
                      <a:lnTo>
                        <a:pt x="28550" y="553"/>
                      </a:lnTo>
                      <a:lnTo>
                        <a:pt x="28299" y="654"/>
                      </a:lnTo>
                      <a:lnTo>
                        <a:pt x="28198" y="654"/>
                      </a:lnTo>
                      <a:lnTo>
                        <a:pt x="28098" y="704"/>
                      </a:lnTo>
                      <a:lnTo>
                        <a:pt x="28047" y="805"/>
                      </a:lnTo>
                      <a:lnTo>
                        <a:pt x="28047" y="955"/>
                      </a:lnTo>
                      <a:lnTo>
                        <a:pt x="27947" y="955"/>
                      </a:lnTo>
                      <a:lnTo>
                        <a:pt x="27846" y="1006"/>
                      </a:lnTo>
                      <a:lnTo>
                        <a:pt x="27645" y="855"/>
                      </a:lnTo>
                      <a:lnTo>
                        <a:pt x="27495" y="704"/>
                      </a:lnTo>
                      <a:lnTo>
                        <a:pt x="27344" y="654"/>
                      </a:lnTo>
                      <a:lnTo>
                        <a:pt x="27243" y="704"/>
                      </a:lnTo>
                      <a:lnTo>
                        <a:pt x="27193" y="754"/>
                      </a:lnTo>
                      <a:lnTo>
                        <a:pt x="27042" y="805"/>
                      </a:lnTo>
                      <a:lnTo>
                        <a:pt x="26791" y="855"/>
                      </a:lnTo>
                      <a:lnTo>
                        <a:pt x="26741" y="905"/>
                      </a:lnTo>
                      <a:lnTo>
                        <a:pt x="26690" y="1006"/>
                      </a:lnTo>
                      <a:lnTo>
                        <a:pt x="26640" y="1106"/>
                      </a:lnTo>
                      <a:lnTo>
                        <a:pt x="26590" y="1207"/>
                      </a:lnTo>
                      <a:lnTo>
                        <a:pt x="26439" y="1307"/>
                      </a:lnTo>
                      <a:lnTo>
                        <a:pt x="26288" y="1408"/>
                      </a:lnTo>
                      <a:lnTo>
                        <a:pt x="26137" y="1458"/>
                      </a:lnTo>
                      <a:lnTo>
                        <a:pt x="25685" y="1458"/>
                      </a:lnTo>
                      <a:lnTo>
                        <a:pt x="25585" y="1508"/>
                      </a:lnTo>
                      <a:lnTo>
                        <a:pt x="25585" y="1659"/>
                      </a:lnTo>
                      <a:lnTo>
                        <a:pt x="25534" y="1860"/>
                      </a:lnTo>
                      <a:lnTo>
                        <a:pt x="25685" y="1860"/>
                      </a:lnTo>
                      <a:lnTo>
                        <a:pt x="25786" y="1810"/>
                      </a:lnTo>
                      <a:lnTo>
                        <a:pt x="25936" y="1659"/>
                      </a:lnTo>
                      <a:lnTo>
                        <a:pt x="26339" y="1659"/>
                      </a:lnTo>
                      <a:lnTo>
                        <a:pt x="26540" y="1709"/>
                      </a:lnTo>
                      <a:lnTo>
                        <a:pt x="26741" y="1810"/>
                      </a:lnTo>
                      <a:lnTo>
                        <a:pt x="26891" y="1910"/>
                      </a:lnTo>
                      <a:lnTo>
                        <a:pt x="27193" y="2212"/>
                      </a:lnTo>
                      <a:lnTo>
                        <a:pt x="27243" y="2262"/>
                      </a:lnTo>
                      <a:lnTo>
                        <a:pt x="27243" y="2363"/>
                      </a:lnTo>
                      <a:lnTo>
                        <a:pt x="27193" y="2614"/>
                      </a:lnTo>
                      <a:lnTo>
                        <a:pt x="27143" y="2614"/>
                      </a:lnTo>
                      <a:lnTo>
                        <a:pt x="27042" y="2664"/>
                      </a:lnTo>
                      <a:lnTo>
                        <a:pt x="26891" y="2564"/>
                      </a:lnTo>
                      <a:lnTo>
                        <a:pt x="26791" y="2514"/>
                      </a:lnTo>
                      <a:lnTo>
                        <a:pt x="26690" y="2564"/>
                      </a:lnTo>
                      <a:lnTo>
                        <a:pt x="26640" y="2715"/>
                      </a:lnTo>
                      <a:lnTo>
                        <a:pt x="26640" y="2815"/>
                      </a:lnTo>
                      <a:lnTo>
                        <a:pt x="26590" y="2865"/>
                      </a:lnTo>
                      <a:lnTo>
                        <a:pt x="26389" y="2916"/>
                      </a:lnTo>
                      <a:lnTo>
                        <a:pt x="26188" y="2865"/>
                      </a:lnTo>
                      <a:lnTo>
                        <a:pt x="26137" y="2815"/>
                      </a:lnTo>
                      <a:lnTo>
                        <a:pt x="26087" y="2765"/>
                      </a:lnTo>
                      <a:lnTo>
                        <a:pt x="26087" y="2664"/>
                      </a:lnTo>
                      <a:lnTo>
                        <a:pt x="26037" y="2564"/>
                      </a:lnTo>
                      <a:lnTo>
                        <a:pt x="25987" y="2514"/>
                      </a:lnTo>
                      <a:lnTo>
                        <a:pt x="25082" y="2514"/>
                      </a:lnTo>
                      <a:lnTo>
                        <a:pt x="24981" y="2614"/>
                      </a:lnTo>
                      <a:lnTo>
                        <a:pt x="24981" y="2765"/>
                      </a:lnTo>
                      <a:lnTo>
                        <a:pt x="24931" y="2865"/>
                      </a:lnTo>
                      <a:lnTo>
                        <a:pt x="24831" y="2916"/>
                      </a:lnTo>
                      <a:lnTo>
                        <a:pt x="24529" y="3067"/>
                      </a:lnTo>
                      <a:lnTo>
                        <a:pt x="24428" y="2815"/>
                      </a:lnTo>
                      <a:lnTo>
                        <a:pt x="24328" y="2765"/>
                      </a:lnTo>
                      <a:lnTo>
                        <a:pt x="24227" y="2765"/>
                      </a:lnTo>
                      <a:lnTo>
                        <a:pt x="24177" y="2815"/>
                      </a:lnTo>
                      <a:lnTo>
                        <a:pt x="24127" y="3217"/>
                      </a:lnTo>
                      <a:lnTo>
                        <a:pt x="24026" y="3268"/>
                      </a:lnTo>
                      <a:lnTo>
                        <a:pt x="23926" y="3268"/>
                      </a:lnTo>
                      <a:lnTo>
                        <a:pt x="23876" y="3217"/>
                      </a:lnTo>
                      <a:lnTo>
                        <a:pt x="23825" y="3016"/>
                      </a:lnTo>
                      <a:lnTo>
                        <a:pt x="23775" y="2916"/>
                      </a:lnTo>
                      <a:lnTo>
                        <a:pt x="23624" y="2916"/>
                      </a:lnTo>
                      <a:lnTo>
                        <a:pt x="23473" y="2865"/>
                      </a:lnTo>
                      <a:lnTo>
                        <a:pt x="23373" y="2865"/>
                      </a:lnTo>
                      <a:lnTo>
                        <a:pt x="23373" y="2715"/>
                      </a:lnTo>
                      <a:lnTo>
                        <a:pt x="23272" y="2614"/>
                      </a:lnTo>
                      <a:lnTo>
                        <a:pt x="23122" y="2514"/>
                      </a:lnTo>
                      <a:lnTo>
                        <a:pt x="22921" y="2463"/>
                      </a:lnTo>
                      <a:lnTo>
                        <a:pt x="22619" y="2514"/>
                      </a:lnTo>
                      <a:lnTo>
                        <a:pt x="22167" y="2514"/>
                      </a:lnTo>
                      <a:lnTo>
                        <a:pt x="21915" y="2413"/>
                      </a:lnTo>
                      <a:lnTo>
                        <a:pt x="21765" y="2313"/>
                      </a:lnTo>
                      <a:lnTo>
                        <a:pt x="21614" y="2262"/>
                      </a:lnTo>
                      <a:lnTo>
                        <a:pt x="21513" y="2313"/>
                      </a:lnTo>
                      <a:lnTo>
                        <a:pt x="21312" y="2413"/>
                      </a:lnTo>
                      <a:lnTo>
                        <a:pt x="21111" y="2463"/>
                      </a:lnTo>
                      <a:lnTo>
                        <a:pt x="20608" y="2514"/>
                      </a:lnTo>
                      <a:lnTo>
                        <a:pt x="20206" y="2463"/>
                      </a:lnTo>
                      <a:lnTo>
                        <a:pt x="20005" y="2514"/>
                      </a:lnTo>
                      <a:lnTo>
                        <a:pt x="19854" y="2664"/>
                      </a:lnTo>
                      <a:lnTo>
                        <a:pt x="19754" y="2614"/>
                      </a:lnTo>
                      <a:lnTo>
                        <a:pt x="19704" y="2614"/>
                      </a:lnTo>
                      <a:lnTo>
                        <a:pt x="19653" y="2463"/>
                      </a:lnTo>
                      <a:lnTo>
                        <a:pt x="19553" y="2313"/>
                      </a:lnTo>
                      <a:lnTo>
                        <a:pt x="19402" y="2162"/>
                      </a:lnTo>
                      <a:lnTo>
                        <a:pt x="19452" y="2112"/>
                      </a:lnTo>
                      <a:lnTo>
                        <a:pt x="19603" y="2112"/>
                      </a:lnTo>
                      <a:lnTo>
                        <a:pt x="19854" y="2011"/>
                      </a:lnTo>
                      <a:lnTo>
                        <a:pt x="20056" y="1910"/>
                      </a:lnTo>
                      <a:lnTo>
                        <a:pt x="20156" y="1810"/>
                      </a:lnTo>
                      <a:lnTo>
                        <a:pt x="20156" y="1709"/>
                      </a:lnTo>
                      <a:lnTo>
                        <a:pt x="20106" y="1659"/>
                      </a:lnTo>
                      <a:lnTo>
                        <a:pt x="19905" y="1508"/>
                      </a:lnTo>
                      <a:lnTo>
                        <a:pt x="19804" y="1458"/>
                      </a:lnTo>
                      <a:lnTo>
                        <a:pt x="18095" y="1458"/>
                      </a:lnTo>
                      <a:lnTo>
                        <a:pt x="18045" y="1508"/>
                      </a:lnTo>
                      <a:lnTo>
                        <a:pt x="18095" y="1609"/>
                      </a:lnTo>
                      <a:lnTo>
                        <a:pt x="18146" y="1659"/>
                      </a:lnTo>
                      <a:lnTo>
                        <a:pt x="18347" y="1709"/>
                      </a:lnTo>
                      <a:lnTo>
                        <a:pt x="18497" y="1760"/>
                      </a:lnTo>
                      <a:lnTo>
                        <a:pt x="18548" y="1810"/>
                      </a:lnTo>
                      <a:lnTo>
                        <a:pt x="18548" y="1860"/>
                      </a:lnTo>
                      <a:lnTo>
                        <a:pt x="18598" y="2011"/>
                      </a:lnTo>
                      <a:lnTo>
                        <a:pt x="18749" y="2162"/>
                      </a:lnTo>
                      <a:lnTo>
                        <a:pt x="18799" y="2212"/>
                      </a:lnTo>
                      <a:lnTo>
                        <a:pt x="18749" y="2212"/>
                      </a:lnTo>
                      <a:lnTo>
                        <a:pt x="18598" y="2262"/>
                      </a:lnTo>
                      <a:lnTo>
                        <a:pt x="18095" y="2463"/>
                      </a:lnTo>
                      <a:lnTo>
                        <a:pt x="17794" y="2463"/>
                      </a:lnTo>
                      <a:lnTo>
                        <a:pt x="17743" y="2413"/>
                      </a:lnTo>
                      <a:lnTo>
                        <a:pt x="17693" y="2313"/>
                      </a:lnTo>
                      <a:lnTo>
                        <a:pt x="17693" y="1860"/>
                      </a:lnTo>
                      <a:lnTo>
                        <a:pt x="17693" y="1709"/>
                      </a:lnTo>
                      <a:lnTo>
                        <a:pt x="17693" y="1559"/>
                      </a:lnTo>
                      <a:lnTo>
                        <a:pt x="17593" y="1508"/>
                      </a:lnTo>
                      <a:lnTo>
                        <a:pt x="17442" y="1458"/>
                      </a:lnTo>
                      <a:lnTo>
                        <a:pt x="17140" y="1458"/>
                      </a:lnTo>
                      <a:lnTo>
                        <a:pt x="16939" y="1408"/>
                      </a:lnTo>
                      <a:lnTo>
                        <a:pt x="16839" y="1307"/>
                      </a:lnTo>
                      <a:lnTo>
                        <a:pt x="16738" y="1257"/>
                      </a:lnTo>
                      <a:lnTo>
                        <a:pt x="16638" y="1307"/>
                      </a:lnTo>
                      <a:lnTo>
                        <a:pt x="16537" y="1408"/>
                      </a:lnTo>
                      <a:lnTo>
                        <a:pt x="16437" y="1408"/>
                      </a:lnTo>
                      <a:lnTo>
                        <a:pt x="16185" y="1458"/>
                      </a:lnTo>
                      <a:lnTo>
                        <a:pt x="15733" y="1458"/>
                      </a:lnTo>
                      <a:lnTo>
                        <a:pt x="15733" y="1559"/>
                      </a:lnTo>
                      <a:lnTo>
                        <a:pt x="15683" y="1609"/>
                      </a:lnTo>
                      <a:lnTo>
                        <a:pt x="15532" y="1659"/>
                      </a:lnTo>
                      <a:lnTo>
                        <a:pt x="15180" y="1760"/>
                      </a:lnTo>
                      <a:lnTo>
                        <a:pt x="14979" y="1910"/>
                      </a:lnTo>
                      <a:lnTo>
                        <a:pt x="14728" y="2061"/>
                      </a:lnTo>
                      <a:lnTo>
                        <a:pt x="14476" y="2262"/>
                      </a:lnTo>
                      <a:lnTo>
                        <a:pt x="14325" y="2413"/>
                      </a:lnTo>
                      <a:lnTo>
                        <a:pt x="14175" y="2463"/>
                      </a:lnTo>
                      <a:lnTo>
                        <a:pt x="13974" y="2514"/>
                      </a:lnTo>
                      <a:lnTo>
                        <a:pt x="13471" y="2514"/>
                      </a:lnTo>
                      <a:lnTo>
                        <a:pt x="13471" y="2614"/>
                      </a:lnTo>
                      <a:lnTo>
                        <a:pt x="13421" y="2664"/>
                      </a:lnTo>
                      <a:lnTo>
                        <a:pt x="13320" y="2664"/>
                      </a:lnTo>
                      <a:lnTo>
                        <a:pt x="13270" y="2614"/>
                      </a:lnTo>
                      <a:lnTo>
                        <a:pt x="13220" y="2514"/>
                      </a:lnTo>
                      <a:lnTo>
                        <a:pt x="13069" y="2413"/>
                      </a:lnTo>
                      <a:lnTo>
                        <a:pt x="12968" y="2363"/>
                      </a:lnTo>
                      <a:lnTo>
                        <a:pt x="12918" y="2212"/>
                      </a:lnTo>
                      <a:lnTo>
                        <a:pt x="12918" y="2061"/>
                      </a:lnTo>
                      <a:lnTo>
                        <a:pt x="12315" y="2061"/>
                      </a:lnTo>
                      <a:lnTo>
                        <a:pt x="12214" y="2112"/>
                      </a:lnTo>
                      <a:lnTo>
                        <a:pt x="12114" y="2212"/>
                      </a:lnTo>
                      <a:lnTo>
                        <a:pt x="12064" y="2363"/>
                      </a:lnTo>
                      <a:lnTo>
                        <a:pt x="12013" y="2413"/>
                      </a:lnTo>
                      <a:lnTo>
                        <a:pt x="11963" y="2463"/>
                      </a:lnTo>
                      <a:lnTo>
                        <a:pt x="11712" y="2514"/>
                      </a:lnTo>
                      <a:lnTo>
                        <a:pt x="11561" y="2564"/>
                      </a:lnTo>
                      <a:lnTo>
                        <a:pt x="11259" y="2815"/>
                      </a:lnTo>
                      <a:lnTo>
                        <a:pt x="11109" y="2865"/>
                      </a:lnTo>
                      <a:lnTo>
                        <a:pt x="10908" y="2916"/>
                      </a:lnTo>
                      <a:lnTo>
                        <a:pt x="10505" y="2916"/>
                      </a:lnTo>
                      <a:lnTo>
                        <a:pt x="10405" y="3016"/>
                      </a:lnTo>
                      <a:lnTo>
                        <a:pt x="10455" y="3016"/>
                      </a:lnTo>
                      <a:lnTo>
                        <a:pt x="10505" y="3067"/>
                      </a:lnTo>
                      <a:lnTo>
                        <a:pt x="10656" y="3167"/>
                      </a:lnTo>
                      <a:lnTo>
                        <a:pt x="10706" y="3268"/>
                      </a:lnTo>
                      <a:lnTo>
                        <a:pt x="10706" y="3519"/>
                      </a:lnTo>
                      <a:lnTo>
                        <a:pt x="10908" y="3619"/>
                      </a:lnTo>
                      <a:lnTo>
                        <a:pt x="11109" y="3720"/>
                      </a:lnTo>
                      <a:lnTo>
                        <a:pt x="11410" y="3971"/>
                      </a:lnTo>
                      <a:lnTo>
                        <a:pt x="11511" y="4022"/>
                      </a:lnTo>
                      <a:lnTo>
                        <a:pt x="11511" y="4072"/>
                      </a:lnTo>
                      <a:lnTo>
                        <a:pt x="11310" y="4122"/>
                      </a:lnTo>
                      <a:lnTo>
                        <a:pt x="11058" y="4172"/>
                      </a:lnTo>
                      <a:lnTo>
                        <a:pt x="11008" y="4223"/>
                      </a:lnTo>
                      <a:lnTo>
                        <a:pt x="10958" y="4373"/>
                      </a:lnTo>
                      <a:lnTo>
                        <a:pt x="11963" y="4373"/>
                      </a:lnTo>
                      <a:lnTo>
                        <a:pt x="12013" y="4424"/>
                      </a:lnTo>
                      <a:lnTo>
                        <a:pt x="12064" y="4474"/>
                      </a:lnTo>
                      <a:lnTo>
                        <a:pt x="11812" y="4675"/>
                      </a:lnTo>
                      <a:lnTo>
                        <a:pt x="11712" y="4725"/>
                      </a:lnTo>
                      <a:lnTo>
                        <a:pt x="11511" y="4775"/>
                      </a:lnTo>
                      <a:lnTo>
                        <a:pt x="11109" y="4775"/>
                      </a:lnTo>
                      <a:lnTo>
                        <a:pt x="11008" y="4826"/>
                      </a:lnTo>
                      <a:lnTo>
                        <a:pt x="10908" y="4926"/>
                      </a:lnTo>
                      <a:lnTo>
                        <a:pt x="10807" y="4926"/>
                      </a:lnTo>
                      <a:lnTo>
                        <a:pt x="10606" y="4826"/>
                      </a:lnTo>
                      <a:lnTo>
                        <a:pt x="10505" y="4725"/>
                      </a:lnTo>
                      <a:lnTo>
                        <a:pt x="10405" y="4625"/>
                      </a:lnTo>
                      <a:lnTo>
                        <a:pt x="10405" y="4474"/>
                      </a:lnTo>
                      <a:lnTo>
                        <a:pt x="10405" y="4373"/>
                      </a:lnTo>
                      <a:lnTo>
                        <a:pt x="10405" y="4172"/>
                      </a:lnTo>
                      <a:lnTo>
                        <a:pt x="10355" y="4022"/>
                      </a:lnTo>
                      <a:lnTo>
                        <a:pt x="10204" y="3921"/>
                      </a:lnTo>
                      <a:lnTo>
                        <a:pt x="9953" y="3921"/>
                      </a:lnTo>
                      <a:lnTo>
                        <a:pt x="9902" y="3820"/>
                      </a:lnTo>
                      <a:lnTo>
                        <a:pt x="9852" y="3619"/>
                      </a:lnTo>
                      <a:lnTo>
                        <a:pt x="9751" y="3569"/>
                      </a:lnTo>
                      <a:lnTo>
                        <a:pt x="9601" y="3619"/>
                      </a:lnTo>
                      <a:lnTo>
                        <a:pt x="9601" y="3820"/>
                      </a:lnTo>
                      <a:lnTo>
                        <a:pt x="9550" y="4022"/>
                      </a:lnTo>
                      <a:lnTo>
                        <a:pt x="9400" y="4172"/>
                      </a:lnTo>
                      <a:lnTo>
                        <a:pt x="9199" y="4323"/>
                      </a:lnTo>
                      <a:lnTo>
                        <a:pt x="8997" y="4474"/>
                      </a:lnTo>
                      <a:lnTo>
                        <a:pt x="8796" y="4625"/>
                      </a:lnTo>
                      <a:lnTo>
                        <a:pt x="8796" y="4725"/>
                      </a:lnTo>
                      <a:lnTo>
                        <a:pt x="8847" y="4775"/>
                      </a:lnTo>
                      <a:lnTo>
                        <a:pt x="9148" y="4725"/>
                      </a:lnTo>
                      <a:lnTo>
                        <a:pt x="9400" y="4775"/>
                      </a:lnTo>
                      <a:lnTo>
                        <a:pt x="9651" y="4826"/>
                      </a:lnTo>
                      <a:lnTo>
                        <a:pt x="9888" y="4786"/>
                      </a:lnTo>
                      <a:lnTo>
                        <a:pt x="9888" y="4786"/>
                      </a:lnTo>
                      <a:lnTo>
                        <a:pt x="9953" y="4625"/>
                      </a:lnTo>
                      <a:lnTo>
                        <a:pt x="9953" y="4775"/>
                      </a:lnTo>
                      <a:lnTo>
                        <a:pt x="10053" y="4725"/>
                      </a:lnTo>
                      <a:lnTo>
                        <a:pt x="10103" y="4725"/>
                      </a:lnTo>
                      <a:lnTo>
                        <a:pt x="10103" y="4826"/>
                      </a:lnTo>
                      <a:lnTo>
                        <a:pt x="10053" y="4926"/>
                      </a:lnTo>
                      <a:lnTo>
                        <a:pt x="10003" y="4977"/>
                      </a:lnTo>
                      <a:lnTo>
                        <a:pt x="9912" y="4977"/>
                      </a:lnTo>
                      <a:lnTo>
                        <a:pt x="9852" y="5278"/>
                      </a:lnTo>
                      <a:lnTo>
                        <a:pt x="9902" y="5479"/>
                      </a:lnTo>
                      <a:lnTo>
                        <a:pt x="9953" y="5580"/>
                      </a:lnTo>
                      <a:lnTo>
                        <a:pt x="10053" y="5630"/>
                      </a:lnTo>
                      <a:lnTo>
                        <a:pt x="10103" y="5680"/>
                      </a:lnTo>
                      <a:lnTo>
                        <a:pt x="10103" y="5731"/>
                      </a:lnTo>
                      <a:lnTo>
                        <a:pt x="10103" y="5781"/>
                      </a:lnTo>
                      <a:lnTo>
                        <a:pt x="10003" y="5781"/>
                      </a:lnTo>
                      <a:lnTo>
                        <a:pt x="9701" y="5831"/>
                      </a:lnTo>
                      <a:lnTo>
                        <a:pt x="9550" y="5932"/>
                      </a:lnTo>
                      <a:lnTo>
                        <a:pt x="9450" y="5982"/>
                      </a:lnTo>
                      <a:lnTo>
                        <a:pt x="9148" y="5580"/>
                      </a:lnTo>
                      <a:lnTo>
                        <a:pt x="8997" y="5580"/>
                      </a:lnTo>
                      <a:lnTo>
                        <a:pt x="8997" y="5680"/>
                      </a:lnTo>
                      <a:lnTo>
                        <a:pt x="8847" y="5831"/>
                      </a:lnTo>
                      <a:lnTo>
                        <a:pt x="8746" y="5982"/>
                      </a:lnTo>
                      <a:lnTo>
                        <a:pt x="8746" y="6032"/>
                      </a:lnTo>
                      <a:lnTo>
                        <a:pt x="8746" y="6133"/>
                      </a:lnTo>
                      <a:lnTo>
                        <a:pt x="8947" y="6283"/>
                      </a:lnTo>
                      <a:lnTo>
                        <a:pt x="8947" y="6334"/>
                      </a:lnTo>
                      <a:lnTo>
                        <a:pt x="8897" y="6434"/>
                      </a:lnTo>
                      <a:lnTo>
                        <a:pt x="8193" y="6434"/>
                      </a:lnTo>
                      <a:lnTo>
                        <a:pt x="7992" y="6384"/>
                      </a:lnTo>
                      <a:lnTo>
                        <a:pt x="7892" y="6334"/>
                      </a:lnTo>
                      <a:lnTo>
                        <a:pt x="7892" y="6183"/>
                      </a:lnTo>
                      <a:lnTo>
                        <a:pt x="7942" y="6082"/>
                      </a:lnTo>
                      <a:lnTo>
                        <a:pt x="8093" y="5982"/>
                      </a:lnTo>
                      <a:lnTo>
                        <a:pt x="8143" y="5831"/>
                      </a:lnTo>
                      <a:lnTo>
                        <a:pt x="8143" y="5731"/>
                      </a:lnTo>
                      <a:lnTo>
                        <a:pt x="7992" y="5580"/>
                      </a:lnTo>
                      <a:lnTo>
                        <a:pt x="7892" y="5479"/>
                      </a:lnTo>
                      <a:lnTo>
                        <a:pt x="7892" y="5328"/>
                      </a:lnTo>
                      <a:lnTo>
                        <a:pt x="7892" y="5077"/>
                      </a:lnTo>
                      <a:lnTo>
                        <a:pt x="7841" y="4926"/>
                      </a:lnTo>
                      <a:lnTo>
                        <a:pt x="7791" y="4826"/>
                      </a:lnTo>
                      <a:lnTo>
                        <a:pt x="7691" y="4725"/>
                      </a:lnTo>
                      <a:lnTo>
                        <a:pt x="7590" y="4675"/>
                      </a:lnTo>
                      <a:lnTo>
                        <a:pt x="7490" y="4625"/>
                      </a:lnTo>
                      <a:lnTo>
                        <a:pt x="7389" y="4675"/>
                      </a:lnTo>
                      <a:lnTo>
                        <a:pt x="7339" y="4775"/>
                      </a:lnTo>
                      <a:lnTo>
                        <a:pt x="7238" y="4926"/>
                      </a:lnTo>
                      <a:lnTo>
                        <a:pt x="7138" y="5027"/>
                      </a:lnTo>
                      <a:lnTo>
                        <a:pt x="7037" y="5178"/>
                      </a:lnTo>
                      <a:lnTo>
                        <a:pt x="6987" y="5328"/>
                      </a:lnTo>
                      <a:lnTo>
                        <a:pt x="6987" y="5379"/>
                      </a:lnTo>
                      <a:lnTo>
                        <a:pt x="6886" y="5379"/>
                      </a:lnTo>
                      <a:lnTo>
                        <a:pt x="6836" y="5328"/>
                      </a:lnTo>
                      <a:lnTo>
                        <a:pt x="6685" y="5228"/>
                      </a:lnTo>
                      <a:lnTo>
                        <a:pt x="6585" y="5178"/>
                      </a:lnTo>
                      <a:lnTo>
                        <a:pt x="6283" y="5178"/>
                      </a:lnTo>
                      <a:lnTo>
                        <a:pt x="5982" y="5127"/>
                      </a:lnTo>
                      <a:lnTo>
                        <a:pt x="5831" y="5077"/>
                      </a:lnTo>
                      <a:lnTo>
                        <a:pt x="5730" y="4977"/>
                      </a:lnTo>
                      <a:lnTo>
                        <a:pt x="5580" y="4977"/>
                      </a:lnTo>
                      <a:lnTo>
                        <a:pt x="5378" y="5077"/>
                      </a:lnTo>
                      <a:lnTo>
                        <a:pt x="5378" y="5127"/>
                      </a:lnTo>
                      <a:lnTo>
                        <a:pt x="5378" y="5228"/>
                      </a:lnTo>
                      <a:lnTo>
                        <a:pt x="5479" y="5328"/>
                      </a:lnTo>
                      <a:lnTo>
                        <a:pt x="5580" y="5479"/>
                      </a:lnTo>
                      <a:lnTo>
                        <a:pt x="5730" y="5580"/>
                      </a:lnTo>
                      <a:lnTo>
                        <a:pt x="5982" y="5630"/>
                      </a:lnTo>
                      <a:lnTo>
                        <a:pt x="6183" y="5680"/>
                      </a:lnTo>
                      <a:lnTo>
                        <a:pt x="6484" y="5881"/>
                      </a:lnTo>
                      <a:lnTo>
                        <a:pt x="6736" y="6133"/>
                      </a:lnTo>
                      <a:lnTo>
                        <a:pt x="6937" y="6434"/>
                      </a:lnTo>
                      <a:lnTo>
                        <a:pt x="7087" y="6686"/>
                      </a:lnTo>
                      <a:lnTo>
                        <a:pt x="7138" y="6836"/>
                      </a:lnTo>
                      <a:lnTo>
                        <a:pt x="7289" y="6937"/>
                      </a:lnTo>
                      <a:lnTo>
                        <a:pt x="7439" y="7037"/>
                      </a:lnTo>
                      <a:lnTo>
                        <a:pt x="7540" y="7088"/>
                      </a:lnTo>
                      <a:lnTo>
                        <a:pt x="7590" y="7188"/>
                      </a:lnTo>
                      <a:lnTo>
                        <a:pt x="7640" y="7339"/>
                      </a:lnTo>
                      <a:lnTo>
                        <a:pt x="7590" y="7540"/>
                      </a:lnTo>
                      <a:lnTo>
                        <a:pt x="7590" y="7791"/>
                      </a:lnTo>
                      <a:lnTo>
                        <a:pt x="7439" y="7842"/>
                      </a:lnTo>
                      <a:lnTo>
                        <a:pt x="7289" y="7741"/>
                      </a:lnTo>
                      <a:lnTo>
                        <a:pt x="7138" y="7691"/>
                      </a:lnTo>
                      <a:lnTo>
                        <a:pt x="6786" y="7641"/>
                      </a:lnTo>
                      <a:lnTo>
                        <a:pt x="6384" y="7691"/>
                      </a:lnTo>
                      <a:lnTo>
                        <a:pt x="6233" y="7741"/>
                      </a:lnTo>
                      <a:lnTo>
                        <a:pt x="6082" y="7842"/>
                      </a:lnTo>
                      <a:lnTo>
                        <a:pt x="5982" y="7892"/>
                      </a:lnTo>
                      <a:lnTo>
                        <a:pt x="5680" y="7892"/>
                      </a:lnTo>
                      <a:lnTo>
                        <a:pt x="5479" y="7842"/>
                      </a:lnTo>
                      <a:lnTo>
                        <a:pt x="5378" y="7791"/>
                      </a:lnTo>
                      <a:lnTo>
                        <a:pt x="5378" y="7641"/>
                      </a:lnTo>
                      <a:lnTo>
                        <a:pt x="5429" y="7540"/>
                      </a:lnTo>
                      <a:lnTo>
                        <a:pt x="5529" y="7439"/>
                      </a:lnTo>
                      <a:lnTo>
                        <a:pt x="5580" y="7339"/>
                      </a:lnTo>
                      <a:lnTo>
                        <a:pt x="5580" y="7289"/>
                      </a:lnTo>
                      <a:lnTo>
                        <a:pt x="5328" y="7238"/>
                      </a:lnTo>
                      <a:lnTo>
                        <a:pt x="5127" y="7238"/>
                      </a:lnTo>
                      <a:lnTo>
                        <a:pt x="5127" y="7188"/>
                      </a:lnTo>
                      <a:lnTo>
                        <a:pt x="5177" y="7088"/>
                      </a:lnTo>
                      <a:lnTo>
                        <a:pt x="5328" y="6937"/>
                      </a:lnTo>
                      <a:lnTo>
                        <a:pt x="5378" y="6786"/>
                      </a:lnTo>
                      <a:lnTo>
                        <a:pt x="5378" y="6585"/>
                      </a:lnTo>
                      <a:lnTo>
                        <a:pt x="5378" y="6434"/>
                      </a:lnTo>
                      <a:lnTo>
                        <a:pt x="4524" y="6434"/>
                      </a:lnTo>
                      <a:lnTo>
                        <a:pt x="3971" y="6484"/>
                      </a:lnTo>
                      <a:lnTo>
                        <a:pt x="3368" y="6635"/>
                      </a:lnTo>
                      <a:lnTo>
                        <a:pt x="3267" y="6686"/>
                      </a:lnTo>
                      <a:lnTo>
                        <a:pt x="3167" y="6736"/>
                      </a:lnTo>
                      <a:lnTo>
                        <a:pt x="3117" y="6887"/>
                      </a:lnTo>
                      <a:lnTo>
                        <a:pt x="3066" y="6987"/>
                      </a:lnTo>
                      <a:lnTo>
                        <a:pt x="3016" y="7037"/>
                      </a:lnTo>
                      <a:lnTo>
                        <a:pt x="2815" y="7037"/>
                      </a:lnTo>
                      <a:lnTo>
                        <a:pt x="2614" y="6987"/>
                      </a:lnTo>
                      <a:lnTo>
                        <a:pt x="2564" y="6937"/>
                      </a:lnTo>
                      <a:lnTo>
                        <a:pt x="2564" y="6836"/>
                      </a:lnTo>
                      <a:lnTo>
                        <a:pt x="2564" y="6786"/>
                      </a:lnTo>
                      <a:lnTo>
                        <a:pt x="2564" y="6736"/>
                      </a:lnTo>
                      <a:lnTo>
                        <a:pt x="2363" y="6686"/>
                      </a:lnTo>
                      <a:lnTo>
                        <a:pt x="2312" y="6736"/>
                      </a:lnTo>
                      <a:lnTo>
                        <a:pt x="2312" y="6937"/>
                      </a:lnTo>
                      <a:lnTo>
                        <a:pt x="2262" y="7088"/>
                      </a:lnTo>
                      <a:lnTo>
                        <a:pt x="2162" y="7238"/>
                      </a:lnTo>
                      <a:lnTo>
                        <a:pt x="2011" y="7389"/>
                      </a:lnTo>
                      <a:lnTo>
                        <a:pt x="1961" y="7439"/>
                      </a:lnTo>
                      <a:lnTo>
                        <a:pt x="2011" y="7540"/>
                      </a:lnTo>
                      <a:lnTo>
                        <a:pt x="2111" y="7590"/>
                      </a:lnTo>
                      <a:lnTo>
                        <a:pt x="2262" y="7691"/>
                      </a:lnTo>
                      <a:lnTo>
                        <a:pt x="2463" y="7741"/>
                      </a:lnTo>
                      <a:lnTo>
                        <a:pt x="2564" y="7791"/>
                      </a:lnTo>
                      <a:lnTo>
                        <a:pt x="2564" y="7992"/>
                      </a:lnTo>
                      <a:lnTo>
                        <a:pt x="2564" y="8143"/>
                      </a:lnTo>
                      <a:lnTo>
                        <a:pt x="2564" y="8344"/>
                      </a:lnTo>
                      <a:lnTo>
                        <a:pt x="2513" y="8394"/>
                      </a:lnTo>
                      <a:lnTo>
                        <a:pt x="2463" y="8495"/>
                      </a:lnTo>
                      <a:lnTo>
                        <a:pt x="2363" y="8445"/>
                      </a:lnTo>
                      <a:lnTo>
                        <a:pt x="2162" y="8294"/>
                      </a:lnTo>
                      <a:lnTo>
                        <a:pt x="2061" y="8344"/>
                      </a:lnTo>
                      <a:lnTo>
                        <a:pt x="2011" y="8445"/>
                      </a:lnTo>
                      <a:lnTo>
                        <a:pt x="2011" y="8696"/>
                      </a:lnTo>
                      <a:lnTo>
                        <a:pt x="2011" y="8947"/>
                      </a:lnTo>
                      <a:lnTo>
                        <a:pt x="2011" y="9802"/>
                      </a:lnTo>
                      <a:lnTo>
                        <a:pt x="1961" y="9902"/>
                      </a:lnTo>
                      <a:lnTo>
                        <a:pt x="1860" y="9953"/>
                      </a:lnTo>
                      <a:lnTo>
                        <a:pt x="1759" y="10003"/>
                      </a:lnTo>
                      <a:lnTo>
                        <a:pt x="1759" y="10053"/>
                      </a:lnTo>
                      <a:lnTo>
                        <a:pt x="1810" y="10103"/>
                      </a:lnTo>
                      <a:lnTo>
                        <a:pt x="1961" y="10254"/>
                      </a:lnTo>
                      <a:lnTo>
                        <a:pt x="2011" y="10355"/>
                      </a:lnTo>
                      <a:lnTo>
                        <a:pt x="2011" y="10405"/>
                      </a:lnTo>
                      <a:lnTo>
                        <a:pt x="1910" y="10556"/>
                      </a:lnTo>
                      <a:lnTo>
                        <a:pt x="1759" y="10656"/>
                      </a:lnTo>
                      <a:lnTo>
                        <a:pt x="1709" y="10707"/>
                      </a:lnTo>
                      <a:lnTo>
                        <a:pt x="1759" y="10807"/>
                      </a:lnTo>
                      <a:lnTo>
                        <a:pt x="1810" y="10958"/>
                      </a:lnTo>
                      <a:lnTo>
                        <a:pt x="1961" y="11109"/>
                      </a:lnTo>
                      <a:lnTo>
                        <a:pt x="2011" y="11209"/>
                      </a:lnTo>
                      <a:lnTo>
                        <a:pt x="1961" y="11310"/>
                      </a:lnTo>
                      <a:lnTo>
                        <a:pt x="1810" y="11461"/>
                      </a:lnTo>
                      <a:lnTo>
                        <a:pt x="1659" y="11561"/>
                      </a:lnTo>
                      <a:lnTo>
                        <a:pt x="1508" y="11662"/>
                      </a:lnTo>
                      <a:lnTo>
                        <a:pt x="1458" y="11812"/>
                      </a:lnTo>
                      <a:lnTo>
                        <a:pt x="1458" y="11913"/>
                      </a:lnTo>
                      <a:lnTo>
                        <a:pt x="1508" y="11913"/>
                      </a:lnTo>
                      <a:lnTo>
                        <a:pt x="1659" y="12064"/>
                      </a:lnTo>
                      <a:lnTo>
                        <a:pt x="1709" y="12215"/>
                      </a:lnTo>
                      <a:lnTo>
                        <a:pt x="1709" y="12365"/>
                      </a:lnTo>
                      <a:lnTo>
                        <a:pt x="1709" y="12466"/>
                      </a:lnTo>
                      <a:lnTo>
                        <a:pt x="1659" y="13220"/>
                      </a:lnTo>
                      <a:lnTo>
                        <a:pt x="1508" y="13270"/>
                      </a:lnTo>
                      <a:lnTo>
                        <a:pt x="1458" y="13371"/>
                      </a:lnTo>
                      <a:lnTo>
                        <a:pt x="1458" y="13471"/>
                      </a:lnTo>
                      <a:lnTo>
                        <a:pt x="1508" y="13521"/>
                      </a:lnTo>
                      <a:lnTo>
                        <a:pt x="1609" y="13722"/>
                      </a:lnTo>
                      <a:lnTo>
                        <a:pt x="1709" y="13773"/>
                      </a:lnTo>
                      <a:lnTo>
                        <a:pt x="1709" y="13873"/>
                      </a:lnTo>
                      <a:lnTo>
                        <a:pt x="1659" y="13974"/>
                      </a:lnTo>
                      <a:lnTo>
                        <a:pt x="1558" y="14125"/>
                      </a:lnTo>
                      <a:lnTo>
                        <a:pt x="1458" y="14175"/>
                      </a:lnTo>
                      <a:lnTo>
                        <a:pt x="1558" y="14275"/>
                      </a:lnTo>
                      <a:lnTo>
                        <a:pt x="1709" y="14426"/>
                      </a:lnTo>
                      <a:lnTo>
                        <a:pt x="1759" y="14577"/>
                      </a:lnTo>
                      <a:lnTo>
                        <a:pt x="1709" y="14728"/>
                      </a:lnTo>
                      <a:lnTo>
                        <a:pt x="1609" y="14878"/>
                      </a:lnTo>
                      <a:lnTo>
                        <a:pt x="1458" y="15130"/>
                      </a:lnTo>
                      <a:lnTo>
                        <a:pt x="1408" y="15230"/>
                      </a:lnTo>
                      <a:lnTo>
                        <a:pt x="1307" y="15331"/>
                      </a:lnTo>
                      <a:lnTo>
                        <a:pt x="1257" y="15381"/>
                      </a:lnTo>
                      <a:lnTo>
                        <a:pt x="1207" y="15431"/>
                      </a:lnTo>
                      <a:lnTo>
                        <a:pt x="1307" y="15532"/>
                      </a:lnTo>
                      <a:lnTo>
                        <a:pt x="1408" y="15632"/>
                      </a:lnTo>
                      <a:lnTo>
                        <a:pt x="1458" y="15632"/>
                      </a:lnTo>
                      <a:lnTo>
                        <a:pt x="1458" y="15683"/>
                      </a:lnTo>
                      <a:lnTo>
                        <a:pt x="1408" y="15783"/>
                      </a:lnTo>
                      <a:lnTo>
                        <a:pt x="1357" y="15884"/>
                      </a:lnTo>
                      <a:lnTo>
                        <a:pt x="1207" y="15984"/>
                      </a:lnTo>
                      <a:lnTo>
                        <a:pt x="1156" y="16135"/>
                      </a:lnTo>
                      <a:lnTo>
                        <a:pt x="1207" y="16236"/>
                      </a:lnTo>
                      <a:lnTo>
                        <a:pt x="1357" y="16386"/>
                      </a:lnTo>
                      <a:lnTo>
                        <a:pt x="1408" y="16537"/>
                      </a:lnTo>
                      <a:lnTo>
                        <a:pt x="1458" y="16688"/>
                      </a:lnTo>
                      <a:lnTo>
                        <a:pt x="1458" y="16839"/>
                      </a:lnTo>
                      <a:lnTo>
                        <a:pt x="1458" y="16990"/>
                      </a:lnTo>
                      <a:lnTo>
                        <a:pt x="1558" y="17191"/>
                      </a:lnTo>
                      <a:lnTo>
                        <a:pt x="1709" y="17291"/>
                      </a:lnTo>
                      <a:lnTo>
                        <a:pt x="1759" y="17392"/>
                      </a:lnTo>
                      <a:lnTo>
                        <a:pt x="1709" y="17492"/>
                      </a:lnTo>
                      <a:lnTo>
                        <a:pt x="1609" y="17542"/>
                      </a:lnTo>
                      <a:lnTo>
                        <a:pt x="1508" y="17593"/>
                      </a:lnTo>
                      <a:lnTo>
                        <a:pt x="1257" y="17643"/>
                      </a:lnTo>
                      <a:lnTo>
                        <a:pt x="1156" y="17744"/>
                      </a:lnTo>
                      <a:lnTo>
                        <a:pt x="1156" y="17844"/>
                      </a:lnTo>
                      <a:lnTo>
                        <a:pt x="1156" y="17995"/>
                      </a:lnTo>
                      <a:lnTo>
                        <a:pt x="1156" y="18146"/>
                      </a:lnTo>
                      <a:lnTo>
                        <a:pt x="1156" y="18246"/>
                      </a:lnTo>
                      <a:lnTo>
                        <a:pt x="1257" y="18347"/>
                      </a:lnTo>
                      <a:lnTo>
                        <a:pt x="1357" y="18447"/>
                      </a:lnTo>
                      <a:lnTo>
                        <a:pt x="1408" y="18548"/>
                      </a:lnTo>
                      <a:lnTo>
                        <a:pt x="1257" y="18699"/>
                      </a:lnTo>
                      <a:lnTo>
                        <a:pt x="1156" y="18799"/>
                      </a:lnTo>
                      <a:lnTo>
                        <a:pt x="1156" y="18950"/>
                      </a:lnTo>
                      <a:lnTo>
                        <a:pt x="1156" y="19050"/>
                      </a:lnTo>
                      <a:lnTo>
                        <a:pt x="1156" y="19352"/>
                      </a:lnTo>
                      <a:lnTo>
                        <a:pt x="1156" y="19603"/>
                      </a:lnTo>
                      <a:lnTo>
                        <a:pt x="1156" y="19754"/>
                      </a:lnTo>
                      <a:lnTo>
                        <a:pt x="1257" y="19855"/>
                      </a:lnTo>
                      <a:lnTo>
                        <a:pt x="1408" y="19905"/>
                      </a:lnTo>
                      <a:lnTo>
                        <a:pt x="1609" y="19905"/>
                      </a:lnTo>
                      <a:lnTo>
                        <a:pt x="1659" y="19955"/>
                      </a:lnTo>
                      <a:lnTo>
                        <a:pt x="1709" y="20056"/>
                      </a:lnTo>
                      <a:lnTo>
                        <a:pt x="1357" y="20659"/>
                      </a:lnTo>
                      <a:lnTo>
                        <a:pt x="1056" y="20709"/>
                      </a:lnTo>
                      <a:lnTo>
                        <a:pt x="1006" y="20759"/>
                      </a:lnTo>
                      <a:lnTo>
                        <a:pt x="905" y="20860"/>
                      </a:lnTo>
                      <a:lnTo>
                        <a:pt x="855" y="21011"/>
                      </a:lnTo>
                      <a:lnTo>
                        <a:pt x="855" y="21212"/>
                      </a:lnTo>
                      <a:lnTo>
                        <a:pt x="905" y="22016"/>
                      </a:lnTo>
                      <a:lnTo>
                        <a:pt x="905" y="22770"/>
                      </a:lnTo>
                      <a:lnTo>
                        <a:pt x="855" y="22870"/>
                      </a:lnTo>
                      <a:lnTo>
                        <a:pt x="804" y="22921"/>
                      </a:lnTo>
                      <a:lnTo>
                        <a:pt x="704" y="22971"/>
                      </a:lnTo>
                      <a:lnTo>
                        <a:pt x="553" y="22971"/>
                      </a:lnTo>
                      <a:lnTo>
                        <a:pt x="352" y="23071"/>
                      </a:lnTo>
                      <a:lnTo>
                        <a:pt x="302" y="23122"/>
                      </a:lnTo>
                      <a:lnTo>
                        <a:pt x="302" y="23172"/>
                      </a:lnTo>
                      <a:lnTo>
                        <a:pt x="503" y="23222"/>
                      </a:lnTo>
                      <a:lnTo>
                        <a:pt x="553" y="23273"/>
                      </a:lnTo>
                      <a:lnTo>
                        <a:pt x="553" y="23323"/>
                      </a:lnTo>
                      <a:lnTo>
                        <a:pt x="453" y="23373"/>
                      </a:lnTo>
                      <a:lnTo>
                        <a:pt x="302" y="23423"/>
                      </a:lnTo>
                      <a:lnTo>
                        <a:pt x="352" y="23474"/>
                      </a:lnTo>
                      <a:lnTo>
                        <a:pt x="402" y="23524"/>
                      </a:lnTo>
                      <a:lnTo>
                        <a:pt x="503" y="23675"/>
                      </a:lnTo>
                      <a:lnTo>
                        <a:pt x="603" y="23825"/>
                      </a:lnTo>
                      <a:lnTo>
                        <a:pt x="603" y="23876"/>
                      </a:lnTo>
                      <a:lnTo>
                        <a:pt x="553" y="23926"/>
                      </a:lnTo>
                      <a:lnTo>
                        <a:pt x="402" y="24127"/>
                      </a:lnTo>
                      <a:lnTo>
                        <a:pt x="302" y="24328"/>
                      </a:lnTo>
                      <a:lnTo>
                        <a:pt x="352" y="24479"/>
                      </a:lnTo>
                      <a:lnTo>
                        <a:pt x="553" y="24730"/>
                      </a:lnTo>
                      <a:lnTo>
                        <a:pt x="603" y="24881"/>
                      </a:lnTo>
                      <a:lnTo>
                        <a:pt x="704" y="25082"/>
                      </a:lnTo>
                      <a:lnTo>
                        <a:pt x="754" y="25283"/>
                      </a:lnTo>
                      <a:lnTo>
                        <a:pt x="855" y="25434"/>
                      </a:lnTo>
                      <a:lnTo>
                        <a:pt x="905" y="25534"/>
                      </a:lnTo>
                      <a:lnTo>
                        <a:pt x="905" y="25685"/>
                      </a:lnTo>
                      <a:lnTo>
                        <a:pt x="855" y="25786"/>
                      </a:lnTo>
                      <a:lnTo>
                        <a:pt x="704" y="25886"/>
                      </a:lnTo>
                      <a:lnTo>
                        <a:pt x="603" y="25987"/>
                      </a:lnTo>
                      <a:lnTo>
                        <a:pt x="704" y="26037"/>
                      </a:lnTo>
                      <a:lnTo>
                        <a:pt x="905" y="26188"/>
                      </a:lnTo>
                      <a:lnTo>
                        <a:pt x="1106" y="26389"/>
                      </a:lnTo>
                      <a:lnTo>
                        <a:pt x="1156" y="26489"/>
                      </a:lnTo>
                      <a:lnTo>
                        <a:pt x="1156" y="26590"/>
                      </a:lnTo>
                      <a:lnTo>
                        <a:pt x="1106" y="26690"/>
                      </a:lnTo>
                      <a:lnTo>
                        <a:pt x="1056" y="26741"/>
                      </a:lnTo>
                      <a:lnTo>
                        <a:pt x="754" y="26891"/>
                      </a:lnTo>
                      <a:lnTo>
                        <a:pt x="453" y="26992"/>
                      </a:lnTo>
                      <a:lnTo>
                        <a:pt x="302" y="27042"/>
                      </a:lnTo>
                      <a:lnTo>
                        <a:pt x="201" y="27143"/>
                      </a:lnTo>
                      <a:lnTo>
                        <a:pt x="101" y="27243"/>
                      </a:lnTo>
                      <a:lnTo>
                        <a:pt x="51" y="27394"/>
                      </a:lnTo>
                      <a:lnTo>
                        <a:pt x="101" y="27444"/>
                      </a:lnTo>
                      <a:lnTo>
                        <a:pt x="201" y="27545"/>
                      </a:lnTo>
                      <a:lnTo>
                        <a:pt x="302" y="27444"/>
                      </a:lnTo>
                      <a:lnTo>
                        <a:pt x="553" y="27344"/>
                      </a:lnTo>
                      <a:lnTo>
                        <a:pt x="704" y="27344"/>
                      </a:lnTo>
                      <a:lnTo>
                        <a:pt x="855" y="27444"/>
                      </a:lnTo>
                      <a:lnTo>
                        <a:pt x="1056" y="27595"/>
                      </a:lnTo>
                      <a:lnTo>
                        <a:pt x="1156" y="27696"/>
                      </a:lnTo>
                      <a:lnTo>
                        <a:pt x="1156" y="27847"/>
                      </a:lnTo>
                      <a:lnTo>
                        <a:pt x="1056" y="27897"/>
                      </a:lnTo>
                      <a:lnTo>
                        <a:pt x="905" y="27947"/>
                      </a:lnTo>
                      <a:lnTo>
                        <a:pt x="503" y="27947"/>
                      </a:lnTo>
                      <a:lnTo>
                        <a:pt x="402" y="27997"/>
                      </a:lnTo>
                      <a:lnTo>
                        <a:pt x="352" y="28098"/>
                      </a:lnTo>
                      <a:lnTo>
                        <a:pt x="453" y="28148"/>
                      </a:lnTo>
                      <a:lnTo>
                        <a:pt x="704" y="28198"/>
                      </a:lnTo>
                      <a:lnTo>
                        <a:pt x="855" y="28249"/>
                      </a:lnTo>
                      <a:lnTo>
                        <a:pt x="905" y="28299"/>
                      </a:lnTo>
                      <a:lnTo>
                        <a:pt x="1006" y="28349"/>
                      </a:lnTo>
                      <a:lnTo>
                        <a:pt x="1156" y="28299"/>
                      </a:lnTo>
                      <a:lnTo>
                        <a:pt x="1257" y="28198"/>
                      </a:lnTo>
                      <a:lnTo>
                        <a:pt x="1307" y="28198"/>
                      </a:lnTo>
                      <a:lnTo>
                        <a:pt x="1408" y="28249"/>
                      </a:lnTo>
                      <a:lnTo>
                        <a:pt x="1458" y="28349"/>
                      </a:lnTo>
                      <a:lnTo>
                        <a:pt x="1458" y="28550"/>
                      </a:lnTo>
                      <a:lnTo>
                        <a:pt x="1408" y="28651"/>
                      </a:lnTo>
                      <a:lnTo>
                        <a:pt x="1307" y="28701"/>
                      </a:lnTo>
                      <a:lnTo>
                        <a:pt x="1106" y="28802"/>
                      </a:lnTo>
                      <a:lnTo>
                        <a:pt x="654" y="29003"/>
                      </a:lnTo>
                      <a:lnTo>
                        <a:pt x="453" y="29053"/>
                      </a:lnTo>
                      <a:lnTo>
                        <a:pt x="402" y="29053"/>
                      </a:lnTo>
                      <a:lnTo>
                        <a:pt x="352" y="29103"/>
                      </a:lnTo>
                      <a:lnTo>
                        <a:pt x="302" y="29304"/>
                      </a:lnTo>
                      <a:lnTo>
                        <a:pt x="352" y="29505"/>
                      </a:lnTo>
                      <a:lnTo>
                        <a:pt x="453" y="29555"/>
                      </a:lnTo>
                      <a:lnTo>
                        <a:pt x="553" y="29555"/>
                      </a:lnTo>
                      <a:lnTo>
                        <a:pt x="754" y="29354"/>
                      </a:lnTo>
                      <a:lnTo>
                        <a:pt x="1056" y="29204"/>
                      </a:lnTo>
                      <a:lnTo>
                        <a:pt x="1207" y="29204"/>
                      </a:lnTo>
                      <a:lnTo>
                        <a:pt x="1408" y="29304"/>
                      </a:lnTo>
                      <a:lnTo>
                        <a:pt x="1458" y="29354"/>
                      </a:lnTo>
                      <a:lnTo>
                        <a:pt x="1458" y="29455"/>
                      </a:lnTo>
                      <a:lnTo>
                        <a:pt x="1207" y="29706"/>
                      </a:lnTo>
                      <a:lnTo>
                        <a:pt x="1056" y="29757"/>
                      </a:lnTo>
                      <a:lnTo>
                        <a:pt x="855" y="29807"/>
                      </a:lnTo>
                      <a:lnTo>
                        <a:pt x="603" y="29907"/>
                      </a:lnTo>
                      <a:lnTo>
                        <a:pt x="402" y="30058"/>
                      </a:lnTo>
                      <a:lnTo>
                        <a:pt x="302" y="30259"/>
                      </a:lnTo>
                      <a:lnTo>
                        <a:pt x="302" y="30460"/>
                      </a:lnTo>
                      <a:lnTo>
                        <a:pt x="352" y="30611"/>
                      </a:lnTo>
                      <a:lnTo>
                        <a:pt x="252" y="30762"/>
                      </a:lnTo>
                      <a:lnTo>
                        <a:pt x="51" y="31013"/>
                      </a:lnTo>
                      <a:lnTo>
                        <a:pt x="0" y="31063"/>
                      </a:lnTo>
                      <a:lnTo>
                        <a:pt x="51" y="31164"/>
                      </a:lnTo>
                      <a:lnTo>
                        <a:pt x="151" y="31264"/>
                      </a:lnTo>
                      <a:lnTo>
                        <a:pt x="453" y="31264"/>
                      </a:lnTo>
                      <a:lnTo>
                        <a:pt x="704" y="31616"/>
                      </a:lnTo>
                      <a:lnTo>
                        <a:pt x="855" y="31767"/>
                      </a:lnTo>
                      <a:lnTo>
                        <a:pt x="1056" y="31918"/>
                      </a:lnTo>
                      <a:lnTo>
                        <a:pt x="1156" y="31968"/>
                      </a:lnTo>
                      <a:lnTo>
                        <a:pt x="955" y="32119"/>
                      </a:lnTo>
                      <a:lnTo>
                        <a:pt x="754" y="32169"/>
                      </a:lnTo>
                      <a:lnTo>
                        <a:pt x="603" y="32219"/>
                      </a:lnTo>
                      <a:lnTo>
                        <a:pt x="603" y="33526"/>
                      </a:lnTo>
                      <a:lnTo>
                        <a:pt x="654" y="33627"/>
                      </a:lnTo>
                      <a:lnTo>
                        <a:pt x="704" y="33727"/>
                      </a:lnTo>
                      <a:lnTo>
                        <a:pt x="804" y="33778"/>
                      </a:lnTo>
                      <a:lnTo>
                        <a:pt x="855" y="33878"/>
                      </a:lnTo>
                      <a:lnTo>
                        <a:pt x="905" y="34129"/>
                      </a:lnTo>
                      <a:lnTo>
                        <a:pt x="905" y="34230"/>
                      </a:lnTo>
                      <a:lnTo>
                        <a:pt x="804" y="34331"/>
                      </a:lnTo>
                      <a:lnTo>
                        <a:pt x="654" y="34431"/>
                      </a:lnTo>
                      <a:lnTo>
                        <a:pt x="654" y="34481"/>
                      </a:lnTo>
                      <a:lnTo>
                        <a:pt x="704" y="34582"/>
                      </a:lnTo>
                      <a:lnTo>
                        <a:pt x="905" y="34682"/>
                      </a:lnTo>
                      <a:lnTo>
                        <a:pt x="1056" y="34733"/>
                      </a:lnTo>
                      <a:lnTo>
                        <a:pt x="1156" y="34707"/>
                      </a:lnTo>
                      <a:lnTo>
                        <a:pt x="1156" y="34707"/>
                      </a:lnTo>
                      <a:lnTo>
                        <a:pt x="1156" y="34682"/>
                      </a:lnTo>
                      <a:lnTo>
                        <a:pt x="1257" y="34682"/>
                      </a:lnTo>
                      <a:lnTo>
                        <a:pt x="1357" y="34632"/>
                      </a:lnTo>
                      <a:lnTo>
                        <a:pt x="1408" y="34682"/>
                      </a:lnTo>
                      <a:lnTo>
                        <a:pt x="1307" y="34783"/>
                      </a:lnTo>
                      <a:lnTo>
                        <a:pt x="1232" y="34783"/>
                      </a:lnTo>
                      <a:lnTo>
                        <a:pt x="1207" y="34883"/>
                      </a:lnTo>
                      <a:lnTo>
                        <a:pt x="1106" y="34984"/>
                      </a:lnTo>
                      <a:lnTo>
                        <a:pt x="855" y="35084"/>
                      </a:lnTo>
                      <a:lnTo>
                        <a:pt x="754" y="35185"/>
                      </a:lnTo>
                      <a:lnTo>
                        <a:pt x="704" y="35286"/>
                      </a:lnTo>
                      <a:lnTo>
                        <a:pt x="704" y="35386"/>
                      </a:lnTo>
                      <a:lnTo>
                        <a:pt x="804" y="35487"/>
                      </a:lnTo>
                      <a:lnTo>
                        <a:pt x="905" y="35537"/>
                      </a:lnTo>
                      <a:lnTo>
                        <a:pt x="955" y="35637"/>
                      </a:lnTo>
                      <a:lnTo>
                        <a:pt x="1056" y="35838"/>
                      </a:lnTo>
                      <a:lnTo>
                        <a:pt x="1106" y="35889"/>
                      </a:lnTo>
                      <a:lnTo>
                        <a:pt x="1056" y="35989"/>
                      </a:lnTo>
                      <a:lnTo>
                        <a:pt x="1006" y="36039"/>
                      </a:lnTo>
                      <a:lnTo>
                        <a:pt x="754" y="36140"/>
                      </a:lnTo>
                      <a:lnTo>
                        <a:pt x="603" y="36241"/>
                      </a:lnTo>
                      <a:lnTo>
                        <a:pt x="603" y="36391"/>
                      </a:lnTo>
                      <a:lnTo>
                        <a:pt x="704" y="36592"/>
                      </a:lnTo>
                      <a:lnTo>
                        <a:pt x="804" y="36743"/>
                      </a:lnTo>
                      <a:lnTo>
                        <a:pt x="855" y="36793"/>
                      </a:lnTo>
                      <a:lnTo>
                        <a:pt x="905" y="36844"/>
                      </a:lnTo>
                      <a:lnTo>
                        <a:pt x="905" y="36994"/>
                      </a:lnTo>
                      <a:lnTo>
                        <a:pt x="804" y="37095"/>
                      </a:lnTo>
                      <a:lnTo>
                        <a:pt x="704" y="37196"/>
                      </a:lnTo>
                      <a:lnTo>
                        <a:pt x="503" y="37296"/>
                      </a:lnTo>
                      <a:lnTo>
                        <a:pt x="402" y="37296"/>
                      </a:lnTo>
                      <a:lnTo>
                        <a:pt x="352" y="37698"/>
                      </a:lnTo>
                      <a:lnTo>
                        <a:pt x="352" y="37799"/>
                      </a:lnTo>
                      <a:lnTo>
                        <a:pt x="402" y="37849"/>
                      </a:lnTo>
                      <a:lnTo>
                        <a:pt x="453" y="37899"/>
                      </a:lnTo>
                      <a:lnTo>
                        <a:pt x="704" y="37899"/>
                      </a:lnTo>
                      <a:lnTo>
                        <a:pt x="804" y="37949"/>
                      </a:lnTo>
                      <a:lnTo>
                        <a:pt x="905" y="38050"/>
                      </a:lnTo>
                      <a:lnTo>
                        <a:pt x="1006" y="38100"/>
                      </a:lnTo>
                      <a:lnTo>
                        <a:pt x="1106" y="38050"/>
                      </a:lnTo>
                      <a:lnTo>
                        <a:pt x="1156" y="38000"/>
                      </a:lnTo>
                      <a:lnTo>
                        <a:pt x="1257" y="37949"/>
                      </a:lnTo>
                      <a:lnTo>
                        <a:pt x="1307" y="37899"/>
                      </a:lnTo>
                      <a:lnTo>
                        <a:pt x="1810" y="37899"/>
                      </a:lnTo>
                      <a:lnTo>
                        <a:pt x="1961" y="37949"/>
                      </a:lnTo>
                      <a:lnTo>
                        <a:pt x="2111" y="38050"/>
                      </a:lnTo>
                      <a:lnTo>
                        <a:pt x="2162" y="38050"/>
                      </a:lnTo>
                      <a:lnTo>
                        <a:pt x="2262" y="38000"/>
                      </a:lnTo>
                      <a:lnTo>
                        <a:pt x="2564" y="37799"/>
                      </a:lnTo>
                      <a:lnTo>
                        <a:pt x="2664" y="37748"/>
                      </a:lnTo>
                      <a:lnTo>
                        <a:pt x="2765" y="37698"/>
                      </a:lnTo>
                      <a:lnTo>
                        <a:pt x="2815" y="37748"/>
                      </a:lnTo>
                      <a:lnTo>
                        <a:pt x="2815" y="37799"/>
                      </a:lnTo>
                      <a:lnTo>
                        <a:pt x="2865" y="38000"/>
                      </a:lnTo>
                      <a:lnTo>
                        <a:pt x="2966" y="38100"/>
                      </a:lnTo>
                      <a:lnTo>
                        <a:pt x="3267" y="38301"/>
                      </a:lnTo>
                      <a:lnTo>
                        <a:pt x="3519" y="38301"/>
                      </a:lnTo>
                      <a:lnTo>
                        <a:pt x="3619" y="38402"/>
                      </a:lnTo>
                      <a:lnTo>
                        <a:pt x="3670" y="38502"/>
                      </a:lnTo>
                      <a:lnTo>
                        <a:pt x="3720" y="38653"/>
                      </a:lnTo>
                      <a:lnTo>
                        <a:pt x="3720" y="38804"/>
                      </a:lnTo>
                      <a:lnTo>
                        <a:pt x="3770" y="38904"/>
                      </a:lnTo>
                      <a:lnTo>
                        <a:pt x="3871" y="38904"/>
                      </a:lnTo>
                      <a:lnTo>
                        <a:pt x="4122" y="38955"/>
                      </a:lnTo>
                      <a:lnTo>
                        <a:pt x="4373" y="38904"/>
                      </a:lnTo>
                      <a:lnTo>
                        <a:pt x="4423" y="38854"/>
                      </a:lnTo>
                      <a:lnTo>
                        <a:pt x="4474" y="38804"/>
                      </a:lnTo>
                      <a:lnTo>
                        <a:pt x="4524" y="38653"/>
                      </a:lnTo>
                      <a:lnTo>
                        <a:pt x="4625" y="38553"/>
                      </a:lnTo>
                      <a:lnTo>
                        <a:pt x="4675" y="38553"/>
                      </a:lnTo>
                      <a:lnTo>
                        <a:pt x="4976" y="38754"/>
                      </a:lnTo>
                      <a:lnTo>
                        <a:pt x="5077" y="38854"/>
                      </a:lnTo>
                      <a:lnTo>
                        <a:pt x="5027" y="38904"/>
                      </a:lnTo>
                      <a:lnTo>
                        <a:pt x="4876" y="38955"/>
                      </a:lnTo>
                      <a:lnTo>
                        <a:pt x="4775" y="39055"/>
                      </a:lnTo>
                      <a:lnTo>
                        <a:pt x="4675" y="39106"/>
                      </a:lnTo>
                      <a:lnTo>
                        <a:pt x="4574" y="39206"/>
                      </a:lnTo>
                      <a:lnTo>
                        <a:pt x="4574" y="39307"/>
                      </a:lnTo>
                      <a:lnTo>
                        <a:pt x="4675" y="39357"/>
                      </a:lnTo>
                      <a:lnTo>
                        <a:pt x="4926" y="39357"/>
                      </a:lnTo>
                      <a:lnTo>
                        <a:pt x="5077" y="39206"/>
                      </a:lnTo>
                      <a:lnTo>
                        <a:pt x="5228" y="39206"/>
                      </a:lnTo>
                      <a:lnTo>
                        <a:pt x="5378" y="39256"/>
                      </a:lnTo>
                      <a:lnTo>
                        <a:pt x="5580" y="39357"/>
                      </a:lnTo>
                      <a:lnTo>
                        <a:pt x="5730" y="39307"/>
                      </a:lnTo>
                      <a:lnTo>
                        <a:pt x="5931" y="39256"/>
                      </a:lnTo>
                      <a:lnTo>
                        <a:pt x="6132" y="39156"/>
                      </a:lnTo>
                      <a:lnTo>
                        <a:pt x="6183" y="39256"/>
                      </a:lnTo>
                      <a:lnTo>
                        <a:pt x="6283" y="39307"/>
                      </a:lnTo>
                      <a:lnTo>
                        <a:pt x="6535" y="39357"/>
                      </a:lnTo>
                      <a:lnTo>
                        <a:pt x="8947" y="39357"/>
                      </a:lnTo>
                      <a:lnTo>
                        <a:pt x="9349" y="39307"/>
                      </a:lnTo>
                      <a:lnTo>
                        <a:pt x="9550" y="39256"/>
                      </a:lnTo>
                      <a:lnTo>
                        <a:pt x="9701" y="39156"/>
                      </a:lnTo>
                      <a:lnTo>
                        <a:pt x="9902" y="39156"/>
                      </a:lnTo>
                      <a:lnTo>
                        <a:pt x="10053" y="39206"/>
                      </a:lnTo>
                      <a:lnTo>
                        <a:pt x="10154" y="39307"/>
                      </a:lnTo>
                      <a:lnTo>
                        <a:pt x="10304" y="39307"/>
                      </a:lnTo>
                      <a:lnTo>
                        <a:pt x="10606" y="39357"/>
                      </a:lnTo>
                      <a:lnTo>
                        <a:pt x="10908" y="39357"/>
                      </a:lnTo>
                      <a:lnTo>
                        <a:pt x="11008" y="39457"/>
                      </a:lnTo>
                      <a:lnTo>
                        <a:pt x="11109" y="39558"/>
                      </a:lnTo>
                      <a:lnTo>
                        <a:pt x="11259" y="39407"/>
                      </a:lnTo>
                      <a:lnTo>
                        <a:pt x="11460" y="39407"/>
                      </a:lnTo>
                      <a:lnTo>
                        <a:pt x="11661" y="39357"/>
                      </a:lnTo>
                      <a:lnTo>
                        <a:pt x="11863" y="39307"/>
                      </a:lnTo>
                      <a:lnTo>
                        <a:pt x="12315" y="39156"/>
                      </a:lnTo>
                      <a:lnTo>
                        <a:pt x="12868" y="39106"/>
                      </a:lnTo>
                      <a:lnTo>
                        <a:pt x="12968" y="39005"/>
                      </a:lnTo>
                      <a:lnTo>
                        <a:pt x="13069" y="38955"/>
                      </a:lnTo>
                      <a:lnTo>
                        <a:pt x="13320" y="38904"/>
                      </a:lnTo>
                      <a:lnTo>
                        <a:pt x="13622" y="38904"/>
                      </a:lnTo>
                      <a:lnTo>
                        <a:pt x="13873" y="38955"/>
                      </a:lnTo>
                      <a:lnTo>
                        <a:pt x="14275" y="39106"/>
                      </a:lnTo>
                      <a:lnTo>
                        <a:pt x="14476" y="39156"/>
                      </a:lnTo>
                      <a:lnTo>
                        <a:pt x="14728" y="39156"/>
                      </a:lnTo>
                      <a:lnTo>
                        <a:pt x="14929" y="39256"/>
                      </a:lnTo>
                      <a:lnTo>
                        <a:pt x="15130" y="39307"/>
                      </a:lnTo>
                      <a:lnTo>
                        <a:pt x="15582" y="39357"/>
                      </a:lnTo>
                      <a:lnTo>
                        <a:pt x="16085" y="39307"/>
                      </a:lnTo>
                      <a:lnTo>
                        <a:pt x="16286" y="39256"/>
                      </a:lnTo>
                      <a:lnTo>
                        <a:pt x="16487" y="39156"/>
                      </a:lnTo>
                      <a:lnTo>
                        <a:pt x="16587" y="39106"/>
                      </a:lnTo>
                      <a:lnTo>
                        <a:pt x="16738" y="39156"/>
                      </a:lnTo>
                      <a:lnTo>
                        <a:pt x="16839" y="39256"/>
                      </a:lnTo>
                      <a:lnTo>
                        <a:pt x="17090" y="39256"/>
                      </a:lnTo>
                      <a:lnTo>
                        <a:pt x="17241" y="39206"/>
                      </a:lnTo>
                      <a:lnTo>
                        <a:pt x="17392" y="39106"/>
                      </a:lnTo>
                      <a:lnTo>
                        <a:pt x="17593" y="39106"/>
                      </a:lnTo>
                      <a:lnTo>
                        <a:pt x="17794" y="39156"/>
                      </a:lnTo>
                      <a:lnTo>
                        <a:pt x="17995" y="39256"/>
                      </a:lnTo>
                      <a:lnTo>
                        <a:pt x="18296" y="39457"/>
                      </a:lnTo>
                      <a:lnTo>
                        <a:pt x="18447" y="39558"/>
                      </a:lnTo>
                      <a:lnTo>
                        <a:pt x="18598" y="39558"/>
                      </a:lnTo>
                      <a:lnTo>
                        <a:pt x="18749" y="39508"/>
                      </a:lnTo>
                      <a:lnTo>
                        <a:pt x="18849" y="39407"/>
                      </a:lnTo>
                      <a:lnTo>
                        <a:pt x="18950" y="39357"/>
                      </a:lnTo>
                      <a:lnTo>
                        <a:pt x="19050" y="39407"/>
                      </a:lnTo>
                      <a:lnTo>
                        <a:pt x="19251" y="39558"/>
                      </a:lnTo>
                      <a:lnTo>
                        <a:pt x="19352" y="39457"/>
                      </a:lnTo>
                      <a:lnTo>
                        <a:pt x="19402" y="39407"/>
                      </a:lnTo>
                      <a:lnTo>
                        <a:pt x="19553" y="39407"/>
                      </a:lnTo>
                      <a:lnTo>
                        <a:pt x="19704" y="39508"/>
                      </a:lnTo>
                      <a:lnTo>
                        <a:pt x="19854" y="39558"/>
                      </a:lnTo>
                      <a:lnTo>
                        <a:pt x="21815" y="39558"/>
                      </a:lnTo>
                      <a:lnTo>
                        <a:pt x="22267" y="39508"/>
                      </a:lnTo>
                      <a:lnTo>
                        <a:pt x="22468" y="39457"/>
                      </a:lnTo>
                      <a:lnTo>
                        <a:pt x="22720" y="39357"/>
                      </a:lnTo>
                      <a:lnTo>
                        <a:pt x="23323" y="39357"/>
                      </a:lnTo>
                      <a:lnTo>
                        <a:pt x="23473" y="39407"/>
                      </a:lnTo>
                      <a:lnTo>
                        <a:pt x="23825" y="39508"/>
                      </a:lnTo>
                      <a:lnTo>
                        <a:pt x="24127" y="39558"/>
                      </a:lnTo>
                      <a:lnTo>
                        <a:pt x="24529" y="39508"/>
                      </a:lnTo>
                      <a:lnTo>
                        <a:pt x="24680" y="39457"/>
                      </a:lnTo>
                      <a:lnTo>
                        <a:pt x="24881" y="39357"/>
                      </a:lnTo>
                      <a:lnTo>
                        <a:pt x="25032" y="39307"/>
                      </a:lnTo>
                      <a:lnTo>
                        <a:pt x="25132" y="39357"/>
                      </a:lnTo>
                      <a:lnTo>
                        <a:pt x="25233" y="39407"/>
                      </a:lnTo>
                      <a:lnTo>
                        <a:pt x="25434" y="39558"/>
                      </a:lnTo>
                      <a:lnTo>
                        <a:pt x="25836" y="39558"/>
                      </a:lnTo>
                      <a:lnTo>
                        <a:pt x="26087" y="39457"/>
                      </a:lnTo>
                      <a:lnTo>
                        <a:pt x="26389" y="39357"/>
                      </a:lnTo>
                      <a:lnTo>
                        <a:pt x="26640" y="39307"/>
                      </a:lnTo>
                      <a:lnTo>
                        <a:pt x="26942" y="39357"/>
                      </a:lnTo>
                      <a:lnTo>
                        <a:pt x="27243" y="39457"/>
                      </a:lnTo>
                      <a:lnTo>
                        <a:pt x="27495" y="39508"/>
                      </a:lnTo>
                      <a:lnTo>
                        <a:pt x="27796" y="39558"/>
                      </a:lnTo>
                      <a:lnTo>
                        <a:pt x="28047" y="39508"/>
                      </a:lnTo>
                      <a:lnTo>
                        <a:pt x="28349" y="39457"/>
                      </a:lnTo>
                      <a:lnTo>
                        <a:pt x="28651" y="39357"/>
                      </a:lnTo>
                      <a:lnTo>
                        <a:pt x="28952" y="39307"/>
                      </a:lnTo>
                      <a:lnTo>
                        <a:pt x="29204" y="39357"/>
                      </a:lnTo>
                      <a:lnTo>
                        <a:pt x="29505" y="39457"/>
                      </a:lnTo>
                      <a:lnTo>
                        <a:pt x="29706" y="39558"/>
                      </a:lnTo>
                      <a:lnTo>
                        <a:pt x="29907" y="39558"/>
                      </a:lnTo>
                      <a:lnTo>
                        <a:pt x="30159" y="39508"/>
                      </a:lnTo>
                      <a:lnTo>
                        <a:pt x="30360" y="39407"/>
                      </a:lnTo>
                      <a:lnTo>
                        <a:pt x="30460" y="39357"/>
                      </a:lnTo>
                      <a:lnTo>
                        <a:pt x="30561" y="39307"/>
                      </a:lnTo>
                      <a:lnTo>
                        <a:pt x="30661" y="39357"/>
                      </a:lnTo>
                      <a:lnTo>
                        <a:pt x="30812" y="39407"/>
                      </a:lnTo>
                      <a:lnTo>
                        <a:pt x="31063" y="39508"/>
                      </a:lnTo>
                      <a:lnTo>
                        <a:pt x="31315" y="39558"/>
                      </a:lnTo>
                      <a:lnTo>
                        <a:pt x="34582" y="39558"/>
                      </a:lnTo>
                      <a:lnTo>
                        <a:pt x="34733" y="39508"/>
                      </a:lnTo>
                      <a:lnTo>
                        <a:pt x="34883" y="39407"/>
                      </a:lnTo>
                      <a:lnTo>
                        <a:pt x="34984" y="39357"/>
                      </a:lnTo>
                      <a:lnTo>
                        <a:pt x="35135" y="39357"/>
                      </a:lnTo>
                      <a:lnTo>
                        <a:pt x="35285" y="39457"/>
                      </a:lnTo>
                      <a:lnTo>
                        <a:pt x="35386" y="39508"/>
                      </a:lnTo>
                      <a:lnTo>
                        <a:pt x="35436" y="39508"/>
                      </a:lnTo>
                      <a:lnTo>
                        <a:pt x="35637" y="39407"/>
                      </a:lnTo>
                      <a:lnTo>
                        <a:pt x="35889" y="39357"/>
                      </a:lnTo>
                      <a:lnTo>
                        <a:pt x="36844" y="39357"/>
                      </a:lnTo>
                      <a:lnTo>
                        <a:pt x="37296" y="39307"/>
                      </a:lnTo>
                      <a:lnTo>
                        <a:pt x="37698" y="39357"/>
                      </a:lnTo>
                      <a:lnTo>
                        <a:pt x="37949" y="39357"/>
                      </a:lnTo>
                      <a:lnTo>
                        <a:pt x="38151" y="39256"/>
                      </a:lnTo>
                      <a:lnTo>
                        <a:pt x="38301" y="39156"/>
                      </a:lnTo>
                      <a:lnTo>
                        <a:pt x="38553" y="39106"/>
                      </a:lnTo>
                      <a:lnTo>
                        <a:pt x="39608" y="39156"/>
                      </a:lnTo>
                      <a:lnTo>
                        <a:pt x="40664" y="39156"/>
                      </a:lnTo>
                      <a:lnTo>
                        <a:pt x="40815" y="39206"/>
                      </a:lnTo>
                      <a:lnTo>
                        <a:pt x="41016" y="39256"/>
                      </a:lnTo>
                      <a:lnTo>
                        <a:pt x="41116" y="39357"/>
                      </a:lnTo>
                      <a:lnTo>
                        <a:pt x="41217" y="39256"/>
                      </a:lnTo>
                      <a:lnTo>
                        <a:pt x="41367" y="39206"/>
                      </a:lnTo>
                      <a:lnTo>
                        <a:pt x="41568" y="39156"/>
                      </a:lnTo>
                      <a:lnTo>
                        <a:pt x="41820" y="39156"/>
                      </a:lnTo>
                      <a:lnTo>
                        <a:pt x="41920" y="39106"/>
                      </a:lnTo>
                      <a:lnTo>
                        <a:pt x="42071" y="39055"/>
                      </a:lnTo>
                      <a:lnTo>
                        <a:pt x="42222" y="38955"/>
                      </a:lnTo>
                      <a:lnTo>
                        <a:pt x="42423" y="38955"/>
                      </a:lnTo>
                      <a:lnTo>
                        <a:pt x="42674" y="38904"/>
                      </a:lnTo>
                      <a:lnTo>
                        <a:pt x="42825" y="38955"/>
                      </a:lnTo>
                      <a:lnTo>
                        <a:pt x="42926" y="39005"/>
                      </a:lnTo>
                      <a:lnTo>
                        <a:pt x="43026" y="39055"/>
                      </a:lnTo>
                      <a:lnTo>
                        <a:pt x="43127" y="39106"/>
                      </a:lnTo>
                      <a:lnTo>
                        <a:pt x="43227" y="39005"/>
                      </a:lnTo>
                      <a:lnTo>
                        <a:pt x="43378" y="39005"/>
                      </a:lnTo>
                      <a:lnTo>
                        <a:pt x="43478" y="39055"/>
                      </a:lnTo>
                      <a:lnTo>
                        <a:pt x="43629" y="39106"/>
                      </a:lnTo>
                      <a:lnTo>
                        <a:pt x="43780" y="39106"/>
                      </a:lnTo>
                      <a:lnTo>
                        <a:pt x="43981" y="39055"/>
                      </a:lnTo>
                      <a:lnTo>
                        <a:pt x="44283" y="38955"/>
                      </a:lnTo>
                      <a:lnTo>
                        <a:pt x="44635" y="38955"/>
                      </a:lnTo>
                      <a:lnTo>
                        <a:pt x="44936" y="39055"/>
                      </a:lnTo>
                      <a:lnTo>
                        <a:pt x="45137" y="39106"/>
                      </a:lnTo>
                      <a:lnTo>
                        <a:pt x="45288" y="39106"/>
                      </a:lnTo>
                      <a:lnTo>
                        <a:pt x="45489" y="39005"/>
                      </a:lnTo>
                      <a:lnTo>
                        <a:pt x="45640" y="38955"/>
                      </a:lnTo>
                      <a:lnTo>
                        <a:pt x="46042" y="38904"/>
                      </a:lnTo>
                      <a:lnTo>
                        <a:pt x="46243" y="38955"/>
                      </a:lnTo>
                      <a:lnTo>
                        <a:pt x="46444" y="39005"/>
                      </a:lnTo>
                      <a:lnTo>
                        <a:pt x="46595" y="39055"/>
                      </a:lnTo>
                      <a:lnTo>
                        <a:pt x="46796" y="39106"/>
                      </a:lnTo>
                      <a:lnTo>
                        <a:pt x="46947" y="39106"/>
                      </a:lnTo>
                      <a:lnTo>
                        <a:pt x="47148" y="39055"/>
                      </a:lnTo>
                      <a:lnTo>
                        <a:pt x="47500" y="38955"/>
                      </a:lnTo>
                      <a:lnTo>
                        <a:pt x="47701" y="38955"/>
                      </a:lnTo>
                      <a:lnTo>
                        <a:pt x="47902" y="39005"/>
                      </a:lnTo>
                      <a:lnTo>
                        <a:pt x="48053" y="39055"/>
                      </a:lnTo>
                      <a:lnTo>
                        <a:pt x="48254" y="39156"/>
                      </a:lnTo>
                      <a:lnTo>
                        <a:pt x="48354" y="39156"/>
                      </a:lnTo>
                      <a:lnTo>
                        <a:pt x="48505" y="39055"/>
                      </a:lnTo>
                      <a:lnTo>
                        <a:pt x="48656" y="38904"/>
                      </a:lnTo>
                      <a:lnTo>
                        <a:pt x="48806" y="38754"/>
                      </a:lnTo>
                      <a:lnTo>
                        <a:pt x="48957" y="38553"/>
                      </a:lnTo>
                      <a:lnTo>
                        <a:pt x="49058" y="38603"/>
                      </a:lnTo>
                      <a:lnTo>
                        <a:pt x="49209" y="38703"/>
                      </a:lnTo>
                      <a:lnTo>
                        <a:pt x="49560" y="38754"/>
                      </a:lnTo>
                      <a:lnTo>
                        <a:pt x="49661" y="38804"/>
                      </a:lnTo>
                      <a:lnTo>
                        <a:pt x="49912" y="38904"/>
                      </a:lnTo>
                      <a:lnTo>
                        <a:pt x="50164" y="38955"/>
                      </a:lnTo>
                      <a:lnTo>
                        <a:pt x="50365" y="38904"/>
                      </a:lnTo>
                      <a:lnTo>
                        <a:pt x="50616" y="38754"/>
                      </a:lnTo>
                      <a:lnTo>
                        <a:pt x="50817" y="38603"/>
                      </a:lnTo>
                      <a:lnTo>
                        <a:pt x="50918" y="38553"/>
                      </a:lnTo>
                      <a:lnTo>
                        <a:pt x="50968" y="38553"/>
                      </a:lnTo>
                      <a:lnTo>
                        <a:pt x="51068" y="38653"/>
                      </a:lnTo>
                      <a:lnTo>
                        <a:pt x="51269" y="38703"/>
                      </a:lnTo>
                      <a:lnTo>
                        <a:pt x="51772" y="38703"/>
                      </a:lnTo>
                      <a:lnTo>
                        <a:pt x="51923" y="38603"/>
                      </a:lnTo>
                      <a:lnTo>
                        <a:pt x="52124" y="38502"/>
                      </a:lnTo>
                      <a:lnTo>
                        <a:pt x="54486" y="38502"/>
                      </a:lnTo>
                      <a:lnTo>
                        <a:pt x="54738" y="38452"/>
                      </a:lnTo>
                      <a:lnTo>
                        <a:pt x="55290" y="38301"/>
                      </a:lnTo>
                      <a:lnTo>
                        <a:pt x="55592" y="38301"/>
                      </a:lnTo>
                      <a:lnTo>
                        <a:pt x="55743" y="38402"/>
                      </a:lnTo>
                      <a:lnTo>
                        <a:pt x="55843" y="38452"/>
                      </a:lnTo>
                      <a:lnTo>
                        <a:pt x="55894" y="38452"/>
                      </a:lnTo>
                      <a:lnTo>
                        <a:pt x="56095" y="38402"/>
                      </a:lnTo>
                      <a:lnTo>
                        <a:pt x="56346" y="38301"/>
                      </a:lnTo>
                      <a:lnTo>
                        <a:pt x="57502" y="38301"/>
                      </a:lnTo>
                      <a:lnTo>
                        <a:pt x="57653" y="38251"/>
                      </a:lnTo>
                      <a:lnTo>
                        <a:pt x="57804" y="38201"/>
                      </a:lnTo>
                      <a:lnTo>
                        <a:pt x="57904" y="38151"/>
                      </a:lnTo>
                      <a:lnTo>
                        <a:pt x="57954" y="38151"/>
                      </a:lnTo>
                      <a:lnTo>
                        <a:pt x="58055" y="38201"/>
                      </a:lnTo>
                      <a:lnTo>
                        <a:pt x="58206" y="38301"/>
                      </a:lnTo>
                      <a:lnTo>
                        <a:pt x="58457" y="38301"/>
                      </a:lnTo>
                      <a:lnTo>
                        <a:pt x="58507" y="38201"/>
                      </a:lnTo>
                      <a:lnTo>
                        <a:pt x="58558" y="38151"/>
                      </a:lnTo>
                      <a:lnTo>
                        <a:pt x="58256" y="37949"/>
                      </a:lnTo>
                      <a:lnTo>
                        <a:pt x="58105" y="37799"/>
                      </a:lnTo>
                      <a:lnTo>
                        <a:pt x="58055" y="37748"/>
                      </a:lnTo>
                      <a:lnTo>
                        <a:pt x="58105" y="37598"/>
                      </a:lnTo>
                      <a:lnTo>
                        <a:pt x="58256" y="37447"/>
                      </a:lnTo>
                      <a:lnTo>
                        <a:pt x="58306" y="37296"/>
                      </a:lnTo>
                      <a:lnTo>
                        <a:pt x="58306" y="37145"/>
                      </a:lnTo>
                      <a:lnTo>
                        <a:pt x="58206" y="37045"/>
                      </a:lnTo>
                      <a:lnTo>
                        <a:pt x="58005" y="36944"/>
                      </a:lnTo>
                      <a:lnTo>
                        <a:pt x="57904" y="36844"/>
                      </a:lnTo>
                      <a:lnTo>
                        <a:pt x="57904" y="36793"/>
                      </a:lnTo>
                      <a:lnTo>
                        <a:pt x="57954" y="36743"/>
                      </a:lnTo>
                      <a:lnTo>
                        <a:pt x="58206" y="36643"/>
                      </a:lnTo>
                      <a:lnTo>
                        <a:pt x="58306" y="36592"/>
                      </a:lnTo>
                      <a:lnTo>
                        <a:pt x="58256" y="36492"/>
                      </a:lnTo>
                      <a:lnTo>
                        <a:pt x="58156" y="36442"/>
                      </a:lnTo>
                      <a:lnTo>
                        <a:pt x="57452" y="36442"/>
                      </a:lnTo>
                      <a:lnTo>
                        <a:pt x="57301" y="36391"/>
                      </a:lnTo>
                      <a:lnTo>
                        <a:pt x="57251" y="36341"/>
                      </a:lnTo>
                      <a:lnTo>
                        <a:pt x="57201" y="36190"/>
                      </a:lnTo>
                      <a:lnTo>
                        <a:pt x="57150" y="36090"/>
                      </a:lnTo>
                      <a:lnTo>
                        <a:pt x="57100" y="36039"/>
                      </a:lnTo>
                      <a:lnTo>
                        <a:pt x="56748" y="36039"/>
                      </a:lnTo>
                      <a:lnTo>
                        <a:pt x="56497" y="36090"/>
                      </a:lnTo>
                      <a:lnTo>
                        <a:pt x="56447" y="36090"/>
                      </a:lnTo>
                      <a:lnTo>
                        <a:pt x="56447" y="36140"/>
                      </a:lnTo>
                      <a:lnTo>
                        <a:pt x="56472" y="36241"/>
                      </a:lnTo>
                      <a:lnTo>
                        <a:pt x="56497" y="36241"/>
                      </a:lnTo>
                      <a:lnTo>
                        <a:pt x="56597" y="36291"/>
                      </a:lnTo>
                      <a:lnTo>
                        <a:pt x="56648" y="36391"/>
                      </a:lnTo>
                      <a:lnTo>
                        <a:pt x="56497" y="36341"/>
                      </a:lnTo>
                      <a:lnTo>
                        <a:pt x="56597" y="36542"/>
                      </a:lnTo>
                      <a:lnTo>
                        <a:pt x="56547" y="36643"/>
                      </a:lnTo>
                      <a:lnTo>
                        <a:pt x="56447" y="36542"/>
                      </a:lnTo>
                      <a:lnTo>
                        <a:pt x="56396" y="36442"/>
                      </a:lnTo>
                      <a:lnTo>
                        <a:pt x="56356" y="36321"/>
                      </a:lnTo>
                      <a:lnTo>
                        <a:pt x="56356" y="36321"/>
                      </a:lnTo>
                      <a:lnTo>
                        <a:pt x="56145" y="36291"/>
                      </a:lnTo>
                      <a:lnTo>
                        <a:pt x="55843" y="36241"/>
                      </a:lnTo>
                      <a:lnTo>
                        <a:pt x="55592" y="36190"/>
                      </a:lnTo>
                      <a:lnTo>
                        <a:pt x="55492" y="36140"/>
                      </a:lnTo>
                      <a:lnTo>
                        <a:pt x="55341" y="36039"/>
                      </a:lnTo>
                      <a:lnTo>
                        <a:pt x="55089" y="36039"/>
                      </a:lnTo>
                      <a:lnTo>
                        <a:pt x="54738" y="35939"/>
                      </a:lnTo>
                      <a:lnTo>
                        <a:pt x="54788" y="35838"/>
                      </a:lnTo>
                      <a:lnTo>
                        <a:pt x="57201" y="35838"/>
                      </a:lnTo>
                      <a:lnTo>
                        <a:pt x="57351" y="35889"/>
                      </a:lnTo>
                      <a:lnTo>
                        <a:pt x="57502" y="35939"/>
                      </a:lnTo>
                      <a:lnTo>
                        <a:pt x="57653" y="36039"/>
                      </a:lnTo>
                      <a:lnTo>
                        <a:pt x="57753" y="36140"/>
                      </a:lnTo>
                      <a:lnTo>
                        <a:pt x="57854" y="36190"/>
                      </a:lnTo>
                      <a:lnTo>
                        <a:pt x="57954" y="36190"/>
                      </a:lnTo>
                      <a:lnTo>
                        <a:pt x="58055" y="36140"/>
                      </a:lnTo>
                      <a:lnTo>
                        <a:pt x="58055" y="35989"/>
                      </a:lnTo>
                      <a:lnTo>
                        <a:pt x="58105" y="35889"/>
                      </a:lnTo>
                      <a:lnTo>
                        <a:pt x="58256" y="35838"/>
                      </a:lnTo>
                      <a:lnTo>
                        <a:pt x="60216" y="35838"/>
                      </a:lnTo>
                      <a:lnTo>
                        <a:pt x="60518" y="35738"/>
                      </a:lnTo>
                      <a:lnTo>
                        <a:pt x="60669" y="35637"/>
                      </a:lnTo>
                      <a:lnTo>
                        <a:pt x="60820" y="35637"/>
                      </a:lnTo>
                      <a:lnTo>
                        <a:pt x="61222" y="35587"/>
                      </a:lnTo>
                      <a:lnTo>
                        <a:pt x="61573" y="35436"/>
                      </a:lnTo>
                      <a:lnTo>
                        <a:pt x="61724" y="35386"/>
                      </a:lnTo>
                      <a:lnTo>
                        <a:pt x="61925" y="35386"/>
                      </a:lnTo>
                      <a:lnTo>
                        <a:pt x="62126" y="35436"/>
                      </a:lnTo>
                      <a:lnTo>
                        <a:pt x="62327" y="35537"/>
                      </a:lnTo>
                      <a:lnTo>
                        <a:pt x="62428" y="35637"/>
                      </a:lnTo>
                      <a:lnTo>
                        <a:pt x="62528" y="35637"/>
                      </a:lnTo>
                      <a:lnTo>
                        <a:pt x="62629" y="35587"/>
                      </a:lnTo>
                      <a:lnTo>
                        <a:pt x="62780" y="35537"/>
                      </a:lnTo>
                      <a:lnTo>
                        <a:pt x="62931" y="35436"/>
                      </a:lnTo>
                      <a:lnTo>
                        <a:pt x="63182" y="35436"/>
                      </a:lnTo>
                      <a:lnTo>
                        <a:pt x="63333" y="35487"/>
                      </a:lnTo>
                      <a:lnTo>
                        <a:pt x="63534" y="35587"/>
                      </a:lnTo>
                      <a:lnTo>
                        <a:pt x="63685" y="35487"/>
                      </a:lnTo>
                      <a:lnTo>
                        <a:pt x="63835" y="35436"/>
                      </a:lnTo>
                      <a:lnTo>
                        <a:pt x="64187" y="35386"/>
                      </a:lnTo>
                      <a:lnTo>
                        <a:pt x="64539" y="35286"/>
                      </a:lnTo>
                      <a:lnTo>
                        <a:pt x="64690" y="35235"/>
                      </a:lnTo>
                      <a:lnTo>
                        <a:pt x="64790" y="35084"/>
                      </a:lnTo>
                      <a:lnTo>
                        <a:pt x="64891" y="34984"/>
                      </a:lnTo>
                      <a:lnTo>
                        <a:pt x="65142" y="34984"/>
                      </a:lnTo>
                      <a:lnTo>
                        <a:pt x="65293" y="35084"/>
                      </a:lnTo>
                      <a:lnTo>
                        <a:pt x="65444" y="35135"/>
                      </a:lnTo>
                      <a:lnTo>
                        <a:pt x="65595" y="35185"/>
                      </a:lnTo>
                      <a:lnTo>
                        <a:pt x="65796" y="35235"/>
                      </a:lnTo>
                      <a:lnTo>
                        <a:pt x="65946" y="35336"/>
                      </a:lnTo>
                      <a:lnTo>
                        <a:pt x="66047" y="35386"/>
                      </a:lnTo>
                      <a:lnTo>
                        <a:pt x="66097" y="35386"/>
                      </a:lnTo>
                      <a:lnTo>
                        <a:pt x="66147" y="35336"/>
                      </a:lnTo>
                      <a:lnTo>
                        <a:pt x="66198" y="35235"/>
                      </a:lnTo>
                      <a:lnTo>
                        <a:pt x="66198" y="34984"/>
                      </a:lnTo>
                      <a:lnTo>
                        <a:pt x="66298" y="34783"/>
                      </a:lnTo>
                      <a:lnTo>
                        <a:pt x="66499" y="34682"/>
                      </a:lnTo>
                      <a:lnTo>
                        <a:pt x="66801" y="34582"/>
                      </a:lnTo>
                      <a:lnTo>
                        <a:pt x="66952" y="34532"/>
                      </a:lnTo>
                      <a:lnTo>
                        <a:pt x="67002" y="34481"/>
                      </a:lnTo>
                      <a:lnTo>
                        <a:pt x="67002" y="34381"/>
                      </a:lnTo>
                      <a:lnTo>
                        <a:pt x="66851" y="34331"/>
                      </a:lnTo>
                      <a:lnTo>
                        <a:pt x="66700" y="34230"/>
                      </a:lnTo>
                      <a:lnTo>
                        <a:pt x="66499" y="34180"/>
                      </a:lnTo>
                      <a:lnTo>
                        <a:pt x="66399" y="34129"/>
                      </a:lnTo>
                      <a:lnTo>
                        <a:pt x="66298" y="34180"/>
                      </a:lnTo>
                      <a:lnTo>
                        <a:pt x="66248" y="34079"/>
                      </a:lnTo>
                      <a:lnTo>
                        <a:pt x="66248" y="34029"/>
                      </a:lnTo>
                      <a:lnTo>
                        <a:pt x="66449" y="33878"/>
                      </a:lnTo>
                      <a:lnTo>
                        <a:pt x="66600" y="33778"/>
                      </a:lnTo>
                      <a:lnTo>
                        <a:pt x="66801" y="33727"/>
                      </a:lnTo>
                      <a:lnTo>
                        <a:pt x="66952" y="33677"/>
                      </a:lnTo>
                      <a:lnTo>
                        <a:pt x="67153" y="33627"/>
                      </a:lnTo>
                      <a:lnTo>
                        <a:pt x="67253" y="33476"/>
                      </a:lnTo>
                      <a:lnTo>
                        <a:pt x="67304" y="33325"/>
                      </a:lnTo>
                      <a:lnTo>
                        <a:pt x="67304" y="33174"/>
                      </a:lnTo>
                      <a:lnTo>
                        <a:pt x="67354" y="33024"/>
                      </a:lnTo>
                      <a:lnTo>
                        <a:pt x="67505" y="32923"/>
                      </a:lnTo>
                      <a:lnTo>
                        <a:pt x="67756" y="32873"/>
                      </a:lnTo>
                      <a:lnTo>
                        <a:pt x="67856" y="32823"/>
                      </a:lnTo>
                      <a:lnTo>
                        <a:pt x="68007" y="32772"/>
                      </a:lnTo>
                      <a:lnTo>
                        <a:pt x="68309" y="32672"/>
                      </a:lnTo>
                      <a:lnTo>
                        <a:pt x="68661" y="32420"/>
                      </a:lnTo>
                      <a:lnTo>
                        <a:pt x="69013" y="32169"/>
                      </a:lnTo>
                      <a:lnTo>
                        <a:pt x="69113" y="32119"/>
                      </a:lnTo>
                      <a:lnTo>
                        <a:pt x="69214" y="32169"/>
                      </a:lnTo>
                      <a:lnTo>
                        <a:pt x="69314" y="32219"/>
                      </a:lnTo>
                      <a:lnTo>
                        <a:pt x="69415" y="32270"/>
                      </a:lnTo>
                      <a:lnTo>
                        <a:pt x="69465" y="32270"/>
                      </a:lnTo>
                      <a:lnTo>
                        <a:pt x="69515" y="32119"/>
                      </a:lnTo>
                      <a:lnTo>
                        <a:pt x="69565" y="32018"/>
                      </a:lnTo>
                      <a:lnTo>
                        <a:pt x="69616" y="31968"/>
                      </a:lnTo>
                      <a:lnTo>
                        <a:pt x="69766" y="31817"/>
                      </a:lnTo>
                      <a:lnTo>
                        <a:pt x="70018" y="31616"/>
                      </a:lnTo>
                      <a:lnTo>
                        <a:pt x="70269" y="31465"/>
                      </a:lnTo>
                      <a:lnTo>
                        <a:pt x="70520" y="31264"/>
                      </a:lnTo>
                      <a:lnTo>
                        <a:pt x="70671" y="31063"/>
                      </a:lnTo>
                      <a:lnTo>
                        <a:pt x="69968" y="31063"/>
                      </a:lnTo>
                      <a:lnTo>
                        <a:pt x="69867" y="30963"/>
                      </a:lnTo>
                      <a:lnTo>
                        <a:pt x="69817" y="30913"/>
                      </a:lnTo>
                      <a:lnTo>
                        <a:pt x="69867" y="30862"/>
                      </a:lnTo>
                      <a:lnTo>
                        <a:pt x="69968" y="30661"/>
                      </a:lnTo>
                      <a:lnTo>
                        <a:pt x="70018" y="30561"/>
                      </a:lnTo>
                      <a:lnTo>
                        <a:pt x="70018" y="30510"/>
                      </a:lnTo>
                      <a:lnTo>
                        <a:pt x="69817" y="30309"/>
                      </a:lnTo>
                      <a:lnTo>
                        <a:pt x="69666" y="30259"/>
                      </a:lnTo>
                      <a:lnTo>
                        <a:pt x="69465" y="30209"/>
                      </a:lnTo>
                      <a:lnTo>
                        <a:pt x="69314" y="30159"/>
                      </a:lnTo>
                      <a:lnTo>
                        <a:pt x="69264" y="30058"/>
                      </a:lnTo>
                      <a:lnTo>
                        <a:pt x="69214" y="29958"/>
                      </a:lnTo>
                      <a:lnTo>
                        <a:pt x="69214" y="29807"/>
                      </a:lnTo>
                      <a:lnTo>
                        <a:pt x="69063" y="29757"/>
                      </a:lnTo>
                      <a:lnTo>
                        <a:pt x="69013" y="29706"/>
                      </a:lnTo>
                      <a:lnTo>
                        <a:pt x="69063" y="29656"/>
                      </a:lnTo>
                      <a:lnTo>
                        <a:pt x="69163" y="29656"/>
                      </a:lnTo>
                      <a:lnTo>
                        <a:pt x="69264" y="29706"/>
                      </a:lnTo>
                      <a:lnTo>
                        <a:pt x="69264" y="29757"/>
                      </a:lnTo>
                      <a:lnTo>
                        <a:pt x="69264" y="29807"/>
                      </a:lnTo>
                      <a:lnTo>
                        <a:pt x="69465" y="29807"/>
                      </a:lnTo>
                      <a:lnTo>
                        <a:pt x="69515" y="29706"/>
                      </a:lnTo>
                      <a:lnTo>
                        <a:pt x="69565" y="29656"/>
                      </a:lnTo>
                      <a:lnTo>
                        <a:pt x="69766" y="29304"/>
                      </a:lnTo>
                      <a:lnTo>
                        <a:pt x="70018" y="29003"/>
                      </a:lnTo>
                      <a:lnTo>
                        <a:pt x="70269" y="28952"/>
                      </a:lnTo>
                      <a:lnTo>
                        <a:pt x="70319" y="28952"/>
                      </a:lnTo>
                      <a:lnTo>
                        <a:pt x="70370" y="28902"/>
                      </a:lnTo>
                      <a:lnTo>
                        <a:pt x="70370" y="28751"/>
                      </a:lnTo>
                      <a:lnTo>
                        <a:pt x="70370" y="28600"/>
                      </a:lnTo>
                      <a:lnTo>
                        <a:pt x="70470" y="28450"/>
                      </a:lnTo>
                      <a:lnTo>
                        <a:pt x="70571" y="28349"/>
                      </a:lnTo>
                      <a:lnTo>
                        <a:pt x="70671" y="28249"/>
                      </a:lnTo>
                      <a:lnTo>
                        <a:pt x="70671" y="27997"/>
                      </a:lnTo>
                      <a:lnTo>
                        <a:pt x="70688" y="27863"/>
                      </a:lnTo>
                      <a:lnTo>
                        <a:pt x="70671" y="27897"/>
                      </a:lnTo>
                      <a:lnTo>
                        <a:pt x="70671" y="27947"/>
                      </a:lnTo>
                      <a:lnTo>
                        <a:pt x="70420" y="27947"/>
                      </a:lnTo>
                      <a:lnTo>
                        <a:pt x="70219" y="27897"/>
                      </a:lnTo>
                      <a:lnTo>
                        <a:pt x="70169" y="27897"/>
                      </a:lnTo>
                      <a:lnTo>
                        <a:pt x="70118" y="27796"/>
                      </a:lnTo>
                      <a:lnTo>
                        <a:pt x="70118" y="27696"/>
                      </a:lnTo>
                      <a:lnTo>
                        <a:pt x="70269" y="27545"/>
                      </a:lnTo>
                      <a:lnTo>
                        <a:pt x="70370" y="27394"/>
                      </a:lnTo>
                      <a:lnTo>
                        <a:pt x="70420" y="27193"/>
                      </a:lnTo>
                      <a:lnTo>
                        <a:pt x="70420" y="27042"/>
                      </a:lnTo>
                      <a:lnTo>
                        <a:pt x="70370" y="26690"/>
                      </a:lnTo>
                      <a:lnTo>
                        <a:pt x="70319" y="26339"/>
                      </a:lnTo>
                      <a:lnTo>
                        <a:pt x="70219" y="26288"/>
                      </a:lnTo>
                      <a:lnTo>
                        <a:pt x="70169" y="26238"/>
                      </a:lnTo>
                      <a:lnTo>
                        <a:pt x="70169" y="26188"/>
                      </a:lnTo>
                      <a:lnTo>
                        <a:pt x="70219" y="26138"/>
                      </a:lnTo>
                      <a:lnTo>
                        <a:pt x="70319" y="26087"/>
                      </a:lnTo>
                      <a:lnTo>
                        <a:pt x="70370" y="25987"/>
                      </a:lnTo>
                      <a:lnTo>
                        <a:pt x="70370" y="25886"/>
                      </a:lnTo>
                      <a:lnTo>
                        <a:pt x="70370" y="25836"/>
                      </a:lnTo>
                      <a:lnTo>
                        <a:pt x="70420" y="25786"/>
                      </a:lnTo>
                      <a:lnTo>
                        <a:pt x="70520" y="25836"/>
                      </a:lnTo>
                      <a:lnTo>
                        <a:pt x="70571" y="25987"/>
                      </a:lnTo>
                      <a:lnTo>
                        <a:pt x="70671" y="26138"/>
                      </a:lnTo>
                      <a:lnTo>
                        <a:pt x="70716" y="26349"/>
                      </a:lnTo>
                      <a:lnTo>
                        <a:pt x="70716" y="26349"/>
                      </a:lnTo>
                      <a:lnTo>
                        <a:pt x="70671" y="26439"/>
                      </a:lnTo>
                      <a:lnTo>
                        <a:pt x="70671" y="26540"/>
                      </a:lnTo>
                      <a:lnTo>
                        <a:pt x="70671" y="26690"/>
                      </a:lnTo>
                      <a:lnTo>
                        <a:pt x="70722" y="26791"/>
                      </a:lnTo>
                      <a:lnTo>
                        <a:pt x="70772" y="26891"/>
                      </a:lnTo>
                      <a:lnTo>
                        <a:pt x="70810" y="26930"/>
                      </a:lnTo>
                      <a:lnTo>
                        <a:pt x="70822" y="26841"/>
                      </a:lnTo>
                      <a:lnTo>
                        <a:pt x="70817" y="26937"/>
                      </a:lnTo>
                      <a:lnTo>
                        <a:pt x="70872" y="26992"/>
                      </a:lnTo>
                      <a:lnTo>
                        <a:pt x="70973" y="27093"/>
                      </a:lnTo>
                      <a:lnTo>
                        <a:pt x="70973" y="27193"/>
                      </a:lnTo>
                      <a:lnTo>
                        <a:pt x="70923" y="27243"/>
                      </a:lnTo>
                      <a:lnTo>
                        <a:pt x="70796" y="27327"/>
                      </a:lnTo>
                      <a:lnTo>
                        <a:pt x="70787" y="27510"/>
                      </a:lnTo>
                      <a:lnTo>
                        <a:pt x="70787" y="27510"/>
                      </a:lnTo>
                      <a:lnTo>
                        <a:pt x="70822" y="27545"/>
                      </a:lnTo>
                      <a:lnTo>
                        <a:pt x="70923" y="27645"/>
                      </a:lnTo>
                      <a:lnTo>
                        <a:pt x="70872" y="27696"/>
                      </a:lnTo>
                      <a:lnTo>
                        <a:pt x="70774" y="27762"/>
                      </a:lnTo>
                      <a:lnTo>
                        <a:pt x="70774" y="27762"/>
                      </a:lnTo>
                      <a:lnTo>
                        <a:pt x="70772" y="27796"/>
                      </a:lnTo>
                      <a:lnTo>
                        <a:pt x="70772" y="27947"/>
                      </a:lnTo>
                      <a:lnTo>
                        <a:pt x="71023" y="27947"/>
                      </a:lnTo>
                      <a:lnTo>
                        <a:pt x="71124" y="27997"/>
                      </a:lnTo>
                      <a:lnTo>
                        <a:pt x="71124" y="28048"/>
                      </a:lnTo>
                      <a:lnTo>
                        <a:pt x="71073" y="28198"/>
                      </a:lnTo>
                      <a:lnTo>
                        <a:pt x="70973" y="28399"/>
                      </a:lnTo>
                      <a:lnTo>
                        <a:pt x="70923" y="28550"/>
                      </a:lnTo>
                      <a:lnTo>
                        <a:pt x="71023" y="28701"/>
                      </a:lnTo>
                      <a:lnTo>
                        <a:pt x="71224" y="28902"/>
                      </a:lnTo>
                      <a:lnTo>
                        <a:pt x="71425" y="28952"/>
                      </a:lnTo>
                      <a:lnTo>
                        <a:pt x="71475" y="28902"/>
                      </a:lnTo>
                      <a:lnTo>
                        <a:pt x="71475" y="28701"/>
                      </a:lnTo>
                      <a:lnTo>
                        <a:pt x="71526" y="28550"/>
                      </a:lnTo>
                      <a:lnTo>
                        <a:pt x="71626" y="28399"/>
                      </a:lnTo>
                      <a:lnTo>
                        <a:pt x="71777" y="28249"/>
                      </a:lnTo>
                      <a:lnTo>
                        <a:pt x="71827" y="28148"/>
                      </a:lnTo>
                      <a:lnTo>
                        <a:pt x="71827" y="28048"/>
                      </a:lnTo>
                      <a:lnTo>
                        <a:pt x="71777" y="27947"/>
                      </a:lnTo>
                      <a:lnTo>
                        <a:pt x="71727" y="27847"/>
                      </a:lnTo>
                      <a:lnTo>
                        <a:pt x="71576" y="27696"/>
                      </a:lnTo>
                      <a:lnTo>
                        <a:pt x="71526" y="27545"/>
                      </a:lnTo>
                      <a:lnTo>
                        <a:pt x="71576" y="27444"/>
                      </a:lnTo>
                      <a:lnTo>
                        <a:pt x="71727" y="27243"/>
                      </a:lnTo>
                      <a:lnTo>
                        <a:pt x="71777" y="27143"/>
                      </a:lnTo>
                      <a:lnTo>
                        <a:pt x="71827" y="26992"/>
                      </a:lnTo>
                      <a:lnTo>
                        <a:pt x="71777" y="26690"/>
                      </a:lnTo>
                      <a:lnTo>
                        <a:pt x="71677" y="26288"/>
                      </a:lnTo>
                      <a:lnTo>
                        <a:pt x="71526" y="25786"/>
                      </a:lnTo>
                      <a:lnTo>
                        <a:pt x="71526" y="25635"/>
                      </a:lnTo>
                      <a:lnTo>
                        <a:pt x="71526" y="25434"/>
                      </a:lnTo>
                      <a:lnTo>
                        <a:pt x="71526" y="25283"/>
                      </a:lnTo>
                      <a:lnTo>
                        <a:pt x="71626" y="25132"/>
                      </a:lnTo>
                      <a:lnTo>
                        <a:pt x="71677" y="24981"/>
                      </a:lnTo>
                      <a:lnTo>
                        <a:pt x="71677" y="24881"/>
                      </a:lnTo>
                      <a:lnTo>
                        <a:pt x="71576" y="24831"/>
                      </a:lnTo>
                      <a:lnTo>
                        <a:pt x="71526" y="24680"/>
                      </a:lnTo>
                      <a:lnTo>
                        <a:pt x="71475" y="24579"/>
                      </a:lnTo>
                      <a:lnTo>
                        <a:pt x="71526" y="24429"/>
                      </a:lnTo>
                      <a:lnTo>
                        <a:pt x="71475" y="24328"/>
                      </a:lnTo>
                      <a:lnTo>
                        <a:pt x="71475" y="24228"/>
                      </a:lnTo>
                      <a:lnTo>
                        <a:pt x="71526" y="24177"/>
                      </a:lnTo>
                      <a:lnTo>
                        <a:pt x="71626" y="24026"/>
                      </a:lnTo>
                      <a:lnTo>
                        <a:pt x="71727" y="23926"/>
                      </a:lnTo>
                      <a:lnTo>
                        <a:pt x="71777" y="23876"/>
                      </a:lnTo>
                      <a:lnTo>
                        <a:pt x="71777" y="23775"/>
                      </a:lnTo>
                      <a:lnTo>
                        <a:pt x="71727" y="23675"/>
                      </a:lnTo>
                      <a:lnTo>
                        <a:pt x="71576" y="23524"/>
                      </a:lnTo>
                      <a:lnTo>
                        <a:pt x="71526" y="23423"/>
                      </a:lnTo>
                      <a:lnTo>
                        <a:pt x="71475" y="23323"/>
                      </a:lnTo>
                      <a:lnTo>
                        <a:pt x="71475" y="23273"/>
                      </a:lnTo>
                      <a:lnTo>
                        <a:pt x="71526" y="23021"/>
                      </a:lnTo>
                      <a:lnTo>
                        <a:pt x="71475" y="22720"/>
                      </a:lnTo>
                      <a:lnTo>
                        <a:pt x="71475" y="22669"/>
                      </a:lnTo>
                      <a:lnTo>
                        <a:pt x="71425" y="22619"/>
                      </a:lnTo>
                      <a:lnTo>
                        <a:pt x="71325" y="22569"/>
                      </a:lnTo>
                      <a:lnTo>
                        <a:pt x="70671" y="22569"/>
                      </a:lnTo>
                      <a:lnTo>
                        <a:pt x="70722" y="22720"/>
                      </a:lnTo>
                      <a:lnTo>
                        <a:pt x="70772" y="22770"/>
                      </a:lnTo>
                      <a:lnTo>
                        <a:pt x="70772" y="22770"/>
                      </a:lnTo>
                      <a:lnTo>
                        <a:pt x="70973" y="22921"/>
                      </a:lnTo>
                      <a:lnTo>
                        <a:pt x="71023" y="22971"/>
                      </a:lnTo>
                      <a:lnTo>
                        <a:pt x="71023" y="22971"/>
                      </a:lnTo>
                      <a:lnTo>
                        <a:pt x="70923" y="22921"/>
                      </a:lnTo>
                      <a:lnTo>
                        <a:pt x="71124" y="23122"/>
                      </a:lnTo>
                      <a:lnTo>
                        <a:pt x="71124" y="23172"/>
                      </a:lnTo>
                      <a:lnTo>
                        <a:pt x="71073" y="23172"/>
                      </a:lnTo>
                      <a:lnTo>
                        <a:pt x="70923" y="23222"/>
                      </a:lnTo>
                      <a:lnTo>
                        <a:pt x="70772" y="23172"/>
                      </a:lnTo>
                      <a:lnTo>
                        <a:pt x="70671" y="23071"/>
                      </a:lnTo>
                      <a:lnTo>
                        <a:pt x="70671" y="22870"/>
                      </a:lnTo>
                      <a:lnTo>
                        <a:pt x="70671" y="22826"/>
                      </a:lnTo>
                      <a:lnTo>
                        <a:pt x="70671" y="22826"/>
                      </a:lnTo>
                      <a:lnTo>
                        <a:pt x="70520" y="22770"/>
                      </a:lnTo>
                      <a:lnTo>
                        <a:pt x="70470" y="22720"/>
                      </a:lnTo>
                      <a:lnTo>
                        <a:pt x="70420" y="22619"/>
                      </a:lnTo>
                      <a:lnTo>
                        <a:pt x="70520" y="22619"/>
                      </a:lnTo>
                      <a:lnTo>
                        <a:pt x="70671" y="22569"/>
                      </a:lnTo>
                      <a:lnTo>
                        <a:pt x="70722" y="22468"/>
                      </a:lnTo>
                      <a:lnTo>
                        <a:pt x="70772" y="22418"/>
                      </a:lnTo>
                      <a:lnTo>
                        <a:pt x="70973" y="22368"/>
                      </a:lnTo>
                      <a:lnTo>
                        <a:pt x="71124" y="22318"/>
                      </a:lnTo>
                      <a:lnTo>
                        <a:pt x="71224" y="22217"/>
                      </a:lnTo>
                      <a:lnTo>
                        <a:pt x="71224" y="22066"/>
                      </a:lnTo>
                      <a:lnTo>
                        <a:pt x="71224" y="21664"/>
                      </a:lnTo>
                      <a:lnTo>
                        <a:pt x="71224" y="21312"/>
                      </a:lnTo>
                      <a:lnTo>
                        <a:pt x="71224" y="21111"/>
                      </a:lnTo>
                      <a:lnTo>
                        <a:pt x="71224" y="20910"/>
                      </a:lnTo>
                      <a:lnTo>
                        <a:pt x="71124" y="20759"/>
                      </a:lnTo>
                      <a:lnTo>
                        <a:pt x="70973" y="20558"/>
                      </a:lnTo>
                      <a:lnTo>
                        <a:pt x="70973" y="20458"/>
                      </a:lnTo>
                      <a:lnTo>
                        <a:pt x="71073" y="20307"/>
                      </a:lnTo>
                      <a:lnTo>
                        <a:pt x="71174" y="20257"/>
                      </a:lnTo>
                      <a:lnTo>
                        <a:pt x="71224" y="20156"/>
                      </a:lnTo>
                      <a:lnTo>
                        <a:pt x="71224" y="19955"/>
                      </a:lnTo>
                      <a:lnTo>
                        <a:pt x="71274" y="19754"/>
                      </a:lnTo>
                      <a:lnTo>
                        <a:pt x="71325" y="19654"/>
                      </a:lnTo>
                      <a:lnTo>
                        <a:pt x="71475" y="19603"/>
                      </a:lnTo>
                      <a:lnTo>
                        <a:pt x="71475" y="19553"/>
                      </a:lnTo>
                      <a:lnTo>
                        <a:pt x="71325" y="19452"/>
                      </a:lnTo>
                      <a:lnTo>
                        <a:pt x="71274" y="19352"/>
                      </a:lnTo>
                      <a:lnTo>
                        <a:pt x="71224" y="19201"/>
                      </a:lnTo>
                      <a:lnTo>
                        <a:pt x="71224" y="19000"/>
                      </a:lnTo>
                      <a:lnTo>
                        <a:pt x="71224" y="18799"/>
                      </a:lnTo>
                      <a:lnTo>
                        <a:pt x="71174" y="18699"/>
                      </a:lnTo>
                      <a:lnTo>
                        <a:pt x="71124" y="18648"/>
                      </a:lnTo>
                      <a:lnTo>
                        <a:pt x="70923" y="18648"/>
                      </a:lnTo>
                      <a:lnTo>
                        <a:pt x="70822" y="18598"/>
                      </a:lnTo>
                      <a:lnTo>
                        <a:pt x="70671" y="18548"/>
                      </a:lnTo>
                      <a:lnTo>
                        <a:pt x="70822" y="18497"/>
                      </a:lnTo>
                      <a:lnTo>
                        <a:pt x="70872" y="18397"/>
                      </a:lnTo>
                      <a:lnTo>
                        <a:pt x="70923" y="18347"/>
                      </a:lnTo>
                      <a:lnTo>
                        <a:pt x="70973" y="18246"/>
                      </a:lnTo>
                      <a:lnTo>
                        <a:pt x="70973" y="18045"/>
                      </a:lnTo>
                      <a:lnTo>
                        <a:pt x="70973" y="17945"/>
                      </a:lnTo>
                      <a:lnTo>
                        <a:pt x="71023" y="17844"/>
                      </a:lnTo>
                      <a:lnTo>
                        <a:pt x="71124" y="17744"/>
                      </a:lnTo>
                      <a:lnTo>
                        <a:pt x="71124" y="17693"/>
                      </a:lnTo>
                      <a:lnTo>
                        <a:pt x="71073" y="17643"/>
                      </a:lnTo>
                      <a:lnTo>
                        <a:pt x="71023" y="17542"/>
                      </a:lnTo>
                      <a:lnTo>
                        <a:pt x="70973" y="17492"/>
                      </a:lnTo>
                      <a:lnTo>
                        <a:pt x="70923" y="17442"/>
                      </a:lnTo>
                      <a:lnTo>
                        <a:pt x="70923" y="17040"/>
                      </a:lnTo>
                      <a:lnTo>
                        <a:pt x="70973" y="16236"/>
                      </a:lnTo>
                      <a:lnTo>
                        <a:pt x="70923" y="15381"/>
                      </a:lnTo>
                      <a:lnTo>
                        <a:pt x="70923" y="15230"/>
                      </a:lnTo>
                      <a:lnTo>
                        <a:pt x="70822" y="15130"/>
                      </a:lnTo>
                      <a:lnTo>
                        <a:pt x="70571" y="14979"/>
                      </a:lnTo>
                      <a:lnTo>
                        <a:pt x="70420" y="14778"/>
                      </a:lnTo>
                      <a:lnTo>
                        <a:pt x="70370" y="14577"/>
                      </a:lnTo>
                      <a:lnTo>
                        <a:pt x="70319" y="14326"/>
                      </a:lnTo>
                      <a:lnTo>
                        <a:pt x="70269" y="14275"/>
                      </a:lnTo>
                      <a:lnTo>
                        <a:pt x="70169" y="14275"/>
                      </a:lnTo>
                      <a:lnTo>
                        <a:pt x="70118" y="14225"/>
                      </a:lnTo>
                      <a:lnTo>
                        <a:pt x="70169" y="14125"/>
                      </a:lnTo>
                      <a:lnTo>
                        <a:pt x="70470" y="13923"/>
                      </a:lnTo>
                      <a:lnTo>
                        <a:pt x="70571" y="13923"/>
                      </a:lnTo>
                      <a:lnTo>
                        <a:pt x="70671" y="13974"/>
                      </a:lnTo>
                      <a:lnTo>
                        <a:pt x="70671" y="14426"/>
                      </a:lnTo>
                      <a:lnTo>
                        <a:pt x="70772" y="14476"/>
                      </a:lnTo>
                      <a:lnTo>
                        <a:pt x="70872" y="14426"/>
                      </a:lnTo>
                      <a:lnTo>
                        <a:pt x="70923" y="14376"/>
                      </a:lnTo>
                      <a:lnTo>
                        <a:pt x="70923" y="13019"/>
                      </a:lnTo>
                      <a:lnTo>
                        <a:pt x="70822" y="12868"/>
                      </a:lnTo>
                      <a:lnTo>
                        <a:pt x="70722" y="12667"/>
                      </a:lnTo>
                      <a:lnTo>
                        <a:pt x="70671" y="12516"/>
                      </a:lnTo>
                      <a:lnTo>
                        <a:pt x="70671" y="12315"/>
                      </a:lnTo>
                      <a:lnTo>
                        <a:pt x="70671" y="11963"/>
                      </a:lnTo>
                      <a:lnTo>
                        <a:pt x="70671" y="11561"/>
                      </a:lnTo>
                      <a:lnTo>
                        <a:pt x="70621" y="11461"/>
                      </a:lnTo>
                      <a:lnTo>
                        <a:pt x="70520" y="11410"/>
                      </a:lnTo>
                      <a:lnTo>
                        <a:pt x="70420" y="11461"/>
                      </a:lnTo>
                      <a:lnTo>
                        <a:pt x="70319" y="11561"/>
                      </a:lnTo>
                      <a:lnTo>
                        <a:pt x="70269" y="11611"/>
                      </a:lnTo>
                      <a:lnTo>
                        <a:pt x="70269" y="11762"/>
                      </a:lnTo>
                      <a:lnTo>
                        <a:pt x="70370" y="11913"/>
                      </a:lnTo>
                      <a:lnTo>
                        <a:pt x="70370" y="12013"/>
                      </a:lnTo>
                      <a:lnTo>
                        <a:pt x="70370" y="12114"/>
                      </a:lnTo>
                      <a:lnTo>
                        <a:pt x="70319" y="12164"/>
                      </a:lnTo>
                      <a:lnTo>
                        <a:pt x="70219" y="12215"/>
                      </a:lnTo>
                      <a:lnTo>
                        <a:pt x="69917" y="12265"/>
                      </a:lnTo>
                      <a:lnTo>
                        <a:pt x="69716" y="12365"/>
                      </a:lnTo>
                      <a:lnTo>
                        <a:pt x="69616" y="12365"/>
                      </a:lnTo>
                      <a:lnTo>
                        <a:pt x="69565" y="12315"/>
                      </a:lnTo>
                      <a:lnTo>
                        <a:pt x="69565" y="11812"/>
                      </a:lnTo>
                      <a:lnTo>
                        <a:pt x="69415" y="11762"/>
                      </a:lnTo>
                      <a:lnTo>
                        <a:pt x="69314" y="11712"/>
                      </a:lnTo>
                      <a:lnTo>
                        <a:pt x="69063" y="11511"/>
                      </a:lnTo>
                      <a:lnTo>
                        <a:pt x="68962" y="11410"/>
                      </a:lnTo>
                      <a:lnTo>
                        <a:pt x="68962" y="11310"/>
                      </a:lnTo>
                      <a:lnTo>
                        <a:pt x="69013" y="11260"/>
                      </a:lnTo>
                      <a:lnTo>
                        <a:pt x="69113" y="11159"/>
                      </a:lnTo>
                      <a:lnTo>
                        <a:pt x="69415" y="10958"/>
                      </a:lnTo>
                      <a:lnTo>
                        <a:pt x="69666" y="10807"/>
                      </a:lnTo>
                      <a:lnTo>
                        <a:pt x="69766" y="10757"/>
                      </a:lnTo>
                      <a:lnTo>
                        <a:pt x="69817" y="10656"/>
                      </a:lnTo>
                      <a:lnTo>
                        <a:pt x="69817" y="10556"/>
                      </a:lnTo>
                      <a:lnTo>
                        <a:pt x="69867" y="10455"/>
                      </a:lnTo>
                      <a:lnTo>
                        <a:pt x="69968" y="10355"/>
                      </a:lnTo>
                      <a:lnTo>
                        <a:pt x="70169" y="10204"/>
                      </a:lnTo>
                      <a:lnTo>
                        <a:pt x="70319" y="10103"/>
                      </a:lnTo>
                      <a:lnTo>
                        <a:pt x="70319" y="10053"/>
                      </a:lnTo>
                      <a:lnTo>
                        <a:pt x="70269" y="9953"/>
                      </a:lnTo>
                      <a:lnTo>
                        <a:pt x="70118" y="9953"/>
                      </a:lnTo>
                      <a:lnTo>
                        <a:pt x="69766" y="10103"/>
                      </a:lnTo>
                      <a:lnTo>
                        <a:pt x="69565" y="10154"/>
                      </a:lnTo>
                      <a:lnTo>
                        <a:pt x="69415" y="10154"/>
                      </a:lnTo>
                      <a:lnTo>
                        <a:pt x="69314" y="10103"/>
                      </a:lnTo>
                      <a:lnTo>
                        <a:pt x="69264" y="10003"/>
                      </a:lnTo>
                      <a:lnTo>
                        <a:pt x="69264" y="9148"/>
                      </a:lnTo>
                      <a:lnTo>
                        <a:pt x="69314" y="9048"/>
                      </a:lnTo>
                      <a:lnTo>
                        <a:pt x="69415" y="8897"/>
                      </a:lnTo>
                      <a:lnTo>
                        <a:pt x="69515" y="8696"/>
                      </a:lnTo>
                      <a:lnTo>
                        <a:pt x="69515" y="8646"/>
                      </a:lnTo>
                      <a:lnTo>
                        <a:pt x="69515" y="8545"/>
                      </a:lnTo>
                      <a:lnTo>
                        <a:pt x="69364" y="8495"/>
                      </a:lnTo>
                      <a:lnTo>
                        <a:pt x="68962" y="8495"/>
                      </a:lnTo>
                      <a:lnTo>
                        <a:pt x="68811" y="8545"/>
                      </a:lnTo>
                      <a:lnTo>
                        <a:pt x="68610" y="8646"/>
                      </a:lnTo>
                      <a:lnTo>
                        <a:pt x="68460" y="8646"/>
                      </a:lnTo>
                      <a:lnTo>
                        <a:pt x="68409" y="8495"/>
                      </a:lnTo>
                      <a:lnTo>
                        <a:pt x="68409" y="8394"/>
                      </a:lnTo>
                      <a:lnTo>
                        <a:pt x="68359" y="8294"/>
                      </a:lnTo>
                      <a:lnTo>
                        <a:pt x="68208" y="8244"/>
                      </a:lnTo>
                      <a:lnTo>
                        <a:pt x="68158" y="8143"/>
                      </a:lnTo>
                      <a:lnTo>
                        <a:pt x="68158" y="8043"/>
                      </a:lnTo>
                      <a:lnTo>
                        <a:pt x="68158" y="7942"/>
                      </a:lnTo>
                      <a:lnTo>
                        <a:pt x="68259" y="7892"/>
                      </a:lnTo>
                      <a:lnTo>
                        <a:pt x="68359" y="7942"/>
                      </a:lnTo>
                      <a:lnTo>
                        <a:pt x="68409" y="7992"/>
                      </a:lnTo>
                      <a:lnTo>
                        <a:pt x="68409" y="8143"/>
                      </a:lnTo>
                      <a:lnTo>
                        <a:pt x="68409" y="8277"/>
                      </a:lnTo>
                      <a:lnTo>
                        <a:pt x="68409" y="8277"/>
                      </a:lnTo>
                      <a:lnTo>
                        <a:pt x="68661" y="8193"/>
                      </a:lnTo>
                      <a:lnTo>
                        <a:pt x="68862" y="8093"/>
                      </a:lnTo>
                      <a:lnTo>
                        <a:pt x="69063" y="7942"/>
                      </a:lnTo>
                      <a:lnTo>
                        <a:pt x="69214" y="7791"/>
                      </a:lnTo>
                      <a:lnTo>
                        <a:pt x="69264" y="7741"/>
                      </a:lnTo>
                      <a:lnTo>
                        <a:pt x="69264" y="7691"/>
                      </a:lnTo>
                      <a:lnTo>
                        <a:pt x="69163" y="7540"/>
                      </a:lnTo>
                      <a:lnTo>
                        <a:pt x="69113" y="7439"/>
                      </a:lnTo>
                      <a:lnTo>
                        <a:pt x="69013" y="7389"/>
                      </a:lnTo>
                      <a:lnTo>
                        <a:pt x="68610" y="7088"/>
                      </a:lnTo>
                      <a:lnTo>
                        <a:pt x="68460" y="6987"/>
                      </a:lnTo>
                      <a:lnTo>
                        <a:pt x="68460" y="6937"/>
                      </a:lnTo>
                      <a:lnTo>
                        <a:pt x="68510" y="6887"/>
                      </a:lnTo>
                      <a:lnTo>
                        <a:pt x="68610" y="6786"/>
                      </a:lnTo>
                      <a:lnTo>
                        <a:pt x="68661" y="6736"/>
                      </a:lnTo>
                      <a:lnTo>
                        <a:pt x="68711" y="6535"/>
                      </a:lnTo>
                      <a:lnTo>
                        <a:pt x="68711" y="6384"/>
                      </a:lnTo>
                      <a:lnTo>
                        <a:pt x="68761" y="6283"/>
                      </a:lnTo>
                      <a:lnTo>
                        <a:pt x="68862" y="6233"/>
                      </a:lnTo>
                      <a:lnTo>
                        <a:pt x="69063" y="6233"/>
                      </a:lnTo>
                      <a:lnTo>
                        <a:pt x="69465" y="6183"/>
                      </a:lnTo>
                      <a:lnTo>
                        <a:pt x="69515" y="6133"/>
                      </a:lnTo>
                      <a:lnTo>
                        <a:pt x="69415" y="6032"/>
                      </a:lnTo>
                      <a:lnTo>
                        <a:pt x="69163" y="6032"/>
                      </a:lnTo>
                      <a:lnTo>
                        <a:pt x="68912" y="5982"/>
                      </a:lnTo>
                      <a:lnTo>
                        <a:pt x="68761" y="5932"/>
                      </a:lnTo>
                      <a:lnTo>
                        <a:pt x="68711" y="5831"/>
                      </a:lnTo>
                      <a:lnTo>
                        <a:pt x="68711" y="5580"/>
                      </a:lnTo>
                      <a:lnTo>
                        <a:pt x="68007" y="5580"/>
                      </a:lnTo>
                      <a:lnTo>
                        <a:pt x="67907" y="5529"/>
                      </a:lnTo>
                      <a:lnTo>
                        <a:pt x="67907" y="5479"/>
                      </a:lnTo>
                      <a:lnTo>
                        <a:pt x="68058" y="5328"/>
                      </a:lnTo>
                      <a:lnTo>
                        <a:pt x="68208" y="5228"/>
                      </a:lnTo>
                      <a:lnTo>
                        <a:pt x="68460" y="5178"/>
                      </a:lnTo>
                      <a:lnTo>
                        <a:pt x="68610" y="5127"/>
                      </a:lnTo>
                      <a:lnTo>
                        <a:pt x="68711" y="4977"/>
                      </a:lnTo>
                      <a:lnTo>
                        <a:pt x="68711" y="4775"/>
                      </a:lnTo>
                      <a:lnTo>
                        <a:pt x="68661" y="4574"/>
                      </a:lnTo>
                      <a:lnTo>
                        <a:pt x="68610" y="4373"/>
                      </a:lnTo>
                      <a:lnTo>
                        <a:pt x="68460" y="4273"/>
                      </a:lnTo>
                      <a:lnTo>
                        <a:pt x="68208" y="4172"/>
                      </a:lnTo>
                      <a:lnTo>
                        <a:pt x="67957" y="4122"/>
                      </a:lnTo>
                      <a:lnTo>
                        <a:pt x="67856" y="4022"/>
                      </a:lnTo>
                      <a:lnTo>
                        <a:pt x="67856" y="3921"/>
                      </a:lnTo>
                      <a:lnTo>
                        <a:pt x="67907" y="3820"/>
                      </a:lnTo>
                      <a:lnTo>
                        <a:pt x="67957" y="3770"/>
                      </a:lnTo>
                      <a:lnTo>
                        <a:pt x="68309" y="3670"/>
                      </a:lnTo>
                      <a:lnTo>
                        <a:pt x="68560" y="3519"/>
                      </a:lnTo>
                      <a:lnTo>
                        <a:pt x="68811" y="3519"/>
                      </a:lnTo>
                      <a:lnTo>
                        <a:pt x="68912" y="3569"/>
                      </a:lnTo>
                      <a:lnTo>
                        <a:pt x="68962" y="3670"/>
                      </a:lnTo>
                      <a:lnTo>
                        <a:pt x="68962" y="3971"/>
                      </a:lnTo>
                      <a:lnTo>
                        <a:pt x="69013" y="4072"/>
                      </a:lnTo>
                      <a:lnTo>
                        <a:pt x="69063" y="4122"/>
                      </a:lnTo>
                      <a:lnTo>
                        <a:pt x="69163" y="4122"/>
                      </a:lnTo>
                      <a:lnTo>
                        <a:pt x="69264" y="4172"/>
                      </a:lnTo>
                      <a:lnTo>
                        <a:pt x="69817" y="4172"/>
                      </a:lnTo>
                      <a:lnTo>
                        <a:pt x="69817" y="3971"/>
                      </a:lnTo>
                      <a:lnTo>
                        <a:pt x="69817" y="3820"/>
                      </a:lnTo>
                      <a:lnTo>
                        <a:pt x="69716" y="3770"/>
                      </a:lnTo>
                      <a:lnTo>
                        <a:pt x="69616" y="3770"/>
                      </a:lnTo>
                      <a:lnTo>
                        <a:pt x="69515" y="3871"/>
                      </a:lnTo>
                      <a:lnTo>
                        <a:pt x="69364" y="3921"/>
                      </a:lnTo>
                      <a:lnTo>
                        <a:pt x="69314" y="3871"/>
                      </a:lnTo>
                      <a:lnTo>
                        <a:pt x="69264" y="3720"/>
                      </a:lnTo>
                      <a:lnTo>
                        <a:pt x="69214" y="3469"/>
                      </a:lnTo>
                      <a:lnTo>
                        <a:pt x="69163" y="3368"/>
                      </a:lnTo>
                      <a:lnTo>
                        <a:pt x="69063" y="3268"/>
                      </a:lnTo>
                      <a:lnTo>
                        <a:pt x="69013" y="3167"/>
                      </a:lnTo>
                      <a:lnTo>
                        <a:pt x="69013" y="3067"/>
                      </a:lnTo>
                      <a:lnTo>
                        <a:pt x="68962" y="2865"/>
                      </a:lnTo>
                      <a:lnTo>
                        <a:pt x="68962" y="2212"/>
                      </a:lnTo>
                      <a:lnTo>
                        <a:pt x="68862" y="2112"/>
                      </a:lnTo>
                      <a:lnTo>
                        <a:pt x="68661" y="2061"/>
                      </a:lnTo>
                      <a:lnTo>
                        <a:pt x="68359" y="2112"/>
                      </a:lnTo>
                      <a:lnTo>
                        <a:pt x="68208" y="2162"/>
                      </a:lnTo>
                      <a:lnTo>
                        <a:pt x="68058" y="2212"/>
                      </a:lnTo>
                      <a:lnTo>
                        <a:pt x="67856" y="2313"/>
                      </a:lnTo>
                      <a:lnTo>
                        <a:pt x="67605" y="2363"/>
                      </a:lnTo>
                      <a:lnTo>
                        <a:pt x="67706" y="2463"/>
                      </a:lnTo>
                      <a:lnTo>
                        <a:pt x="67806" y="2514"/>
                      </a:lnTo>
                      <a:lnTo>
                        <a:pt x="68259" y="2514"/>
                      </a:lnTo>
                      <a:lnTo>
                        <a:pt x="68409" y="2614"/>
                      </a:lnTo>
                      <a:lnTo>
                        <a:pt x="68711" y="2815"/>
                      </a:lnTo>
                      <a:lnTo>
                        <a:pt x="68711" y="2916"/>
                      </a:lnTo>
                      <a:lnTo>
                        <a:pt x="68711" y="3016"/>
                      </a:lnTo>
                      <a:lnTo>
                        <a:pt x="68610" y="3067"/>
                      </a:lnTo>
                      <a:lnTo>
                        <a:pt x="68460" y="3117"/>
                      </a:lnTo>
                      <a:lnTo>
                        <a:pt x="68359" y="3117"/>
                      </a:lnTo>
                      <a:lnTo>
                        <a:pt x="68208" y="3067"/>
                      </a:lnTo>
                      <a:lnTo>
                        <a:pt x="68108" y="2966"/>
                      </a:lnTo>
                      <a:lnTo>
                        <a:pt x="67957" y="2916"/>
                      </a:lnTo>
                      <a:lnTo>
                        <a:pt x="67907" y="2966"/>
                      </a:lnTo>
                      <a:lnTo>
                        <a:pt x="67856" y="3167"/>
                      </a:lnTo>
                      <a:lnTo>
                        <a:pt x="67806" y="3268"/>
                      </a:lnTo>
                      <a:lnTo>
                        <a:pt x="67655" y="3318"/>
                      </a:lnTo>
                      <a:lnTo>
                        <a:pt x="67555" y="3318"/>
                      </a:lnTo>
                      <a:lnTo>
                        <a:pt x="67354" y="3268"/>
                      </a:lnTo>
                      <a:lnTo>
                        <a:pt x="67002" y="3117"/>
                      </a:lnTo>
                      <a:lnTo>
                        <a:pt x="67052" y="3318"/>
                      </a:lnTo>
                      <a:lnTo>
                        <a:pt x="66952" y="3418"/>
                      </a:lnTo>
                      <a:lnTo>
                        <a:pt x="66801" y="3519"/>
                      </a:lnTo>
                      <a:lnTo>
                        <a:pt x="66550" y="3569"/>
                      </a:lnTo>
                      <a:lnTo>
                        <a:pt x="66499" y="3619"/>
                      </a:lnTo>
                      <a:lnTo>
                        <a:pt x="66449" y="3720"/>
                      </a:lnTo>
                      <a:lnTo>
                        <a:pt x="67002" y="3720"/>
                      </a:lnTo>
                      <a:lnTo>
                        <a:pt x="67153" y="3770"/>
                      </a:lnTo>
                      <a:lnTo>
                        <a:pt x="67253" y="3820"/>
                      </a:lnTo>
                      <a:lnTo>
                        <a:pt x="67304" y="3921"/>
                      </a:lnTo>
                      <a:lnTo>
                        <a:pt x="67304" y="4022"/>
                      </a:lnTo>
                      <a:lnTo>
                        <a:pt x="67052" y="4172"/>
                      </a:lnTo>
                      <a:lnTo>
                        <a:pt x="66851" y="4373"/>
                      </a:lnTo>
                      <a:lnTo>
                        <a:pt x="66751" y="4574"/>
                      </a:lnTo>
                      <a:lnTo>
                        <a:pt x="66650" y="4725"/>
                      </a:lnTo>
                      <a:lnTo>
                        <a:pt x="66550" y="4725"/>
                      </a:lnTo>
                      <a:lnTo>
                        <a:pt x="66449" y="4675"/>
                      </a:lnTo>
                      <a:lnTo>
                        <a:pt x="66449" y="3720"/>
                      </a:lnTo>
                      <a:lnTo>
                        <a:pt x="66298" y="3720"/>
                      </a:lnTo>
                      <a:lnTo>
                        <a:pt x="66248" y="3670"/>
                      </a:lnTo>
                      <a:lnTo>
                        <a:pt x="66147" y="3418"/>
                      </a:lnTo>
                      <a:lnTo>
                        <a:pt x="66047" y="3318"/>
                      </a:lnTo>
                      <a:lnTo>
                        <a:pt x="65946" y="3217"/>
                      </a:lnTo>
                      <a:lnTo>
                        <a:pt x="65745" y="3167"/>
                      </a:lnTo>
                      <a:lnTo>
                        <a:pt x="65645" y="3167"/>
                      </a:lnTo>
                      <a:lnTo>
                        <a:pt x="65645" y="3217"/>
                      </a:lnTo>
                      <a:lnTo>
                        <a:pt x="65595" y="3318"/>
                      </a:lnTo>
                      <a:lnTo>
                        <a:pt x="65645" y="3418"/>
                      </a:lnTo>
                      <a:lnTo>
                        <a:pt x="65745" y="3519"/>
                      </a:lnTo>
                      <a:lnTo>
                        <a:pt x="65896" y="3619"/>
                      </a:lnTo>
                      <a:lnTo>
                        <a:pt x="65896" y="3770"/>
                      </a:lnTo>
                      <a:lnTo>
                        <a:pt x="65896" y="3971"/>
                      </a:lnTo>
                      <a:lnTo>
                        <a:pt x="65896" y="4172"/>
                      </a:lnTo>
                      <a:lnTo>
                        <a:pt x="65896" y="4373"/>
                      </a:lnTo>
                      <a:lnTo>
                        <a:pt x="65896" y="4574"/>
                      </a:lnTo>
                      <a:lnTo>
                        <a:pt x="65796" y="4775"/>
                      </a:lnTo>
                      <a:lnTo>
                        <a:pt x="64790" y="4072"/>
                      </a:lnTo>
                      <a:lnTo>
                        <a:pt x="64790" y="3921"/>
                      </a:lnTo>
                      <a:lnTo>
                        <a:pt x="64790" y="3871"/>
                      </a:lnTo>
                      <a:lnTo>
                        <a:pt x="64690" y="3770"/>
                      </a:lnTo>
                      <a:lnTo>
                        <a:pt x="64640" y="3770"/>
                      </a:lnTo>
                      <a:lnTo>
                        <a:pt x="64439" y="3720"/>
                      </a:lnTo>
                      <a:lnTo>
                        <a:pt x="64187" y="3720"/>
                      </a:lnTo>
                      <a:lnTo>
                        <a:pt x="64087" y="3770"/>
                      </a:lnTo>
                      <a:lnTo>
                        <a:pt x="63936" y="3820"/>
                      </a:lnTo>
                      <a:lnTo>
                        <a:pt x="64036" y="3871"/>
                      </a:lnTo>
                      <a:lnTo>
                        <a:pt x="64137" y="3921"/>
                      </a:lnTo>
                      <a:lnTo>
                        <a:pt x="64388" y="3971"/>
                      </a:lnTo>
                      <a:lnTo>
                        <a:pt x="64489" y="4022"/>
                      </a:lnTo>
                      <a:lnTo>
                        <a:pt x="64489" y="4172"/>
                      </a:lnTo>
                      <a:lnTo>
                        <a:pt x="64489" y="5178"/>
                      </a:lnTo>
                      <a:lnTo>
                        <a:pt x="64439" y="5328"/>
                      </a:lnTo>
                      <a:lnTo>
                        <a:pt x="64338" y="5429"/>
                      </a:lnTo>
                      <a:lnTo>
                        <a:pt x="64087" y="5580"/>
                      </a:lnTo>
                      <a:lnTo>
                        <a:pt x="63986" y="5630"/>
                      </a:lnTo>
                      <a:lnTo>
                        <a:pt x="63835" y="5580"/>
                      </a:lnTo>
                      <a:lnTo>
                        <a:pt x="63634" y="5479"/>
                      </a:lnTo>
                      <a:lnTo>
                        <a:pt x="63484" y="5429"/>
                      </a:lnTo>
                      <a:lnTo>
                        <a:pt x="63383" y="5379"/>
                      </a:lnTo>
                      <a:lnTo>
                        <a:pt x="63132" y="5479"/>
                      </a:lnTo>
                      <a:lnTo>
                        <a:pt x="62931" y="5580"/>
                      </a:lnTo>
                      <a:lnTo>
                        <a:pt x="62830" y="5630"/>
                      </a:lnTo>
                      <a:lnTo>
                        <a:pt x="62679" y="5580"/>
                      </a:lnTo>
                      <a:lnTo>
                        <a:pt x="62579" y="5529"/>
                      </a:lnTo>
                      <a:lnTo>
                        <a:pt x="62528" y="5429"/>
                      </a:lnTo>
                      <a:lnTo>
                        <a:pt x="62528" y="5027"/>
                      </a:lnTo>
                      <a:lnTo>
                        <a:pt x="62528" y="4876"/>
                      </a:lnTo>
                      <a:lnTo>
                        <a:pt x="62579" y="4826"/>
                      </a:lnTo>
                      <a:lnTo>
                        <a:pt x="62679" y="4876"/>
                      </a:lnTo>
                      <a:lnTo>
                        <a:pt x="62880" y="4926"/>
                      </a:lnTo>
                      <a:lnTo>
                        <a:pt x="63081" y="4977"/>
                      </a:lnTo>
                      <a:lnTo>
                        <a:pt x="63282" y="4926"/>
                      </a:lnTo>
                      <a:lnTo>
                        <a:pt x="63333" y="4876"/>
                      </a:lnTo>
                      <a:lnTo>
                        <a:pt x="63383" y="4775"/>
                      </a:lnTo>
                      <a:lnTo>
                        <a:pt x="63383" y="4675"/>
                      </a:lnTo>
                      <a:lnTo>
                        <a:pt x="63232" y="4574"/>
                      </a:lnTo>
                      <a:lnTo>
                        <a:pt x="63182" y="4524"/>
                      </a:lnTo>
                      <a:lnTo>
                        <a:pt x="63081" y="4323"/>
                      </a:lnTo>
                      <a:lnTo>
                        <a:pt x="63081" y="4122"/>
                      </a:lnTo>
                      <a:lnTo>
                        <a:pt x="63081" y="3921"/>
                      </a:lnTo>
                      <a:lnTo>
                        <a:pt x="63081" y="3820"/>
                      </a:lnTo>
                      <a:lnTo>
                        <a:pt x="62981" y="3770"/>
                      </a:lnTo>
                      <a:lnTo>
                        <a:pt x="62730" y="3720"/>
                      </a:lnTo>
                      <a:lnTo>
                        <a:pt x="62428" y="3720"/>
                      </a:lnTo>
                      <a:lnTo>
                        <a:pt x="62327" y="3770"/>
                      </a:lnTo>
                      <a:lnTo>
                        <a:pt x="62227" y="3871"/>
                      </a:lnTo>
                      <a:lnTo>
                        <a:pt x="62126" y="3921"/>
                      </a:lnTo>
                      <a:lnTo>
                        <a:pt x="62076" y="3921"/>
                      </a:lnTo>
                      <a:lnTo>
                        <a:pt x="62026" y="3871"/>
                      </a:lnTo>
                      <a:lnTo>
                        <a:pt x="61825" y="3519"/>
                      </a:lnTo>
                      <a:lnTo>
                        <a:pt x="61775" y="3368"/>
                      </a:lnTo>
                      <a:lnTo>
                        <a:pt x="62026" y="3318"/>
                      </a:lnTo>
                      <a:lnTo>
                        <a:pt x="62428" y="3318"/>
                      </a:lnTo>
                      <a:lnTo>
                        <a:pt x="62528" y="3418"/>
                      </a:lnTo>
                      <a:lnTo>
                        <a:pt x="62730" y="3519"/>
                      </a:lnTo>
                      <a:lnTo>
                        <a:pt x="63685" y="3519"/>
                      </a:lnTo>
                      <a:lnTo>
                        <a:pt x="63785" y="3469"/>
                      </a:lnTo>
                      <a:lnTo>
                        <a:pt x="63936" y="3418"/>
                      </a:lnTo>
                      <a:lnTo>
                        <a:pt x="64137" y="3268"/>
                      </a:lnTo>
                      <a:lnTo>
                        <a:pt x="64187" y="3217"/>
                      </a:lnTo>
                      <a:lnTo>
                        <a:pt x="64087" y="3117"/>
                      </a:lnTo>
                      <a:lnTo>
                        <a:pt x="62981" y="3117"/>
                      </a:lnTo>
                      <a:lnTo>
                        <a:pt x="62880" y="3067"/>
                      </a:lnTo>
                      <a:lnTo>
                        <a:pt x="62830" y="2966"/>
                      </a:lnTo>
                      <a:lnTo>
                        <a:pt x="62880" y="2815"/>
                      </a:lnTo>
                      <a:lnTo>
                        <a:pt x="62931" y="2715"/>
                      </a:lnTo>
                      <a:lnTo>
                        <a:pt x="63182" y="2715"/>
                      </a:lnTo>
                      <a:lnTo>
                        <a:pt x="63333" y="2614"/>
                      </a:lnTo>
                      <a:lnTo>
                        <a:pt x="63383" y="2514"/>
                      </a:lnTo>
                      <a:lnTo>
                        <a:pt x="63383" y="2363"/>
                      </a:lnTo>
                      <a:lnTo>
                        <a:pt x="63383" y="2061"/>
                      </a:lnTo>
                      <a:lnTo>
                        <a:pt x="63282" y="1910"/>
                      </a:lnTo>
                      <a:lnTo>
                        <a:pt x="63132" y="1810"/>
                      </a:lnTo>
                      <a:lnTo>
                        <a:pt x="63282" y="1559"/>
                      </a:lnTo>
                      <a:lnTo>
                        <a:pt x="63433" y="1307"/>
                      </a:lnTo>
                      <a:lnTo>
                        <a:pt x="63584" y="1207"/>
                      </a:lnTo>
                      <a:lnTo>
                        <a:pt x="63735" y="1106"/>
                      </a:lnTo>
                      <a:lnTo>
                        <a:pt x="63936" y="1056"/>
                      </a:lnTo>
                      <a:lnTo>
                        <a:pt x="64288" y="1056"/>
                      </a:lnTo>
                      <a:lnTo>
                        <a:pt x="64388" y="1006"/>
                      </a:lnTo>
                      <a:lnTo>
                        <a:pt x="64489" y="955"/>
                      </a:lnTo>
                      <a:lnTo>
                        <a:pt x="64388" y="855"/>
                      </a:lnTo>
                      <a:lnTo>
                        <a:pt x="64288" y="805"/>
                      </a:lnTo>
                      <a:lnTo>
                        <a:pt x="64237" y="704"/>
                      </a:lnTo>
                      <a:lnTo>
                        <a:pt x="64288" y="654"/>
                      </a:lnTo>
                      <a:lnTo>
                        <a:pt x="64489" y="654"/>
                      </a:lnTo>
                      <a:lnTo>
                        <a:pt x="64640" y="604"/>
                      </a:lnTo>
                      <a:lnTo>
                        <a:pt x="64740" y="553"/>
                      </a:lnTo>
                      <a:lnTo>
                        <a:pt x="64790" y="503"/>
                      </a:lnTo>
                      <a:lnTo>
                        <a:pt x="64790" y="403"/>
                      </a:lnTo>
                      <a:lnTo>
                        <a:pt x="64740" y="302"/>
                      </a:lnTo>
                      <a:lnTo>
                        <a:pt x="64640" y="202"/>
                      </a:lnTo>
                      <a:lnTo>
                        <a:pt x="64539" y="302"/>
                      </a:lnTo>
                      <a:lnTo>
                        <a:pt x="64388" y="403"/>
                      </a:lnTo>
                      <a:lnTo>
                        <a:pt x="63785" y="403"/>
                      </a:lnTo>
                      <a:lnTo>
                        <a:pt x="63534" y="453"/>
                      </a:lnTo>
                      <a:lnTo>
                        <a:pt x="63433" y="503"/>
                      </a:lnTo>
                      <a:lnTo>
                        <a:pt x="63383" y="604"/>
                      </a:lnTo>
                      <a:lnTo>
                        <a:pt x="63383" y="704"/>
                      </a:lnTo>
                      <a:lnTo>
                        <a:pt x="63333" y="805"/>
                      </a:lnTo>
                      <a:lnTo>
                        <a:pt x="63232" y="805"/>
                      </a:lnTo>
                      <a:lnTo>
                        <a:pt x="63081" y="855"/>
                      </a:lnTo>
                      <a:lnTo>
                        <a:pt x="62931" y="855"/>
                      </a:lnTo>
                      <a:lnTo>
                        <a:pt x="62830" y="905"/>
                      </a:lnTo>
                      <a:lnTo>
                        <a:pt x="62830" y="1106"/>
                      </a:lnTo>
                      <a:lnTo>
                        <a:pt x="62730" y="1207"/>
                      </a:lnTo>
                      <a:lnTo>
                        <a:pt x="62579" y="1257"/>
                      </a:lnTo>
                      <a:lnTo>
                        <a:pt x="62177" y="1257"/>
                      </a:lnTo>
                      <a:lnTo>
                        <a:pt x="62026" y="1307"/>
                      </a:lnTo>
                      <a:lnTo>
                        <a:pt x="61775" y="1508"/>
                      </a:lnTo>
                      <a:lnTo>
                        <a:pt x="61724" y="1559"/>
                      </a:lnTo>
                      <a:lnTo>
                        <a:pt x="61825" y="1659"/>
                      </a:lnTo>
                      <a:lnTo>
                        <a:pt x="61925" y="1659"/>
                      </a:lnTo>
                      <a:lnTo>
                        <a:pt x="62528" y="1458"/>
                      </a:lnTo>
                      <a:lnTo>
                        <a:pt x="62629" y="1458"/>
                      </a:lnTo>
                      <a:lnTo>
                        <a:pt x="62780" y="1508"/>
                      </a:lnTo>
                      <a:lnTo>
                        <a:pt x="62780" y="1609"/>
                      </a:lnTo>
                      <a:lnTo>
                        <a:pt x="62629" y="1659"/>
                      </a:lnTo>
                      <a:lnTo>
                        <a:pt x="62579" y="1760"/>
                      </a:lnTo>
                      <a:lnTo>
                        <a:pt x="62528" y="1910"/>
                      </a:lnTo>
                      <a:lnTo>
                        <a:pt x="62478" y="2011"/>
                      </a:lnTo>
                      <a:lnTo>
                        <a:pt x="62327" y="2061"/>
                      </a:lnTo>
                      <a:lnTo>
                        <a:pt x="61473" y="2061"/>
                      </a:lnTo>
                      <a:lnTo>
                        <a:pt x="61222" y="2112"/>
                      </a:lnTo>
                      <a:lnTo>
                        <a:pt x="60920" y="2262"/>
                      </a:lnTo>
                      <a:lnTo>
                        <a:pt x="60820" y="2313"/>
                      </a:lnTo>
                      <a:lnTo>
                        <a:pt x="60719" y="2262"/>
                      </a:lnTo>
                      <a:lnTo>
                        <a:pt x="60618" y="2212"/>
                      </a:lnTo>
                      <a:lnTo>
                        <a:pt x="60568" y="2061"/>
                      </a:lnTo>
                      <a:lnTo>
                        <a:pt x="60568" y="2011"/>
                      </a:lnTo>
                      <a:lnTo>
                        <a:pt x="60518" y="1961"/>
                      </a:lnTo>
                      <a:lnTo>
                        <a:pt x="60367" y="1860"/>
                      </a:lnTo>
                      <a:lnTo>
                        <a:pt x="59663" y="1860"/>
                      </a:lnTo>
                      <a:lnTo>
                        <a:pt x="59462" y="1760"/>
                      </a:lnTo>
                      <a:lnTo>
                        <a:pt x="59362" y="1709"/>
                      </a:lnTo>
                      <a:lnTo>
                        <a:pt x="59261" y="1709"/>
                      </a:lnTo>
                      <a:lnTo>
                        <a:pt x="59161" y="1810"/>
                      </a:lnTo>
                      <a:lnTo>
                        <a:pt x="58960" y="1810"/>
                      </a:lnTo>
                      <a:lnTo>
                        <a:pt x="58859" y="1760"/>
                      </a:lnTo>
                      <a:lnTo>
                        <a:pt x="58708" y="1659"/>
                      </a:lnTo>
                      <a:lnTo>
                        <a:pt x="58507" y="1609"/>
                      </a:lnTo>
                      <a:lnTo>
                        <a:pt x="58306" y="1559"/>
                      </a:lnTo>
                      <a:lnTo>
                        <a:pt x="58156" y="1458"/>
                      </a:lnTo>
                      <a:lnTo>
                        <a:pt x="57753" y="1760"/>
                      </a:lnTo>
                      <a:lnTo>
                        <a:pt x="57603" y="1810"/>
                      </a:lnTo>
                      <a:lnTo>
                        <a:pt x="57402" y="1860"/>
                      </a:lnTo>
                      <a:lnTo>
                        <a:pt x="57201" y="1860"/>
                      </a:lnTo>
                      <a:lnTo>
                        <a:pt x="57050" y="1910"/>
                      </a:lnTo>
                      <a:lnTo>
                        <a:pt x="56949" y="2011"/>
                      </a:lnTo>
                      <a:lnTo>
                        <a:pt x="56899" y="2212"/>
                      </a:lnTo>
                      <a:lnTo>
                        <a:pt x="56748" y="2212"/>
                      </a:lnTo>
                      <a:lnTo>
                        <a:pt x="56547" y="2112"/>
                      </a:lnTo>
                      <a:lnTo>
                        <a:pt x="56396" y="2011"/>
                      </a:lnTo>
                      <a:lnTo>
                        <a:pt x="56195" y="1910"/>
                      </a:lnTo>
                      <a:lnTo>
                        <a:pt x="55944" y="1860"/>
                      </a:lnTo>
                      <a:lnTo>
                        <a:pt x="55894" y="1760"/>
                      </a:lnTo>
                      <a:lnTo>
                        <a:pt x="55793" y="1609"/>
                      </a:lnTo>
                      <a:lnTo>
                        <a:pt x="55793" y="1508"/>
                      </a:lnTo>
                      <a:lnTo>
                        <a:pt x="55843" y="1408"/>
                      </a:lnTo>
                      <a:lnTo>
                        <a:pt x="55944" y="1207"/>
                      </a:lnTo>
                      <a:lnTo>
                        <a:pt x="56044" y="1056"/>
                      </a:lnTo>
                      <a:lnTo>
                        <a:pt x="56095" y="855"/>
                      </a:lnTo>
                      <a:lnTo>
                        <a:pt x="56095" y="654"/>
                      </a:lnTo>
                      <a:lnTo>
                        <a:pt x="55994" y="453"/>
                      </a:lnTo>
                      <a:lnTo>
                        <a:pt x="55944" y="453"/>
                      </a:lnTo>
                      <a:lnTo>
                        <a:pt x="55843" y="503"/>
                      </a:lnTo>
                      <a:lnTo>
                        <a:pt x="55843" y="704"/>
                      </a:lnTo>
                      <a:lnTo>
                        <a:pt x="55843" y="855"/>
                      </a:lnTo>
                      <a:lnTo>
                        <a:pt x="55793" y="905"/>
                      </a:lnTo>
                      <a:lnTo>
                        <a:pt x="55693" y="1006"/>
                      </a:lnTo>
                      <a:lnTo>
                        <a:pt x="55542" y="1056"/>
                      </a:lnTo>
                      <a:lnTo>
                        <a:pt x="55190" y="1056"/>
                      </a:lnTo>
                      <a:lnTo>
                        <a:pt x="55089" y="1006"/>
                      </a:lnTo>
                      <a:lnTo>
                        <a:pt x="54989" y="955"/>
                      </a:lnTo>
                      <a:lnTo>
                        <a:pt x="55089" y="855"/>
                      </a:lnTo>
                      <a:lnTo>
                        <a:pt x="55190" y="704"/>
                      </a:lnTo>
                      <a:lnTo>
                        <a:pt x="55240" y="604"/>
                      </a:lnTo>
                      <a:lnTo>
                        <a:pt x="55140" y="503"/>
                      </a:lnTo>
                      <a:lnTo>
                        <a:pt x="54838" y="403"/>
                      </a:lnTo>
                      <a:lnTo>
                        <a:pt x="54587" y="252"/>
                      </a:lnTo>
                      <a:lnTo>
                        <a:pt x="54436" y="202"/>
                      </a:lnTo>
                      <a:lnTo>
                        <a:pt x="54285" y="202"/>
                      </a:lnTo>
                      <a:lnTo>
                        <a:pt x="54034" y="252"/>
                      </a:lnTo>
                      <a:lnTo>
                        <a:pt x="53783" y="202"/>
                      </a:lnTo>
                      <a:lnTo>
                        <a:pt x="53582" y="151"/>
                      </a:lnTo>
                      <a:lnTo>
                        <a:pt x="53431" y="0"/>
                      </a:lnTo>
                      <a:lnTo>
                        <a:pt x="53029" y="0"/>
                      </a:lnTo>
                      <a:lnTo>
                        <a:pt x="52828" y="51"/>
                      </a:lnTo>
                      <a:lnTo>
                        <a:pt x="52627" y="151"/>
                      </a:lnTo>
                      <a:lnTo>
                        <a:pt x="52224" y="503"/>
                      </a:lnTo>
                      <a:lnTo>
                        <a:pt x="52023" y="604"/>
                      </a:lnTo>
                      <a:lnTo>
                        <a:pt x="51672" y="654"/>
                      </a:lnTo>
                      <a:lnTo>
                        <a:pt x="51621" y="754"/>
                      </a:lnTo>
                      <a:lnTo>
                        <a:pt x="51722" y="805"/>
                      </a:lnTo>
                      <a:lnTo>
                        <a:pt x="51873" y="955"/>
                      </a:lnTo>
                      <a:lnTo>
                        <a:pt x="51672" y="1006"/>
                      </a:lnTo>
                      <a:lnTo>
                        <a:pt x="51470" y="1056"/>
                      </a:lnTo>
                      <a:lnTo>
                        <a:pt x="51370" y="955"/>
                      </a:lnTo>
                      <a:lnTo>
                        <a:pt x="51269" y="905"/>
                      </a:lnTo>
                      <a:lnTo>
                        <a:pt x="51119" y="855"/>
                      </a:lnTo>
                      <a:lnTo>
                        <a:pt x="50968" y="1006"/>
                      </a:lnTo>
                      <a:lnTo>
                        <a:pt x="50867" y="1006"/>
                      </a:lnTo>
                      <a:lnTo>
                        <a:pt x="50716" y="1056"/>
                      </a:lnTo>
                      <a:lnTo>
                        <a:pt x="50465" y="1056"/>
                      </a:lnTo>
                      <a:lnTo>
                        <a:pt x="50365" y="1106"/>
                      </a:lnTo>
                      <a:lnTo>
                        <a:pt x="50264" y="1157"/>
                      </a:lnTo>
                      <a:lnTo>
                        <a:pt x="50264" y="1207"/>
                      </a:lnTo>
                      <a:lnTo>
                        <a:pt x="50264" y="1307"/>
                      </a:lnTo>
                      <a:lnTo>
                        <a:pt x="50365" y="1458"/>
                      </a:lnTo>
                      <a:lnTo>
                        <a:pt x="50465" y="1609"/>
                      </a:lnTo>
                      <a:lnTo>
                        <a:pt x="50465" y="1609"/>
                      </a:lnTo>
                      <a:lnTo>
                        <a:pt x="50197" y="1542"/>
                      </a:lnTo>
                      <a:lnTo>
                        <a:pt x="50197" y="1542"/>
                      </a:lnTo>
                      <a:lnTo>
                        <a:pt x="50214" y="1559"/>
                      </a:lnTo>
                      <a:lnTo>
                        <a:pt x="50264" y="1609"/>
                      </a:lnTo>
                      <a:lnTo>
                        <a:pt x="50314" y="1659"/>
                      </a:lnTo>
                      <a:lnTo>
                        <a:pt x="50465" y="1609"/>
                      </a:lnTo>
                      <a:lnTo>
                        <a:pt x="50566" y="1508"/>
                      </a:lnTo>
                      <a:lnTo>
                        <a:pt x="50666" y="1508"/>
                      </a:lnTo>
                      <a:lnTo>
                        <a:pt x="50716" y="1559"/>
                      </a:lnTo>
                      <a:lnTo>
                        <a:pt x="50817" y="1609"/>
                      </a:lnTo>
                      <a:lnTo>
                        <a:pt x="50867" y="1659"/>
                      </a:lnTo>
                      <a:lnTo>
                        <a:pt x="50465" y="1609"/>
                      </a:lnTo>
                      <a:lnTo>
                        <a:pt x="50616" y="1709"/>
                      </a:lnTo>
                      <a:lnTo>
                        <a:pt x="50716" y="1810"/>
                      </a:lnTo>
                      <a:lnTo>
                        <a:pt x="50716" y="1910"/>
                      </a:lnTo>
                      <a:lnTo>
                        <a:pt x="50666" y="1961"/>
                      </a:lnTo>
                      <a:lnTo>
                        <a:pt x="50515" y="2061"/>
                      </a:lnTo>
                      <a:lnTo>
                        <a:pt x="50314" y="2061"/>
                      </a:lnTo>
                      <a:lnTo>
                        <a:pt x="50214" y="1961"/>
                      </a:lnTo>
                      <a:lnTo>
                        <a:pt x="50063" y="1910"/>
                      </a:lnTo>
                      <a:lnTo>
                        <a:pt x="49963" y="1961"/>
                      </a:lnTo>
                      <a:lnTo>
                        <a:pt x="49812" y="2061"/>
                      </a:lnTo>
                      <a:lnTo>
                        <a:pt x="49761" y="2011"/>
                      </a:lnTo>
                      <a:lnTo>
                        <a:pt x="49661" y="1961"/>
                      </a:lnTo>
                      <a:lnTo>
                        <a:pt x="49611" y="1860"/>
                      </a:lnTo>
                      <a:lnTo>
                        <a:pt x="49661" y="1760"/>
                      </a:lnTo>
                      <a:lnTo>
                        <a:pt x="49711" y="1709"/>
                      </a:lnTo>
                      <a:lnTo>
                        <a:pt x="49812" y="1659"/>
                      </a:lnTo>
                      <a:lnTo>
                        <a:pt x="49912" y="1559"/>
                      </a:lnTo>
                      <a:lnTo>
                        <a:pt x="49912" y="1483"/>
                      </a:lnTo>
                      <a:lnTo>
                        <a:pt x="49912" y="1483"/>
                      </a:lnTo>
                      <a:lnTo>
                        <a:pt x="49761" y="1458"/>
                      </a:lnTo>
                      <a:lnTo>
                        <a:pt x="49661" y="1358"/>
                      </a:lnTo>
                      <a:lnTo>
                        <a:pt x="49661" y="1307"/>
                      </a:lnTo>
                      <a:lnTo>
                        <a:pt x="49761" y="1106"/>
                      </a:lnTo>
                      <a:lnTo>
                        <a:pt x="49912" y="905"/>
                      </a:lnTo>
                      <a:lnTo>
                        <a:pt x="50164" y="805"/>
                      </a:lnTo>
                      <a:lnTo>
                        <a:pt x="50415" y="654"/>
                      </a:lnTo>
                      <a:lnTo>
                        <a:pt x="50515" y="754"/>
                      </a:lnTo>
                      <a:lnTo>
                        <a:pt x="50666" y="805"/>
                      </a:lnTo>
                      <a:lnTo>
                        <a:pt x="50716" y="654"/>
                      </a:lnTo>
                      <a:lnTo>
                        <a:pt x="50767" y="553"/>
                      </a:lnTo>
                      <a:lnTo>
                        <a:pt x="50716" y="503"/>
                      </a:lnTo>
                      <a:lnTo>
                        <a:pt x="50566" y="453"/>
                      </a:lnTo>
                      <a:lnTo>
                        <a:pt x="50365" y="352"/>
                      </a:lnTo>
                      <a:lnTo>
                        <a:pt x="50214" y="302"/>
                      </a:lnTo>
                      <a:lnTo>
                        <a:pt x="50164" y="202"/>
                      </a:lnTo>
                      <a:lnTo>
                        <a:pt x="50164" y="101"/>
                      </a:lnTo>
                      <a:lnTo>
                        <a:pt x="50164" y="51"/>
                      </a:lnTo>
                      <a:lnTo>
                        <a:pt x="5011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24"/>
                <p:cNvSpPr/>
                <p:nvPr/>
              </p:nvSpPr>
              <p:spPr>
                <a:xfrm>
                  <a:off x="1828975" y="4182550"/>
                  <a:ext cx="77925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7" h="1057" extrusionOk="0">
                      <a:moveTo>
                        <a:pt x="1558" y="1"/>
                      </a:moveTo>
                      <a:lnTo>
                        <a:pt x="1508" y="51"/>
                      </a:lnTo>
                      <a:lnTo>
                        <a:pt x="1508" y="101"/>
                      </a:lnTo>
                      <a:lnTo>
                        <a:pt x="1407" y="252"/>
                      </a:lnTo>
                      <a:lnTo>
                        <a:pt x="1307" y="352"/>
                      </a:lnTo>
                      <a:lnTo>
                        <a:pt x="1106" y="453"/>
                      </a:lnTo>
                      <a:lnTo>
                        <a:pt x="704" y="453"/>
                      </a:lnTo>
                      <a:lnTo>
                        <a:pt x="553" y="503"/>
                      </a:lnTo>
                      <a:lnTo>
                        <a:pt x="452" y="604"/>
                      </a:lnTo>
                      <a:lnTo>
                        <a:pt x="302" y="604"/>
                      </a:lnTo>
                      <a:lnTo>
                        <a:pt x="101" y="654"/>
                      </a:lnTo>
                      <a:lnTo>
                        <a:pt x="50" y="754"/>
                      </a:lnTo>
                      <a:lnTo>
                        <a:pt x="0" y="805"/>
                      </a:lnTo>
                      <a:lnTo>
                        <a:pt x="50" y="905"/>
                      </a:lnTo>
                      <a:lnTo>
                        <a:pt x="101" y="1006"/>
                      </a:lnTo>
                      <a:lnTo>
                        <a:pt x="201" y="1006"/>
                      </a:lnTo>
                      <a:lnTo>
                        <a:pt x="402" y="905"/>
                      </a:lnTo>
                      <a:lnTo>
                        <a:pt x="603" y="855"/>
                      </a:lnTo>
                      <a:lnTo>
                        <a:pt x="754" y="855"/>
                      </a:lnTo>
                      <a:lnTo>
                        <a:pt x="955" y="1006"/>
                      </a:lnTo>
                      <a:lnTo>
                        <a:pt x="1156" y="1056"/>
                      </a:lnTo>
                      <a:lnTo>
                        <a:pt x="1357" y="1006"/>
                      </a:lnTo>
                      <a:lnTo>
                        <a:pt x="1558" y="855"/>
                      </a:lnTo>
                      <a:lnTo>
                        <a:pt x="1860" y="1006"/>
                      </a:lnTo>
                      <a:lnTo>
                        <a:pt x="1910" y="956"/>
                      </a:lnTo>
                      <a:lnTo>
                        <a:pt x="1960" y="905"/>
                      </a:lnTo>
                      <a:lnTo>
                        <a:pt x="2011" y="754"/>
                      </a:lnTo>
                      <a:lnTo>
                        <a:pt x="2111" y="654"/>
                      </a:lnTo>
                      <a:lnTo>
                        <a:pt x="2212" y="553"/>
                      </a:lnTo>
                      <a:lnTo>
                        <a:pt x="2312" y="503"/>
                      </a:lnTo>
                      <a:lnTo>
                        <a:pt x="2614" y="403"/>
                      </a:lnTo>
                      <a:lnTo>
                        <a:pt x="2966" y="453"/>
                      </a:lnTo>
                      <a:lnTo>
                        <a:pt x="3116" y="403"/>
                      </a:lnTo>
                      <a:lnTo>
                        <a:pt x="3116" y="302"/>
                      </a:lnTo>
                      <a:lnTo>
                        <a:pt x="3016" y="252"/>
                      </a:lnTo>
                      <a:lnTo>
                        <a:pt x="2765" y="202"/>
                      </a:lnTo>
                      <a:lnTo>
                        <a:pt x="2563" y="101"/>
                      </a:lnTo>
                      <a:lnTo>
                        <a:pt x="2463" y="51"/>
                      </a:lnTo>
                      <a:lnTo>
                        <a:pt x="2362" y="51"/>
                      </a:lnTo>
                      <a:lnTo>
                        <a:pt x="2262" y="101"/>
                      </a:lnTo>
                      <a:lnTo>
                        <a:pt x="2161" y="202"/>
                      </a:lnTo>
                      <a:lnTo>
                        <a:pt x="2111" y="252"/>
                      </a:lnTo>
                      <a:lnTo>
                        <a:pt x="2011" y="202"/>
                      </a:lnTo>
                      <a:lnTo>
                        <a:pt x="1810" y="151"/>
                      </a:lnTo>
                      <a:lnTo>
                        <a:pt x="1659" y="101"/>
                      </a:lnTo>
                      <a:lnTo>
                        <a:pt x="155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24"/>
                <p:cNvSpPr/>
                <p:nvPr/>
              </p:nvSpPr>
              <p:spPr>
                <a:xfrm>
                  <a:off x="1550000" y="4177525"/>
                  <a:ext cx="54050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2" h="855" extrusionOk="0">
                      <a:moveTo>
                        <a:pt x="654" y="0"/>
                      </a:moveTo>
                      <a:lnTo>
                        <a:pt x="51" y="453"/>
                      </a:lnTo>
                      <a:lnTo>
                        <a:pt x="0" y="503"/>
                      </a:lnTo>
                      <a:lnTo>
                        <a:pt x="51" y="604"/>
                      </a:lnTo>
                      <a:lnTo>
                        <a:pt x="151" y="654"/>
                      </a:lnTo>
                      <a:lnTo>
                        <a:pt x="252" y="754"/>
                      </a:lnTo>
                      <a:lnTo>
                        <a:pt x="352" y="805"/>
                      </a:lnTo>
                      <a:lnTo>
                        <a:pt x="453" y="805"/>
                      </a:lnTo>
                      <a:lnTo>
                        <a:pt x="654" y="654"/>
                      </a:lnTo>
                      <a:lnTo>
                        <a:pt x="855" y="654"/>
                      </a:lnTo>
                      <a:lnTo>
                        <a:pt x="1056" y="704"/>
                      </a:lnTo>
                      <a:lnTo>
                        <a:pt x="1207" y="805"/>
                      </a:lnTo>
                      <a:lnTo>
                        <a:pt x="1358" y="855"/>
                      </a:lnTo>
                      <a:lnTo>
                        <a:pt x="1458" y="855"/>
                      </a:lnTo>
                      <a:lnTo>
                        <a:pt x="1609" y="754"/>
                      </a:lnTo>
                      <a:lnTo>
                        <a:pt x="1810" y="654"/>
                      </a:lnTo>
                      <a:lnTo>
                        <a:pt x="2162" y="553"/>
                      </a:lnTo>
                      <a:lnTo>
                        <a:pt x="2162" y="503"/>
                      </a:lnTo>
                      <a:lnTo>
                        <a:pt x="1961" y="352"/>
                      </a:lnTo>
                      <a:lnTo>
                        <a:pt x="1860" y="252"/>
                      </a:lnTo>
                      <a:lnTo>
                        <a:pt x="1760" y="252"/>
                      </a:lnTo>
                      <a:lnTo>
                        <a:pt x="1307" y="202"/>
                      </a:lnTo>
                      <a:lnTo>
                        <a:pt x="1106" y="151"/>
                      </a:lnTo>
                      <a:lnTo>
                        <a:pt x="90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24"/>
                <p:cNvSpPr/>
                <p:nvPr/>
              </p:nvSpPr>
              <p:spPr>
                <a:xfrm>
                  <a:off x="2110450" y="4192600"/>
                  <a:ext cx="55300" cy="2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2" h="1057" extrusionOk="0">
                      <a:moveTo>
                        <a:pt x="151" y="1"/>
                      </a:moveTo>
                      <a:lnTo>
                        <a:pt x="5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0" y="403"/>
                      </a:lnTo>
                      <a:lnTo>
                        <a:pt x="0" y="503"/>
                      </a:lnTo>
                      <a:lnTo>
                        <a:pt x="0" y="554"/>
                      </a:lnTo>
                      <a:lnTo>
                        <a:pt x="101" y="654"/>
                      </a:lnTo>
                      <a:lnTo>
                        <a:pt x="1257" y="654"/>
                      </a:lnTo>
                      <a:lnTo>
                        <a:pt x="1357" y="704"/>
                      </a:lnTo>
                      <a:lnTo>
                        <a:pt x="1357" y="805"/>
                      </a:lnTo>
                      <a:lnTo>
                        <a:pt x="1408" y="905"/>
                      </a:lnTo>
                      <a:lnTo>
                        <a:pt x="1458" y="1006"/>
                      </a:lnTo>
                      <a:lnTo>
                        <a:pt x="1508" y="1056"/>
                      </a:lnTo>
                      <a:lnTo>
                        <a:pt x="2212" y="554"/>
                      </a:lnTo>
                      <a:lnTo>
                        <a:pt x="2111" y="503"/>
                      </a:lnTo>
                      <a:lnTo>
                        <a:pt x="2011" y="453"/>
                      </a:lnTo>
                      <a:lnTo>
                        <a:pt x="1810" y="403"/>
                      </a:lnTo>
                      <a:lnTo>
                        <a:pt x="1709" y="352"/>
                      </a:lnTo>
                      <a:lnTo>
                        <a:pt x="1659" y="252"/>
                      </a:lnTo>
                      <a:lnTo>
                        <a:pt x="1659" y="101"/>
                      </a:lnTo>
                      <a:lnTo>
                        <a:pt x="1558" y="51"/>
                      </a:lnTo>
                      <a:lnTo>
                        <a:pt x="1458" y="101"/>
                      </a:lnTo>
                      <a:lnTo>
                        <a:pt x="1357" y="151"/>
                      </a:lnTo>
                      <a:lnTo>
                        <a:pt x="1257" y="352"/>
                      </a:lnTo>
                      <a:lnTo>
                        <a:pt x="1106" y="453"/>
                      </a:lnTo>
                      <a:lnTo>
                        <a:pt x="1005" y="403"/>
                      </a:lnTo>
                      <a:lnTo>
                        <a:pt x="804" y="302"/>
                      </a:lnTo>
                      <a:lnTo>
                        <a:pt x="40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24"/>
                <p:cNvSpPr/>
                <p:nvPr/>
              </p:nvSpPr>
              <p:spPr>
                <a:xfrm>
                  <a:off x="2188350" y="4944050"/>
                  <a:ext cx="26425" cy="3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1458" extrusionOk="0">
                      <a:moveTo>
                        <a:pt x="302" y="0"/>
                      </a:moveTo>
                      <a:lnTo>
                        <a:pt x="252" y="51"/>
                      </a:lnTo>
                      <a:lnTo>
                        <a:pt x="151" y="151"/>
                      </a:lnTo>
                      <a:lnTo>
                        <a:pt x="1" y="252"/>
                      </a:lnTo>
                      <a:lnTo>
                        <a:pt x="1" y="302"/>
                      </a:lnTo>
                      <a:lnTo>
                        <a:pt x="51" y="402"/>
                      </a:lnTo>
                      <a:lnTo>
                        <a:pt x="151" y="503"/>
                      </a:lnTo>
                      <a:lnTo>
                        <a:pt x="252" y="603"/>
                      </a:lnTo>
                      <a:lnTo>
                        <a:pt x="252" y="754"/>
                      </a:lnTo>
                      <a:lnTo>
                        <a:pt x="202" y="905"/>
                      </a:lnTo>
                      <a:lnTo>
                        <a:pt x="51" y="1006"/>
                      </a:lnTo>
                      <a:lnTo>
                        <a:pt x="1" y="1106"/>
                      </a:lnTo>
                      <a:lnTo>
                        <a:pt x="1" y="1156"/>
                      </a:lnTo>
                      <a:lnTo>
                        <a:pt x="51" y="1207"/>
                      </a:lnTo>
                      <a:lnTo>
                        <a:pt x="101" y="1207"/>
                      </a:lnTo>
                      <a:lnTo>
                        <a:pt x="302" y="1257"/>
                      </a:lnTo>
                      <a:lnTo>
                        <a:pt x="403" y="1307"/>
                      </a:lnTo>
                      <a:lnTo>
                        <a:pt x="704" y="1458"/>
                      </a:lnTo>
                      <a:lnTo>
                        <a:pt x="805" y="1458"/>
                      </a:lnTo>
                      <a:lnTo>
                        <a:pt x="905" y="1408"/>
                      </a:lnTo>
                      <a:lnTo>
                        <a:pt x="1006" y="1357"/>
                      </a:lnTo>
                      <a:lnTo>
                        <a:pt x="1056" y="1257"/>
                      </a:lnTo>
                      <a:lnTo>
                        <a:pt x="1056" y="1056"/>
                      </a:lnTo>
                      <a:lnTo>
                        <a:pt x="1056" y="905"/>
                      </a:lnTo>
                      <a:lnTo>
                        <a:pt x="1056" y="754"/>
                      </a:lnTo>
                      <a:lnTo>
                        <a:pt x="1006" y="654"/>
                      </a:lnTo>
                      <a:lnTo>
                        <a:pt x="905" y="603"/>
                      </a:lnTo>
                      <a:lnTo>
                        <a:pt x="654" y="603"/>
                      </a:lnTo>
                      <a:lnTo>
                        <a:pt x="553" y="553"/>
                      </a:lnTo>
                      <a:lnTo>
                        <a:pt x="503" y="503"/>
                      </a:lnTo>
                      <a:lnTo>
                        <a:pt x="503" y="352"/>
                      </a:lnTo>
                      <a:lnTo>
                        <a:pt x="503" y="201"/>
                      </a:lnTo>
                      <a:lnTo>
                        <a:pt x="503" y="101"/>
                      </a:lnTo>
                      <a:lnTo>
                        <a:pt x="403" y="51"/>
                      </a:lnTo>
                      <a:lnTo>
                        <a:pt x="3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24"/>
                <p:cNvSpPr/>
                <p:nvPr/>
              </p:nvSpPr>
              <p:spPr>
                <a:xfrm>
                  <a:off x="1942050" y="4187575"/>
                  <a:ext cx="4777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1" h="654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1"/>
                      </a:lnTo>
                      <a:lnTo>
                        <a:pt x="1" y="151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52" y="403"/>
                      </a:lnTo>
                      <a:lnTo>
                        <a:pt x="252" y="503"/>
                      </a:lnTo>
                      <a:lnTo>
                        <a:pt x="353" y="604"/>
                      </a:lnTo>
                      <a:lnTo>
                        <a:pt x="453" y="654"/>
                      </a:lnTo>
                      <a:lnTo>
                        <a:pt x="554" y="654"/>
                      </a:lnTo>
                      <a:lnTo>
                        <a:pt x="755" y="604"/>
                      </a:lnTo>
                      <a:lnTo>
                        <a:pt x="906" y="503"/>
                      </a:lnTo>
                      <a:lnTo>
                        <a:pt x="1056" y="453"/>
                      </a:lnTo>
                      <a:lnTo>
                        <a:pt x="1308" y="453"/>
                      </a:lnTo>
                      <a:lnTo>
                        <a:pt x="1509" y="403"/>
                      </a:lnTo>
                      <a:lnTo>
                        <a:pt x="1609" y="352"/>
                      </a:lnTo>
                      <a:lnTo>
                        <a:pt x="1861" y="202"/>
                      </a:lnTo>
                      <a:lnTo>
                        <a:pt x="1911" y="101"/>
                      </a:lnTo>
                      <a:lnTo>
                        <a:pt x="1861" y="51"/>
                      </a:lnTo>
                      <a:lnTo>
                        <a:pt x="1257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24"/>
                <p:cNvSpPr/>
                <p:nvPr/>
              </p:nvSpPr>
              <p:spPr>
                <a:xfrm>
                  <a:off x="547225" y="4280575"/>
                  <a:ext cx="427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0" h="654" extrusionOk="0">
                      <a:moveTo>
                        <a:pt x="504" y="0"/>
                      </a:moveTo>
                      <a:lnTo>
                        <a:pt x="403" y="50"/>
                      </a:lnTo>
                      <a:lnTo>
                        <a:pt x="152" y="251"/>
                      </a:lnTo>
                      <a:lnTo>
                        <a:pt x="51" y="352"/>
                      </a:lnTo>
                      <a:lnTo>
                        <a:pt x="1" y="452"/>
                      </a:lnTo>
                      <a:lnTo>
                        <a:pt x="51" y="553"/>
                      </a:lnTo>
                      <a:lnTo>
                        <a:pt x="152" y="653"/>
                      </a:lnTo>
                      <a:lnTo>
                        <a:pt x="302" y="503"/>
                      </a:lnTo>
                      <a:lnTo>
                        <a:pt x="453" y="452"/>
                      </a:lnTo>
                      <a:lnTo>
                        <a:pt x="906" y="452"/>
                      </a:lnTo>
                      <a:lnTo>
                        <a:pt x="1107" y="503"/>
                      </a:lnTo>
                      <a:lnTo>
                        <a:pt x="1308" y="653"/>
                      </a:lnTo>
                      <a:lnTo>
                        <a:pt x="1459" y="653"/>
                      </a:lnTo>
                      <a:lnTo>
                        <a:pt x="1660" y="553"/>
                      </a:lnTo>
                      <a:lnTo>
                        <a:pt x="1710" y="452"/>
                      </a:lnTo>
                      <a:lnTo>
                        <a:pt x="1710" y="352"/>
                      </a:lnTo>
                      <a:lnTo>
                        <a:pt x="1609" y="302"/>
                      </a:lnTo>
                      <a:lnTo>
                        <a:pt x="1509" y="251"/>
                      </a:lnTo>
                      <a:lnTo>
                        <a:pt x="1157" y="251"/>
                      </a:lnTo>
                      <a:lnTo>
                        <a:pt x="1006" y="201"/>
                      </a:lnTo>
                      <a:lnTo>
                        <a:pt x="855" y="151"/>
                      </a:lnTo>
                      <a:lnTo>
                        <a:pt x="755" y="50"/>
                      </a:lnTo>
                      <a:lnTo>
                        <a:pt x="65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24"/>
                <p:cNvSpPr/>
                <p:nvPr/>
              </p:nvSpPr>
              <p:spPr>
                <a:xfrm>
                  <a:off x="1493450" y="4182550"/>
                  <a:ext cx="27675" cy="2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855" extrusionOk="0">
                      <a:moveTo>
                        <a:pt x="252" y="1"/>
                      </a:moveTo>
                      <a:lnTo>
                        <a:pt x="101" y="51"/>
                      </a:lnTo>
                      <a:lnTo>
                        <a:pt x="1" y="151"/>
                      </a:lnTo>
                      <a:lnTo>
                        <a:pt x="1" y="352"/>
                      </a:lnTo>
                      <a:lnTo>
                        <a:pt x="1" y="654"/>
                      </a:lnTo>
                      <a:lnTo>
                        <a:pt x="1" y="754"/>
                      </a:lnTo>
                      <a:lnTo>
                        <a:pt x="101" y="805"/>
                      </a:lnTo>
                      <a:lnTo>
                        <a:pt x="151" y="754"/>
                      </a:lnTo>
                      <a:lnTo>
                        <a:pt x="302" y="704"/>
                      </a:lnTo>
                      <a:lnTo>
                        <a:pt x="453" y="654"/>
                      </a:lnTo>
                      <a:lnTo>
                        <a:pt x="503" y="704"/>
                      </a:lnTo>
                      <a:lnTo>
                        <a:pt x="604" y="805"/>
                      </a:lnTo>
                      <a:lnTo>
                        <a:pt x="905" y="855"/>
                      </a:lnTo>
                      <a:lnTo>
                        <a:pt x="1006" y="805"/>
                      </a:lnTo>
                      <a:lnTo>
                        <a:pt x="1056" y="754"/>
                      </a:lnTo>
                      <a:lnTo>
                        <a:pt x="1106" y="654"/>
                      </a:lnTo>
                      <a:lnTo>
                        <a:pt x="1106" y="604"/>
                      </a:lnTo>
                      <a:lnTo>
                        <a:pt x="1006" y="503"/>
                      </a:lnTo>
                      <a:lnTo>
                        <a:pt x="855" y="453"/>
                      </a:lnTo>
                      <a:lnTo>
                        <a:pt x="704" y="403"/>
                      </a:lnTo>
                      <a:lnTo>
                        <a:pt x="604" y="352"/>
                      </a:lnTo>
                      <a:lnTo>
                        <a:pt x="553" y="252"/>
                      </a:lnTo>
                      <a:lnTo>
                        <a:pt x="553" y="151"/>
                      </a:lnTo>
                      <a:lnTo>
                        <a:pt x="45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24"/>
                <p:cNvSpPr/>
                <p:nvPr/>
              </p:nvSpPr>
              <p:spPr>
                <a:xfrm>
                  <a:off x="2081550" y="4239100"/>
                  <a:ext cx="27650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6" h="654" extrusionOk="0">
                      <a:moveTo>
                        <a:pt x="302" y="0"/>
                      </a:moveTo>
                      <a:lnTo>
                        <a:pt x="151" y="51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0" y="352"/>
                      </a:lnTo>
                      <a:lnTo>
                        <a:pt x="0" y="402"/>
                      </a:lnTo>
                      <a:lnTo>
                        <a:pt x="50" y="503"/>
                      </a:lnTo>
                      <a:lnTo>
                        <a:pt x="201" y="604"/>
                      </a:lnTo>
                      <a:lnTo>
                        <a:pt x="352" y="654"/>
                      </a:lnTo>
                      <a:lnTo>
                        <a:pt x="553" y="654"/>
                      </a:lnTo>
                      <a:lnTo>
                        <a:pt x="553" y="553"/>
                      </a:lnTo>
                      <a:lnTo>
                        <a:pt x="603" y="503"/>
                      </a:lnTo>
                      <a:lnTo>
                        <a:pt x="754" y="453"/>
                      </a:lnTo>
                      <a:lnTo>
                        <a:pt x="905" y="453"/>
                      </a:lnTo>
                      <a:lnTo>
                        <a:pt x="1056" y="402"/>
                      </a:lnTo>
                      <a:lnTo>
                        <a:pt x="1106" y="352"/>
                      </a:lnTo>
                      <a:lnTo>
                        <a:pt x="1005" y="252"/>
                      </a:lnTo>
                      <a:lnTo>
                        <a:pt x="855" y="151"/>
                      </a:lnTo>
                      <a:lnTo>
                        <a:pt x="704" y="51"/>
                      </a:ln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24"/>
                <p:cNvSpPr/>
                <p:nvPr/>
              </p:nvSpPr>
              <p:spPr>
                <a:xfrm>
                  <a:off x="2159450" y="4281825"/>
                  <a:ext cx="13850" cy="3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1408" extrusionOk="0">
                      <a:moveTo>
                        <a:pt x="252" y="0"/>
                      </a:moveTo>
                      <a:lnTo>
                        <a:pt x="252" y="101"/>
                      </a:lnTo>
                      <a:lnTo>
                        <a:pt x="151" y="151"/>
                      </a:lnTo>
                      <a:lnTo>
                        <a:pt x="51" y="201"/>
                      </a:lnTo>
                      <a:lnTo>
                        <a:pt x="0" y="302"/>
                      </a:lnTo>
                      <a:lnTo>
                        <a:pt x="0" y="453"/>
                      </a:lnTo>
                      <a:lnTo>
                        <a:pt x="101" y="553"/>
                      </a:lnTo>
                      <a:lnTo>
                        <a:pt x="201" y="654"/>
                      </a:lnTo>
                      <a:lnTo>
                        <a:pt x="252" y="754"/>
                      </a:lnTo>
                      <a:lnTo>
                        <a:pt x="252" y="955"/>
                      </a:lnTo>
                      <a:lnTo>
                        <a:pt x="302" y="1357"/>
                      </a:lnTo>
                      <a:lnTo>
                        <a:pt x="403" y="1408"/>
                      </a:lnTo>
                      <a:lnTo>
                        <a:pt x="503" y="1357"/>
                      </a:lnTo>
                      <a:lnTo>
                        <a:pt x="553" y="805"/>
                      </a:lnTo>
                      <a:lnTo>
                        <a:pt x="503" y="51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24"/>
                <p:cNvSpPr/>
                <p:nvPr/>
              </p:nvSpPr>
              <p:spPr>
                <a:xfrm>
                  <a:off x="1004625" y="4208950"/>
                  <a:ext cx="314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8" h="403" extrusionOk="0">
                      <a:moveTo>
                        <a:pt x="353" y="0"/>
                      </a:moveTo>
                      <a:lnTo>
                        <a:pt x="202" y="101"/>
                      </a:lnTo>
                      <a:lnTo>
                        <a:pt x="1" y="251"/>
                      </a:lnTo>
                      <a:lnTo>
                        <a:pt x="1" y="352"/>
                      </a:lnTo>
                      <a:lnTo>
                        <a:pt x="51" y="402"/>
                      </a:lnTo>
                      <a:lnTo>
                        <a:pt x="906" y="402"/>
                      </a:lnTo>
                      <a:lnTo>
                        <a:pt x="1056" y="302"/>
                      </a:lnTo>
                      <a:lnTo>
                        <a:pt x="1258" y="151"/>
                      </a:lnTo>
                      <a:lnTo>
                        <a:pt x="1258" y="50"/>
                      </a:lnTo>
                      <a:lnTo>
                        <a:pt x="120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24"/>
                <p:cNvSpPr/>
                <p:nvPr/>
              </p:nvSpPr>
              <p:spPr>
                <a:xfrm>
                  <a:off x="1024750" y="4224025"/>
                  <a:ext cx="339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" h="403" extrusionOk="0">
                      <a:moveTo>
                        <a:pt x="251" y="0"/>
                      </a:moveTo>
                      <a:lnTo>
                        <a:pt x="0" y="101"/>
                      </a:lnTo>
                      <a:lnTo>
                        <a:pt x="201" y="302"/>
                      </a:lnTo>
                      <a:lnTo>
                        <a:pt x="453" y="402"/>
                      </a:lnTo>
                      <a:lnTo>
                        <a:pt x="603" y="402"/>
                      </a:lnTo>
                      <a:lnTo>
                        <a:pt x="905" y="302"/>
                      </a:lnTo>
                      <a:lnTo>
                        <a:pt x="1357" y="101"/>
                      </a:lnTo>
                      <a:lnTo>
                        <a:pt x="135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24"/>
                <p:cNvSpPr/>
                <p:nvPr/>
              </p:nvSpPr>
              <p:spPr>
                <a:xfrm>
                  <a:off x="743275" y="4224025"/>
                  <a:ext cx="20125" cy="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4" extrusionOk="0">
                      <a:moveTo>
                        <a:pt x="201" y="0"/>
                      </a:moveTo>
                      <a:lnTo>
                        <a:pt x="101" y="50"/>
                      </a:lnTo>
                      <a:lnTo>
                        <a:pt x="50" y="101"/>
                      </a:lnTo>
                      <a:lnTo>
                        <a:pt x="0" y="201"/>
                      </a:lnTo>
                      <a:lnTo>
                        <a:pt x="151" y="302"/>
                      </a:lnTo>
                      <a:lnTo>
                        <a:pt x="302" y="352"/>
                      </a:lnTo>
                      <a:lnTo>
                        <a:pt x="302" y="503"/>
                      </a:lnTo>
                      <a:lnTo>
                        <a:pt x="302" y="654"/>
                      </a:lnTo>
                      <a:lnTo>
                        <a:pt x="553" y="654"/>
                      </a:lnTo>
                      <a:lnTo>
                        <a:pt x="603" y="553"/>
                      </a:lnTo>
                      <a:lnTo>
                        <a:pt x="653" y="453"/>
                      </a:lnTo>
                      <a:lnTo>
                        <a:pt x="804" y="402"/>
                      </a:lnTo>
                      <a:lnTo>
                        <a:pt x="804" y="302"/>
                      </a:lnTo>
                      <a:lnTo>
                        <a:pt x="754" y="252"/>
                      </a:lnTo>
                      <a:lnTo>
                        <a:pt x="653" y="201"/>
                      </a:lnTo>
                      <a:lnTo>
                        <a:pt x="503" y="101"/>
                      </a:lnTo>
                      <a:lnTo>
                        <a:pt x="3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24"/>
                <p:cNvSpPr/>
                <p:nvPr/>
              </p:nvSpPr>
              <p:spPr>
                <a:xfrm>
                  <a:off x="1906875" y="4187575"/>
                  <a:ext cx="20125" cy="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04" extrusionOk="0">
                      <a:moveTo>
                        <a:pt x="453" y="1"/>
                      </a:moveTo>
                      <a:lnTo>
                        <a:pt x="302" y="101"/>
                      </a:lnTo>
                      <a:lnTo>
                        <a:pt x="252" y="151"/>
                      </a:lnTo>
                      <a:lnTo>
                        <a:pt x="151" y="202"/>
                      </a:lnTo>
                      <a:lnTo>
                        <a:pt x="0" y="252"/>
                      </a:lnTo>
                      <a:lnTo>
                        <a:pt x="151" y="403"/>
                      </a:lnTo>
                      <a:lnTo>
                        <a:pt x="302" y="553"/>
                      </a:lnTo>
                      <a:lnTo>
                        <a:pt x="403" y="604"/>
                      </a:lnTo>
                      <a:lnTo>
                        <a:pt x="453" y="604"/>
                      </a:lnTo>
                      <a:lnTo>
                        <a:pt x="805" y="101"/>
                      </a:lnTo>
                      <a:lnTo>
                        <a:pt x="704" y="51"/>
                      </a:lnTo>
                      <a:lnTo>
                        <a:pt x="5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24"/>
                <p:cNvSpPr/>
                <p:nvPr/>
              </p:nvSpPr>
              <p:spPr>
                <a:xfrm>
                  <a:off x="2173275" y="4912625"/>
                  <a:ext cx="188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5" h="403" extrusionOk="0">
                      <a:moveTo>
                        <a:pt x="15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51" y="302"/>
                      </a:lnTo>
                      <a:lnTo>
                        <a:pt x="101" y="403"/>
                      </a:lnTo>
                      <a:lnTo>
                        <a:pt x="302" y="403"/>
                      </a:lnTo>
                      <a:lnTo>
                        <a:pt x="503" y="353"/>
                      </a:lnTo>
                      <a:lnTo>
                        <a:pt x="654" y="252"/>
                      </a:lnTo>
                      <a:lnTo>
                        <a:pt x="754" y="151"/>
                      </a:lnTo>
                      <a:lnTo>
                        <a:pt x="754" y="51"/>
                      </a:lnTo>
                      <a:lnTo>
                        <a:pt x="70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24"/>
                <p:cNvSpPr/>
                <p:nvPr/>
              </p:nvSpPr>
              <p:spPr>
                <a:xfrm>
                  <a:off x="1900600" y="5113675"/>
                  <a:ext cx="20125" cy="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" h="655" extrusionOk="0">
                      <a:moveTo>
                        <a:pt x="251" y="1"/>
                      </a:moveTo>
                      <a:lnTo>
                        <a:pt x="101" y="51"/>
                      </a:lnTo>
                      <a:lnTo>
                        <a:pt x="0" y="152"/>
                      </a:lnTo>
                      <a:lnTo>
                        <a:pt x="553" y="604"/>
                      </a:lnTo>
                      <a:lnTo>
                        <a:pt x="654" y="654"/>
                      </a:lnTo>
                      <a:lnTo>
                        <a:pt x="704" y="654"/>
                      </a:lnTo>
                      <a:lnTo>
                        <a:pt x="754" y="604"/>
                      </a:lnTo>
                      <a:lnTo>
                        <a:pt x="804" y="503"/>
                      </a:lnTo>
                      <a:lnTo>
                        <a:pt x="804" y="403"/>
                      </a:lnTo>
                      <a:lnTo>
                        <a:pt x="603" y="202"/>
                      </a:lnTo>
                      <a:lnTo>
                        <a:pt x="352" y="5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24"/>
                <p:cNvSpPr/>
                <p:nvPr/>
              </p:nvSpPr>
              <p:spPr>
                <a:xfrm>
                  <a:off x="2041325" y="4198875"/>
                  <a:ext cx="251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" h="202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51" y="152"/>
                      </a:lnTo>
                      <a:lnTo>
                        <a:pt x="101" y="202"/>
                      </a:lnTo>
                      <a:lnTo>
                        <a:pt x="905" y="202"/>
                      </a:lnTo>
                      <a:lnTo>
                        <a:pt x="1006" y="101"/>
                      </a:lnTo>
                      <a:lnTo>
                        <a:pt x="956" y="51"/>
                      </a:lnTo>
                      <a:lnTo>
                        <a:pt x="90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24"/>
                <p:cNvSpPr/>
                <p:nvPr/>
              </p:nvSpPr>
              <p:spPr>
                <a:xfrm>
                  <a:off x="638975" y="4250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0" y="353"/>
                      </a:lnTo>
                      <a:lnTo>
                        <a:pt x="201" y="403"/>
                      </a:lnTo>
                      <a:lnTo>
                        <a:pt x="352" y="403"/>
                      </a:lnTo>
                      <a:lnTo>
                        <a:pt x="453" y="353"/>
                      </a:lnTo>
                      <a:lnTo>
                        <a:pt x="503" y="252"/>
                      </a:lnTo>
                      <a:lnTo>
                        <a:pt x="553" y="152"/>
                      </a:lnTo>
                      <a:lnTo>
                        <a:pt x="453" y="5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24"/>
                <p:cNvSpPr/>
                <p:nvPr/>
              </p:nvSpPr>
              <p:spPr>
                <a:xfrm>
                  <a:off x="2173275" y="444140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1" y="1"/>
                      </a:moveTo>
                      <a:lnTo>
                        <a:pt x="101" y="51"/>
                      </a:lnTo>
                      <a:lnTo>
                        <a:pt x="0" y="101"/>
                      </a:lnTo>
                      <a:lnTo>
                        <a:pt x="0" y="202"/>
                      </a:lnTo>
                      <a:lnTo>
                        <a:pt x="0" y="302"/>
                      </a:lnTo>
                      <a:lnTo>
                        <a:pt x="51" y="353"/>
                      </a:lnTo>
                      <a:lnTo>
                        <a:pt x="201" y="403"/>
                      </a:lnTo>
                      <a:lnTo>
                        <a:pt x="453" y="403"/>
                      </a:lnTo>
                      <a:lnTo>
                        <a:pt x="503" y="302"/>
                      </a:lnTo>
                      <a:lnTo>
                        <a:pt x="553" y="152"/>
                      </a:lnTo>
                      <a:lnTo>
                        <a:pt x="453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24"/>
                <p:cNvSpPr/>
                <p:nvPr/>
              </p:nvSpPr>
              <p:spPr>
                <a:xfrm>
                  <a:off x="1885500" y="5088550"/>
                  <a:ext cx="13850" cy="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353" extrusionOk="0">
                      <a:moveTo>
                        <a:pt x="252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302" y="302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03" y="51"/>
                      </a:lnTo>
                      <a:lnTo>
                        <a:pt x="2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24"/>
                <p:cNvSpPr/>
                <p:nvPr/>
              </p:nvSpPr>
              <p:spPr>
                <a:xfrm>
                  <a:off x="1467075" y="4193850"/>
                  <a:ext cx="176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" h="202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202"/>
                      </a:lnTo>
                      <a:lnTo>
                        <a:pt x="603" y="202"/>
                      </a:lnTo>
                      <a:lnTo>
                        <a:pt x="704" y="101"/>
                      </a:lnTo>
                      <a:lnTo>
                        <a:pt x="704" y="51"/>
                      </a:lnTo>
                      <a:lnTo>
                        <a:pt x="65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24"/>
                <p:cNvSpPr/>
                <p:nvPr/>
              </p:nvSpPr>
              <p:spPr>
                <a:xfrm>
                  <a:off x="1528625" y="4193850"/>
                  <a:ext cx="6325" cy="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605" extrusionOk="0">
                      <a:moveTo>
                        <a:pt x="152" y="1"/>
                      </a:moveTo>
                      <a:lnTo>
                        <a:pt x="51" y="51"/>
                      </a:lnTo>
                      <a:lnTo>
                        <a:pt x="1" y="101"/>
                      </a:lnTo>
                      <a:lnTo>
                        <a:pt x="1" y="504"/>
                      </a:lnTo>
                      <a:lnTo>
                        <a:pt x="1" y="604"/>
                      </a:lnTo>
                      <a:lnTo>
                        <a:pt x="102" y="604"/>
                      </a:lnTo>
                      <a:lnTo>
                        <a:pt x="202" y="554"/>
                      </a:lnTo>
                      <a:lnTo>
                        <a:pt x="252" y="302"/>
                      </a:lnTo>
                      <a:lnTo>
                        <a:pt x="252" y="51"/>
                      </a:lnTo>
                      <a:lnTo>
                        <a:pt x="1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24"/>
                <p:cNvSpPr/>
                <p:nvPr/>
              </p:nvSpPr>
              <p:spPr>
                <a:xfrm>
                  <a:off x="2138075" y="4306950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403" y="1"/>
                      </a:moveTo>
                      <a:lnTo>
                        <a:pt x="1" y="302"/>
                      </a:lnTo>
                      <a:lnTo>
                        <a:pt x="1" y="352"/>
                      </a:lnTo>
                      <a:lnTo>
                        <a:pt x="1" y="403"/>
                      </a:lnTo>
                      <a:lnTo>
                        <a:pt x="353" y="403"/>
                      </a:lnTo>
                      <a:lnTo>
                        <a:pt x="504" y="352"/>
                      </a:lnTo>
                      <a:lnTo>
                        <a:pt x="554" y="252"/>
                      </a:lnTo>
                      <a:lnTo>
                        <a:pt x="554" y="101"/>
                      </a:lnTo>
                      <a:lnTo>
                        <a:pt x="40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24"/>
                <p:cNvSpPr/>
                <p:nvPr/>
              </p:nvSpPr>
              <p:spPr>
                <a:xfrm>
                  <a:off x="2194625" y="4923950"/>
                  <a:ext cx="1260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" h="403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403" y="402"/>
                      </a:lnTo>
                      <a:lnTo>
                        <a:pt x="503" y="251"/>
                      </a:lnTo>
                      <a:lnTo>
                        <a:pt x="503" y="151"/>
                      </a:lnTo>
                      <a:lnTo>
                        <a:pt x="503" y="50"/>
                      </a:lnTo>
                      <a:lnTo>
                        <a:pt x="4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24"/>
                <p:cNvSpPr/>
                <p:nvPr/>
              </p:nvSpPr>
              <p:spPr>
                <a:xfrm>
                  <a:off x="2033800" y="4255425"/>
                  <a:ext cx="1382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" h="403" extrusionOk="0">
                      <a:moveTo>
                        <a:pt x="101" y="1"/>
                      </a:moveTo>
                      <a:lnTo>
                        <a:pt x="0" y="51"/>
                      </a:ln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101" y="202"/>
                      </a:lnTo>
                      <a:lnTo>
                        <a:pt x="302" y="353"/>
                      </a:lnTo>
                      <a:lnTo>
                        <a:pt x="402" y="403"/>
                      </a:lnTo>
                      <a:lnTo>
                        <a:pt x="553" y="202"/>
                      </a:lnTo>
                      <a:lnTo>
                        <a:pt x="452" y="101"/>
                      </a:lnTo>
                      <a:lnTo>
                        <a:pt x="35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24"/>
                <p:cNvSpPr/>
                <p:nvPr/>
              </p:nvSpPr>
              <p:spPr>
                <a:xfrm>
                  <a:off x="1003375" y="4224025"/>
                  <a:ext cx="138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403" extrusionOk="0">
                      <a:moveTo>
                        <a:pt x="202" y="0"/>
                      </a:moveTo>
                      <a:lnTo>
                        <a:pt x="101" y="50"/>
                      </a:ln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252" y="302"/>
                      </a:lnTo>
                      <a:lnTo>
                        <a:pt x="453" y="402"/>
                      </a:lnTo>
                      <a:lnTo>
                        <a:pt x="554" y="201"/>
                      </a:lnTo>
                      <a:lnTo>
                        <a:pt x="503" y="101"/>
                      </a:lnTo>
                      <a:lnTo>
                        <a:pt x="453" y="50"/>
                      </a:lnTo>
                      <a:lnTo>
                        <a:pt x="35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24"/>
                <p:cNvSpPr/>
                <p:nvPr/>
              </p:nvSpPr>
              <p:spPr>
                <a:xfrm>
                  <a:off x="421575" y="4737975"/>
                  <a:ext cx="7575" cy="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52" extrusionOk="0">
                      <a:moveTo>
                        <a:pt x="101" y="0"/>
                      </a:moveTo>
                      <a:lnTo>
                        <a:pt x="1" y="50"/>
                      </a:lnTo>
                      <a:lnTo>
                        <a:pt x="1" y="151"/>
                      </a:lnTo>
                      <a:lnTo>
                        <a:pt x="1" y="251"/>
                      </a:lnTo>
                      <a:lnTo>
                        <a:pt x="101" y="302"/>
                      </a:lnTo>
                      <a:lnTo>
                        <a:pt x="151" y="352"/>
                      </a:lnTo>
                      <a:lnTo>
                        <a:pt x="302" y="151"/>
                      </a:lnTo>
                      <a:lnTo>
                        <a:pt x="202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24"/>
                <p:cNvSpPr/>
                <p:nvPr/>
              </p:nvSpPr>
              <p:spPr>
                <a:xfrm>
                  <a:off x="1830225" y="4182550"/>
                  <a:ext cx="1257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" h="252" extrusionOk="0">
                      <a:moveTo>
                        <a:pt x="151" y="1"/>
                      </a:moveTo>
                      <a:lnTo>
                        <a:pt x="51" y="101"/>
                      </a:lnTo>
                      <a:lnTo>
                        <a:pt x="0" y="151"/>
                      </a:lnTo>
                      <a:lnTo>
                        <a:pt x="101" y="202"/>
                      </a:lnTo>
                      <a:lnTo>
                        <a:pt x="252" y="252"/>
                      </a:lnTo>
                      <a:lnTo>
                        <a:pt x="402" y="202"/>
                      </a:lnTo>
                      <a:lnTo>
                        <a:pt x="503" y="151"/>
                      </a:lnTo>
                      <a:lnTo>
                        <a:pt x="503" y="101"/>
                      </a:lnTo>
                      <a:lnTo>
                        <a:pt x="4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24"/>
                <p:cNvSpPr/>
                <p:nvPr/>
              </p:nvSpPr>
              <p:spPr>
                <a:xfrm>
                  <a:off x="1444450" y="4187575"/>
                  <a:ext cx="7550" cy="1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53" extrusionOk="0">
                      <a:moveTo>
                        <a:pt x="151" y="1"/>
                      </a:moveTo>
                      <a:lnTo>
                        <a:pt x="51" y="151"/>
                      </a:lnTo>
                      <a:lnTo>
                        <a:pt x="0" y="302"/>
                      </a:lnTo>
                      <a:lnTo>
                        <a:pt x="51" y="352"/>
                      </a:lnTo>
                      <a:lnTo>
                        <a:pt x="151" y="453"/>
                      </a:lnTo>
                      <a:lnTo>
                        <a:pt x="302" y="252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24"/>
                <p:cNvSpPr/>
                <p:nvPr/>
              </p:nvSpPr>
              <p:spPr>
                <a:xfrm>
                  <a:off x="799800" y="4208950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52" y="0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152" y="201"/>
                      </a:lnTo>
                      <a:lnTo>
                        <a:pt x="554" y="201"/>
                      </a:lnTo>
                      <a:lnTo>
                        <a:pt x="554" y="151"/>
                      </a:lnTo>
                      <a:lnTo>
                        <a:pt x="554" y="101"/>
                      </a:lnTo>
                      <a:lnTo>
                        <a:pt x="453" y="50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24"/>
                <p:cNvSpPr/>
                <p:nvPr/>
              </p:nvSpPr>
              <p:spPr>
                <a:xfrm>
                  <a:off x="2179550" y="4210200"/>
                  <a:ext cx="7575" cy="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2" extrusionOk="0">
                      <a:moveTo>
                        <a:pt x="10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302" y="101"/>
                      </a:lnTo>
                      <a:lnTo>
                        <a:pt x="20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24"/>
                <p:cNvSpPr/>
                <p:nvPr/>
              </p:nvSpPr>
              <p:spPr>
                <a:xfrm>
                  <a:off x="968200" y="4213975"/>
                  <a:ext cx="138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" h="202" extrusionOk="0">
                      <a:moveTo>
                        <a:pt x="201" y="0"/>
                      </a:moveTo>
                      <a:lnTo>
                        <a:pt x="0" y="101"/>
                      </a:lnTo>
                      <a:lnTo>
                        <a:pt x="101" y="151"/>
                      </a:lnTo>
                      <a:lnTo>
                        <a:pt x="201" y="201"/>
                      </a:lnTo>
                      <a:lnTo>
                        <a:pt x="352" y="151"/>
                      </a:lnTo>
                      <a:lnTo>
                        <a:pt x="553" y="10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24"/>
                <p:cNvSpPr/>
                <p:nvPr/>
              </p:nvSpPr>
              <p:spPr>
                <a:xfrm>
                  <a:off x="2018700" y="4296900"/>
                  <a:ext cx="7575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403" extrusionOk="0">
                      <a:moveTo>
                        <a:pt x="152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302"/>
                      </a:lnTo>
                      <a:lnTo>
                        <a:pt x="152" y="403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24"/>
                <p:cNvSpPr/>
                <p:nvPr/>
              </p:nvSpPr>
              <p:spPr>
                <a:xfrm>
                  <a:off x="2151900" y="4339625"/>
                  <a:ext cx="7575" cy="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303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51"/>
                      </a:lnTo>
                      <a:lnTo>
                        <a:pt x="1" y="252"/>
                      </a:lnTo>
                      <a:lnTo>
                        <a:pt x="101" y="302"/>
                      </a:lnTo>
                      <a:lnTo>
                        <a:pt x="202" y="302"/>
                      </a:lnTo>
                      <a:lnTo>
                        <a:pt x="252" y="252"/>
                      </a:lnTo>
                      <a:lnTo>
                        <a:pt x="302" y="151"/>
                      </a:lnTo>
                      <a:lnTo>
                        <a:pt x="25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24"/>
                <p:cNvSpPr/>
                <p:nvPr/>
              </p:nvSpPr>
              <p:spPr>
                <a:xfrm>
                  <a:off x="2158200" y="4462775"/>
                  <a:ext cx="7550" cy="1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403" extrusionOk="0">
                      <a:moveTo>
                        <a:pt x="201" y="0"/>
                      </a:moveTo>
                      <a:lnTo>
                        <a:pt x="101" y="51"/>
                      </a:lnTo>
                      <a:lnTo>
                        <a:pt x="50" y="302"/>
                      </a:lnTo>
                      <a:lnTo>
                        <a:pt x="0" y="352"/>
                      </a:lnTo>
                      <a:lnTo>
                        <a:pt x="50" y="402"/>
                      </a:lnTo>
                      <a:lnTo>
                        <a:pt x="151" y="402"/>
                      </a:lnTo>
                      <a:lnTo>
                        <a:pt x="251" y="352"/>
                      </a:lnTo>
                      <a:lnTo>
                        <a:pt x="302" y="201"/>
                      </a:lnTo>
                      <a:lnTo>
                        <a:pt x="302" y="101"/>
                      </a:lnTo>
                      <a:lnTo>
                        <a:pt x="251" y="51"/>
                      </a:lnTo>
                      <a:lnTo>
                        <a:pt x="2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24"/>
                <p:cNvSpPr/>
                <p:nvPr/>
              </p:nvSpPr>
              <p:spPr>
                <a:xfrm>
                  <a:off x="1894300" y="4198875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0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24"/>
                <p:cNvSpPr/>
                <p:nvPr/>
              </p:nvSpPr>
              <p:spPr>
                <a:xfrm>
                  <a:off x="1934525" y="4198875"/>
                  <a:ext cx="75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152" extrusionOk="0">
                      <a:moveTo>
                        <a:pt x="201" y="1"/>
                      </a:moveTo>
                      <a:lnTo>
                        <a:pt x="0" y="101"/>
                      </a:lnTo>
                      <a:lnTo>
                        <a:pt x="101" y="152"/>
                      </a:lnTo>
                      <a:lnTo>
                        <a:pt x="302" y="101"/>
                      </a:lnTo>
                      <a:lnTo>
                        <a:pt x="2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24"/>
                <p:cNvSpPr/>
                <p:nvPr/>
              </p:nvSpPr>
              <p:spPr>
                <a:xfrm>
                  <a:off x="940550" y="420895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24"/>
                <p:cNvSpPr/>
                <p:nvPr/>
              </p:nvSpPr>
              <p:spPr>
                <a:xfrm>
                  <a:off x="975725" y="42240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1" y="101"/>
                      </a:lnTo>
                      <a:lnTo>
                        <a:pt x="101" y="201"/>
                      </a:lnTo>
                      <a:lnTo>
                        <a:pt x="202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24"/>
                <p:cNvSpPr/>
                <p:nvPr/>
              </p:nvSpPr>
              <p:spPr>
                <a:xfrm>
                  <a:off x="2165725" y="4230300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51"/>
                      </a:lnTo>
                      <a:lnTo>
                        <a:pt x="101" y="151"/>
                      </a:lnTo>
                      <a:lnTo>
                        <a:pt x="30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24"/>
                <p:cNvSpPr/>
                <p:nvPr/>
              </p:nvSpPr>
              <p:spPr>
                <a:xfrm>
                  <a:off x="2018700" y="4235325"/>
                  <a:ext cx="757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5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01" y="151"/>
                      </a:lnTo>
                      <a:lnTo>
                        <a:pt x="302" y="10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24"/>
                <p:cNvSpPr/>
                <p:nvPr/>
              </p:nvSpPr>
              <p:spPr>
                <a:xfrm>
                  <a:off x="638975" y="4266750"/>
                  <a:ext cx="6300" cy="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1" extrusionOk="0">
                      <a:moveTo>
                        <a:pt x="101" y="0"/>
                      </a:moveTo>
                      <a:lnTo>
                        <a:pt x="0" y="50"/>
                      </a:lnTo>
                      <a:lnTo>
                        <a:pt x="151" y="151"/>
                      </a:lnTo>
                      <a:lnTo>
                        <a:pt x="251" y="50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24"/>
                <p:cNvSpPr/>
                <p:nvPr/>
              </p:nvSpPr>
              <p:spPr>
                <a:xfrm>
                  <a:off x="681700" y="42654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01" y="1"/>
                      </a:moveTo>
                      <a:lnTo>
                        <a:pt x="0" y="101"/>
                      </a:lnTo>
                      <a:lnTo>
                        <a:pt x="0" y="152"/>
                      </a:lnTo>
                      <a:lnTo>
                        <a:pt x="101" y="202"/>
                      </a:lnTo>
                      <a:lnTo>
                        <a:pt x="251" y="101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24"/>
                <p:cNvSpPr/>
                <p:nvPr/>
              </p:nvSpPr>
              <p:spPr>
                <a:xfrm>
                  <a:off x="689225" y="4286850"/>
                  <a:ext cx="505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152" extrusionOk="0">
                      <a:moveTo>
                        <a:pt x="101" y="0"/>
                      </a:moveTo>
                      <a:lnTo>
                        <a:pt x="1" y="51"/>
                      </a:lnTo>
                      <a:lnTo>
                        <a:pt x="1" y="101"/>
                      </a:lnTo>
                      <a:lnTo>
                        <a:pt x="51" y="151"/>
                      </a:lnTo>
                      <a:lnTo>
                        <a:pt x="202" y="51"/>
                      </a:lnTo>
                      <a:lnTo>
                        <a:pt x="20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24"/>
                <p:cNvSpPr/>
                <p:nvPr/>
              </p:nvSpPr>
              <p:spPr>
                <a:xfrm>
                  <a:off x="542200" y="43069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202"/>
                      </a:lnTo>
                      <a:lnTo>
                        <a:pt x="152" y="151"/>
                      </a:lnTo>
                      <a:lnTo>
                        <a:pt x="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24"/>
                <p:cNvSpPr/>
                <p:nvPr/>
              </p:nvSpPr>
              <p:spPr>
                <a:xfrm>
                  <a:off x="632675" y="4308200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2"/>
                      </a:lnTo>
                      <a:lnTo>
                        <a:pt x="252" y="152"/>
                      </a:lnTo>
                      <a:lnTo>
                        <a:pt x="252" y="101"/>
                      </a:lnTo>
                      <a:lnTo>
                        <a:pt x="252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24"/>
                <p:cNvSpPr/>
                <p:nvPr/>
              </p:nvSpPr>
              <p:spPr>
                <a:xfrm>
                  <a:off x="638975" y="43119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0" y="1"/>
                      </a:moveTo>
                      <a:lnTo>
                        <a:pt x="0" y="101"/>
                      </a:lnTo>
                      <a:lnTo>
                        <a:pt x="50" y="151"/>
                      </a:lnTo>
                      <a:lnTo>
                        <a:pt x="151" y="202"/>
                      </a:lnTo>
                      <a:lnTo>
                        <a:pt x="251" y="202"/>
                      </a:lnTo>
                      <a:lnTo>
                        <a:pt x="251" y="101"/>
                      </a:lnTo>
                      <a:lnTo>
                        <a:pt x="201" y="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24"/>
                <p:cNvSpPr/>
                <p:nvPr/>
              </p:nvSpPr>
              <p:spPr>
                <a:xfrm>
                  <a:off x="2180800" y="4311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1"/>
                      </a:moveTo>
                      <a:lnTo>
                        <a:pt x="1" y="101"/>
                      </a:lnTo>
                      <a:lnTo>
                        <a:pt x="101" y="202"/>
                      </a:lnTo>
                      <a:lnTo>
                        <a:pt x="202" y="15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24"/>
                <p:cNvSpPr/>
                <p:nvPr/>
              </p:nvSpPr>
              <p:spPr>
                <a:xfrm>
                  <a:off x="554775" y="43333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0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1"/>
                      </a:lnTo>
                      <a:lnTo>
                        <a:pt x="101" y="201"/>
                      </a:lnTo>
                      <a:lnTo>
                        <a:pt x="252" y="50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24"/>
                <p:cNvSpPr/>
                <p:nvPr/>
              </p:nvSpPr>
              <p:spPr>
                <a:xfrm>
                  <a:off x="2174525" y="4353450"/>
                  <a:ext cx="38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" h="202" extrusionOk="0">
                      <a:moveTo>
                        <a:pt x="51" y="0"/>
                      </a:moveTo>
                      <a:lnTo>
                        <a:pt x="1" y="101"/>
                      </a:lnTo>
                      <a:lnTo>
                        <a:pt x="51" y="201"/>
                      </a:lnTo>
                      <a:lnTo>
                        <a:pt x="151" y="151"/>
                      </a:lnTo>
                      <a:lnTo>
                        <a:pt x="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24"/>
                <p:cNvSpPr/>
                <p:nvPr/>
              </p:nvSpPr>
              <p:spPr>
                <a:xfrm>
                  <a:off x="2167000" y="440497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24"/>
                <p:cNvSpPr/>
                <p:nvPr/>
              </p:nvSpPr>
              <p:spPr>
                <a:xfrm>
                  <a:off x="442950" y="4550725"/>
                  <a:ext cx="6300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15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50" y="152"/>
                      </a:lnTo>
                      <a:lnTo>
                        <a:pt x="251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24"/>
                <p:cNvSpPr/>
                <p:nvPr/>
              </p:nvSpPr>
              <p:spPr>
                <a:xfrm>
                  <a:off x="429125" y="4658800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51"/>
                      </a:lnTo>
                      <a:lnTo>
                        <a:pt x="101" y="201"/>
                      </a:lnTo>
                      <a:lnTo>
                        <a:pt x="201" y="10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24"/>
                <p:cNvSpPr/>
                <p:nvPr/>
              </p:nvSpPr>
              <p:spPr>
                <a:xfrm>
                  <a:off x="422825" y="4756800"/>
                  <a:ext cx="5050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53" extrusionOk="0">
                      <a:moveTo>
                        <a:pt x="202" y="1"/>
                      </a:moveTo>
                      <a:lnTo>
                        <a:pt x="101" y="51"/>
                      </a:lnTo>
                      <a:lnTo>
                        <a:pt x="1" y="102"/>
                      </a:lnTo>
                      <a:lnTo>
                        <a:pt x="1" y="152"/>
                      </a:lnTo>
                      <a:lnTo>
                        <a:pt x="51" y="202"/>
                      </a:lnTo>
                      <a:lnTo>
                        <a:pt x="202" y="252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24"/>
                <p:cNvSpPr/>
                <p:nvPr/>
              </p:nvSpPr>
              <p:spPr>
                <a:xfrm>
                  <a:off x="2117975" y="5006875"/>
                  <a:ext cx="6325" cy="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15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101" y="151"/>
                      </a:lnTo>
                      <a:lnTo>
                        <a:pt x="252" y="151"/>
                      </a:lnTo>
                      <a:lnTo>
                        <a:pt x="252" y="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24"/>
                <p:cNvSpPr/>
                <p:nvPr/>
              </p:nvSpPr>
              <p:spPr>
                <a:xfrm>
                  <a:off x="2216000" y="5005625"/>
                  <a:ext cx="505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2" extrusionOk="0">
                      <a:moveTo>
                        <a:pt x="101" y="0"/>
                      </a:moveTo>
                      <a:lnTo>
                        <a:pt x="0" y="101"/>
                      </a:lnTo>
                      <a:lnTo>
                        <a:pt x="101" y="201"/>
                      </a:lnTo>
                      <a:lnTo>
                        <a:pt x="201" y="151"/>
                      </a:lnTo>
                      <a:lnTo>
                        <a:pt x="10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24"/>
                <p:cNvSpPr/>
                <p:nvPr/>
              </p:nvSpPr>
              <p:spPr>
                <a:xfrm>
                  <a:off x="2123000" y="5010650"/>
                  <a:ext cx="757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02" extrusionOk="0">
                      <a:moveTo>
                        <a:pt x="51" y="0"/>
                      </a:moveTo>
                      <a:lnTo>
                        <a:pt x="1" y="51"/>
                      </a:lnTo>
                      <a:lnTo>
                        <a:pt x="51" y="101"/>
                      </a:lnTo>
                      <a:lnTo>
                        <a:pt x="202" y="201"/>
                      </a:lnTo>
                      <a:lnTo>
                        <a:pt x="302" y="151"/>
                      </a:lnTo>
                      <a:lnTo>
                        <a:pt x="15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24"/>
                <p:cNvSpPr/>
                <p:nvPr/>
              </p:nvSpPr>
              <p:spPr>
                <a:xfrm>
                  <a:off x="2095350" y="5032000"/>
                  <a:ext cx="6325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" h="202" extrusionOk="0">
                      <a:moveTo>
                        <a:pt x="202" y="1"/>
                      </a:moveTo>
                      <a:lnTo>
                        <a:pt x="1" y="101"/>
                      </a:lnTo>
                      <a:lnTo>
                        <a:pt x="1" y="152"/>
                      </a:lnTo>
                      <a:lnTo>
                        <a:pt x="1" y="202"/>
                      </a:lnTo>
                      <a:lnTo>
                        <a:pt x="152" y="202"/>
                      </a:lnTo>
                      <a:lnTo>
                        <a:pt x="252" y="51"/>
                      </a:lnTo>
                      <a:lnTo>
                        <a:pt x="20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24"/>
                <p:cNvSpPr/>
                <p:nvPr/>
              </p:nvSpPr>
              <p:spPr>
                <a:xfrm>
                  <a:off x="765875" y="4985500"/>
                  <a:ext cx="5050" cy="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03" extrusionOk="0">
                      <a:moveTo>
                        <a:pt x="101" y="1"/>
                      </a:moveTo>
                      <a:lnTo>
                        <a:pt x="1" y="51"/>
                      </a:lnTo>
                      <a:lnTo>
                        <a:pt x="101" y="202"/>
                      </a:lnTo>
                      <a:lnTo>
                        <a:pt x="202" y="101"/>
                      </a:lnTo>
                      <a:lnTo>
                        <a:pt x="10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24"/>
                <p:cNvSpPr/>
                <p:nvPr/>
              </p:nvSpPr>
              <p:spPr>
                <a:xfrm>
                  <a:off x="807350" y="5021950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51" y="1"/>
                      </a:moveTo>
                      <a:lnTo>
                        <a:pt x="1" y="51"/>
                      </a:lnTo>
                      <a:lnTo>
                        <a:pt x="1" y="202"/>
                      </a:lnTo>
                      <a:lnTo>
                        <a:pt x="252" y="202"/>
                      </a:lnTo>
                      <a:lnTo>
                        <a:pt x="202" y="10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24"/>
                <p:cNvSpPr/>
                <p:nvPr/>
              </p:nvSpPr>
              <p:spPr>
                <a:xfrm>
                  <a:off x="626400" y="4529375"/>
                  <a:ext cx="11325" cy="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3" h="252" extrusionOk="0">
                      <a:moveTo>
                        <a:pt x="151" y="0"/>
                      </a:moveTo>
                      <a:lnTo>
                        <a:pt x="51" y="51"/>
                      </a:lnTo>
                      <a:lnTo>
                        <a:pt x="1" y="151"/>
                      </a:lnTo>
                      <a:lnTo>
                        <a:pt x="51" y="201"/>
                      </a:lnTo>
                      <a:lnTo>
                        <a:pt x="202" y="252"/>
                      </a:lnTo>
                      <a:lnTo>
                        <a:pt x="352" y="201"/>
                      </a:lnTo>
                      <a:lnTo>
                        <a:pt x="453" y="151"/>
                      </a:lnTo>
                      <a:lnTo>
                        <a:pt x="453" y="101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24"/>
                <p:cNvSpPr/>
                <p:nvPr/>
              </p:nvSpPr>
              <p:spPr>
                <a:xfrm>
                  <a:off x="2067725" y="4416275"/>
                  <a:ext cx="6300" cy="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" h="202" extrusionOk="0">
                      <a:moveTo>
                        <a:pt x="151" y="1"/>
                      </a:moveTo>
                      <a:lnTo>
                        <a:pt x="0" y="101"/>
                      </a:lnTo>
                      <a:lnTo>
                        <a:pt x="0" y="151"/>
                      </a:lnTo>
                      <a:lnTo>
                        <a:pt x="0" y="202"/>
                      </a:lnTo>
                      <a:lnTo>
                        <a:pt x="101" y="202"/>
                      </a:lnTo>
                      <a:lnTo>
                        <a:pt x="251" y="51"/>
                      </a:lnTo>
                      <a:lnTo>
                        <a:pt x="1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45" name="Google Shape;1245;p24"/>
              <p:cNvSpPr/>
              <p:nvPr/>
            </p:nvSpPr>
            <p:spPr>
              <a:xfrm>
                <a:off x="691075" y="1421625"/>
                <a:ext cx="5459400" cy="32106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4"/>
              <p:cNvSpPr/>
              <p:nvPr/>
            </p:nvSpPr>
            <p:spPr>
              <a:xfrm>
                <a:off x="2964600" y="779925"/>
                <a:ext cx="5459400" cy="35364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47" name="Google Shape;1247;p24"/>
          <p:cNvSpPr txBox="1">
            <a:spLocks noGrp="1"/>
          </p:cNvSpPr>
          <p:nvPr>
            <p:ph type="ctrTitle"/>
          </p:nvPr>
        </p:nvSpPr>
        <p:spPr>
          <a:xfrm>
            <a:off x="2429950" y="804275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48" name="Google Shape;1248;p24"/>
          <p:cNvSpPr txBox="1">
            <a:spLocks noGrp="1"/>
          </p:cNvSpPr>
          <p:nvPr>
            <p:ph type="subTitle" idx="1"/>
          </p:nvPr>
        </p:nvSpPr>
        <p:spPr>
          <a:xfrm>
            <a:off x="2425075" y="1779788"/>
            <a:ext cx="4293900" cy="11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49" name="Google Shape;1249;p24"/>
          <p:cNvSpPr txBox="1">
            <a:spLocks noGrp="1"/>
          </p:cNvSpPr>
          <p:nvPr>
            <p:ph type="subTitle" idx="2"/>
          </p:nvPr>
        </p:nvSpPr>
        <p:spPr>
          <a:xfrm>
            <a:off x="2425000" y="3528250"/>
            <a:ext cx="4293900" cy="45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250" name="Google Shape;1250;p24"/>
          <p:cNvSpPr txBox="1"/>
          <p:nvPr/>
        </p:nvSpPr>
        <p:spPr>
          <a:xfrm>
            <a:off x="2470825" y="4002500"/>
            <a:ext cx="42024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CREDITS: This presentation template was created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, including icons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000"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rPr>
              <a:t> and infographics &amp; images by </a:t>
            </a:r>
            <a:r>
              <a:rPr lang="en" sz="1000" b="1">
                <a:solidFill>
                  <a:schemeClr val="dk1"/>
                </a:solidFill>
                <a:uFill>
                  <a:noFill/>
                </a:uFill>
                <a:latin typeface="Fira Sans"/>
                <a:ea typeface="Fira Sans"/>
                <a:cs typeface="Fira Sans"/>
                <a:sym typeface="Fira San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000" b="1">
              <a:solidFill>
                <a:schemeClr val="dk1"/>
              </a:solidFill>
              <a:highlight>
                <a:srgbClr val="DFDEFC"/>
              </a:highlight>
              <a:latin typeface="Fira Sans"/>
              <a:ea typeface="Fira Sans"/>
              <a:cs typeface="Fira Sans"/>
              <a:sym typeface="Fira Sans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ONE_COLUMN_TEXT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2" name="Google Shape;1252;p25"/>
          <p:cNvGrpSpPr/>
          <p:nvPr/>
        </p:nvGrpSpPr>
        <p:grpSpPr>
          <a:xfrm>
            <a:off x="831496" y="945002"/>
            <a:ext cx="7481291" cy="3306604"/>
            <a:chOff x="673395" y="1065359"/>
            <a:chExt cx="7797073" cy="2942866"/>
          </a:xfrm>
        </p:grpSpPr>
        <p:grpSp>
          <p:nvGrpSpPr>
            <p:cNvPr id="1253" name="Google Shape;1253;p25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1254" name="Google Shape;1254;p25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5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5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5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5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5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5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5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5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5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5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5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5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5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5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5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5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5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5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5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5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5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5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5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5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5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5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5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5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5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5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5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5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5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5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5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5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5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5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5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5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5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5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5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5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5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5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5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5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5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5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5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5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5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5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5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5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5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5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5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5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5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5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5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5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5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5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5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5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5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5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5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5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5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5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5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5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5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5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5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5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5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5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5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5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5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5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5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5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5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5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5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5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5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5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5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5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51" name="Google Shape;1351;p25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6_1"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oogle Shape;112;p3"/>
          <p:cNvGrpSpPr/>
          <p:nvPr/>
        </p:nvGrpSpPr>
        <p:grpSpPr>
          <a:xfrm flipH="1">
            <a:off x="1107326" y="944993"/>
            <a:ext cx="6929349" cy="3346132"/>
            <a:chOff x="242595" y="186227"/>
            <a:chExt cx="8852004" cy="4837548"/>
          </a:xfrm>
        </p:grpSpPr>
        <p:grpSp>
          <p:nvGrpSpPr>
            <p:cNvPr id="113" name="Google Shape;113;p3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114" name="Google Shape;114;p3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3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3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3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118;p3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119;p3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120;p3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121;p3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122;p3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123;p3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124;p3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125;p3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126;p3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127;p3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3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129;p3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130;p3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131;p3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32;p3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33;p3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34;p3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35;p3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3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3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3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3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3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3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3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3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3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3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3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3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3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3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3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3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3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3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3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3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3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3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3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3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3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3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3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3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3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3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3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3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3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3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3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3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3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3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6" name="Google Shape;176;p3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"/>
            <p:cNvSpPr/>
            <p:nvPr/>
          </p:nvSpPr>
          <p:spPr>
            <a:xfrm>
              <a:off x="2964586" y="779919"/>
              <a:ext cx="55863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" name="Google Shape;178;p3"/>
          <p:cNvSpPr txBox="1">
            <a:spLocks noGrp="1"/>
          </p:cNvSpPr>
          <p:nvPr>
            <p:ph type="title"/>
          </p:nvPr>
        </p:nvSpPr>
        <p:spPr>
          <a:xfrm>
            <a:off x="1419000" y="2381525"/>
            <a:ext cx="6306000" cy="101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53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79" name="Google Shape;179;p3"/>
          <p:cNvSpPr txBox="1">
            <a:spLocks noGrp="1"/>
          </p:cNvSpPr>
          <p:nvPr>
            <p:ph type="title" idx="2" hasCustomPrompt="1"/>
          </p:nvPr>
        </p:nvSpPr>
        <p:spPr>
          <a:xfrm>
            <a:off x="4043500" y="1216438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300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0" name="Google Shape;180;p3"/>
          <p:cNvSpPr txBox="1">
            <a:spLocks noGrp="1"/>
          </p:cNvSpPr>
          <p:nvPr>
            <p:ph type="subTitle" idx="1"/>
          </p:nvPr>
        </p:nvSpPr>
        <p:spPr>
          <a:xfrm>
            <a:off x="3293650" y="3393413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" name="Google Shape;182;p4"/>
          <p:cNvGrpSpPr/>
          <p:nvPr/>
        </p:nvGrpSpPr>
        <p:grpSpPr>
          <a:xfrm>
            <a:off x="242595" y="110027"/>
            <a:ext cx="8852004" cy="4837548"/>
            <a:chOff x="242595" y="186227"/>
            <a:chExt cx="8852004" cy="4837548"/>
          </a:xfrm>
        </p:grpSpPr>
        <p:grpSp>
          <p:nvGrpSpPr>
            <p:cNvPr id="183" name="Google Shape;183;p4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184" name="Google Shape;184;p4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185;p4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186;p4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4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4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4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4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4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4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4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4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196;p4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197;p4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198;p4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4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4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4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4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4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204;p4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205;p4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206;p4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207;p4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208;p4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209;p4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210;p4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211;p4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212;p4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213;p4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214;p4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215;p4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216;p4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217;p4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218;p4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219;p4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220;p4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221;p4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222;p4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223;p4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224;p4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" name="Google Shape;246;p4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4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" name="Google Shape;248;p4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49" name="Google Shape;249;p4"/>
          <p:cNvSpPr txBox="1">
            <a:spLocks noGrp="1"/>
          </p:cNvSpPr>
          <p:nvPr>
            <p:ph type="body" idx="1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" name="Google Shape;251;p5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5"/>
          <p:cNvSpPr txBox="1">
            <a:spLocks noGrp="1"/>
          </p:cNvSpPr>
          <p:nvPr>
            <p:ph type="title" idx="2"/>
          </p:nvPr>
        </p:nvSpPr>
        <p:spPr>
          <a:xfrm>
            <a:off x="1113025" y="2240750"/>
            <a:ext cx="29709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3" name="Google Shape;253;p5"/>
          <p:cNvSpPr txBox="1">
            <a:spLocks noGrp="1"/>
          </p:cNvSpPr>
          <p:nvPr>
            <p:ph type="title" idx="3"/>
          </p:nvPr>
        </p:nvSpPr>
        <p:spPr>
          <a:xfrm>
            <a:off x="5068400" y="2240750"/>
            <a:ext cx="2971200" cy="55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 sz="22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5"/>
          <p:cNvSpPr txBox="1">
            <a:spLocks noGrp="1"/>
          </p:cNvSpPr>
          <p:nvPr>
            <p:ph type="subTitle" idx="1"/>
          </p:nvPr>
        </p:nvSpPr>
        <p:spPr>
          <a:xfrm>
            <a:off x="5068403" y="2728375"/>
            <a:ext cx="29712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55" name="Google Shape;255;p5"/>
          <p:cNvSpPr txBox="1">
            <a:spLocks noGrp="1"/>
          </p:cNvSpPr>
          <p:nvPr>
            <p:ph type="subTitle" idx="4"/>
          </p:nvPr>
        </p:nvSpPr>
        <p:spPr>
          <a:xfrm>
            <a:off x="1113225" y="2728375"/>
            <a:ext cx="2970900" cy="107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257;p6"/>
          <p:cNvGrpSpPr/>
          <p:nvPr/>
        </p:nvGrpSpPr>
        <p:grpSpPr>
          <a:xfrm>
            <a:off x="242595" y="110027"/>
            <a:ext cx="8852004" cy="4837548"/>
            <a:chOff x="242595" y="186227"/>
            <a:chExt cx="8852004" cy="4837548"/>
          </a:xfrm>
        </p:grpSpPr>
        <p:grpSp>
          <p:nvGrpSpPr>
            <p:cNvPr id="258" name="Google Shape;258;p6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259" name="Google Shape;259;p6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260;p6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261;p6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262;p6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263;p6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264;p6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265;p6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266;p6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267;p6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268;p6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269;p6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270;p6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271;p6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272;p6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273;p6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274;p6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275;p6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276;p6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277;p6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278;p6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279;p6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280;p6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282;p6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283;p6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284;p6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285;p6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286;p6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287;p6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288;p6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289;p6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290;p6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291;p6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292;p6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293;p6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294;p6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295;p6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296;p6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297;p6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298;p6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299;p6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300;p6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301;p6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302;p6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303;p6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304;p6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305;p6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306;p6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307;p6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308;p6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309;p6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310;p6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311;p6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312;p6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313;p6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314;p6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315;p6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316;p6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317;p6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318;p6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319;p6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320;p6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21" name="Google Shape;321;p6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6"/>
          <p:cNvSpPr txBox="1">
            <a:spLocks noGrp="1"/>
          </p:cNvSpPr>
          <p:nvPr>
            <p:ph type="title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9"/>
          <p:cNvSpPr txBox="1">
            <a:spLocks noGrp="1"/>
          </p:cNvSpPr>
          <p:nvPr>
            <p:ph type="title"/>
          </p:nvPr>
        </p:nvSpPr>
        <p:spPr>
          <a:xfrm>
            <a:off x="3913050" y="1659275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463" name="Google Shape;463;p9"/>
          <p:cNvSpPr txBox="1">
            <a:spLocks noGrp="1"/>
          </p:cNvSpPr>
          <p:nvPr>
            <p:ph type="subTitle" idx="1"/>
          </p:nvPr>
        </p:nvSpPr>
        <p:spPr>
          <a:xfrm>
            <a:off x="3913050" y="2683100"/>
            <a:ext cx="425850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" name="Google Shape;465;p10"/>
          <p:cNvSpPr txBox="1">
            <a:spLocks noGrp="1"/>
          </p:cNvSpPr>
          <p:nvPr>
            <p:ph type="title"/>
          </p:nvPr>
        </p:nvSpPr>
        <p:spPr>
          <a:xfrm>
            <a:off x="2855400" y="2966600"/>
            <a:ext cx="3433500" cy="114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4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" name="Google Shape;471;p13"/>
          <p:cNvGrpSpPr/>
          <p:nvPr/>
        </p:nvGrpSpPr>
        <p:grpSpPr>
          <a:xfrm flipH="1">
            <a:off x="90093" y="220077"/>
            <a:ext cx="8741354" cy="4651302"/>
            <a:chOff x="242595" y="186227"/>
            <a:chExt cx="8852004" cy="4837548"/>
          </a:xfrm>
        </p:grpSpPr>
        <p:grpSp>
          <p:nvGrpSpPr>
            <p:cNvPr id="472" name="Google Shape;472;p13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473" name="Google Shape;473;p13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13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13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13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13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13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13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13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13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13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13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13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13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13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13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13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13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13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13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13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13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13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13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13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13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13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13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13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13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13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13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13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13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13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13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13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13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13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13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13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13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13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13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13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13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13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13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13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13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13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13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13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13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13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13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13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13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13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13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13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13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13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5" name="Google Shape;535;p13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3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7" name="Google Shape;537;p13"/>
          <p:cNvSpPr txBox="1">
            <a:spLocks noGrp="1"/>
          </p:cNvSpPr>
          <p:nvPr>
            <p:ph type="title"/>
          </p:nvPr>
        </p:nvSpPr>
        <p:spPr>
          <a:xfrm>
            <a:off x="1679766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8" name="Google Shape;538;p13"/>
          <p:cNvSpPr txBox="1">
            <a:spLocks noGrp="1"/>
          </p:cNvSpPr>
          <p:nvPr>
            <p:ph type="subTitle" idx="1"/>
          </p:nvPr>
        </p:nvSpPr>
        <p:spPr>
          <a:xfrm>
            <a:off x="167977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13"/>
          <p:cNvSpPr txBox="1">
            <a:spLocks noGrp="1"/>
          </p:cNvSpPr>
          <p:nvPr>
            <p:ph type="title" idx="2"/>
          </p:nvPr>
        </p:nvSpPr>
        <p:spPr>
          <a:xfrm>
            <a:off x="4190402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0" name="Google Shape;540;p13"/>
          <p:cNvSpPr txBox="1">
            <a:spLocks noGrp="1"/>
          </p:cNvSpPr>
          <p:nvPr>
            <p:ph type="subTitle" idx="3"/>
          </p:nvPr>
        </p:nvSpPr>
        <p:spPr>
          <a:xfrm>
            <a:off x="4190406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1" name="Google Shape;541;p13"/>
          <p:cNvSpPr txBox="1">
            <a:spLocks noGrp="1"/>
          </p:cNvSpPr>
          <p:nvPr>
            <p:ph type="title" idx="4"/>
          </p:nvPr>
        </p:nvSpPr>
        <p:spPr>
          <a:xfrm>
            <a:off x="1679766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2" name="Google Shape;542;p13"/>
          <p:cNvSpPr txBox="1">
            <a:spLocks noGrp="1"/>
          </p:cNvSpPr>
          <p:nvPr>
            <p:ph type="subTitle" idx="5"/>
          </p:nvPr>
        </p:nvSpPr>
        <p:spPr>
          <a:xfrm>
            <a:off x="1679775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" name="Google Shape;543;p13"/>
          <p:cNvSpPr txBox="1">
            <a:spLocks noGrp="1"/>
          </p:cNvSpPr>
          <p:nvPr>
            <p:ph type="title" idx="6"/>
          </p:nvPr>
        </p:nvSpPr>
        <p:spPr>
          <a:xfrm>
            <a:off x="4190402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44" name="Google Shape;544;p13"/>
          <p:cNvSpPr txBox="1">
            <a:spLocks noGrp="1"/>
          </p:cNvSpPr>
          <p:nvPr>
            <p:ph type="subTitle" idx="7"/>
          </p:nvPr>
        </p:nvSpPr>
        <p:spPr>
          <a:xfrm>
            <a:off x="4190406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5" name="Google Shape;545;p13"/>
          <p:cNvSpPr txBox="1">
            <a:spLocks noGrp="1"/>
          </p:cNvSpPr>
          <p:nvPr>
            <p:ph type="title" idx="8" hasCustomPrompt="1"/>
          </p:nvPr>
        </p:nvSpPr>
        <p:spPr>
          <a:xfrm>
            <a:off x="857775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6" name="Google Shape;546;p13"/>
          <p:cNvSpPr txBox="1">
            <a:spLocks noGrp="1"/>
          </p:cNvSpPr>
          <p:nvPr>
            <p:ph type="title" idx="9" hasCustomPrompt="1"/>
          </p:nvPr>
        </p:nvSpPr>
        <p:spPr>
          <a:xfrm>
            <a:off x="857775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7" name="Google Shape;547;p13"/>
          <p:cNvSpPr txBox="1">
            <a:spLocks noGrp="1"/>
          </p:cNvSpPr>
          <p:nvPr>
            <p:ph type="title" idx="13" hasCustomPrompt="1"/>
          </p:nvPr>
        </p:nvSpPr>
        <p:spPr>
          <a:xfrm>
            <a:off x="3366216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8" name="Google Shape;548;p13"/>
          <p:cNvSpPr txBox="1">
            <a:spLocks noGrp="1"/>
          </p:cNvSpPr>
          <p:nvPr>
            <p:ph type="title" idx="14" hasCustomPrompt="1"/>
          </p:nvPr>
        </p:nvSpPr>
        <p:spPr>
          <a:xfrm>
            <a:off x="3366216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49" name="Google Shape;549;p13"/>
          <p:cNvSpPr txBox="1">
            <a:spLocks noGrp="1"/>
          </p:cNvSpPr>
          <p:nvPr>
            <p:ph type="title" idx="15"/>
          </p:nvPr>
        </p:nvSpPr>
        <p:spPr>
          <a:xfrm>
            <a:off x="720000" y="5212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13"/>
          <p:cNvSpPr txBox="1">
            <a:spLocks noGrp="1"/>
          </p:cNvSpPr>
          <p:nvPr>
            <p:ph type="title" idx="16"/>
          </p:nvPr>
        </p:nvSpPr>
        <p:spPr>
          <a:xfrm>
            <a:off x="6701034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1" name="Google Shape;551;p13"/>
          <p:cNvSpPr txBox="1">
            <a:spLocks noGrp="1"/>
          </p:cNvSpPr>
          <p:nvPr>
            <p:ph type="subTitle" idx="17"/>
          </p:nvPr>
        </p:nvSpPr>
        <p:spPr>
          <a:xfrm>
            <a:off x="6701030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2" name="Google Shape;552;p13"/>
          <p:cNvSpPr txBox="1">
            <a:spLocks noGrp="1"/>
          </p:cNvSpPr>
          <p:nvPr>
            <p:ph type="title" idx="18"/>
          </p:nvPr>
        </p:nvSpPr>
        <p:spPr>
          <a:xfrm>
            <a:off x="6701034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2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3" name="Google Shape;553;p13"/>
          <p:cNvSpPr txBox="1">
            <a:spLocks noGrp="1"/>
          </p:cNvSpPr>
          <p:nvPr>
            <p:ph type="subTitle" idx="19"/>
          </p:nvPr>
        </p:nvSpPr>
        <p:spPr>
          <a:xfrm>
            <a:off x="6701030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4" name="Google Shape;554;p13"/>
          <p:cNvSpPr txBox="1">
            <a:spLocks noGrp="1"/>
          </p:cNvSpPr>
          <p:nvPr>
            <p:ph type="title" idx="20" hasCustomPrompt="1"/>
          </p:nvPr>
        </p:nvSpPr>
        <p:spPr>
          <a:xfrm>
            <a:off x="5876847" y="1445087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555" name="Google Shape;555;p13"/>
          <p:cNvSpPr txBox="1">
            <a:spLocks noGrp="1"/>
          </p:cNvSpPr>
          <p:nvPr>
            <p:ph type="title" idx="21" hasCustomPrompt="1"/>
          </p:nvPr>
        </p:nvSpPr>
        <p:spPr>
          <a:xfrm>
            <a:off x="5876847" y="2924576"/>
            <a:ext cx="720900" cy="104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 b="1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jp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9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●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Fira Sans"/>
              <a:buChar char="○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Fira Sans"/>
              <a:buChar char="■"/>
              <a:defRPr>
                <a:solidFill>
                  <a:schemeClr val="dk1"/>
                </a:solidFill>
                <a:latin typeface="Fira Sans"/>
                <a:ea typeface="Fira Sans"/>
                <a:cs typeface="Fira Sans"/>
                <a:sym typeface="Fira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5" r:id="rId6"/>
    <p:sldLayoutId id="2147483656" r:id="rId7"/>
    <p:sldLayoutId id="2147483658" r:id="rId8"/>
    <p:sldLayoutId id="2147483659" r:id="rId9"/>
    <p:sldLayoutId id="2147483661" r:id="rId10"/>
    <p:sldLayoutId id="2147483662" r:id="rId11"/>
    <p:sldLayoutId id="2147483666" r:id="rId12"/>
    <p:sldLayoutId id="2147483667" r:id="rId13"/>
    <p:sldLayoutId id="2147483669" r:id="rId14"/>
    <p:sldLayoutId id="2147483670" r:id="rId15"/>
    <p:sldLayoutId id="2147483671" r:id="rId16"/>
    <p:sldLayoutId id="2147483672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10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17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9.png"/><Relationship Id="rId5" Type="http://schemas.openxmlformats.org/officeDocument/2006/relationships/image" Target="../media/image20.png"/><Relationship Id="rId4" Type="http://schemas.openxmlformats.org/officeDocument/2006/relationships/notesSlide" Target="../notesSlides/notesSlide12.xml"/><Relationship Id="rId9" Type="http://schemas.openxmlformats.org/officeDocument/2006/relationships/image" Target="../media/image2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13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13.png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9.png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notesSlide" Target="../notesSlides/notesSlide1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1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7.gif"/><Relationship Id="rId4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9.jpg"/><Relationship Id="rId7" Type="http://schemas.microsoft.com/office/2007/relationships/hdphoto" Target="../media/hdphoto2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14.png"/><Relationship Id="rId4" Type="http://schemas.openxmlformats.org/officeDocument/2006/relationships/image" Target="../media/image10.png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notesSlide" Target="../notesSlides/notesSlide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p30"/>
          <p:cNvSpPr txBox="1">
            <a:spLocks noGrp="1"/>
          </p:cNvSpPr>
          <p:nvPr>
            <p:ph type="ctrTitle"/>
          </p:nvPr>
        </p:nvSpPr>
        <p:spPr>
          <a:xfrm>
            <a:off x="791455" y="1411400"/>
            <a:ext cx="7115416" cy="18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Unit 1</a:t>
            </a:r>
            <a:br>
              <a:rPr lang="en-US" dirty="0"/>
            </a:br>
            <a:r>
              <a:rPr lang="en" dirty="0"/>
              <a:t>  </a:t>
            </a:r>
            <a:r>
              <a:rPr lang="en" sz="5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Two is Better Than One</a:t>
            </a:r>
            <a:br>
              <a:rPr lang="en" sz="6000" dirty="0"/>
            </a:br>
            <a:r>
              <a:rPr lang="en" sz="2800" dirty="0">
                <a:solidFill>
                  <a:schemeClr val="bg1">
                    <a:lumMod val="75000"/>
                  </a:schemeClr>
                </a:solidFill>
              </a:rPr>
              <a:t>Reading</a:t>
            </a:r>
            <a:endParaRPr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364" name="Google Shape;1364;p30"/>
          <p:cNvSpPr txBox="1">
            <a:spLocks noGrp="1"/>
          </p:cNvSpPr>
          <p:nvPr>
            <p:ph type="subTitle" idx="1"/>
          </p:nvPr>
        </p:nvSpPr>
        <p:spPr>
          <a:xfrm>
            <a:off x="2400000" y="3586066"/>
            <a:ext cx="4344000" cy="47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solidFill>
                  <a:schemeClr val="bg1">
                    <a:lumMod val="75000"/>
                  </a:schemeClr>
                </a:solidFill>
              </a:rPr>
              <a:t>Done by</a:t>
            </a:r>
            <a:r>
              <a:rPr lang="en" sz="2000" dirty="0"/>
              <a:t>:</a:t>
            </a:r>
            <a:r>
              <a:rPr lang="en" sz="20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Handlee" panose="02000000000000000000" pitchFamily="2" charset="0"/>
              </a:rPr>
              <a:t>Entisar Al-Obaidallah</a:t>
            </a:r>
            <a:endParaRPr sz="2000" b="1" dirty="0">
              <a:solidFill>
                <a:schemeClr val="tx1">
                  <a:lumMod val="50000"/>
                  <a:lumOff val="50000"/>
                </a:schemeClr>
              </a:solidFill>
              <a:latin typeface="Handlee" panose="02000000000000000000" pitchFamily="2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83" name="Google Shape;7583;p60"/>
          <p:cNvGrpSpPr/>
          <p:nvPr/>
        </p:nvGrpSpPr>
        <p:grpSpPr>
          <a:xfrm>
            <a:off x="238205" y="315044"/>
            <a:ext cx="8183496" cy="4541265"/>
            <a:chOff x="673395" y="1065359"/>
            <a:chExt cx="7797073" cy="2942866"/>
          </a:xfrm>
        </p:grpSpPr>
        <p:grpSp>
          <p:nvGrpSpPr>
            <p:cNvPr id="7584" name="Google Shape;7584;p60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</p:grpSpPr>
          <p:sp>
            <p:nvSpPr>
              <p:cNvPr id="7585" name="Google Shape;7585;p60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6" name="Google Shape;7586;p60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7" name="Google Shape;7587;p60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8" name="Google Shape;7588;p60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9" name="Google Shape;7589;p60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0" name="Google Shape;7590;p60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1" name="Google Shape;7591;p60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2" name="Google Shape;7592;p60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3" name="Google Shape;7593;p60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4" name="Google Shape;7594;p60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5" name="Google Shape;7595;p60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6" name="Google Shape;7596;p60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7" name="Google Shape;7597;p60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8" name="Google Shape;7598;p60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9" name="Google Shape;7599;p60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0" name="Google Shape;7600;p60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1" name="Google Shape;7601;p60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2" name="Google Shape;7602;p60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3" name="Google Shape;7603;p60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4" name="Google Shape;7604;p60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5" name="Google Shape;7605;p60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60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60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8" name="Google Shape;7608;p60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9" name="Google Shape;7609;p60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60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60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60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3" name="Google Shape;7613;p60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60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60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6" name="Google Shape;7616;p60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7" name="Google Shape;7617;p60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60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60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0" name="Google Shape;7620;p60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60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2" name="Google Shape;7622;p60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3" name="Google Shape;7623;p60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60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5" name="Google Shape;7625;p60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6" name="Google Shape;7626;p60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7" name="Google Shape;7627;p60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8" name="Google Shape;7628;p60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9" name="Google Shape;7629;p60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0" name="Google Shape;7630;p60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1" name="Google Shape;7631;p60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2" name="Google Shape;7632;p60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60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60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60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60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60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8" name="Google Shape;7638;p60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9" name="Google Shape;7639;p60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60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60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60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60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60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60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60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60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60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60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60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1" name="Google Shape;7651;p60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2" name="Google Shape;7652;p60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3" name="Google Shape;7653;p60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4" name="Google Shape;7654;p60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5" name="Google Shape;7655;p60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6" name="Google Shape;7656;p60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7" name="Google Shape;7657;p60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8" name="Google Shape;7658;p60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60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60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60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60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60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60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60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60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60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60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60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60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60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60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60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60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60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60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60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8" name="Google Shape;7678;p60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9" name="Google Shape;7679;p60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7680;p60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7681;p60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82" name="Google Shape;7682;p60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9" name="صورة 108">
            <a:extLst>
              <a:ext uri="{FF2B5EF4-FFF2-40B4-BE49-F238E27FC236}">
                <a16:creationId xmlns:a16="http://schemas.microsoft.com/office/drawing/2014/main" id="{381135E6-DDFF-4C9F-B93D-63ECD95ADFDA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3854" t="33654" r="45770" b="57219"/>
          <a:stretch/>
        </p:blipFill>
        <p:spPr>
          <a:xfrm>
            <a:off x="1475334" y="1444598"/>
            <a:ext cx="5778394" cy="172122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39700">
              <a:schemeClr val="bg1">
                <a:lumMod val="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11" name="مربع نص 110">
            <a:extLst>
              <a:ext uri="{FF2B5EF4-FFF2-40B4-BE49-F238E27FC236}">
                <a16:creationId xmlns:a16="http://schemas.microsoft.com/office/drawing/2014/main" id="{27AF1069-F33F-4E59-B020-07A86B9DFE2F}"/>
              </a:ext>
            </a:extLst>
          </p:cNvPr>
          <p:cNvSpPr txBox="1"/>
          <p:nvPr/>
        </p:nvSpPr>
        <p:spPr>
          <a:xfrm>
            <a:off x="1824956" y="3776059"/>
            <a:ext cx="5605503" cy="769441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I. Symbiosis</a:t>
            </a:r>
          </a:p>
          <a:p>
            <a:r>
              <a:rPr lang="en-US" dirty="0"/>
              <a:t>A. Symbiosis is a special relationship in which animals depend on and benefit from one </a:t>
            </a:r>
            <a:r>
              <a:rPr lang="en-US" dirty="0" err="1"/>
              <a:t>anothe</a:t>
            </a:r>
            <a:endParaRPr lang="ar-SA" dirty="0"/>
          </a:p>
        </p:txBody>
      </p:sp>
      <p:sp>
        <p:nvSpPr>
          <p:cNvPr id="113" name="مربع نص 112">
            <a:extLst>
              <a:ext uri="{FF2B5EF4-FFF2-40B4-BE49-F238E27FC236}">
                <a16:creationId xmlns:a16="http://schemas.microsoft.com/office/drawing/2014/main" id="{850E5D9F-BC34-4172-B3DB-D82E12030279}"/>
              </a:ext>
            </a:extLst>
          </p:cNvPr>
          <p:cNvSpPr txBox="1"/>
          <p:nvPr/>
        </p:nvSpPr>
        <p:spPr>
          <a:xfrm>
            <a:off x="288152" y="725932"/>
            <a:ext cx="359997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114" name="مستطيل 113">
            <a:extLst>
              <a:ext uri="{FF2B5EF4-FFF2-40B4-BE49-F238E27FC236}">
                <a16:creationId xmlns:a16="http://schemas.microsoft.com/office/drawing/2014/main" id="{841A4B1F-E3A4-4D0D-A1E9-24453F6CA112}"/>
              </a:ext>
            </a:extLst>
          </p:cNvPr>
          <p:cNvSpPr/>
          <p:nvPr/>
        </p:nvSpPr>
        <p:spPr>
          <a:xfrm>
            <a:off x="3313755" y="2528047"/>
            <a:ext cx="3724820" cy="24588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5" name="مستطيل 114">
            <a:extLst>
              <a:ext uri="{FF2B5EF4-FFF2-40B4-BE49-F238E27FC236}">
                <a16:creationId xmlns:a16="http://schemas.microsoft.com/office/drawing/2014/main" id="{9507BC03-8D61-4940-81E3-7E37C9E9915B}"/>
              </a:ext>
            </a:extLst>
          </p:cNvPr>
          <p:cNvSpPr/>
          <p:nvPr/>
        </p:nvSpPr>
        <p:spPr>
          <a:xfrm>
            <a:off x="1890929" y="2780340"/>
            <a:ext cx="3724820" cy="24588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6" name="Oval 14">
            <a:extLst>
              <a:ext uri="{FF2B5EF4-FFF2-40B4-BE49-F238E27FC236}">
                <a16:creationId xmlns:a16="http://schemas.microsoft.com/office/drawing/2014/main" id="{27C9FBFC-55BC-443D-A76E-8C41554595B9}"/>
              </a:ext>
            </a:extLst>
          </p:cNvPr>
          <p:cNvSpPr/>
          <p:nvPr/>
        </p:nvSpPr>
        <p:spPr>
          <a:xfrm>
            <a:off x="1294524" y="137122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B9AE1AA6-8A42-4E4D-B532-7C54A77627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87452">
            <a:off x="1191024" y="3242664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" name="فقاعة الكلام: مستطيلة مستديرة الزوايا 109">
            <a:extLst>
              <a:ext uri="{FF2B5EF4-FFF2-40B4-BE49-F238E27FC236}">
                <a16:creationId xmlns:a16="http://schemas.microsoft.com/office/drawing/2014/main" id="{028308D4-148A-4F74-BFE2-FD8D27F53EF0}"/>
              </a:ext>
            </a:extLst>
          </p:cNvPr>
          <p:cNvSpPr/>
          <p:nvPr/>
        </p:nvSpPr>
        <p:spPr>
          <a:xfrm>
            <a:off x="5641949" y="626089"/>
            <a:ext cx="2234186" cy="546100"/>
          </a:xfrm>
          <a:prstGeom prst="wedgeRoundRectCallout">
            <a:avLst>
              <a:gd name="adj1" fmla="val -40432"/>
              <a:gd name="adj2" fmla="val 8189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is Symbiosis?</a:t>
            </a:r>
            <a:endParaRPr lang="ar-SA" b="1" dirty="0"/>
          </a:p>
        </p:txBody>
      </p:sp>
      <p:pic>
        <p:nvPicPr>
          <p:cNvPr id="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2946FC55-4275-430B-B6F6-DF75DFE0DCB6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5469" end="307644.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479792" y="668511"/>
            <a:ext cx="756450" cy="592685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</p:spTree>
    <p:extLst>
      <p:ext uri="{BB962C8B-B14F-4D97-AF65-F5344CB8AC3E}">
        <p14:creationId xmlns:p14="http://schemas.microsoft.com/office/powerpoint/2010/main" val="2018728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11" grpId="0" animBg="1"/>
      <p:bldP spid="114" grpId="0" animBg="1"/>
      <p:bldP spid="115" grpId="0" animBg="1"/>
      <p:bldP spid="110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صورة 47">
            <a:extLst>
              <a:ext uri="{FF2B5EF4-FFF2-40B4-BE49-F238E27FC236}">
                <a16:creationId xmlns:a16="http://schemas.microsoft.com/office/drawing/2014/main" id="{8F18CC83-FCED-4488-9252-C8C19B925655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437" t="15686" r="31681" b="62244"/>
          <a:stretch/>
        </p:blipFill>
        <p:spPr>
          <a:xfrm>
            <a:off x="1340490" y="1755962"/>
            <a:ext cx="6285540" cy="196711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6" name="مربع نص 5">
            <a:extLst>
              <a:ext uri="{FF2B5EF4-FFF2-40B4-BE49-F238E27FC236}">
                <a16:creationId xmlns:a16="http://schemas.microsoft.com/office/drawing/2014/main" id="{313372BA-5D15-4229-900E-C35FA7F839F4}"/>
              </a:ext>
            </a:extLst>
          </p:cNvPr>
          <p:cNvSpPr txBox="1"/>
          <p:nvPr/>
        </p:nvSpPr>
        <p:spPr>
          <a:xfrm>
            <a:off x="1035209" y="3952354"/>
            <a:ext cx="6688951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II. The African crocodile and the plover bird</a:t>
            </a:r>
          </a:p>
          <a:p>
            <a:r>
              <a:rPr lang="en-US" dirty="0"/>
              <a:t>A. The plover picks food out of the crocodile’s mouth, preventing infection.</a:t>
            </a:r>
          </a:p>
          <a:p>
            <a:r>
              <a:rPr lang="en-US" dirty="0"/>
              <a:t>B. The crocodile gives the plover an easy meal.</a:t>
            </a:r>
          </a:p>
        </p:txBody>
      </p:sp>
      <p:sp>
        <p:nvSpPr>
          <p:cNvPr id="7" name="مربع نص 6">
            <a:extLst>
              <a:ext uri="{FF2B5EF4-FFF2-40B4-BE49-F238E27FC236}">
                <a16:creationId xmlns:a16="http://schemas.microsoft.com/office/drawing/2014/main" id="{87D4C380-AB9C-43BC-BAB7-3AC39CCCFC22}"/>
              </a:ext>
            </a:extLst>
          </p:cNvPr>
          <p:cNvSpPr txBox="1"/>
          <p:nvPr/>
        </p:nvSpPr>
        <p:spPr>
          <a:xfrm>
            <a:off x="341940" y="357097"/>
            <a:ext cx="3953436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pic>
        <p:nvPicPr>
          <p:cNvPr id="4" name="صورة 3">
            <a:extLst>
              <a:ext uri="{FF2B5EF4-FFF2-40B4-BE49-F238E27FC236}">
                <a16:creationId xmlns:a16="http://schemas.microsoft.com/office/drawing/2014/main" id="{7A7CCA75-36D0-4E84-B6D3-77E5B673B414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1765" t="24059" r="34701" b="58780"/>
          <a:stretch/>
        </p:blipFill>
        <p:spPr>
          <a:xfrm>
            <a:off x="5337522" y="1768663"/>
            <a:ext cx="2251422" cy="875980"/>
          </a:xfrm>
          <a:prstGeom prst="rect">
            <a:avLst/>
          </a:prstGeom>
        </p:spPr>
      </p:pic>
      <p:sp>
        <p:nvSpPr>
          <p:cNvPr id="10" name="Oval 14">
            <a:extLst>
              <a:ext uri="{FF2B5EF4-FFF2-40B4-BE49-F238E27FC236}">
                <a16:creationId xmlns:a16="http://schemas.microsoft.com/office/drawing/2014/main" id="{95928708-4DEA-4A03-AFD8-6809DD13E2B6}"/>
              </a:ext>
            </a:extLst>
          </p:cNvPr>
          <p:cNvSpPr/>
          <p:nvPr/>
        </p:nvSpPr>
        <p:spPr>
          <a:xfrm>
            <a:off x="1178410" y="1654520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6121CC7D-2FCE-474C-8224-4C8E2D567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87452">
            <a:off x="457095" y="3389302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E60CE076-77C0-4224-AC1D-B474B2C9264F}"/>
              </a:ext>
            </a:extLst>
          </p:cNvPr>
          <p:cNvSpPr/>
          <p:nvPr/>
        </p:nvSpPr>
        <p:spPr>
          <a:xfrm>
            <a:off x="3103832" y="3441646"/>
            <a:ext cx="2540945" cy="18340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8B875A18-6057-4F93-8247-273D37F84888}"/>
              </a:ext>
            </a:extLst>
          </p:cNvPr>
          <p:cNvSpPr/>
          <p:nvPr/>
        </p:nvSpPr>
        <p:spPr>
          <a:xfrm>
            <a:off x="1541411" y="3274467"/>
            <a:ext cx="1759895" cy="184150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26211836-03D5-4B0A-90FD-8BF1FA441FDE}"/>
              </a:ext>
            </a:extLst>
          </p:cNvPr>
          <p:cNvSpPr/>
          <p:nvPr/>
        </p:nvSpPr>
        <p:spPr>
          <a:xfrm>
            <a:off x="5999432" y="2981405"/>
            <a:ext cx="1220145" cy="111258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E027ED54-5F68-4E15-9874-4C86FCA89E7E}"/>
              </a:ext>
            </a:extLst>
          </p:cNvPr>
          <p:cNvSpPr/>
          <p:nvPr/>
        </p:nvSpPr>
        <p:spPr>
          <a:xfrm>
            <a:off x="1573161" y="3104350"/>
            <a:ext cx="5544495" cy="179134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4E5CDE37-04A2-4BB3-9259-4F1A86E0CF7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36047" end="232334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472108" y="278491"/>
            <a:ext cx="710346" cy="589805"/>
          </a:xfrm>
          <a:prstGeom prst="rect">
            <a:avLst/>
          </a:prstGeom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4" name="فقاعة الكلام: مستطيلة مستديرة الزوايا 13">
            <a:extLst>
              <a:ext uri="{FF2B5EF4-FFF2-40B4-BE49-F238E27FC236}">
                <a16:creationId xmlns:a16="http://schemas.microsoft.com/office/drawing/2014/main" id="{0F7C9FAB-BCCA-4776-91C5-99E9FD22EC6B}"/>
              </a:ext>
            </a:extLst>
          </p:cNvPr>
          <p:cNvSpPr/>
          <p:nvPr/>
        </p:nvSpPr>
        <p:spPr>
          <a:xfrm>
            <a:off x="2074689" y="964187"/>
            <a:ext cx="6154911" cy="546100"/>
          </a:xfrm>
          <a:prstGeom prst="wedgeRoundRectCallout">
            <a:avLst>
              <a:gd name="adj1" fmla="val -60158"/>
              <a:gd name="adj2" fmla="val 593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In what way do the African crocodile and the plover have a symbiotic relationship?</a:t>
            </a:r>
            <a:endParaRPr lang="ar-SA" b="1" dirty="0"/>
          </a:p>
        </p:txBody>
      </p:sp>
    </p:spTree>
    <p:extLst>
      <p:ext uri="{BB962C8B-B14F-4D97-AF65-F5344CB8AC3E}">
        <p14:creationId xmlns:p14="http://schemas.microsoft.com/office/powerpoint/2010/main" val="318748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" grpId="0" animBg="1"/>
      <p:bldP spid="8" grpId="0" animBg="1"/>
      <p:bldP spid="9" grpId="0" animBg="1"/>
      <p:bldP spid="12" grpId="0" animBg="1"/>
      <p:bldP spid="13" grpId="0" animBg="1"/>
      <p:bldP spid="1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صورة 24">
            <a:extLst>
              <a:ext uri="{FF2B5EF4-FFF2-40B4-BE49-F238E27FC236}">
                <a16:creationId xmlns:a16="http://schemas.microsoft.com/office/drawing/2014/main" id="{48E5D6ED-82D3-4867-B2A6-47CD1677BBB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22437" t="36144" r="33866" b="41886"/>
          <a:stretch/>
        </p:blipFill>
        <p:spPr>
          <a:xfrm>
            <a:off x="2316416" y="1160288"/>
            <a:ext cx="6292850" cy="256022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6" name="مربع نص 25">
            <a:extLst>
              <a:ext uri="{FF2B5EF4-FFF2-40B4-BE49-F238E27FC236}">
                <a16:creationId xmlns:a16="http://schemas.microsoft.com/office/drawing/2014/main" id="{B3540E62-90B8-4D1C-873A-D1EAB8CCCD61}"/>
              </a:ext>
            </a:extLst>
          </p:cNvPr>
          <p:cNvSpPr txBox="1"/>
          <p:nvPr/>
        </p:nvSpPr>
        <p:spPr>
          <a:xfrm>
            <a:off x="258378" y="253897"/>
            <a:ext cx="3706584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27" name="Oval 14">
            <a:extLst>
              <a:ext uri="{FF2B5EF4-FFF2-40B4-BE49-F238E27FC236}">
                <a16:creationId xmlns:a16="http://schemas.microsoft.com/office/drawing/2014/main" id="{05E51738-6C0B-45A1-9418-360E89129E30}"/>
              </a:ext>
            </a:extLst>
          </p:cNvPr>
          <p:cNvSpPr/>
          <p:nvPr/>
        </p:nvSpPr>
        <p:spPr>
          <a:xfrm>
            <a:off x="2116981" y="97608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4" name="مستطيل 3">
            <a:extLst>
              <a:ext uri="{FF2B5EF4-FFF2-40B4-BE49-F238E27FC236}">
                <a16:creationId xmlns:a16="http://schemas.microsoft.com/office/drawing/2014/main" id="{45CEEA29-CA52-4531-B6E8-42BA89D53788}"/>
              </a:ext>
            </a:extLst>
          </p:cNvPr>
          <p:cNvSpPr/>
          <p:nvPr/>
        </p:nvSpPr>
        <p:spPr>
          <a:xfrm>
            <a:off x="2470952" y="2694160"/>
            <a:ext cx="2389734" cy="9740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30" name="مربع نص 29">
            <a:extLst>
              <a:ext uri="{FF2B5EF4-FFF2-40B4-BE49-F238E27FC236}">
                <a16:creationId xmlns:a16="http://schemas.microsoft.com/office/drawing/2014/main" id="{FAD2F140-AE0B-43BD-91FC-4EA98E85275F}"/>
              </a:ext>
            </a:extLst>
          </p:cNvPr>
          <p:cNvSpPr txBox="1"/>
          <p:nvPr/>
        </p:nvSpPr>
        <p:spPr>
          <a:xfrm>
            <a:off x="703249" y="2612061"/>
            <a:ext cx="4142495" cy="89255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III. The honeyguide bird and the ratel</a:t>
            </a:r>
          </a:p>
          <a:p>
            <a:r>
              <a:rPr lang="en-US" dirty="0"/>
              <a:t>A. The honeyguide locates the beehive.</a:t>
            </a:r>
          </a:p>
          <a:p>
            <a:r>
              <a:rPr lang="en-US" dirty="0"/>
              <a:t>B. The ratel tears open the hive to get the honey.</a:t>
            </a:r>
          </a:p>
          <a:p>
            <a:endParaRPr lang="ar-SA" sz="700" dirty="0"/>
          </a:p>
        </p:txBody>
      </p:sp>
      <p:pic>
        <p:nvPicPr>
          <p:cNvPr id="31" name="Picture 2">
            <a:extLst>
              <a:ext uri="{FF2B5EF4-FFF2-40B4-BE49-F238E27FC236}">
                <a16:creationId xmlns:a16="http://schemas.microsoft.com/office/drawing/2014/main" id="{9B50A32A-16F8-4B5F-B532-A2DBB205C6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585617">
            <a:off x="292060" y="1908578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مستطيل 7">
            <a:extLst>
              <a:ext uri="{FF2B5EF4-FFF2-40B4-BE49-F238E27FC236}">
                <a16:creationId xmlns:a16="http://schemas.microsoft.com/office/drawing/2014/main" id="{D4F9B171-D35F-4988-BE16-D380DE3F2A0B}"/>
              </a:ext>
            </a:extLst>
          </p:cNvPr>
          <p:cNvSpPr/>
          <p:nvPr/>
        </p:nvSpPr>
        <p:spPr>
          <a:xfrm>
            <a:off x="6482246" y="1891340"/>
            <a:ext cx="1939455" cy="198717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9" name="مستطيل 8">
            <a:extLst>
              <a:ext uri="{FF2B5EF4-FFF2-40B4-BE49-F238E27FC236}">
                <a16:creationId xmlns:a16="http://schemas.microsoft.com/office/drawing/2014/main" id="{C01F0CAD-CC78-4F68-84D0-D2C11751D5F0}"/>
              </a:ext>
            </a:extLst>
          </p:cNvPr>
          <p:cNvSpPr/>
          <p:nvPr/>
        </p:nvSpPr>
        <p:spPr>
          <a:xfrm>
            <a:off x="2632543" y="2152598"/>
            <a:ext cx="1186421" cy="15261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" name="مستطيل 9">
            <a:extLst>
              <a:ext uri="{FF2B5EF4-FFF2-40B4-BE49-F238E27FC236}">
                <a16:creationId xmlns:a16="http://schemas.microsoft.com/office/drawing/2014/main" id="{C247F573-388A-44FF-8FCE-F14F656F6E6C}"/>
              </a:ext>
            </a:extLst>
          </p:cNvPr>
          <p:cNvSpPr/>
          <p:nvPr/>
        </p:nvSpPr>
        <p:spPr>
          <a:xfrm>
            <a:off x="4891650" y="3166889"/>
            <a:ext cx="2162293" cy="22176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2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3D9BB12F-D0F2-4E0D-A20C-EA6B147D561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11850" end="159242.25"/>
                </p14:media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952821" y="1106500"/>
            <a:ext cx="887079" cy="715629"/>
          </a:xfrm>
          <a:prstGeom prst="rect">
            <a:avLst/>
          </a:prstGeom>
          <a:effectLst>
            <a:glow rad="1016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7808266D-1793-44BE-8FC2-D4E1F8ABBF27}"/>
              </a:ext>
            </a:extLst>
          </p:cNvPr>
          <p:cNvSpPr/>
          <p:nvPr/>
        </p:nvSpPr>
        <p:spPr>
          <a:xfrm>
            <a:off x="2028586" y="3937909"/>
            <a:ext cx="6154911" cy="546100"/>
          </a:xfrm>
          <a:prstGeom prst="wedgeRoundRectCallout">
            <a:avLst>
              <a:gd name="adj1" fmla="val -63778"/>
              <a:gd name="adj2" fmla="val 18574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In what way do the honeyguide and the ratel share a common goal?</a:t>
            </a:r>
            <a:endParaRPr lang="ar-SA" b="1" dirty="0"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4D870E2D-7118-4E21-B6B5-5EC25B99638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4293295" y="245888"/>
            <a:ext cx="1185422" cy="806824"/>
          </a:xfrm>
          <a:prstGeom prst="rect">
            <a:avLst/>
          </a:prstGeom>
        </p:spPr>
      </p:pic>
      <p:pic>
        <p:nvPicPr>
          <p:cNvPr id="3" name="صورة 2">
            <a:extLst>
              <a:ext uri="{FF2B5EF4-FFF2-40B4-BE49-F238E27FC236}">
                <a16:creationId xmlns:a16="http://schemas.microsoft.com/office/drawing/2014/main" id="{CDCD01F5-FF13-4391-943F-99AD419D6B0C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b="10511"/>
          <a:stretch/>
        </p:blipFill>
        <p:spPr>
          <a:xfrm>
            <a:off x="6047335" y="253573"/>
            <a:ext cx="1759644" cy="78377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</p:childTnLst>
        </p:cTn>
      </p:par>
    </p:tnLst>
    <p:bldLst>
      <p:bldP spid="30" grpId="0" animBg="1"/>
      <p:bldP spid="8" grpId="0" animBg="1"/>
      <p:bldP spid="9" grpId="0" animBg="1"/>
      <p:bldP spid="10" grpId="0" animBg="1"/>
      <p:bldP spid="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مستطيل 48">
            <a:extLst>
              <a:ext uri="{FF2B5EF4-FFF2-40B4-BE49-F238E27FC236}">
                <a16:creationId xmlns:a16="http://schemas.microsoft.com/office/drawing/2014/main" id="{4BB5A27C-B8D1-44B1-B6D4-59BBE336311C}"/>
              </a:ext>
            </a:extLst>
          </p:cNvPr>
          <p:cNvSpPr/>
          <p:nvPr/>
        </p:nvSpPr>
        <p:spPr>
          <a:xfrm>
            <a:off x="4454460" y="1252497"/>
            <a:ext cx="1969392" cy="6454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50" name="مستطيل 49">
            <a:extLst>
              <a:ext uri="{FF2B5EF4-FFF2-40B4-BE49-F238E27FC236}">
                <a16:creationId xmlns:a16="http://schemas.microsoft.com/office/drawing/2014/main" id="{F8A240B4-73B0-4269-B865-035B35250566}"/>
              </a:ext>
            </a:extLst>
          </p:cNvPr>
          <p:cNvSpPr/>
          <p:nvPr/>
        </p:nvSpPr>
        <p:spPr>
          <a:xfrm>
            <a:off x="741791" y="3794632"/>
            <a:ext cx="2170458" cy="60063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766F817B-E1F0-42B7-9150-44651DCDF93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4306" t="46050" r="24722" b="26296"/>
          <a:stretch/>
        </p:blipFill>
        <p:spPr>
          <a:xfrm>
            <a:off x="1073150" y="1250950"/>
            <a:ext cx="6070600" cy="207010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1">
                <a:lumMod val="25000"/>
              </a:schemeClr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9" name="صورة 8">
            <a:extLst>
              <a:ext uri="{FF2B5EF4-FFF2-40B4-BE49-F238E27FC236}">
                <a16:creationId xmlns:a16="http://schemas.microsoft.com/office/drawing/2014/main" id="{BD33EAC5-7C79-4D97-98CE-848D0D87DD42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7361" t="41975" r="61180" b="32346"/>
          <a:stretch/>
        </p:blipFill>
        <p:spPr>
          <a:xfrm>
            <a:off x="1339850" y="1289050"/>
            <a:ext cx="2165350" cy="1320800"/>
          </a:xfrm>
          <a:prstGeom prst="rect">
            <a:avLst/>
          </a:prstGeom>
        </p:spPr>
      </p:pic>
      <p:sp>
        <p:nvSpPr>
          <p:cNvPr id="55" name="مربع نص 54">
            <a:extLst>
              <a:ext uri="{FF2B5EF4-FFF2-40B4-BE49-F238E27FC236}">
                <a16:creationId xmlns:a16="http://schemas.microsoft.com/office/drawing/2014/main" id="{7DA26B8D-6B86-4542-8F6F-C139F1A5F732}"/>
              </a:ext>
            </a:extLst>
          </p:cNvPr>
          <p:cNvSpPr txBox="1"/>
          <p:nvPr/>
        </p:nvSpPr>
        <p:spPr>
          <a:xfrm>
            <a:off x="732011" y="414621"/>
            <a:ext cx="3732413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56" name="Oval 14">
            <a:extLst>
              <a:ext uri="{FF2B5EF4-FFF2-40B4-BE49-F238E27FC236}">
                <a16:creationId xmlns:a16="http://schemas.microsoft.com/office/drawing/2014/main" id="{D1814787-85BC-47BB-8EF9-817604E49A63}"/>
              </a:ext>
            </a:extLst>
          </p:cNvPr>
          <p:cNvSpPr/>
          <p:nvPr/>
        </p:nvSpPr>
        <p:spPr>
          <a:xfrm>
            <a:off x="904026" y="107880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4</a:t>
            </a:r>
          </a:p>
        </p:txBody>
      </p:sp>
      <p:sp>
        <p:nvSpPr>
          <p:cNvPr id="58" name="مربع نص 57">
            <a:extLst>
              <a:ext uri="{FF2B5EF4-FFF2-40B4-BE49-F238E27FC236}">
                <a16:creationId xmlns:a16="http://schemas.microsoft.com/office/drawing/2014/main" id="{22315A7F-A95C-44EE-8B99-1326DC5D44C1}"/>
              </a:ext>
            </a:extLst>
          </p:cNvPr>
          <p:cNvSpPr txBox="1"/>
          <p:nvPr/>
        </p:nvSpPr>
        <p:spPr>
          <a:xfrm>
            <a:off x="1568450" y="3796725"/>
            <a:ext cx="6667500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V. The ostrich and the zebra</a:t>
            </a:r>
          </a:p>
          <a:p>
            <a:r>
              <a:rPr lang="en-US" dirty="0"/>
              <a:t>A. The ostrich has good eyesight and can spot predators in the distance.</a:t>
            </a:r>
          </a:p>
          <a:p>
            <a:r>
              <a:rPr lang="en-US" dirty="0"/>
              <a:t>B. The zebra has good senses of smell and hearing for locating predators</a:t>
            </a:r>
            <a:endParaRPr lang="ar-SA" dirty="0"/>
          </a:p>
        </p:txBody>
      </p:sp>
      <p:pic>
        <p:nvPicPr>
          <p:cNvPr id="59" name="Picture 2">
            <a:extLst>
              <a:ext uri="{FF2B5EF4-FFF2-40B4-BE49-F238E27FC236}">
                <a16:creationId xmlns:a16="http://schemas.microsoft.com/office/drawing/2014/main" id="{355551BD-54CF-4669-A9EA-3D9D70CD13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384485">
            <a:off x="910999" y="3312514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مستطيل 9">
            <a:extLst>
              <a:ext uri="{FF2B5EF4-FFF2-40B4-BE49-F238E27FC236}">
                <a16:creationId xmlns:a16="http://schemas.microsoft.com/office/drawing/2014/main" id="{2163020F-5CB9-4E35-97A7-09049C0134D2}"/>
              </a:ext>
            </a:extLst>
          </p:cNvPr>
          <p:cNvSpPr/>
          <p:nvPr/>
        </p:nvSpPr>
        <p:spPr>
          <a:xfrm>
            <a:off x="3739045" y="2851845"/>
            <a:ext cx="3061325" cy="183348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011EB33B-039E-4E8D-A2CC-6637F7F99D65}"/>
              </a:ext>
            </a:extLst>
          </p:cNvPr>
          <p:cNvSpPr/>
          <p:nvPr/>
        </p:nvSpPr>
        <p:spPr>
          <a:xfrm>
            <a:off x="1633620" y="3013208"/>
            <a:ext cx="2492706" cy="22945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5151F1A2-78C7-4ADD-BE4E-A1182A4DDE0C}"/>
              </a:ext>
            </a:extLst>
          </p:cNvPr>
          <p:cNvSpPr/>
          <p:nvPr/>
        </p:nvSpPr>
        <p:spPr>
          <a:xfrm>
            <a:off x="6220989" y="2283226"/>
            <a:ext cx="617802" cy="175665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40C974B1-3DF0-43A7-AAC7-D9CF70D3806F}"/>
              </a:ext>
            </a:extLst>
          </p:cNvPr>
          <p:cNvSpPr/>
          <p:nvPr/>
        </p:nvSpPr>
        <p:spPr>
          <a:xfrm>
            <a:off x="3585365" y="2452274"/>
            <a:ext cx="902112" cy="22176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4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FD789D2B-3E13-4581-8895-2626C2A4DFA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184971" end="101950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7676349" y="1644383"/>
            <a:ext cx="683879" cy="614456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5" name="فقاعة الكلام: مستطيلة مستديرة الزوايا 14">
            <a:extLst>
              <a:ext uri="{FF2B5EF4-FFF2-40B4-BE49-F238E27FC236}">
                <a16:creationId xmlns:a16="http://schemas.microsoft.com/office/drawing/2014/main" id="{B7B7BEA1-1DA3-4086-8B91-D8BEADAD7B97}"/>
              </a:ext>
            </a:extLst>
          </p:cNvPr>
          <p:cNvSpPr/>
          <p:nvPr/>
        </p:nvSpPr>
        <p:spPr>
          <a:xfrm>
            <a:off x="4894731" y="372518"/>
            <a:ext cx="3688335" cy="546100"/>
          </a:xfrm>
          <a:prstGeom prst="wedgeRoundRectCallout">
            <a:avLst>
              <a:gd name="adj1" fmla="val -42528"/>
              <a:gd name="adj2" fmla="val 83300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do the zebra and the ostrich benefit each other? </a:t>
            </a:r>
            <a:endParaRPr lang="ar-SA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4"/>
                </p:tgtEl>
              </p:cMediaNode>
            </p:audio>
          </p:childTnLst>
        </p:cTn>
      </p:par>
    </p:tnLst>
    <p:bldLst>
      <p:bldP spid="58" grpId="0" animBg="1"/>
      <p:bldP spid="10" grpId="0" animBg="1"/>
      <p:bldP spid="11" grpId="0" animBg="1"/>
      <p:bldP spid="12" grpId="0" animBg="1"/>
      <p:bldP spid="13" grpId="0" animBg="1"/>
      <p:bldP spid="1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5" name="Google Shape;2125;p36"/>
          <p:cNvGrpSpPr/>
          <p:nvPr/>
        </p:nvGrpSpPr>
        <p:grpSpPr>
          <a:xfrm>
            <a:off x="0" y="0"/>
            <a:ext cx="9144000" cy="5040726"/>
            <a:chOff x="5127525" y="3870233"/>
            <a:chExt cx="3787211" cy="1477478"/>
          </a:xfrm>
        </p:grpSpPr>
        <p:sp>
          <p:nvSpPr>
            <p:cNvPr id="2126" name="Google Shape;2126;p36"/>
            <p:cNvSpPr/>
            <p:nvPr/>
          </p:nvSpPr>
          <p:spPr>
            <a:xfrm>
              <a:off x="5137574" y="3870233"/>
              <a:ext cx="3777162" cy="1477478"/>
            </a:xfrm>
            <a:custGeom>
              <a:avLst/>
              <a:gdLst/>
              <a:ahLst/>
              <a:cxnLst/>
              <a:rect l="l" t="t" r="r" b="b"/>
              <a:pathLst>
                <a:path w="84143" h="36040" extrusionOk="0">
                  <a:moveTo>
                    <a:pt x="34080" y="1057"/>
                  </a:moveTo>
                  <a:lnTo>
                    <a:pt x="34080" y="1121"/>
                  </a:lnTo>
                  <a:lnTo>
                    <a:pt x="34080" y="1121"/>
                  </a:lnTo>
                  <a:lnTo>
                    <a:pt x="34130" y="1107"/>
                  </a:lnTo>
                  <a:lnTo>
                    <a:pt x="34130" y="1057"/>
                  </a:lnTo>
                  <a:close/>
                  <a:moveTo>
                    <a:pt x="73285" y="1107"/>
                  </a:moveTo>
                  <a:lnTo>
                    <a:pt x="73386" y="1157"/>
                  </a:lnTo>
                  <a:lnTo>
                    <a:pt x="73336" y="1258"/>
                  </a:lnTo>
                  <a:lnTo>
                    <a:pt x="73185" y="1157"/>
                  </a:lnTo>
                  <a:lnTo>
                    <a:pt x="73285" y="1107"/>
                  </a:lnTo>
                  <a:close/>
                  <a:moveTo>
                    <a:pt x="16739" y="1107"/>
                  </a:moveTo>
                  <a:lnTo>
                    <a:pt x="16789" y="1258"/>
                  </a:lnTo>
                  <a:lnTo>
                    <a:pt x="16789" y="1358"/>
                  </a:lnTo>
                  <a:lnTo>
                    <a:pt x="16739" y="1459"/>
                  </a:lnTo>
                  <a:lnTo>
                    <a:pt x="16487" y="1459"/>
                  </a:lnTo>
                  <a:lnTo>
                    <a:pt x="16387" y="1408"/>
                  </a:lnTo>
                  <a:lnTo>
                    <a:pt x="16437" y="1308"/>
                  </a:lnTo>
                  <a:lnTo>
                    <a:pt x="16588" y="1157"/>
                  </a:lnTo>
                  <a:lnTo>
                    <a:pt x="16739" y="1107"/>
                  </a:lnTo>
                  <a:close/>
                  <a:moveTo>
                    <a:pt x="21815" y="1057"/>
                  </a:moveTo>
                  <a:lnTo>
                    <a:pt x="21966" y="1107"/>
                  </a:lnTo>
                  <a:lnTo>
                    <a:pt x="22067" y="1157"/>
                  </a:lnTo>
                  <a:lnTo>
                    <a:pt x="22167" y="1258"/>
                  </a:lnTo>
                  <a:lnTo>
                    <a:pt x="22217" y="1408"/>
                  </a:lnTo>
                  <a:lnTo>
                    <a:pt x="22167" y="1459"/>
                  </a:lnTo>
                  <a:lnTo>
                    <a:pt x="21514" y="1459"/>
                  </a:lnTo>
                  <a:lnTo>
                    <a:pt x="21413" y="1308"/>
                  </a:lnTo>
                  <a:lnTo>
                    <a:pt x="21413" y="1207"/>
                  </a:lnTo>
                  <a:lnTo>
                    <a:pt x="21463" y="1157"/>
                  </a:lnTo>
                  <a:lnTo>
                    <a:pt x="21564" y="1107"/>
                  </a:lnTo>
                  <a:lnTo>
                    <a:pt x="21664" y="1057"/>
                  </a:lnTo>
                  <a:close/>
                  <a:moveTo>
                    <a:pt x="22720" y="855"/>
                  </a:moveTo>
                  <a:lnTo>
                    <a:pt x="22921" y="956"/>
                  </a:lnTo>
                  <a:lnTo>
                    <a:pt x="23072" y="1107"/>
                  </a:lnTo>
                  <a:lnTo>
                    <a:pt x="23172" y="1207"/>
                  </a:lnTo>
                  <a:lnTo>
                    <a:pt x="23273" y="1207"/>
                  </a:lnTo>
                  <a:lnTo>
                    <a:pt x="23424" y="1057"/>
                  </a:lnTo>
                  <a:lnTo>
                    <a:pt x="23625" y="1057"/>
                  </a:lnTo>
                  <a:lnTo>
                    <a:pt x="23675" y="1107"/>
                  </a:lnTo>
                  <a:lnTo>
                    <a:pt x="23725" y="1157"/>
                  </a:lnTo>
                  <a:lnTo>
                    <a:pt x="23625" y="1258"/>
                  </a:lnTo>
                  <a:lnTo>
                    <a:pt x="23474" y="1408"/>
                  </a:lnTo>
                  <a:lnTo>
                    <a:pt x="23424" y="1459"/>
                  </a:lnTo>
                  <a:lnTo>
                    <a:pt x="22569" y="1459"/>
                  </a:lnTo>
                  <a:lnTo>
                    <a:pt x="22519" y="1358"/>
                  </a:lnTo>
                  <a:lnTo>
                    <a:pt x="22469" y="1157"/>
                  </a:lnTo>
                  <a:lnTo>
                    <a:pt x="22469" y="1057"/>
                  </a:lnTo>
                  <a:lnTo>
                    <a:pt x="22469" y="956"/>
                  </a:lnTo>
                  <a:lnTo>
                    <a:pt x="22620" y="906"/>
                  </a:lnTo>
                  <a:lnTo>
                    <a:pt x="22720" y="855"/>
                  </a:lnTo>
                  <a:close/>
                  <a:moveTo>
                    <a:pt x="11260" y="1308"/>
                  </a:moveTo>
                  <a:lnTo>
                    <a:pt x="11310" y="1358"/>
                  </a:lnTo>
                  <a:lnTo>
                    <a:pt x="11360" y="1459"/>
                  </a:lnTo>
                  <a:lnTo>
                    <a:pt x="11310" y="1559"/>
                  </a:lnTo>
                  <a:lnTo>
                    <a:pt x="11260" y="1660"/>
                  </a:lnTo>
                  <a:lnTo>
                    <a:pt x="11210" y="1660"/>
                  </a:lnTo>
                  <a:lnTo>
                    <a:pt x="11109" y="1609"/>
                  </a:lnTo>
                  <a:lnTo>
                    <a:pt x="11109" y="1509"/>
                  </a:lnTo>
                  <a:lnTo>
                    <a:pt x="11109" y="1408"/>
                  </a:lnTo>
                  <a:lnTo>
                    <a:pt x="11210" y="1308"/>
                  </a:lnTo>
                  <a:close/>
                  <a:moveTo>
                    <a:pt x="77055" y="1509"/>
                  </a:moveTo>
                  <a:lnTo>
                    <a:pt x="77206" y="1609"/>
                  </a:lnTo>
                  <a:lnTo>
                    <a:pt x="77106" y="1660"/>
                  </a:lnTo>
                  <a:lnTo>
                    <a:pt x="77005" y="1609"/>
                  </a:lnTo>
                  <a:lnTo>
                    <a:pt x="77055" y="1509"/>
                  </a:lnTo>
                  <a:close/>
                  <a:moveTo>
                    <a:pt x="61323" y="1459"/>
                  </a:moveTo>
                  <a:lnTo>
                    <a:pt x="61373" y="1609"/>
                  </a:lnTo>
                  <a:lnTo>
                    <a:pt x="61323" y="1710"/>
                  </a:lnTo>
                  <a:lnTo>
                    <a:pt x="61222" y="1559"/>
                  </a:lnTo>
                  <a:lnTo>
                    <a:pt x="61323" y="1459"/>
                  </a:lnTo>
                  <a:close/>
                  <a:moveTo>
                    <a:pt x="37297" y="1509"/>
                  </a:moveTo>
                  <a:lnTo>
                    <a:pt x="37447" y="1609"/>
                  </a:lnTo>
                  <a:lnTo>
                    <a:pt x="37648" y="1810"/>
                  </a:lnTo>
                  <a:lnTo>
                    <a:pt x="37548" y="1861"/>
                  </a:lnTo>
                  <a:lnTo>
                    <a:pt x="37447" y="1911"/>
                  </a:lnTo>
                  <a:lnTo>
                    <a:pt x="37347" y="1911"/>
                  </a:lnTo>
                  <a:lnTo>
                    <a:pt x="37246" y="1861"/>
                  </a:lnTo>
                  <a:lnTo>
                    <a:pt x="37196" y="1810"/>
                  </a:lnTo>
                  <a:lnTo>
                    <a:pt x="37196" y="1710"/>
                  </a:lnTo>
                  <a:lnTo>
                    <a:pt x="37196" y="1609"/>
                  </a:lnTo>
                  <a:lnTo>
                    <a:pt x="37246" y="1509"/>
                  </a:lnTo>
                  <a:close/>
                  <a:moveTo>
                    <a:pt x="38453" y="1660"/>
                  </a:moveTo>
                  <a:lnTo>
                    <a:pt x="38704" y="1810"/>
                  </a:lnTo>
                  <a:lnTo>
                    <a:pt x="38553" y="1861"/>
                  </a:lnTo>
                  <a:lnTo>
                    <a:pt x="38402" y="1911"/>
                  </a:lnTo>
                  <a:lnTo>
                    <a:pt x="38352" y="1861"/>
                  </a:lnTo>
                  <a:lnTo>
                    <a:pt x="38252" y="1810"/>
                  </a:lnTo>
                  <a:lnTo>
                    <a:pt x="38453" y="1660"/>
                  </a:lnTo>
                  <a:close/>
                  <a:moveTo>
                    <a:pt x="60317" y="1509"/>
                  </a:moveTo>
                  <a:lnTo>
                    <a:pt x="60368" y="1609"/>
                  </a:lnTo>
                  <a:lnTo>
                    <a:pt x="60468" y="1660"/>
                  </a:lnTo>
                  <a:lnTo>
                    <a:pt x="60619" y="1710"/>
                  </a:lnTo>
                  <a:lnTo>
                    <a:pt x="60921" y="1710"/>
                  </a:lnTo>
                  <a:lnTo>
                    <a:pt x="60971" y="1810"/>
                  </a:lnTo>
                  <a:lnTo>
                    <a:pt x="60921" y="1861"/>
                  </a:lnTo>
                  <a:lnTo>
                    <a:pt x="60669" y="1911"/>
                  </a:lnTo>
                  <a:lnTo>
                    <a:pt x="60518" y="1961"/>
                  </a:lnTo>
                  <a:lnTo>
                    <a:pt x="60418" y="2012"/>
                  </a:lnTo>
                  <a:lnTo>
                    <a:pt x="60317" y="1961"/>
                  </a:lnTo>
                  <a:lnTo>
                    <a:pt x="60217" y="1861"/>
                  </a:lnTo>
                  <a:lnTo>
                    <a:pt x="60167" y="1710"/>
                  </a:lnTo>
                  <a:lnTo>
                    <a:pt x="60167" y="1609"/>
                  </a:lnTo>
                  <a:lnTo>
                    <a:pt x="60167" y="1509"/>
                  </a:lnTo>
                  <a:close/>
                  <a:moveTo>
                    <a:pt x="33175" y="1660"/>
                  </a:moveTo>
                  <a:lnTo>
                    <a:pt x="33326" y="1710"/>
                  </a:lnTo>
                  <a:lnTo>
                    <a:pt x="33426" y="1810"/>
                  </a:lnTo>
                  <a:lnTo>
                    <a:pt x="33426" y="1911"/>
                  </a:lnTo>
                  <a:lnTo>
                    <a:pt x="33376" y="2062"/>
                  </a:lnTo>
                  <a:lnTo>
                    <a:pt x="33225" y="2012"/>
                  </a:lnTo>
                  <a:lnTo>
                    <a:pt x="33074" y="1861"/>
                  </a:lnTo>
                  <a:lnTo>
                    <a:pt x="33024" y="1810"/>
                  </a:lnTo>
                  <a:lnTo>
                    <a:pt x="33175" y="1660"/>
                  </a:lnTo>
                  <a:close/>
                  <a:moveTo>
                    <a:pt x="9099" y="2112"/>
                  </a:moveTo>
                  <a:lnTo>
                    <a:pt x="9199" y="2162"/>
                  </a:lnTo>
                  <a:lnTo>
                    <a:pt x="9199" y="2263"/>
                  </a:lnTo>
                  <a:lnTo>
                    <a:pt x="8998" y="2313"/>
                  </a:lnTo>
                  <a:lnTo>
                    <a:pt x="8897" y="2263"/>
                  </a:lnTo>
                  <a:lnTo>
                    <a:pt x="8847" y="2162"/>
                  </a:lnTo>
                  <a:lnTo>
                    <a:pt x="8897" y="2112"/>
                  </a:lnTo>
                  <a:close/>
                  <a:moveTo>
                    <a:pt x="50667" y="2112"/>
                  </a:moveTo>
                  <a:lnTo>
                    <a:pt x="50868" y="2162"/>
                  </a:lnTo>
                  <a:lnTo>
                    <a:pt x="50868" y="2263"/>
                  </a:lnTo>
                  <a:lnTo>
                    <a:pt x="50767" y="2313"/>
                  </a:lnTo>
                  <a:lnTo>
                    <a:pt x="50566" y="2313"/>
                  </a:lnTo>
                  <a:lnTo>
                    <a:pt x="50516" y="2263"/>
                  </a:lnTo>
                  <a:lnTo>
                    <a:pt x="50566" y="2162"/>
                  </a:lnTo>
                  <a:lnTo>
                    <a:pt x="50667" y="2112"/>
                  </a:lnTo>
                  <a:close/>
                  <a:moveTo>
                    <a:pt x="55392" y="2162"/>
                  </a:moveTo>
                  <a:lnTo>
                    <a:pt x="55542" y="2213"/>
                  </a:lnTo>
                  <a:lnTo>
                    <a:pt x="55442" y="2313"/>
                  </a:lnTo>
                  <a:lnTo>
                    <a:pt x="55291" y="2213"/>
                  </a:lnTo>
                  <a:lnTo>
                    <a:pt x="55392" y="2162"/>
                  </a:lnTo>
                  <a:close/>
                  <a:moveTo>
                    <a:pt x="58759" y="2112"/>
                  </a:moveTo>
                  <a:lnTo>
                    <a:pt x="58860" y="2263"/>
                  </a:lnTo>
                  <a:lnTo>
                    <a:pt x="58759" y="2313"/>
                  </a:lnTo>
                  <a:lnTo>
                    <a:pt x="58709" y="2162"/>
                  </a:lnTo>
                  <a:lnTo>
                    <a:pt x="58759" y="2112"/>
                  </a:lnTo>
                  <a:close/>
                  <a:moveTo>
                    <a:pt x="38151" y="2112"/>
                  </a:moveTo>
                  <a:lnTo>
                    <a:pt x="38352" y="2263"/>
                  </a:lnTo>
                  <a:lnTo>
                    <a:pt x="38453" y="2313"/>
                  </a:lnTo>
                  <a:lnTo>
                    <a:pt x="38603" y="2313"/>
                  </a:lnTo>
                  <a:lnTo>
                    <a:pt x="38654" y="2414"/>
                  </a:lnTo>
                  <a:lnTo>
                    <a:pt x="38603" y="2464"/>
                  </a:lnTo>
                  <a:lnTo>
                    <a:pt x="38553" y="2514"/>
                  </a:lnTo>
                  <a:lnTo>
                    <a:pt x="37749" y="2514"/>
                  </a:lnTo>
                  <a:lnTo>
                    <a:pt x="37699" y="2464"/>
                  </a:lnTo>
                  <a:lnTo>
                    <a:pt x="37648" y="2414"/>
                  </a:lnTo>
                  <a:lnTo>
                    <a:pt x="37749" y="2313"/>
                  </a:lnTo>
                  <a:lnTo>
                    <a:pt x="37849" y="2313"/>
                  </a:lnTo>
                  <a:lnTo>
                    <a:pt x="38000" y="2263"/>
                  </a:lnTo>
                  <a:lnTo>
                    <a:pt x="38151" y="2112"/>
                  </a:lnTo>
                  <a:close/>
                  <a:moveTo>
                    <a:pt x="44484" y="2313"/>
                  </a:moveTo>
                  <a:lnTo>
                    <a:pt x="44535" y="2464"/>
                  </a:lnTo>
                  <a:lnTo>
                    <a:pt x="44484" y="2514"/>
                  </a:lnTo>
                  <a:lnTo>
                    <a:pt x="44384" y="2414"/>
                  </a:lnTo>
                  <a:lnTo>
                    <a:pt x="44484" y="2313"/>
                  </a:lnTo>
                  <a:close/>
                  <a:moveTo>
                    <a:pt x="46143" y="2012"/>
                  </a:moveTo>
                  <a:lnTo>
                    <a:pt x="46244" y="2213"/>
                  </a:lnTo>
                  <a:lnTo>
                    <a:pt x="46244" y="2363"/>
                  </a:lnTo>
                  <a:lnTo>
                    <a:pt x="46193" y="2464"/>
                  </a:lnTo>
                  <a:lnTo>
                    <a:pt x="46143" y="2514"/>
                  </a:lnTo>
                  <a:lnTo>
                    <a:pt x="46093" y="2464"/>
                  </a:lnTo>
                  <a:lnTo>
                    <a:pt x="46042" y="2363"/>
                  </a:lnTo>
                  <a:lnTo>
                    <a:pt x="46093" y="2213"/>
                  </a:lnTo>
                  <a:lnTo>
                    <a:pt x="46143" y="2012"/>
                  </a:lnTo>
                  <a:close/>
                  <a:moveTo>
                    <a:pt x="49561" y="2162"/>
                  </a:moveTo>
                  <a:lnTo>
                    <a:pt x="49611" y="2213"/>
                  </a:lnTo>
                  <a:lnTo>
                    <a:pt x="49661" y="2363"/>
                  </a:lnTo>
                  <a:lnTo>
                    <a:pt x="49611" y="2464"/>
                  </a:lnTo>
                  <a:lnTo>
                    <a:pt x="49511" y="2514"/>
                  </a:lnTo>
                  <a:lnTo>
                    <a:pt x="49360" y="2514"/>
                  </a:lnTo>
                  <a:lnTo>
                    <a:pt x="49209" y="2414"/>
                  </a:lnTo>
                  <a:lnTo>
                    <a:pt x="49259" y="2363"/>
                  </a:lnTo>
                  <a:lnTo>
                    <a:pt x="49511" y="2162"/>
                  </a:lnTo>
                  <a:close/>
                  <a:moveTo>
                    <a:pt x="61524" y="2363"/>
                  </a:moveTo>
                  <a:lnTo>
                    <a:pt x="61624" y="2414"/>
                  </a:lnTo>
                  <a:lnTo>
                    <a:pt x="61473" y="2514"/>
                  </a:lnTo>
                  <a:lnTo>
                    <a:pt x="61423" y="2414"/>
                  </a:lnTo>
                  <a:lnTo>
                    <a:pt x="61524" y="2363"/>
                  </a:lnTo>
                  <a:close/>
                  <a:moveTo>
                    <a:pt x="76251" y="2313"/>
                  </a:moveTo>
                  <a:lnTo>
                    <a:pt x="76301" y="2464"/>
                  </a:lnTo>
                  <a:lnTo>
                    <a:pt x="76251" y="2514"/>
                  </a:lnTo>
                  <a:lnTo>
                    <a:pt x="76151" y="2414"/>
                  </a:lnTo>
                  <a:lnTo>
                    <a:pt x="76251" y="2313"/>
                  </a:lnTo>
                  <a:close/>
                  <a:moveTo>
                    <a:pt x="42725" y="2112"/>
                  </a:moveTo>
                  <a:lnTo>
                    <a:pt x="42876" y="2213"/>
                  </a:lnTo>
                  <a:lnTo>
                    <a:pt x="42876" y="2263"/>
                  </a:lnTo>
                  <a:lnTo>
                    <a:pt x="42876" y="2313"/>
                  </a:lnTo>
                  <a:lnTo>
                    <a:pt x="42876" y="2414"/>
                  </a:lnTo>
                  <a:lnTo>
                    <a:pt x="42826" y="2514"/>
                  </a:lnTo>
                  <a:lnTo>
                    <a:pt x="42423" y="2564"/>
                  </a:lnTo>
                  <a:lnTo>
                    <a:pt x="42273" y="2514"/>
                  </a:lnTo>
                  <a:lnTo>
                    <a:pt x="42122" y="2514"/>
                  </a:lnTo>
                  <a:lnTo>
                    <a:pt x="42072" y="2414"/>
                  </a:lnTo>
                  <a:lnTo>
                    <a:pt x="42072" y="2313"/>
                  </a:lnTo>
                  <a:lnTo>
                    <a:pt x="42072" y="2263"/>
                  </a:lnTo>
                  <a:lnTo>
                    <a:pt x="42122" y="2162"/>
                  </a:lnTo>
                  <a:lnTo>
                    <a:pt x="42273" y="2263"/>
                  </a:lnTo>
                  <a:lnTo>
                    <a:pt x="42423" y="2263"/>
                  </a:lnTo>
                  <a:lnTo>
                    <a:pt x="42574" y="2162"/>
                  </a:lnTo>
                  <a:lnTo>
                    <a:pt x="42625" y="2112"/>
                  </a:lnTo>
                  <a:close/>
                  <a:moveTo>
                    <a:pt x="64489" y="2112"/>
                  </a:moveTo>
                  <a:lnTo>
                    <a:pt x="64540" y="2162"/>
                  </a:lnTo>
                  <a:lnTo>
                    <a:pt x="64540" y="2263"/>
                  </a:lnTo>
                  <a:lnTo>
                    <a:pt x="64540" y="2363"/>
                  </a:lnTo>
                  <a:lnTo>
                    <a:pt x="64540" y="2464"/>
                  </a:lnTo>
                  <a:lnTo>
                    <a:pt x="64439" y="2514"/>
                  </a:lnTo>
                  <a:lnTo>
                    <a:pt x="64339" y="2564"/>
                  </a:lnTo>
                  <a:lnTo>
                    <a:pt x="64238" y="2514"/>
                  </a:lnTo>
                  <a:lnTo>
                    <a:pt x="64037" y="2514"/>
                  </a:lnTo>
                  <a:lnTo>
                    <a:pt x="63987" y="2464"/>
                  </a:lnTo>
                  <a:lnTo>
                    <a:pt x="64037" y="2313"/>
                  </a:lnTo>
                  <a:lnTo>
                    <a:pt x="64238" y="2313"/>
                  </a:lnTo>
                  <a:lnTo>
                    <a:pt x="64339" y="2263"/>
                  </a:lnTo>
                  <a:lnTo>
                    <a:pt x="64389" y="2162"/>
                  </a:lnTo>
                  <a:lnTo>
                    <a:pt x="64489" y="2112"/>
                  </a:lnTo>
                  <a:close/>
                  <a:moveTo>
                    <a:pt x="4474" y="1710"/>
                  </a:moveTo>
                  <a:lnTo>
                    <a:pt x="4575" y="1760"/>
                  </a:lnTo>
                  <a:lnTo>
                    <a:pt x="4625" y="2162"/>
                  </a:lnTo>
                  <a:lnTo>
                    <a:pt x="4675" y="2313"/>
                  </a:lnTo>
                  <a:lnTo>
                    <a:pt x="4826" y="2514"/>
                  </a:lnTo>
                  <a:lnTo>
                    <a:pt x="4776" y="2564"/>
                  </a:lnTo>
                  <a:lnTo>
                    <a:pt x="4776" y="2665"/>
                  </a:lnTo>
                  <a:lnTo>
                    <a:pt x="4675" y="2715"/>
                  </a:lnTo>
                  <a:lnTo>
                    <a:pt x="4625" y="2665"/>
                  </a:lnTo>
                  <a:lnTo>
                    <a:pt x="4525" y="2564"/>
                  </a:lnTo>
                  <a:lnTo>
                    <a:pt x="4173" y="2213"/>
                  </a:lnTo>
                  <a:lnTo>
                    <a:pt x="4273" y="2112"/>
                  </a:lnTo>
                  <a:lnTo>
                    <a:pt x="4374" y="2012"/>
                  </a:lnTo>
                  <a:lnTo>
                    <a:pt x="4424" y="1760"/>
                  </a:lnTo>
                  <a:lnTo>
                    <a:pt x="4474" y="1710"/>
                  </a:lnTo>
                  <a:close/>
                  <a:moveTo>
                    <a:pt x="56849" y="2363"/>
                  </a:moveTo>
                  <a:lnTo>
                    <a:pt x="56950" y="2414"/>
                  </a:lnTo>
                  <a:lnTo>
                    <a:pt x="57000" y="2514"/>
                  </a:lnTo>
                  <a:lnTo>
                    <a:pt x="56899" y="2715"/>
                  </a:lnTo>
                  <a:lnTo>
                    <a:pt x="56849" y="2715"/>
                  </a:lnTo>
                  <a:lnTo>
                    <a:pt x="56799" y="2615"/>
                  </a:lnTo>
                  <a:lnTo>
                    <a:pt x="56749" y="2514"/>
                  </a:lnTo>
                  <a:lnTo>
                    <a:pt x="56799" y="2414"/>
                  </a:lnTo>
                  <a:lnTo>
                    <a:pt x="56849" y="2363"/>
                  </a:lnTo>
                  <a:close/>
                  <a:moveTo>
                    <a:pt x="5429" y="2514"/>
                  </a:moveTo>
                  <a:lnTo>
                    <a:pt x="5630" y="2615"/>
                  </a:lnTo>
                  <a:lnTo>
                    <a:pt x="5630" y="2665"/>
                  </a:lnTo>
                  <a:lnTo>
                    <a:pt x="5530" y="2715"/>
                  </a:lnTo>
                  <a:lnTo>
                    <a:pt x="5429" y="2765"/>
                  </a:lnTo>
                  <a:lnTo>
                    <a:pt x="5329" y="2715"/>
                  </a:lnTo>
                  <a:lnTo>
                    <a:pt x="5278" y="2665"/>
                  </a:lnTo>
                  <a:lnTo>
                    <a:pt x="5329" y="2615"/>
                  </a:lnTo>
                  <a:lnTo>
                    <a:pt x="5429" y="2514"/>
                  </a:lnTo>
                  <a:close/>
                  <a:moveTo>
                    <a:pt x="6133" y="2514"/>
                  </a:moveTo>
                  <a:lnTo>
                    <a:pt x="6233" y="2564"/>
                  </a:lnTo>
                  <a:lnTo>
                    <a:pt x="6284" y="2665"/>
                  </a:lnTo>
                  <a:lnTo>
                    <a:pt x="6284" y="2816"/>
                  </a:lnTo>
                  <a:lnTo>
                    <a:pt x="6233" y="2866"/>
                  </a:lnTo>
                  <a:lnTo>
                    <a:pt x="6133" y="2967"/>
                  </a:lnTo>
                  <a:lnTo>
                    <a:pt x="6032" y="2967"/>
                  </a:lnTo>
                  <a:lnTo>
                    <a:pt x="5932" y="2916"/>
                  </a:lnTo>
                  <a:lnTo>
                    <a:pt x="5882" y="2866"/>
                  </a:lnTo>
                  <a:lnTo>
                    <a:pt x="5882" y="2765"/>
                  </a:lnTo>
                  <a:lnTo>
                    <a:pt x="5882" y="2665"/>
                  </a:lnTo>
                  <a:lnTo>
                    <a:pt x="5882" y="2615"/>
                  </a:lnTo>
                  <a:lnTo>
                    <a:pt x="6032" y="2514"/>
                  </a:lnTo>
                  <a:close/>
                  <a:moveTo>
                    <a:pt x="78563" y="2313"/>
                  </a:moveTo>
                  <a:lnTo>
                    <a:pt x="78613" y="2363"/>
                  </a:lnTo>
                  <a:lnTo>
                    <a:pt x="78664" y="2464"/>
                  </a:lnTo>
                  <a:lnTo>
                    <a:pt x="78664" y="2564"/>
                  </a:lnTo>
                  <a:lnTo>
                    <a:pt x="78664" y="2715"/>
                  </a:lnTo>
                  <a:lnTo>
                    <a:pt x="78714" y="2866"/>
                  </a:lnTo>
                  <a:lnTo>
                    <a:pt x="78865" y="3067"/>
                  </a:lnTo>
                  <a:lnTo>
                    <a:pt x="78865" y="3168"/>
                  </a:lnTo>
                  <a:lnTo>
                    <a:pt x="78814" y="3318"/>
                  </a:lnTo>
                  <a:lnTo>
                    <a:pt x="78714" y="3369"/>
                  </a:lnTo>
                  <a:lnTo>
                    <a:pt x="77960" y="3369"/>
                  </a:lnTo>
                  <a:lnTo>
                    <a:pt x="77859" y="3268"/>
                  </a:lnTo>
                  <a:lnTo>
                    <a:pt x="77859" y="3168"/>
                  </a:lnTo>
                  <a:lnTo>
                    <a:pt x="77960" y="2967"/>
                  </a:lnTo>
                  <a:lnTo>
                    <a:pt x="78010" y="2816"/>
                  </a:lnTo>
                  <a:lnTo>
                    <a:pt x="77960" y="2765"/>
                  </a:lnTo>
                  <a:lnTo>
                    <a:pt x="77910" y="2765"/>
                  </a:lnTo>
                  <a:lnTo>
                    <a:pt x="77608" y="2715"/>
                  </a:lnTo>
                  <a:lnTo>
                    <a:pt x="77457" y="2765"/>
                  </a:lnTo>
                  <a:lnTo>
                    <a:pt x="77357" y="2916"/>
                  </a:lnTo>
                  <a:lnTo>
                    <a:pt x="77206" y="3067"/>
                  </a:lnTo>
                  <a:lnTo>
                    <a:pt x="77055" y="3168"/>
                  </a:lnTo>
                  <a:lnTo>
                    <a:pt x="76955" y="3168"/>
                  </a:lnTo>
                  <a:lnTo>
                    <a:pt x="76854" y="3117"/>
                  </a:lnTo>
                  <a:lnTo>
                    <a:pt x="76754" y="3067"/>
                  </a:lnTo>
                  <a:lnTo>
                    <a:pt x="76854" y="2967"/>
                  </a:lnTo>
                  <a:lnTo>
                    <a:pt x="77005" y="2866"/>
                  </a:lnTo>
                  <a:lnTo>
                    <a:pt x="77106" y="2665"/>
                  </a:lnTo>
                  <a:lnTo>
                    <a:pt x="77206" y="2514"/>
                  </a:lnTo>
                  <a:lnTo>
                    <a:pt x="77256" y="2363"/>
                  </a:lnTo>
                  <a:lnTo>
                    <a:pt x="77407" y="2313"/>
                  </a:lnTo>
                  <a:close/>
                  <a:moveTo>
                    <a:pt x="3570" y="2514"/>
                  </a:moveTo>
                  <a:lnTo>
                    <a:pt x="3670" y="2564"/>
                  </a:lnTo>
                  <a:lnTo>
                    <a:pt x="3771" y="2615"/>
                  </a:lnTo>
                  <a:lnTo>
                    <a:pt x="3620" y="2665"/>
                  </a:lnTo>
                  <a:lnTo>
                    <a:pt x="3570" y="2765"/>
                  </a:lnTo>
                  <a:lnTo>
                    <a:pt x="3519" y="2967"/>
                  </a:lnTo>
                  <a:lnTo>
                    <a:pt x="3519" y="3168"/>
                  </a:lnTo>
                  <a:lnTo>
                    <a:pt x="3519" y="3268"/>
                  </a:lnTo>
                  <a:lnTo>
                    <a:pt x="3469" y="3369"/>
                  </a:lnTo>
                  <a:lnTo>
                    <a:pt x="3268" y="3519"/>
                  </a:lnTo>
                  <a:lnTo>
                    <a:pt x="3117" y="3570"/>
                  </a:lnTo>
                  <a:lnTo>
                    <a:pt x="2916" y="3519"/>
                  </a:lnTo>
                  <a:lnTo>
                    <a:pt x="2765" y="3318"/>
                  </a:lnTo>
                  <a:lnTo>
                    <a:pt x="2765" y="3218"/>
                  </a:lnTo>
                  <a:lnTo>
                    <a:pt x="2816" y="3168"/>
                  </a:lnTo>
                  <a:lnTo>
                    <a:pt x="3017" y="3168"/>
                  </a:lnTo>
                  <a:lnTo>
                    <a:pt x="3067" y="3117"/>
                  </a:lnTo>
                  <a:lnTo>
                    <a:pt x="3117" y="3017"/>
                  </a:lnTo>
                  <a:lnTo>
                    <a:pt x="3167" y="2816"/>
                  </a:lnTo>
                  <a:lnTo>
                    <a:pt x="3268" y="2715"/>
                  </a:lnTo>
                  <a:lnTo>
                    <a:pt x="3469" y="2514"/>
                  </a:lnTo>
                  <a:close/>
                  <a:moveTo>
                    <a:pt x="11461" y="3419"/>
                  </a:moveTo>
                  <a:lnTo>
                    <a:pt x="11561" y="3469"/>
                  </a:lnTo>
                  <a:lnTo>
                    <a:pt x="11411" y="3570"/>
                  </a:lnTo>
                  <a:lnTo>
                    <a:pt x="11310" y="3469"/>
                  </a:lnTo>
                  <a:lnTo>
                    <a:pt x="11461" y="3419"/>
                  </a:lnTo>
                  <a:close/>
                  <a:moveTo>
                    <a:pt x="5077" y="3821"/>
                  </a:moveTo>
                  <a:lnTo>
                    <a:pt x="5228" y="3922"/>
                  </a:lnTo>
                  <a:lnTo>
                    <a:pt x="5178" y="3972"/>
                  </a:lnTo>
                  <a:lnTo>
                    <a:pt x="5027" y="3922"/>
                  </a:lnTo>
                  <a:lnTo>
                    <a:pt x="5077" y="3821"/>
                  </a:lnTo>
                  <a:close/>
                  <a:moveTo>
                    <a:pt x="7440" y="4022"/>
                  </a:moveTo>
                  <a:lnTo>
                    <a:pt x="7490" y="4072"/>
                  </a:lnTo>
                  <a:lnTo>
                    <a:pt x="7440" y="4223"/>
                  </a:lnTo>
                  <a:lnTo>
                    <a:pt x="7390" y="4123"/>
                  </a:lnTo>
                  <a:lnTo>
                    <a:pt x="7440" y="4022"/>
                  </a:lnTo>
                  <a:close/>
                  <a:moveTo>
                    <a:pt x="10003" y="4474"/>
                  </a:moveTo>
                  <a:lnTo>
                    <a:pt x="10054" y="4525"/>
                  </a:lnTo>
                  <a:lnTo>
                    <a:pt x="10054" y="4625"/>
                  </a:lnTo>
                  <a:lnTo>
                    <a:pt x="10054" y="4726"/>
                  </a:lnTo>
                  <a:lnTo>
                    <a:pt x="10003" y="4826"/>
                  </a:lnTo>
                  <a:lnTo>
                    <a:pt x="9903" y="4826"/>
                  </a:lnTo>
                  <a:lnTo>
                    <a:pt x="9852" y="4726"/>
                  </a:lnTo>
                  <a:lnTo>
                    <a:pt x="9852" y="4625"/>
                  </a:lnTo>
                  <a:lnTo>
                    <a:pt x="9852" y="4525"/>
                  </a:lnTo>
                  <a:lnTo>
                    <a:pt x="9953" y="4474"/>
                  </a:lnTo>
                  <a:close/>
                  <a:moveTo>
                    <a:pt x="3972" y="3972"/>
                  </a:moveTo>
                  <a:lnTo>
                    <a:pt x="4223" y="4022"/>
                  </a:lnTo>
                  <a:lnTo>
                    <a:pt x="4424" y="4123"/>
                  </a:lnTo>
                  <a:lnTo>
                    <a:pt x="4525" y="4273"/>
                  </a:lnTo>
                  <a:lnTo>
                    <a:pt x="4575" y="4374"/>
                  </a:lnTo>
                  <a:lnTo>
                    <a:pt x="4575" y="4525"/>
                  </a:lnTo>
                  <a:lnTo>
                    <a:pt x="4474" y="4575"/>
                  </a:lnTo>
                  <a:lnTo>
                    <a:pt x="4323" y="4625"/>
                  </a:lnTo>
                  <a:lnTo>
                    <a:pt x="3871" y="4625"/>
                  </a:lnTo>
                  <a:lnTo>
                    <a:pt x="3821" y="4676"/>
                  </a:lnTo>
                  <a:lnTo>
                    <a:pt x="3771" y="4776"/>
                  </a:lnTo>
                  <a:lnTo>
                    <a:pt x="3771" y="4927"/>
                  </a:lnTo>
                  <a:lnTo>
                    <a:pt x="3771" y="5078"/>
                  </a:lnTo>
                  <a:lnTo>
                    <a:pt x="3771" y="5128"/>
                  </a:lnTo>
                  <a:lnTo>
                    <a:pt x="3620" y="5228"/>
                  </a:lnTo>
                  <a:lnTo>
                    <a:pt x="3519" y="5279"/>
                  </a:lnTo>
                  <a:lnTo>
                    <a:pt x="3419" y="5228"/>
                  </a:lnTo>
                  <a:lnTo>
                    <a:pt x="3368" y="5178"/>
                  </a:lnTo>
                  <a:lnTo>
                    <a:pt x="3318" y="4625"/>
                  </a:lnTo>
                  <a:lnTo>
                    <a:pt x="3268" y="4525"/>
                  </a:lnTo>
                  <a:lnTo>
                    <a:pt x="3218" y="4374"/>
                  </a:lnTo>
                  <a:lnTo>
                    <a:pt x="3117" y="4273"/>
                  </a:lnTo>
                  <a:lnTo>
                    <a:pt x="3218" y="4223"/>
                  </a:lnTo>
                  <a:lnTo>
                    <a:pt x="3620" y="4223"/>
                  </a:lnTo>
                  <a:lnTo>
                    <a:pt x="3720" y="4123"/>
                  </a:lnTo>
                  <a:lnTo>
                    <a:pt x="3771" y="4072"/>
                  </a:lnTo>
                  <a:lnTo>
                    <a:pt x="3821" y="3972"/>
                  </a:lnTo>
                  <a:close/>
                  <a:moveTo>
                    <a:pt x="5530" y="6937"/>
                  </a:moveTo>
                  <a:lnTo>
                    <a:pt x="5630" y="7088"/>
                  </a:lnTo>
                  <a:lnTo>
                    <a:pt x="5530" y="7390"/>
                  </a:lnTo>
                  <a:lnTo>
                    <a:pt x="5480" y="7239"/>
                  </a:lnTo>
                  <a:lnTo>
                    <a:pt x="5429" y="7088"/>
                  </a:lnTo>
                  <a:lnTo>
                    <a:pt x="5480" y="7038"/>
                  </a:lnTo>
                  <a:lnTo>
                    <a:pt x="5530" y="6937"/>
                  </a:lnTo>
                  <a:close/>
                  <a:moveTo>
                    <a:pt x="5530" y="9048"/>
                  </a:moveTo>
                  <a:lnTo>
                    <a:pt x="5580" y="9099"/>
                  </a:lnTo>
                  <a:lnTo>
                    <a:pt x="5630" y="9199"/>
                  </a:lnTo>
                  <a:lnTo>
                    <a:pt x="5530" y="9249"/>
                  </a:lnTo>
                  <a:lnTo>
                    <a:pt x="5128" y="9249"/>
                  </a:lnTo>
                  <a:lnTo>
                    <a:pt x="5077" y="9199"/>
                  </a:lnTo>
                  <a:lnTo>
                    <a:pt x="5077" y="9149"/>
                  </a:lnTo>
                  <a:lnTo>
                    <a:pt x="5128" y="9048"/>
                  </a:lnTo>
                  <a:close/>
                  <a:moveTo>
                    <a:pt x="5077" y="9702"/>
                  </a:moveTo>
                  <a:lnTo>
                    <a:pt x="5128" y="9752"/>
                  </a:lnTo>
                  <a:lnTo>
                    <a:pt x="5228" y="9903"/>
                  </a:lnTo>
                  <a:lnTo>
                    <a:pt x="5278" y="10054"/>
                  </a:lnTo>
                  <a:lnTo>
                    <a:pt x="5429" y="10205"/>
                  </a:lnTo>
                  <a:lnTo>
                    <a:pt x="5329" y="10255"/>
                  </a:lnTo>
                  <a:lnTo>
                    <a:pt x="5077" y="10305"/>
                  </a:lnTo>
                  <a:lnTo>
                    <a:pt x="4927" y="10255"/>
                  </a:lnTo>
                  <a:lnTo>
                    <a:pt x="4776" y="10154"/>
                  </a:lnTo>
                  <a:lnTo>
                    <a:pt x="4675" y="10054"/>
                  </a:lnTo>
                  <a:lnTo>
                    <a:pt x="4625" y="10003"/>
                  </a:lnTo>
                  <a:lnTo>
                    <a:pt x="4675" y="9903"/>
                  </a:lnTo>
                  <a:lnTo>
                    <a:pt x="4826" y="9802"/>
                  </a:lnTo>
                  <a:lnTo>
                    <a:pt x="4977" y="9702"/>
                  </a:lnTo>
                  <a:close/>
                  <a:moveTo>
                    <a:pt x="5982" y="10104"/>
                  </a:moveTo>
                  <a:lnTo>
                    <a:pt x="6032" y="10255"/>
                  </a:lnTo>
                  <a:lnTo>
                    <a:pt x="5982" y="10305"/>
                  </a:lnTo>
                  <a:lnTo>
                    <a:pt x="5882" y="10205"/>
                  </a:lnTo>
                  <a:lnTo>
                    <a:pt x="5982" y="10104"/>
                  </a:lnTo>
                  <a:close/>
                  <a:moveTo>
                    <a:pt x="3017" y="10104"/>
                  </a:moveTo>
                  <a:lnTo>
                    <a:pt x="3218" y="10154"/>
                  </a:lnTo>
                  <a:lnTo>
                    <a:pt x="3419" y="10255"/>
                  </a:lnTo>
                  <a:lnTo>
                    <a:pt x="3519" y="10406"/>
                  </a:lnTo>
                  <a:lnTo>
                    <a:pt x="3469" y="10506"/>
                  </a:lnTo>
                  <a:lnTo>
                    <a:pt x="3218" y="10506"/>
                  </a:lnTo>
                  <a:lnTo>
                    <a:pt x="3117" y="10406"/>
                  </a:lnTo>
                  <a:lnTo>
                    <a:pt x="3067" y="10355"/>
                  </a:lnTo>
                  <a:lnTo>
                    <a:pt x="3017" y="10355"/>
                  </a:lnTo>
                  <a:lnTo>
                    <a:pt x="2916" y="10406"/>
                  </a:lnTo>
                  <a:lnTo>
                    <a:pt x="2866" y="10506"/>
                  </a:lnTo>
                  <a:lnTo>
                    <a:pt x="2816" y="10506"/>
                  </a:lnTo>
                  <a:lnTo>
                    <a:pt x="2765" y="10456"/>
                  </a:lnTo>
                  <a:lnTo>
                    <a:pt x="2715" y="10406"/>
                  </a:lnTo>
                  <a:lnTo>
                    <a:pt x="2715" y="10255"/>
                  </a:lnTo>
                  <a:lnTo>
                    <a:pt x="2765" y="10154"/>
                  </a:lnTo>
                  <a:lnTo>
                    <a:pt x="3017" y="10104"/>
                  </a:lnTo>
                  <a:close/>
                  <a:moveTo>
                    <a:pt x="5781" y="10556"/>
                  </a:moveTo>
                  <a:lnTo>
                    <a:pt x="5831" y="10607"/>
                  </a:lnTo>
                  <a:lnTo>
                    <a:pt x="5882" y="10707"/>
                  </a:lnTo>
                  <a:lnTo>
                    <a:pt x="5831" y="10808"/>
                  </a:lnTo>
                  <a:lnTo>
                    <a:pt x="5781" y="10908"/>
                  </a:lnTo>
                  <a:lnTo>
                    <a:pt x="5731" y="10908"/>
                  </a:lnTo>
                  <a:lnTo>
                    <a:pt x="5681" y="10858"/>
                  </a:lnTo>
                  <a:lnTo>
                    <a:pt x="5630" y="10757"/>
                  </a:lnTo>
                  <a:lnTo>
                    <a:pt x="5681" y="10657"/>
                  </a:lnTo>
                  <a:lnTo>
                    <a:pt x="5731" y="10556"/>
                  </a:lnTo>
                  <a:close/>
                  <a:moveTo>
                    <a:pt x="5178" y="10757"/>
                  </a:moveTo>
                  <a:lnTo>
                    <a:pt x="5228" y="10908"/>
                  </a:lnTo>
                  <a:lnTo>
                    <a:pt x="5228" y="11009"/>
                  </a:lnTo>
                  <a:lnTo>
                    <a:pt x="5178" y="11109"/>
                  </a:lnTo>
                  <a:lnTo>
                    <a:pt x="5128" y="11160"/>
                  </a:lnTo>
                  <a:lnTo>
                    <a:pt x="4726" y="11160"/>
                  </a:lnTo>
                  <a:lnTo>
                    <a:pt x="4675" y="11109"/>
                  </a:lnTo>
                  <a:lnTo>
                    <a:pt x="4625" y="11009"/>
                  </a:lnTo>
                  <a:lnTo>
                    <a:pt x="4575" y="10908"/>
                  </a:lnTo>
                  <a:lnTo>
                    <a:pt x="4625" y="10808"/>
                  </a:lnTo>
                  <a:lnTo>
                    <a:pt x="4726" y="10757"/>
                  </a:lnTo>
                  <a:close/>
                  <a:moveTo>
                    <a:pt x="76301" y="11260"/>
                  </a:moveTo>
                  <a:lnTo>
                    <a:pt x="76251" y="11361"/>
                  </a:lnTo>
                  <a:lnTo>
                    <a:pt x="76226" y="11361"/>
                  </a:lnTo>
                  <a:lnTo>
                    <a:pt x="76301" y="11260"/>
                  </a:lnTo>
                  <a:close/>
                  <a:moveTo>
                    <a:pt x="60720" y="11411"/>
                  </a:moveTo>
                  <a:lnTo>
                    <a:pt x="60770" y="11461"/>
                  </a:lnTo>
                  <a:lnTo>
                    <a:pt x="60619" y="11562"/>
                  </a:lnTo>
                  <a:lnTo>
                    <a:pt x="60569" y="11461"/>
                  </a:lnTo>
                  <a:lnTo>
                    <a:pt x="60720" y="11411"/>
                  </a:lnTo>
                  <a:close/>
                  <a:moveTo>
                    <a:pt x="76251" y="11160"/>
                  </a:moveTo>
                  <a:lnTo>
                    <a:pt x="76165" y="11361"/>
                  </a:lnTo>
                  <a:lnTo>
                    <a:pt x="76151" y="11361"/>
                  </a:lnTo>
                  <a:lnTo>
                    <a:pt x="76151" y="11394"/>
                  </a:lnTo>
                  <a:lnTo>
                    <a:pt x="76100" y="11511"/>
                  </a:lnTo>
                  <a:lnTo>
                    <a:pt x="76000" y="11562"/>
                  </a:lnTo>
                  <a:lnTo>
                    <a:pt x="75949" y="11511"/>
                  </a:lnTo>
                  <a:lnTo>
                    <a:pt x="75949" y="11461"/>
                  </a:lnTo>
                  <a:lnTo>
                    <a:pt x="76050" y="11361"/>
                  </a:lnTo>
                  <a:lnTo>
                    <a:pt x="76151" y="11361"/>
                  </a:lnTo>
                  <a:lnTo>
                    <a:pt x="76151" y="11260"/>
                  </a:lnTo>
                  <a:lnTo>
                    <a:pt x="76251" y="11160"/>
                  </a:lnTo>
                  <a:close/>
                  <a:moveTo>
                    <a:pt x="77457" y="11160"/>
                  </a:moveTo>
                  <a:lnTo>
                    <a:pt x="77558" y="11210"/>
                  </a:lnTo>
                  <a:lnTo>
                    <a:pt x="77608" y="11310"/>
                  </a:lnTo>
                  <a:lnTo>
                    <a:pt x="77608" y="11461"/>
                  </a:lnTo>
                  <a:lnTo>
                    <a:pt x="77558" y="11562"/>
                  </a:lnTo>
                  <a:lnTo>
                    <a:pt x="77357" y="11562"/>
                  </a:lnTo>
                  <a:lnTo>
                    <a:pt x="77206" y="11511"/>
                  </a:lnTo>
                  <a:lnTo>
                    <a:pt x="77206" y="11461"/>
                  </a:lnTo>
                  <a:lnTo>
                    <a:pt x="77206" y="11361"/>
                  </a:lnTo>
                  <a:lnTo>
                    <a:pt x="77206" y="11260"/>
                  </a:lnTo>
                  <a:lnTo>
                    <a:pt x="77256" y="11210"/>
                  </a:lnTo>
                  <a:lnTo>
                    <a:pt x="77357" y="11160"/>
                  </a:lnTo>
                  <a:close/>
                  <a:moveTo>
                    <a:pt x="41267" y="11160"/>
                  </a:moveTo>
                  <a:lnTo>
                    <a:pt x="41368" y="11210"/>
                  </a:lnTo>
                  <a:lnTo>
                    <a:pt x="41418" y="11310"/>
                  </a:lnTo>
                  <a:lnTo>
                    <a:pt x="41418" y="11361"/>
                  </a:lnTo>
                  <a:lnTo>
                    <a:pt x="41418" y="11461"/>
                  </a:lnTo>
                  <a:lnTo>
                    <a:pt x="41418" y="11562"/>
                  </a:lnTo>
                  <a:lnTo>
                    <a:pt x="41418" y="11662"/>
                  </a:lnTo>
                  <a:lnTo>
                    <a:pt x="41368" y="11712"/>
                  </a:lnTo>
                  <a:lnTo>
                    <a:pt x="41267" y="11763"/>
                  </a:lnTo>
                  <a:lnTo>
                    <a:pt x="41167" y="11662"/>
                  </a:lnTo>
                  <a:lnTo>
                    <a:pt x="41066" y="11562"/>
                  </a:lnTo>
                  <a:lnTo>
                    <a:pt x="41016" y="11411"/>
                  </a:lnTo>
                  <a:lnTo>
                    <a:pt x="41016" y="11260"/>
                  </a:lnTo>
                  <a:lnTo>
                    <a:pt x="41117" y="11210"/>
                  </a:lnTo>
                  <a:lnTo>
                    <a:pt x="41267" y="11160"/>
                  </a:lnTo>
                  <a:close/>
                  <a:moveTo>
                    <a:pt x="77859" y="12115"/>
                  </a:moveTo>
                  <a:lnTo>
                    <a:pt x="77809" y="12140"/>
                  </a:lnTo>
                  <a:lnTo>
                    <a:pt x="77809" y="12215"/>
                  </a:lnTo>
                  <a:lnTo>
                    <a:pt x="77885" y="12215"/>
                  </a:lnTo>
                  <a:lnTo>
                    <a:pt x="77859" y="12115"/>
                  </a:lnTo>
                  <a:close/>
                  <a:moveTo>
                    <a:pt x="6887" y="12818"/>
                  </a:moveTo>
                  <a:lnTo>
                    <a:pt x="7088" y="12919"/>
                  </a:lnTo>
                  <a:lnTo>
                    <a:pt x="7088" y="12969"/>
                  </a:lnTo>
                  <a:lnTo>
                    <a:pt x="6987" y="13070"/>
                  </a:lnTo>
                  <a:lnTo>
                    <a:pt x="6887" y="13070"/>
                  </a:lnTo>
                  <a:lnTo>
                    <a:pt x="6786" y="13019"/>
                  </a:lnTo>
                  <a:lnTo>
                    <a:pt x="6736" y="12969"/>
                  </a:lnTo>
                  <a:lnTo>
                    <a:pt x="6786" y="12919"/>
                  </a:lnTo>
                  <a:lnTo>
                    <a:pt x="6887" y="12818"/>
                  </a:lnTo>
                  <a:close/>
                  <a:moveTo>
                    <a:pt x="41368" y="12014"/>
                  </a:moveTo>
                  <a:lnTo>
                    <a:pt x="41418" y="12115"/>
                  </a:lnTo>
                  <a:lnTo>
                    <a:pt x="41569" y="12165"/>
                  </a:lnTo>
                  <a:lnTo>
                    <a:pt x="41670" y="12215"/>
                  </a:lnTo>
                  <a:lnTo>
                    <a:pt x="41770" y="12265"/>
                  </a:lnTo>
                  <a:lnTo>
                    <a:pt x="41820" y="12316"/>
                  </a:lnTo>
                  <a:lnTo>
                    <a:pt x="41820" y="12416"/>
                  </a:lnTo>
                  <a:lnTo>
                    <a:pt x="41871" y="12667"/>
                  </a:lnTo>
                  <a:lnTo>
                    <a:pt x="41871" y="12818"/>
                  </a:lnTo>
                  <a:lnTo>
                    <a:pt x="41820" y="12969"/>
                  </a:lnTo>
                  <a:lnTo>
                    <a:pt x="41720" y="13070"/>
                  </a:lnTo>
                  <a:lnTo>
                    <a:pt x="41619" y="13170"/>
                  </a:lnTo>
                  <a:lnTo>
                    <a:pt x="41519" y="13271"/>
                  </a:lnTo>
                  <a:lnTo>
                    <a:pt x="41468" y="13220"/>
                  </a:lnTo>
                  <a:lnTo>
                    <a:pt x="41368" y="12969"/>
                  </a:lnTo>
                  <a:lnTo>
                    <a:pt x="41267" y="12768"/>
                  </a:lnTo>
                  <a:lnTo>
                    <a:pt x="41167" y="12517"/>
                  </a:lnTo>
                  <a:lnTo>
                    <a:pt x="41016" y="12316"/>
                  </a:lnTo>
                  <a:lnTo>
                    <a:pt x="41368" y="12014"/>
                  </a:lnTo>
                  <a:close/>
                  <a:moveTo>
                    <a:pt x="79016" y="13271"/>
                  </a:moveTo>
                  <a:lnTo>
                    <a:pt x="79066" y="13371"/>
                  </a:lnTo>
                  <a:lnTo>
                    <a:pt x="79066" y="13472"/>
                  </a:lnTo>
                  <a:lnTo>
                    <a:pt x="79166" y="13472"/>
                  </a:lnTo>
                  <a:lnTo>
                    <a:pt x="79267" y="13572"/>
                  </a:lnTo>
                  <a:lnTo>
                    <a:pt x="78965" y="13421"/>
                  </a:lnTo>
                  <a:lnTo>
                    <a:pt x="78915" y="13371"/>
                  </a:lnTo>
                  <a:lnTo>
                    <a:pt x="78965" y="13271"/>
                  </a:lnTo>
                  <a:close/>
                  <a:moveTo>
                    <a:pt x="6786" y="13472"/>
                  </a:moveTo>
                  <a:lnTo>
                    <a:pt x="6887" y="13622"/>
                  </a:lnTo>
                  <a:lnTo>
                    <a:pt x="6786" y="13673"/>
                  </a:lnTo>
                  <a:lnTo>
                    <a:pt x="6736" y="13522"/>
                  </a:lnTo>
                  <a:lnTo>
                    <a:pt x="6786" y="13472"/>
                  </a:lnTo>
                  <a:close/>
                  <a:moveTo>
                    <a:pt x="79066" y="13509"/>
                  </a:moveTo>
                  <a:lnTo>
                    <a:pt x="79217" y="13622"/>
                  </a:lnTo>
                  <a:lnTo>
                    <a:pt x="79217" y="13673"/>
                  </a:lnTo>
                  <a:lnTo>
                    <a:pt x="79066" y="13572"/>
                  </a:lnTo>
                  <a:lnTo>
                    <a:pt x="79066" y="13509"/>
                  </a:lnTo>
                  <a:close/>
                  <a:moveTo>
                    <a:pt x="40916" y="13673"/>
                  </a:moveTo>
                  <a:lnTo>
                    <a:pt x="40966" y="13773"/>
                  </a:lnTo>
                  <a:lnTo>
                    <a:pt x="40916" y="13874"/>
                  </a:lnTo>
                  <a:lnTo>
                    <a:pt x="40815" y="13823"/>
                  </a:lnTo>
                  <a:lnTo>
                    <a:pt x="40916" y="13673"/>
                  </a:lnTo>
                  <a:close/>
                  <a:moveTo>
                    <a:pt x="77709" y="13874"/>
                  </a:moveTo>
                  <a:lnTo>
                    <a:pt x="77809" y="14025"/>
                  </a:lnTo>
                  <a:lnTo>
                    <a:pt x="77709" y="14125"/>
                  </a:lnTo>
                  <a:lnTo>
                    <a:pt x="77658" y="13974"/>
                  </a:lnTo>
                  <a:lnTo>
                    <a:pt x="77709" y="13874"/>
                  </a:lnTo>
                  <a:close/>
                  <a:moveTo>
                    <a:pt x="75447" y="15181"/>
                  </a:moveTo>
                  <a:lnTo>
                    <a:pt x="75497" y="15281"/>
                  </a:lnTo>
                  <a:lnTo>
                    <a:pt x="75397" y="15331"/>
                  </a:lnTo>
                  <a:lnTo>
                    <a:pt x="75296" y="15281"/>
                  </a:lnTo>
                  <a:lnTo>
                    <a:pt x="75447" y="15181"/>
                  </a:lnTo>
                  <a:close/>
                  <a:moveTo>
                    <a:pt x="21363" y="15432"/>
                  </a:moveTo>
                  <a:lnTo>
                    <a:pt x="21413" y="15482"/>
                  </a:lnTo>
                  <a:lnTo>
                    <a:pt x="21313" y="15532"/>
                  </a:lnTo>
                  <a:lnTo>
                    <a:pt x="21212" y="15482"/>
                  </a:lnTo>
                  <a:lnTo>
                    <a:pt x="21363" y="15432"/>
                  </a:lnTo>
                  <a:close/>
                  <a:moveTo>
                    <a:pt x="22620" y="14980"/>
                  </a:moveTo>
                  <a:lnTo>
                    <a:pt x="22670" y="15030"/>
                  </a:lnTo>
                  <a:lnTo>
                    <a:pt x="22670" y="15281"/>
                  </a:lnTo>
                  <a:lnTo>
                    <a:pt x="22720" y="15382"/>
                  </a:lnTo>
                  <a:lnTo>
                    <a:pt x="22670" y="15482"/>
                  </a:lnTo>
                  <a:lnTo>
                    <a:pt x="22620" y="15532"/>
                  </a:lnTo>
                  <a:lnTo>
                    <a:pt x="22569" y="15532"/>
                  </a:lnTo>
                  <a:lnTo>
                    <a:pt x="22469" y="15482"/>
                  </a:lnTo>
                  <a:lnTo>
                    <a:pt x="22469" y="15080"/>
                  </a:lnTo>
                  <a:lnTo>
                    <a:pt x="22519" y="15030"/>
                  </a:lnTo>
                  <a:lnTo>
                    <a:pt x="22620" y="14980"/>
                  </a:lnTo>
                  <a:close/>
                  <a:moveTo>
                    <a:pt x="74391" y="15432"/>
                  </a:moveTo>
                  <a:lnTo>
                    <a:pt x="74442" y="15482"/>
                  </a:lnTo>
                  <a:lnTo>
                    <a:pt x="74291" y="15532"/>
                  </a:lnTo>
                  <a:lnTo>
                    <a:pt x="74240" y="15482"/>
                  </a:lnTo>
                  <a:lnTo>
                    <a:pt x="74391" y="15432"/>
                  </a:lnTo>
                  <a:close/>
                  <a:moveTo>
                    <a:pt x="18799" y="15382"/>
                  </a:moveTo>
                  <a:lnTo>
                    <a:pt x="18850" y="15432"/>
                  </a:lnTo>
                  <a:lnTo>
                    <a:pt x="18799" y="15583"/>
                  </a:lnTo>
                  <a:lnTo>
                    <a:pt x="18749" y="15482"/>
                  </a:lnTo>
                  <a:lnTo>
                    <a:pt x="18799" y="15382"/>
                  </a:lnTo>
                  <a:close/>
                  <a:moveTo>
                    <a:pt x="73788" y="15181"/>
                  </a:moveTo>
                  <a:lnTo>
                    <a:pt x="73788" y="15231"/>
                  </a:lnTo>
                  <a:lnTo>
                    <a:pt x="73788" y="15382"/>
                  </a:lnTo>
                  <a:lnTo>
                    <a:pt x="73788" y="15532"/>
                  </a:lnTo>
                  <a:lnTo>
                    <a:pt x="73688" y="15532"/>
                  </a:lnTo>
                  <a:lnTo>
                    <a:pt x="73587" y="15583"/>
                  </a:lnTo>
                  <a:lnTo>
                    <a:pt x="72682" y="15583"/>
                  </a:lnTo>
                  <a:lnTo>
                    <a:pt x="72632" y="15532"/>
                  </a:lnTo>
                  <a:lnTo>
                    <a:pt x="72582" y="15432"/>
                  </a:lnTo>
                  <a:lnTo>
                    <a:pt x="72682" y="15382"/>
                  </a:lnTo>
                  <a:lnTo>
                    <a:pt x="73386" y="15382"/>
                  </a:lnTo>
                  <a:lnTo>
                    <a:pt x="73537" y="15331"/>
                  </a:lnTo>
                  <a:lnTo>
                    <a:pt x="73637" y="15231"/>
                  </a:lnTo>
                  <a:lnTo>
                    <a:pt x="73738" y="15181"/>
                  </a:lnTo>
                  <a:close/>
                  <a:moveTo>
                    <a:pt x="11561" y="15583"/>
                  </a:moveTo>
                  <a:lnTo>
                    <a:pt x="11456" y="15625"/>
                  </a:lnTo>
                  <a:lnTo>
                    <a:pt x="11456" y="15625"/>
                  </a:lnTo>
                  <a:lnTo>
                    <a:pt x="11461" y="15633"/>
                  </a:lnTo>
                  <a:lnTo>
                    <a:pt x="11511" y="15734"/>
                  </a:lnTo>
                  <a:lnTo>
                    <a:pt x="11561" y="15784"/>
                  </a:lnTo>
                  <a:lnTo>
                    <a:pt x="11561" y="15583"/>
                  </a:lnTo>
                  <a:close/>
                  <a:moveTo>
                    <a:pt x="14426" y="15633"/>
                  </a:moveTo>
                  <a:lnTo>
                    <a:pt x="14477" y="15683"/>
                  </a:lnTo>
                  <a:lnTo>
                    <a:pt x="14376" y="15784"/>
                  </a:lnTo>
                  <a:lnTo>
                    <a:pt x="14276" y="15683"/>
                  </a:lnTo>
                  <a:lnTo>
                    <a:pt x="14426" y="15633"/>
                  </a:lnTo>
                  <a:close/>
                  <a:moveTo>
                    <a:pt x="53280" y="15382"/>
                  </a:moveTo>
                  <a:lnTo>
                    <a:pt x="53482" y="15532"/>
                  </a:lnTo>
                  <a:lnTo>
                    <a:pt x="53582" y="15734"/>
                  </a:lnTo>
                  <a:lnTo>
                    <a:pt x="53532" y="15784"/>
                  </a:lnTo>
                  <a:lnTo>
                    <a:pt x="53381" y="15784"/>
                  </a:lnTo>
                  <a:lnTo>
                    <a:pt x="53230" y="15734"/>
                  </a:lnTo>
                  <a:lnTo>
                    <a:pt x="53230" y="15583"/>
                  </a:lnTo>
                  <a:lnTo>
                    <a:pt x="53230" y="15432"/>
                  </a:lnTo>
                  <a:lnTo>
                    <a:pt x="53280" y="15382"/>
                  </a:lnTo>
                  <a:close/>
                  <a:moveTo>
                    <a:pt x="61775" y="15633"/>
                  </a:moveTo>
                  <a:lnTo>
                    <a:pt x="61825" y="15683"/>
                  </a:lnTo>
                  <a:lnTo>
                    <a:pt x="61825" y="15784"/>
                  </a:lnTo>
                  <a:lnTo>
                    <a:pt x="61825" y="15884"/>
                  </a:lnTo>
                  <a:lnTo>
                    <a:pt x="61775" y="15935"/>
                  </a:lnTo>
                  <a:lnTo>
                    <a:pt x="61675" y="15985"/>
                  </a:lnTo>
                  <a:lnTo>
                    <a:pt x="61624" y="15884"/>
                  </a:lnTo>
                  <a:lnTo>
                    <a:pt x="61624" y="15784"/>
                  </a:lnTo>
                  <a:lnTo>
                    <a:pt x="61624" y="15683"/>
                  </a:lnTo>
                  <a:lnTo>
                    <a:pt x="61675" y="15633"/>
                  </a:lnTo>
                  <a:close/>
                  <a:moveTo>
                    <a:pt x="35035" y="15784"/>
                  </a:moveTo>
                  <a:lnTo>
                    <a:pt x="34884" y="16123"/>
                  </a:lnTo>
                  <a:lnTo>
                    <a:pt x="34884" y="16085"/>
                  </a:lnTo>
                  <a:lnTo>
                    <a:pt x="34884" y="15935"/>
                  </a:lnTo>
                  <a:lnTo>
                    <a:pt x="34934" y="15834"/>
                  </a:lnTo>
                  <a:lnTo>
                    <a:pt x="35035" y="15784"/>
                  </a:lnTo>
                  <a:close/>
                  <a:moveTo>
                    <a:pt x="32521" y="15633"/>
                  </a:moveTo>
                  <a:lnTo>
                    <a:pt x="32572" y="15734"/>
                  </a:lnTo>
                  <a:lnTo>
                    <a:pt x="32622" y="15884"/>
                  </a:lnTo>
                  <a:lnTo>
                    <a:pt x="32672" y="15985"/>
                  </a:lnTo>
                  <a:lnTo>
                    <a:pt x="32773" y="16085"/>
                  </a:lnTo>
                  <a:lnTo>
                    <a:pt x="32723" y="16186"/>
                  </a:lnTo>
                  <a:lnTo>
                    <a:pt x="32471" y="16186"/>
                  </a:lnTo>
                  <a:lnTo>
                    <a:pt x="32371" y="16085"/>
                  </a:lnTo>
                  <a:lnTo>
                    <a:pt x="32371" y="15884"/>
                  </a:lnTo>
                  <a:lnTo>
                    <a:pt x="32371" y="15734"/>
                  </a:lnTo>
                  <a:lnTo>
                    <a:pt x="32421" y="15633"/>
                  </a:lnTo>
                  <a:close/>
                  <a:moveTo>
                    <a:pt x="33678" y="14980"/>
                  </a:moveTo>
                  <a:lnTo>
                    <a:pt x="33828" y="15030"/>
                  </a:lnTo>
                  <a:lnTo>
                    <a:pt x="33929" y="15130"/>
                  </a:lnTo>
                  <a:lnTo>
                    <a:pt x="34281" y="15281"/>
                  </a:lnTo>
                  <a:lnTo>
                    <a:pt x="34230" y="15331"/>
                  </a:lnTo>
                  <a:lnTo>
                    <a:pt x="34281" y="15432"/>
                  </a:lnTo>
                  <a:lnTo>
                    <a:pt x="34331" y="15532"/>
                  </a:lnTo>
                  <a:lnTo>
                    <a:pt x="34432" y="15683"/>
                  </a:lnTo>
                  <a:lnTo>
                    <a:pt x="34482" y="15784"/>
                  </a:lnTo>
                  <a:lnTo>
                    <a:pt x="34482" y="15985"/>
                  </a:lnTo>
                  <a:lnTo>
                    <a:pt x="34432" y="16136"/>
                  </a:lnTo>
                  <a:lnTo>
                    <a:pt x="34331" y="16186"/>
                  </a:lnTo>
                  <a:lnTo>
                    <a:pt x="33778" y="16186"/>
                  </a:lnTo>
                  <a:lnTo>
                    <a:pt x="33728" y="16136"/>
                  </a:lnTo>
                  <a:lnTo>
                    <a:pt x="33627" y="16085"/>
                  </a:lnTo>
                  <a:lnTo>
                    <a:pt x="33728" y="16035"/>
                  </a:lnTo>
                  <a:lnTo>
                    <a:pt x="33929" y="15784"/>
                  </a:lnTo>
                  <a:lnTo>
                    <a:pt x="34029" y="15683"/>
                  </a:lnTo>
                  <a:lnTo>
                    <a:pt x="34029" y="15633"/>
                  </a:lnTo>
                  <a:lnTo>
                    <a:pt x="33929" y="15583"/>
                  </a:lnTo>
                  <a:lnTo>
                    <a:pt x="33778" y="15432"/>
                  </a:lnTo>
                  <a:lnTo>
                    <a:pt x="33678" y="15281"/>
                  </a:lnTo>
                  <a:lnTo>
                    <a:pt x="33678" y="15130"/>
                  </a:lnTo>
                  <a:lnTo>
                    <a:pt x="33678" y="14980"/>
                  </a:lnTo>
                  <a:close/>
                  <a:moveTo>
                    <a:pt x="75598" y="15985"/>
                  </a:moveTo>
                  <a:lnTo>
                    <a:pt x="75698" y="16136"/>
                  </a:lnTo>
                  <a:lnTo>
                    <a:pt x="75598" y="16186"/>
                  </a:lnTo>
                  <a:lnTo>
                    <a:pt x="75547" y="16085"/>
                  </a:lnTo>
                  <a:lnTo>
                    <a:pt x="75598" y="15985"/>
                  </a:lnTo>
                  <a:close/>
                  <a:moveTo>
                    <a:pt x="35236" y="16035"/>
                  </a:moveTo>
                  <a:lnTo>
                    <a:pt x="35286" y="16085"/>
                  </a:lnTo>
                  <a:lnTo>
                    <a:pt x="35236" y="16136"/>
                  </a:lnTo>
                  <a:lnTo>
                    <a:pt x="35185" y="16186"/>
                  </a:lnTo>
                  <a:lnTo>
                    <a:pt x="35090" y="16218"/>
                  </a:lnTo>
                  <a:lnTo>
                    <a:pt x="35090" y="16218"/>
                  </a:lnTo>
                  <a:lnTo>
                    <a:pt x="35135" y="16035"/>
                  </a:lnTo>
                  <a:close/>
                  <a:moveTo>
                    <a:pt x="17141" y="15181"/>
                  </a:moveTo>
                  <a:lnTo>
                    <a:pt x="17241" y="15281"/>
                  </a:lnTo>
                  <a:lnTo>
                    <a:pt x="17241" y="15482"/>
                  </a:lnTo>
                  <a:lnTo>
                    <a:pt x="17241" y="15683"/>
                  </a:lnTo>
                  <a:lnTo>
                    <a:pt x="17191" y="15935"/>
                  </a:lnTo>
                  <a:lnTo>
                    <a:pt x="17191" y="15985"/>
                  </a:lnTo>
                  <a:lnTo>
                    <a:pt x="17141" y="15985"/>
                  </a:lnTo>
                  <a:lnTo>
                    <a:pt x="17040" y="15935"/>
                  </a:lnTo>
                  <a:lnTo>
                    <a:pt x="16839" y="15834"/>
                  </a:lnTo>
                  <a:lnTo>
                    <a:pt x="16638" y="15784"/>
                  </a:lnTo>
                  <a:lnTo>
                    <a:pt x="16487" y="15834"/>
                  </a:lnTo>
                  <a:lnTo>
                    <a:pt x="16337" y="15935"/>
                  </a:lnTo>
                  <a:lnTo>
                    <a:pt x="16135" y="16136"/>
                  </a:lnTo>
                  <a:lnTo>
                    <a:pt x="16035" y="16236"/>
                  </a:lnTo>
                  <a:lnTo>
                    <a:pt x="15985" y="16236"/>
                  </a:lnTo>
                  <a:lnTo>
                    <a:pt x="15934" y="16186"/>
                  </a:lnTo>
                  <a:lnTo>
                    <a:pt x="15784" y="16085"/>
                  </a:lnTo>
                  <a:lnTo>
                    <a:pt x="15633" y="16035"/>
                  </a:lnTo>
                  <a:lnTo>
                    <a:pt x="15331" y="15985"/>
                  </a:lnTo>
                  <a:lnTo>
                    <a:pt x="15030" y="15985"/>
                  </a:lnTo>
                  <a:lnTo>
                    <a:pt x="14778" y="15935"/>
                  </a:lnTo>
                  <a:lnTo>
                    <a:pt x="14728" y="15884"/>
                  </a:lnTo>
                  <a:lnTo>
                    <a:pt x="14728" y="15784"/>
                  </a:lnTo>
                  <a:lnTo>
                    <a:pt x="14728" y="15683"/>
                  </a:lnTo>
                  <a:lnTo>
                    <a:pt x="14778" y="15583"/>
                  </a:lnTo>
                  <a:lnTo>
                    <a:pt x="14879" y="15633"/>
                  </a:lnTo>
                  <a:lnTo>
                    <a:pt x="14929" y="15683"/>
                  </a:lnTo>
                  <a:lnTo>
                    <a:pt x="14979" y="15734"/>
                  </a:lnTo>
                  <a:lnTo>
                    <a:pt x="15030" y="15784"/>
                  </a:lnTo>
                  <a:lnTo>
                    <a:pt x="15080" y="15734"/>
                  </a:lnTo>
                  <a:lnTo>
                    <a:pt x="15180" y="15633"/>
                  </a:lnTo>
                  <a:lnTo>
                    <a:pt x="15331" y="15583"/>
                  </a:lnTo>
                  <a:lnTo>
                    <a:pt x="15482" y="15532"/>
                  </a:lnTo>
                  <a:lnTo>
                    <a:pt x="15583" y="15432"/>
                  </a:lnTo>
                  <a:lnTo>
                    <a:pt x="15733" y="15382"/>
                  </a:lnTo>
                  <a:lnTo>
                    <a:pt x="15884" y="15331"/>
                  </a:lnTo>
                  <a:lnTo>
                    <a:pt x="16035" y="15382"/>
                  </a:lnTo>
                  <a:lnTo>
                    <a:pt x="16135" y="15482"/>
                  </a:lnTo>
                  <a:lnTo>
                    <a:pt x="16286" y="15532"/>
                  </a:lnTo>
                  <a:lnTo>
                    <a:pt x="16387" y="15432"/>
                  </a:lnTo>
                  <a:lnTo>
                    <a:pt x="16437" y="15382"/>
                  </a:lnTo>
                  <a:lnTo>
                    <a:pt x="16839" y="15382"/>
                  </a:lnTo>
                  <a:lnTo>
                    <a:pt x="16940" y="15331"/>
                  </a:lnTo>
                  <a:lnTo>
                    <a:pt x="17040" y="15231"/>
                  </a:lnTo>
                  <a:lnTo>
                    <a:pt x="17090" y="15181"/>
                  </a:lnTo>
                  <a:close/>
                  <a:moveTo>
                    <a:pt x="67907" y="15985"/>
                  </a:moveTo>
                  <a:lnTo>
                    <a:pt x="68108" y="16085"/>
                  </a:lnTo>
                  <a:lnTo>
                    <a:pt x="68108" y="16136"/>
                  </a:lnTo>
                  <a:lnTo>
                    <a:pt x="68008" y="16186"/>
                  </a:lnTo>
                  <a:lnTo>
                    <a:pt x="67907" y="16236"/>
                  </a:lnTo>
                  <a:lnTo>
                    <a:pt x="67807" y="16186"/>
                  </a:lnTo>
                  <a:lnTo>
                    <a:pt x="67756" y="16136"/>
                  </a:lnTo>
                  <a:lnTo>
                    <a:pt x="67807" y="16085"/>
                  </a:lnTo>
                  <a:lnTo>
                    <a:pt x="67907" y="15985"/>
                  </a:lnTo>
                  <a:close/>
                  <a:moveTo>
                    <a:pt x="39156" y="16236"/>
                  </a:moveTo>
                  <a:lnTo>
                    <a:pt x="39307" y="16337"/>
                  </a:lnTo>
                  <a:lnTo>
                    <a:pt x="39257" y="16387"/>
                  </a:lnTo>
                  <a:lnTo>
                    <a:pt x="39106" y="16337"/>
                  </a:lnTo>
                  <a:lnTo>
                    <a:pt x="39156" y="16236"/>
                  </a:lnTo>
                  <a:close/>
                  <a:moveTo>
                    <a:pt x="57754" y="15834"/>
                  </a:moveTo>
                  <a:lnTo>
                    <a:pt x="57854" y="15985"/>
                  </a:lnTo>
                  <a:lnTo>
                    <a:pt x="57804" y="16136"/>
                  </a:lnTo>
                  <a:lnTo>
                    <a:pt x="57704" y="16236"/>
                  </a:lnTo>
                  <a:lnTo>
                    <a:pt x="57553" y="16387"/>
                  </a:lnTo>
                  <a:lnTo>
                    <a:pt x="57452" y="16387"/>
                  </a:lnTo>
                  <a:lnTo>
                    <a:pt x="57402" y="16186"/>
                  </a:lnTo>
                  <a:lnTo>
                    <a:pt x="57452" y="16085"/>
                  </a:lnTo>
                  <a:lnTo>
                    <a:pt x="57503" y="15985"/>
                  </a:lnTo>
                  <a:lnTo>
                    <a:pt x="57704" y="15834"/>
                  </a:lnTo>
                  <a:close/>
                  <a:moveTo>
                    <a:pt x="34848" y="16204"/>
                  </a:moveTo>
                  <a:lnTo>
                    <a:pt x="34834" y="16236"/>
                  </a:lnTo>
                  <a:lnTo>
                    <a:pt x="34733" y="16437"/>
                  </a:lnTo>
                  <a:lnTo>
                    <a:pt x="34683" y="16437"/>
                  </a:lnTo>
                  <a:lnTo>
                    <a:pt x="34683" y="16387"/>
                  </a:lnTo>
                  <a:lnTo>
                    <a:pt x="34733" y="16286"/>
                  </a:lnTo>
                  <a:lnTo>
                    <a:pt x="34783" y="16236"/>
                  </a:lnTo>
                  <a:lnTo>
                    <a:pt x="34848" y="16204"/>
                  </a:lnTo>
                  <a:close/>
                  <a:moveTo>
                    <a:pt x="35046" y="16390"/>
                  </a:moveTo>
                  <a:lnTo>
                    <a:pt x="35236" y="16437"/>
                  </a:lnTo>
                  <a:lnTo>
                    <a:pt x="35286" y="16538"/>
                  </a:lnTo>
                  <a:lnTo>
                    <a:pt x="35185" y="16638"/>
                  </a:lnTo>
                  <a:lnTo>
                    <a:pt x="34984" y="16638"/>
                  </a:lnTo>
                  <a:lnTo>
                    <a:pt x="35046" y="16390"/>
                  </a:lnTo>
                  <a:close/>
                  <a:moveTo>
                    <a:pt x="53331" y="16136"/>
                  </a:moveTo>
                  <a:lnTo>
                    <a:pt x="53431" y="16186"/>
                  </a:lnTo>
                  <a:lnTo>
                    <a:pt x="53532" y="16236"/>
                  </a:lnTo>
                  <a:lnTo>
                    <a:pt x="53683" y="16387"/>
                  </a:lnTo>
                  <a:lnTo>
                    <a:pt x="53783" y="16437"/>
                  </a:lnTo>
                  <a:lnTo>
                    <a:pt x="53884" y="16437"/>
                  </a:lnTo>
                  <a:lnTo>
                    <a:pt x="53984" y="16487"/>
                  </a:lnTo>
                  <a:lnTo>
                    <a:pt x="54034" y="16538"/>
                  </a:lnTo>
                  <a:lnTo>
                    <a:pt x="53884" y="16638"/>
                  </a:lnTo>
                  <a:lnTo>
                    <a:pt x="53130" y="16638"/>
                  </a:lnTo>
                  <a:lnTo>
                    <a:pt x="53029" y="16588"/>
                  </a:lnTo>
                  <a:lnTo>
                    <a:pt x="52878" y="16437"/>
                  </a:lnTo>
                  <a:lnTo>
                    <a:pt x="52828" y="16337"/>
                  </a:lnTo>
                  <a:lnTo>
                    <a:pt x="52828" y="16286"/>
                  </a:lnTo>
                  <a:lnTo>
                    <a:pt x="52979" y="16186"/>
                  </a:lnTo>
                  <a:lnTo>
                    <a:pt x="53180" y="16186"/>
                  </a:lnTo>
                  <a:lnTo>
                    <a:pt x="53331" y="16136"/>
                  </a:lnTo>
                  <a:close/>
                  <a:moveTo>
                    <a:pt x="54788" y="16437"/>
                  </a:moveTo>
                  <a:lnTo>
                    <a:pt x="54839" y="16487"/>
                  </a:lnTo>
                  <a:lnTo>
                    <a:pt x="54788" y="16638"/>
                  </a:lnTo>
                  <a:lnTo>
                    <a:pt x="54738" y="16538"/>
                  </a:lnTo>
                  <a:lnTo>
                    <a:pt x="54788" y="16437"/>
                  </a:lnTo>
                  <a:close/>
                  <a:moveTo>
                    <a:pt x="61524" y="16437"/>
                  </a:moveTo>
                  <a:lnTo>
                    <a:pt x="61574" y="16538"/>
                  </a:lnTo>
                  <a:lnTo>
                    <a:pt x="61524" y="16638"/>
                  </a:lnTo>
                  <a:lnTo>
                    <a:pt x="60971" y="16638"/>
                  </a:lnTo>
                  <a:lnTo>
                    <a:pt x="60820" y="16487"/>
                  </a:lnTo>
                  <a:lnTo>
                    <a:pt x="60971" y="16437"/>
                  </a:lnTo>
                  <a:close/>
                  <a:moveTo>
                    <a:pt x="33476" y="16387"/>
                  </a:moveTo>
                  <a:lnTo>
                    <a:pt x="33577" y="16437"/>
                  </a:lnTo>
                  <a:lnTo>
                    <a:pt x="33728" y="16638"/>
                  </a:lnTo>
                  <a:lnTo>
                    <a:pt x="33828" y="16789"/>
                  </a:lnTo>
                  <a:lnTo>
                    <a:pt x="33678" y="16839"/>
                  </a:lnTo>
                  <a:lnTo>
                    <a:pt x="33527" y="16839"/>
                  </a:lnTo>
                  <a:lnTo>
                    <a:pt x="33326" y="16689"/>
                  </a:lnTo>
                  <a:lnTo>
                    <a:pt x="33225" y="16638"/>
                  </a:lnTo>
                  <a:lnTo>
                    <a:pt x="33125" y="16638"/>
                  </a:lnTo>
                  <a:lnTo>
                    <a:pt x="33024" y="16487"/>
                  </a:lnTo>
                  <a:lnTo>
                    <a:pt x="33125" y="16437"/>
                  </a:lnTo>
                  <a:lnTo>
                    <a:pt x="33326" y="16437"/>
                  </a:lnTo>
                  <a:lnTo>
                    <a:pt x="33476" y="16387"/>
                  </a:lnTo>
                  <a:close/>
                  <a:moveTo>
                    <a:pt x="32320" y="16689"/>
                  </a:moveTo>
                  <a:lnTo>
                    <a:pt x="32371" y="16739"/>
                  </a:lnTo>
                  <a:lnTo>
                    <a:pt x="32371" y="16839"/>
                  </a:lnTo>
                  <a:lnTo>
                    <a:pt x="32371" y="16940"/>
                  </a:lnTo>
                  <a:lnTo>
                    <a:pt x="32320" y="16990"/>
                  </a:lnTo>
                  <a:lnTo>
                    <a:pt x="32220" y="17040"/>
                  </a:lnTo>
                  <a:lnTo>
                    <a:pt x="32170" y="16940"/>
                  </a:lnTo>
                  <a:lnTo>
                    <a:pt x="32170" y="16839"/>
                  </a:lnTo>
                  <a:lnTo>
                    <a:pt x="32170" y="16739"/>
                  </a:lnTo>
                  <a:lnTo>
                    <a:pt x="32220" y="16689"/>
                  </a:lnTo>
                  <a:close/>
                  <a:moveTo>
                    <a:pt x="36090" y="16236"/>
                  </a:moveTo>
                  <a:lnTo>
                    <a:pt x="36140" y="16286"/>
                  </a:lnTo>
                  <a:lnTo>
                    <a:pt x="36241" y="16387"/>
                  </a:lnTo>
                  <a:lnTo>
                    <a:pt x="36342" y="16538"/>
                  </a:lnTo>
                  <a:lnTo>
                    <a:pt x="36342" y="16739"/>
                  </a:lnTo>
                  <a:lnTo>
                    <a:pt x="36241" y="16890"/>
                  </a:lnTo>
                  <a:lnTo>
                    <a:pt x="36090" y="17040"/>
                  </a:lnTo>
                  <a:lnTo>
                    <a:pt x="35939" y="16940"/>
                  </a:lnTo>
                  <a:lnTo>
                    <a:pt x="35939" y="16789"/>
                  </a:lnTo>
                  <a:lnTo>
                    <a:pt x="35889" y="16689"/>
                  </a:lnTo>
                  <a:lnTo>
                    <a:pt x="35738" y="16538"/>
                  </a:lnTo>
                  <a:lnTo>
                    <a:pt x="35738" y="16387"/>
                  </a:lnTo>
                  <a:lnTo>
                    <a:pt x="35839" y="16236"/>
                  </a:lnTo>
                  <a:close/>
                  <a:moveTo>
                    <a:pt x="70320" y="17493"/>
                  </a:moveTo>
                  <a:lnTo>
                    <a:pt x="70571" y="17593"/>
                  </a:lnTo>
                  <a:lnTo>
                    <a:pt x="70320" y="17644"/>
                  </a:lnTo>
                  <a:lnTo>
                    <a:pt x="70219" y="17694"/>
                  </a:lnTo>
                  <a:lnTo>
                    <a:pt x="70119" y="17644"/>
                  </a:lnTo>
                  <a:lnTo>
                    <a:pt x="70018" y="17593"/>
                  </a:lnTo>
                  <a:lnTo>
                    <a:pt x="70119" y="17493"/>
                  </a:lnTo>
                  <a:close/>
                  <a:moveTo>
                    <a:pt x="59212" y="17945"/>
                  </a:moveTo>
                  <a:lnTo>
                    <a:pt x="59312" y="18146"/>
                  </a:lnTo>
                  <a:lnTo>
                    <a:pt x="59262" y="18247"/>
                  </a:lnTo>
                  <a:lnTo>
                    <a:pt x="59161" y="18247"/>
                  </a:lnTo>
                  <a:lnTo>
                    <a:pt x="59111" y="18196"/>
                  </a:lnTo>
                  <a:lnTo>
                    <a:pt x="59061" y="18096"/>
                  </a:lnTo>
                  <a:lnTo>
                    <a:pt x="59111" y="17995"/>
                  </a:lnTo>
                  <a:lnTo>
                    <a:pt x="59161" y="17945"/>
                  </a:lnTo>
                  <a:close/>
                  <a:moveTo>
                    <a:pt x="58759" y="17895"/>
                  </a:moveTo>
                  <a:lnTo>
                    <a:pt x="58809" y="17995"/>
                  </a:lnTo>
                  <a:lnTo>
                    <a:pt x="58860" y="18146"/>
                  </a:lnTo>
                  <a:lnTo>
                    <a:pt x="58860" y="18247"/>
                  </a:lnTo>
                  <a:lnTo>
                    <a:pt x="58759" y="18297"/>
                  </a:lnTo>
                  <a:lnTo>
                    <a:pt x="57754" y="18297"/>
                  </a:lnTo>
                  <a:lnTo>
                    <a:pt x="57653" y="18247"/>
                  </a:lnTo>
                  <a:lnTo>
                    <a:pt x="57503" y="18096"/>
                  </a:lnTo>
                  <a:lnTo>
                    <a:pt x="57503" y="18046"/>
                  </a:lnTo>
                  <a:lnTo>
                    <a:pt x="57452" y="17945"/>
                  </a:lnTo>
                  <a:lnTo>
                    <a:pt x="57503" y="17895"/>
                  </a:lnTo>
                  <a:close/>
                  <a:moveTo>
                    <a:pt x="56548" y="18096"/>
                  </a:moveTo>
                  <a:lnTo>
                    <a:pt x="56749" y="18196"/>
                  </a:lnTo>
                  <a:lnTo>
                    <a:pt x="56749" y="18247"/>
                  </a:lnTo>
                  <a:lnTo>
                    <a:pt x="56648" y="18297"/>
                  </a:lnTo>
                  <a:lnTo>
                    <a:pt x="56548" y="18347"/>
                  </a:lnTo>
                  <a:lnTo>
                    <a:pt x="56447" y="18297"/>
                  </a:lnTo>
                  <a:lnTo>
                    <a:pt x="56397" y="18247"/>
                  </a:lnTo>
                  <a:lnTo>
                    <a:pt x="56447" y="18146"/>
                  </a:lnTo>
                  <a:lnTo>
                    <a:pt x="56548" y="18096"/>
                  </a:lnTo>
                  <a:close/>
                  <a:moveTo>
                    <a:pt x="55040" y="17895"/>
                  </a:moveTo>
                  <a:lnTo>
                    <a:pt x="54973" y="18297"/>
                  </a:lnTo>
                  <a:lnTo>
                    <a:pt x="54939" y="18297"/>
                  </a:lnTo>
                  <a:lnTo>
                    <a:pt x="54788" y="18347"/>
                  </a:lnTo>
                  <a:lnTo>
                    <a:pt x="54587" y="18498"/>
                  </a:lnTo>
                  <a:lnTo>
                    <a:pt x="54537" y="18448"/>
                  </a:lnTo>
                  <a:lnTo>
                    <a:pt x="54437" y="18397"/>
                  </a:lnTo>
                  <a:lnTo>
                    <a:pt x="54336" y="18247"/>
                  </a:lnTo>
                  <a:lnTo>
                    <a:pt x="54286" y="18196"/>
                  </a:lnTo>
                  <a:lnTo>
                    <a:pt x="54336" y="18096"/>
                  </a:lnTo>
                  <a:lnTo>
                    <a:pt x="54437" y="17995"/>
                  </a:lnTo>
                  <a:lnTo>
                    <a:pt x="54587" y="17945"/>
                  </a:lnTo>
                  <a:lnTo>
                    <a:pt x="54638" y="17895"/>
                  </a:lnTo>
                  <a:close/>
                  <a:moveTo>
                    <a:pt x="69415" y="17241"/>
                  </a:moveTo>
                  <a:lnTo>
                    <a:pt x="69566" y="17342"/>
                  </a:lnTo>
                  <a:lnTo>
                    <a:pt x="69717" y="17442"/>
                  </a:lnTo>
                  <a:lnTo>
                    <a:pt x="69817" y="17593"/>
                  </a:lnTo>
                  <a:lnTo>
                    <a:pt x="69817" y="17694"/>
                  </a:lnTo>
                  <a:lnTo>
                    <a:pt x="69817" y="17794"/>
                  </a:lnTo>
                  <a:lnTo>
                    <a:pt x="69767" y="17845"/>
                  </a:lnTo>
                  <a:lnTo>
                    <a:pt x="69717" y="17845"/>
                  </a:lnTo>
                  <a:lnTo>
                    <a:pt x="69616" y="17794"/>
                  </a:lnTo>
                  <a:lnTo>
                    <a:pt x="69465" y="17694"/>
                  </a:lnTo>
                  <a:lnTo>
                    <a:pt x="69365" y="17694"/>
                  </a:lnTo>
                  <a:lnTo>
                    <a:pt x="69063" y="17845"/>
                  </a:lnTo>
                  <a:lnTo>
                    <a:pt x="68963" y="17895"/>
                  </a:lnTo>
                  <a:lnTo>
                    <a:pt x="68812" y="17895"/>
                  </a:lnTo>
                  <a:lnTo>
                    <a:pt x="68661" y="17945"/>
                  </a:lnTo>
                  <a:lnTo>
                    <a:pt x="68561" y="17995"/>
                  </a:lnTo>
                  <a:lnTo>
                    <a:pt x="68360" y="18096"/>
                  </a:lnTo>
                  <a:lnTo>
                    <a:pt x="68309" y="18247"/>
                  </a:lnTo>
                  <a:lnTo>
                    <a:pt x="68209" y="18247"/>
                  </a:lnTo>
                  <a:lnTo>
                    <a:pt x="68159" y="18196"/>
                  </a:lnTo>
                  <a:lnTo>
                    <a:pt x="68159" y="18096"/>
                  </a:lnTo>
                  <a:lnTo>
                    <a:pt x="67958" y="18096"/>
                  </a:lnTo>
                  <a:lnTo>
                    <a:pt x="67907" y="18297"/>
                  </a:lnTo>
                  <a:lnTo>
                    <a:pt x="67907" y="18397"/>
                  </a:lnTo>
                  <a:lnTo>
                    <a:pt x="67857" y="18498"/>
                  </a:lnTo>
                  <a:lnTo>
                    <a:pt x="67053" y="18498"/>
                  </a:lnTo>
                  <a:lnTo>
                    <a:pt x="66952" y="18448"/>
                  </a:lnTo>
                  <a:lnTo>
                    <a:pt x="66902" y="18347"/>
                  </a:lnTo>
                  <a:lnTo>
                    <a:pt x="66902" y="18096"/>
                  </a:lnTo>
                  <a:lnTo>
                    <a:pt x="66852" y="17945"/>
                  </a:lnTo>
                  <a:lnTo>
                    <a:pt x="66801" y="17895"/>
                  </a:lnTo>
                  <a:lnTo>
                    <a:pt x="66751" y="17945"/>
                  </a:lnTo>
                  <a:lnTo>
                    <a:pt x="66651" y="18046"/>
                  </a:lnTo>
                  <a:lnTo>
                    <a:pt x="66550" y="18096"/>
                  </a:lnTo>
                  <a:lnTo>
                    <a:pt x="66500" y="18046"/>
                  </a:lnTo>
                  <a:lnTo>
                    <a:pt x="66249" y="17895"/>
                  </a:lnTo>
                  <a:lnTo>
                    <a:pt x="66047" y="17845"/>
                  </a:lnTo>
                  <a:lnTo>
                    <a:pt x="65796" y="17895"/>
                  </a:lnTo>
                  <a:lnTo>
                    <a:pt x="65545" y="18046"/>
                  </a:lnTo>
                  <a:lnTo>
                    <a:pt x="65444" y="18096"/>
                  </a:lnTo>
                  <a:lnTo>
                    <a:pt x="65344" y="18096"/>
                  </a:lnTo>
                  <a:lnTo>
                    <a:pt x="65193" y="17995"/>
                  </a:lnTo>
                  <a:lnTo>
                    <a:pt x="65042" y="17845"/>
                  </a:lnTo>
                  <a:lnTo>
                    <a:pt x="64992" y="17794"/>
                  </a:lnTo>
                  <a:lnTo>
                    <a:pt x="65042" y="17694"/>
                  </a:lnTo>
                  <a:lnTo>
                    <a:pt x="65294" y="17543"/>
                  </a:lnTo>
                  <a:lnTo>
                    <a:pt x="65444" y="17493"/>
                  </a:lnTo>
                  <a:lnTo>
                    <a:pt x="65595" y="17442"/>
                  </a:lnTo>
                  <a:lnTo>
                    <a:pt x="65846" y="17493"/>
                  </a:lnTo>
                  <a:lnTo>
                    <a:pt x="66098" y="17442"/>
                  </a:lnTo>
                  <a:lnTo>
                    <a:pt x="66500" y="17342"/>
                  </a:lnTo>
                  <a:lnTo>
                    <a:pt x="66751" y="17241"/>
                  </a:lnTo>
                  <a:lnTo>
                    <a:pt x="66902" y="17241"/>
                  </a:lnTo>
                  <a:lnTo>
                    <a:pt x="67002" y="17292"/>
                  </a:lnTo>
                  <a:lnTo>
                    <a:pt x="67103" y="17392"/>
                  </a:lnTo>
                  <a:lnTo>
                    <a:pt x="67254" y="17442"/>
                  </a:lnTo>
                  <a:lnTo>
                    <a:pt x="67555" y="17493"/>
                  </a:lnTo>
                  <a:lnTo>
                    <a:pt x="67807" y="17442"/>
                  </a:lnTo>
                  <a:lnTo>
                    <a:pt x="67907" y="17392"/>
                  </a:lnTo>
                  <a:lnTo>
                    <a:pt x="68008" y="17292"/>
                  </a:lnTo>
                  <a:lnTo>
                    <a:pt x="68159" y="17392"/>
                  </a:lnTo>
                  <a:lnTo>
                    <a:pt x="68259" y="17442"/>
                  </a:lnTo>
                  <a:lnTo>
                    <a:pt x="68360" y="17493"/>
                  </a:lnTo>
                  <a:lnTo>
                    <a:pt x="68460" y="17442"/>
                  </a:lnTo>
                  <a:lnTo>
                    <a:pt x="68561" y="17342"/>
                  </a:lnTo>
                  <a:lnTo>
                    <a:pt x="68661" y="17292"/>
                  </a:lnTo>
                  <a:lnTo>
                    <a:pt x="68711" y="17292"/>
                  </a:lnTo>
                  <a:lnTo>
                    <a:pt x="68762" y="17392"/>
                  </a:lnTo>
                  <a:lnTo>
                    <a:pt x="68812" y="17593"/>
                  </a:lnTo>
                  <a:lnTo>
                    <a:pt x="68862" y="17694"/>
                  </a:lnTo>
                  <a:lnTo>
                    <a:pt x="68963" y="17593"/>
                  </a:lnTo>
                  <a:lnTo>
                    <a:pt x="69013" y="17392"/>
                  </a:lnTo>
                  <a:lnTo>
                    <a:pt x="69063" y="17292"/>
                  </a:lnTo>
                  <a:lnTo>
                    <a:pt x="69214" y="17241"/>
                  </a:lnTo>
                  <a:close/>
                  <a:moveTo>
                    <a:pt x="58608" y="18548"/>
                  </a:moveTo>
                  <a:lnTo>
                    <a:pt x="58659" y="18649"/>
                  </a:lnTo>
                  <a:lnTo>
                    <a:pt x="58558" y="18699"/>
                  </a:lnTo>
                  <a:lnTo>
                    <a:pt x="58458" y="18649"/>
                  </a:lnTo>
                  <a:lnTo>
                    <a:pt x="58608" y="18548"/>
                  </a:lnTo>
                  <a:close/>
                  <a:moveTo>
                    <a:pt x="55643" y="17945"/>
                  </a:moveTo>
                  <a:lnTo>
                    <a:pt x="55743" y="17995"/>
                  </a:lnTo>
                  <a:lnTo>
                    <a:pt x="55844" y="18096"/>
                  </a:lnTo>
                  <a:lnTo>
                    <a:pt x="55894" y="18196"/>
                  </a:lnTo>
                  <a:lnTo>
                    <a:pt x="55844" y="18297"/>
                  </a:lnTo>
                  <a:lnTo>
                    <a:pt x="55743" y="18448"/>
                  </a:lnTo>
                  <a:lnTo>
                    <a:pt x="55743" y="18599"/>
                  </a:lnTo>
                  <a:lnTo>
                    <a:pt x="55743" y="18800"/>
                  </a:lnTo>
                  <a:lnTo>
                    <a:pt x="55693" y="18900"/>
                  </a:lnTo>
                  <a:lnTo>
                    <a:pt x="55542" y="18900"/>
                  </a:lnTo>
                  <a:lnTo>
                    <a:pt x="55442" y="18800"/>
                  </a:lnTo>
                  <a:lnTo>
                    <a:pt x="55341" y="18649"/>
                  </a:lnTo>
                  <a:lnTo>
                    <a:pt x="55190" y="18448"/>
                  </a:lnTo>
                  <a:lnTo>
                    <a:pt x="55040" y="18297"/>
                  </a:lnTo>
                  <a:lnTo>
                    <a:pt x="55190" y="18046"/>
                  </a:lnTo>
                  <a:lnTo>
                    <a:pt x="55442" y="18046"/>
                  </a:lnTo>
                  <a:lnTo>
                    <a:pt x="55542" y="17945"/>
                  </a:lnTo>
                  <a:close/>
                  <a:moveTo>
                    <a:pt x="54788" y="18548"/>
                  </a:moveTo>
                  <a:lnTo>
                    <a:pt x="54878" y="18682"/>
                  </a:lnTo>
                  <a:lnTo>
                    <a:pt x="54878" y="18682"/>
                  </a:lnTo>
                  <a:lnTo>
                    <a:pt x="54839" y="18800"/>
                  </a:lnTo>
                  <a:lnTo>
                    <a:pt x="54738" y="18950"/>
                  </a:lnTo>
                  <a:lnTo>
                    <a:pt x="54587" y="18950"/>
                  </a:lnTo>
                  <a:lnTo>
                    <a:pt x="54537" y="18900"/>
                  </a:lnTo>
                  <a:lnTo>
                    <a:pt x="54487" y="18850"/>
                  </a:lnTo>
                  <a:lnTo>
                    <a:pt x="54587" y="18699"/>
                  </a:lnTo>
                  <a:lnTo>
                    <a:pt x="54688" y="18649"/>
                  </a:lnTo>
                  <a:lnTo>
                    <a:pt x="54688" y="18548"/>
                  </a:lnTo>
                  <a:close/>
                  <a:moveTo>
                    <a:pt x="75497" y="19755"/>
                  </a:moveTo>
                  <a:lnTo>
                    <a:pt x="75598" y="19805"/>
                  </a:lnTo>
                  <a:lnTo>
                    <a:pt x="75698" y="19855"/>
                  </a:lnTo>
                  <a:lnTo>
                    <a:pt x="75698" y="19905"/>
                  </a:lnTo>
                  <a:lnTo>
                    <a:pt x="75497" y="20006"/>
                  </a:lnTo>
                  <a:lnTo>
                    <a:pt x="75397" y="19956"/>
                  </a:lnTo>
                  <a:lnTo>
                    <a:pt x="75346" y="19855"/>
                  </a:lnTo>
                  <a:lnTo>
                    <a:pt x="75397" y="19805"/>
                  </a:lnTo>
                  <a:lnTo>
                    <a:pt x="75497" y="19755"/>
                  </a:lnTo>
                  <a:close/>
                  <a:moveTo>
                    <a:pt x="7339" y="21916"/>
                  </a:moveTo>
                  <a:lnTo>
                    <a:pt x="7540" y="22016"/>
                  </a:lnTo>
                  <a:lnTo>
                    <a:pt x="7440" y="22067"/>
                  </a:lnTo>
                  <a:lnTo>
                    <a:pt x="7390" y="22117"/>
                  </a:lnTo>
                  <a:lnTo>
                    <a:pt x="7088" y="22117"/>
                  </a:lnTo>
                  <a:lnTo>
                    <a:pt x="6987" y="22067"/>
                  </a:lnTo>
                  <a:lnTo>
                    <a:pt x="6937" y="22016"/>
                  </a:lnTo>
                  <a:lnTo>
                    <a:pt x="7088" y="21916"/>
                  </a:lnTo>
                  <a:close/>
                  <a:moveTo>
                    <a:pt x="78262" y="22117"/>
                  </a:moveTo>
                  <a:lnTo>
                    <a:pt x="78236" y="22142"/>
                  </a:lnTo>
                  <a:lnTo>
                    <a:pt x="78236" y="22142"/>
                  </a:lnTo>
                  <a:lnTo>
                    <a:pt x="78362" y="22218"/>
                  </a:lnTo>
                  <a:lnTo>
                    <a:pt x="78362" y="22117"/>
                  </a:lnTo>
                  <a:close/>
                  <a:moveTo>
                    <a:pt x="10003" y="22368"/>
                  </a:moveTo>
                  <a:lnTo>
                    <a:pt x="10054" y="22419"/>
                  </a:lnTo>
                  <a:lnTo>
                    <a:pt x="10054" y="22519"/>
                  </a:lnTo>
                  <a:lnTo>
                    <a:pt x="10054" y="22620"/>
                  </a:lnTo>
                  <a:lnTo>
                    <a:pt x="10003" y="22670"/>
                  </a:lnTo>
                  <a:lnTo>
                    <a:pt x="9953" y="22720"/>
                  </a:lnTo>
                  <a:lnTo>
                    <a:pt x="9852" y="22620"/>
                  </a:lnTo>
                  <a:lnTo>
                    <a:pt x="9852" y="22519"/>
                  </a:lnTo>
                  <a:lnTo>
                    <a:pt x="9852" y="22419"/>
                  </a:lnTo>
                  <a:lnTo>
                    <a:pt x="9903" y="22368"/>
                  </a:lnTo>
                  <a:close/>
                  <a:moveTo>
                    <a:pt x="56447" y="22569"/>
                  </a:moveTo>
                  <a:lnTo>
                    <a:pt x="56548" y="22620"/>
                  </a:lnTo>
                  <a:lnTo>
                    <a:pt x="56497" y="22720"/>
                  </a:lnTo>
                  <a:lnTo>
                    <a:pt x="56347" y="22620"/>
                  </a:lnTo>
                  <a:lnTo>
                    <a:pt x="56447" y="22569"/>
                  </a:lnTo>
                  <a:close/>
                  <a:moveTo>
                    <a:pt x="60870" y="22569"/>
                  </a:moveTo>
                  <a:lnTo>
                    <a:pt x="60921" y="22620"/>
                  </a:lnTo>
                  <a:lnTo>
                    <a:pt x="61021" y="22720"/>
                  </a:lnTo>
                  <a:lnTo>
                    <a:pt x="60921" y="22921"/>
                  </a:lnTo>
                  <a:lnTo>
                    <a:pt x="60870" y="22921"/>
                  </a:lnTo>
                  <a:lnTo>
                    <a:pt x="60770" y="22821"/>
                  </a:lnTo>
                  <a:lnTo>
                    <a:pt x="60770" y="22720"/>
                  </a:lnTo>
                  <a:lnTo>
                    <a:pt x="60770" y="22620"/>
                  </a:lnTo>
                  <a:lnTo>
                    <a:pt x="60870" y="22569"/>
                  </a:lnTo>
                  <a:close/>
                  <a:moveTo>
                    <a:pt x="64087" y="22770"/>
                  </a:moveTo>
                  <a:lnTo>
                    <a:pt x="64137" y="22821"/>
                  </a:lnTo>
                  <a:lnTo>
                    <a:pt x="63987" y="22921"/>
                  </a:lnTo>
                  <a:lnTo>
                    <a:pt x="63936" y="22821"/>
                  </a:lnTo>
                  <a:lnTo>
                    <a:pt x="64087" y="22770"/>
                  </a:lnTo>
                  <a:close/>
                  <a:moveTo>
                    <a:pt x="64891" y="22720"/>
                  </a:moveTo>
                  <a:lnTo>
                    <a:pt x="64942" y="22871"/>
                  </a:lnTo>
                  <a:lnTo>
                    <a:pt x="64891" y="22921"/>
                  </a:lnTo>
                  <a:lnTo>
                    <a:pt x="64791" y="22821"/>
                  </a:lnTo>
                  <a:lnTo>
                    <a:pt x="64891" y="22720"/>
                  </a:lnTo>
                  <a:close/>
                  <a:moveTo>
                    <a:pt x="63635" y="22770"/>
                  </a:moveTo>
                  <a:lnTo>
                    <a:pt x="63735" y="22971"/>
                  </a:lnTo>
                  <a:lnTo>
                    <a:pt x="63635" y="23072"/>
                  </a:lnTo>
                  <a:lnTo>
                    <a:pt x="63585" y="23122"/>
                  </a:lnTo>
                  <a:lnTo>
                    <a:pt x="63534" y="23072"/>
                  </a:lnTo>
                  <a:lnTo>
                    <a:pt x="63484" y="22971"/>
                  </a:lnTo>
                  <a:lnTo>
                    <a:pt x="63534" y="22871"/>
                  </a:lnTo>
                  <a:lnTo>
                    <a:pt x="63585" y="22770"/>
                  </a:lnTo>
                  <a:close/>
                  <a:moveTo>
                    <a:pt x="74542" y="22921"/>
                  </a:moveTo>
                  <a:lnTo>
                    <a:pt x="74793" y="22971"/>
                  </a:lnTo>
                  <a:lnTo>
                    <a:pt x="74844" y="23022"/>
                  </a:lnTo>
                  <a:lnTo>
                    <a:pt x="74793" y="23122"/>
                  </a:lnTo>
                  <a:lnTo>
                    <a:pt x="74743" y="23122"/>
                  </a:lnTo>
                  <a:lnTo>
                    <a:pt x="74341" y="23173"/>
                  </a:lnTo>
                  <a:lnTo>
                    <a:pt x="74291" y="23072"/>
                  </a:lnTo>
                  <a:lnTo>
                    <a:pt x="74291" y="23022"/>
                  </a:lnTo>
                  <a:lnTo>
                    <a:pt x="74341" y="22971"/>
                  </a:lnTo>
                  <a:lnTo>
                    <a:pt x="74442" y="22921"/>
                  </a:lnTo>
                  <a:close/>
                  <a:moveTo>
                    <a:pt x="76251" y="22921"/>
                  </a:moveTo>
                  <a:lnTo>
                    <a:pt x="76301" y="23022"/>
                  </a:lnTo>
                  <a:lnTo>
                    <a:pt x="76251" y="23173"/>
                  </a:lnTo>
                  <a:lnTo>
                    <a:pt x="76201" y="23072"/>
                  </a:lnTo>
                  <a:lnTo>
                    <a:pt x="76251" y="22921"/>
                  </a:lnTo>
                  <a:close/>
                  <a:moveTo>
                    <a:pt x="71627" y="23173"/>
                  </a:moveTo>
                  <a:lnTo>
                    <a:pt x="71677" y="23223"/>
                  </a:lnTo>
                  <a:lnTo>
                    <a:pt x="71627" y="23374"/>
                  </a:lnTo>
                  <a:lnTo>
                    <a:pt x="71526" y="23273"/>
                  </a:lnTo>
                  <a:lnTo>
                    <a:pt x="71627" y="23173"/>
                  </a:lnTo>
                  <a:close/>
                  <a:moveTo>
                    <a:pt x="7842" y="23173"/>
                  </a:moveTo>
                  <a:lnTo>
                    <a:pt x="7942" y="23273"/>
                  </a:lnTo>
                  <a:lnTo>
                    <a:pt x="8194" y="23474"/>
                  </a:lnTo>
                  <a:lnTo>
                    <a:pt x="8093" y="23524"/>
                  </a:lnTo>
                  <a:lnTo>
                    <a:pt x="7993" y="23575"/>
                  </a:lnTo>
                  <a:lnTo>
                    <a:pt x="7892" y="23575"/>
                  </a:lnTo>
                  <a:lnTo>
                    <a:pt x="7792" y="23524"/>
                  </a:lnTo>
                  <a:lnTo>
                    <a:pt x="7741" y="23474"/>
                  </a:lnTo>
                  <a:lnTo>
                    <a:pt x="7792" y="23323"/>
                  </a:lnTo>
                  <a:lnTo>
                    <a:pt x="7842" y="23173"/>
                  </a:lnTo>
                  <a:close/>
                  <a:moveTo>
                    <a:pt x="74140" y="23374"/>
                  </a:moveTo>
                  <a:lnTo>
                    <a:pt x="74190" y="23424"/>
                  </a:lnTo>
                  <a:lnTo>
                    <a:pt x="74140" y="23575"/>
                  </a:lnTo>
                  <a:lnTo>
                    <a:pt x="74090" y="23524"/>
                  </a:lnTo>
                  <a:lnTo>
                    <a:pt x="74140" y="23374"/>
                  </a:lnTo>
                  <a:close/>
                  <a:moveTo>
                    <a:pt x="75332" y="23469"/>
                  </a:moveTo>
                  <a:lnTo>
                    <a:pt x="75095" y="23575"/>
                  </a:lnTo>
                  <a:lnTo>
                    <a:pt x="75195" y="23575"/>
                  </a:lnTo>
                  <a:lnTo>
                    <a:pt x="75200" y="23579"/>
                  </a:lnTo>
                  <a:lnTo>
                    <a:pt x="75332" y="23469"/>
                  </a:lnTo>
                  <a:close/>
                  <a:moveTo>
                    <a:pt x="8244" y="24027"/>
                  </a:moveTo>
                  <a:lnTo>
                    <a:pt x="8395" y="24077"/>
                  </a:lnTo>
                  <a:lnTo>
                    <a:pt x="8294" y="24178"/>
                  </a:lnTo>
                  <a:lnTo>
                    <a:pt x="8194" y="24077"/>
                  </a:lnTo>
                  <a:lnTo>
                    <a:pt x="8244" y="24027"/>
                  </a:lnTo>
                  <a:close/>
                  <a:moveTo>
                    <a:pt x="74894" y="24228"/>
                  </a:moveTo>
                  <a:lnTo>
                    <a:pt x="74894" y="24253"/>
                  </a:lnTo>
                  <a:lnTo>
                    <a:pt x="74894" y="24253"/>
                  </a:lnTo>
                  <a:lnTo>
                    <a:pt x="74919" y="24266"/>
                  </a:lnTo>
                  <a:lnTo>
                    <a:pt x="74894" y="24228"/>
                  </a:lnTo>
                  <a:close/>
                  <a:moveTo>
                    <a:pt x="74341" y="24228"/>
                  </a:moveTo>
                  <a:lnTo>
                    <a:pt x="74442" y="24329"/>
                  </a:lnTo>
                  <a:lnTo>
                    <a:pt x="74391" y="24379"/>
                  </a:lnTo>
                  <a:lnTo>
                    <a:pt x="74240" y="24329"/>
                  </a:lnTo>
                  <a:lnTo>
                    <a:pt x="74341" y="24228"/>
                  </a:lnTo>
                  <a:close/>
                  <a:moveTo>
                    <a:pt x="75748" y="23374"/>
                  </a:moveTo>
                  <a:lnTo>
                    <a:pt x="75899" y="23424"/>
                  </a:lnTo>
                  <a:lnTo>
                    <a:pt x="75949" y="23474"/>
                  </a:lnTo>
                  <a:lnTo>
                    <a:pt x="76100" y="23675"/>
                  </a:lnTo>
                  <a:lnTo>
                    <a:pt x="76151" y="23926"/>
                  </a:lnTo>
                  <a:lnTo>
                    <a:pt x="76100" y="24077"/>
                  </a:lnTo>
                  <a:lnTo>
                    <a:pt x="76050" y="24178"/>
                  </a:lnTo>
                  <a:lnTo>
                    <a:pt x="75949" y="24329"/>
                  </a:lnTo>
                  <a:lnTo>
                    <a:pt x="75849" y="24379"/>
                  </a:lnTo>
                  <a:lnTo>
                    <a:pt x="75748" y="24329"/>
                  </a:lnTo>
                  <a:lnTo>
                    <a:pt x="75648" y="24228"/>
                  </a:lnTo>
                  <a:lnTo>
                    <a:pt x="75447" y="23876"/>
                  </a:lnTo>
                  <a:lnTo>
                    <a:pt x="75346" y="23725"/>
                  </a:lnTo>
                  <a:lnTo>
                    <a:pt x="75200" y="23579"/>
                  </a:lnTo>
                  <a:lnTo>
                    <a:pt x="75145" y="23625"/>
                  </a:lnTo>
                  <a:lnTo>
                    <a:pt x="75095" y="23675"/>
                  </a:lnTo>
                  <a:lnTo>
                    <a:pt x="74944" y="23776"/>
                  </a:lnTo>
                  <a:lnTo>
                    <a:pt x="74894" y="23926"/>
                  </a:lnTo>
                  <a:lnTo>
                    <a:pt x="74894" y="24027"/>
                  </a:lnTo>
                  <a:lnTo>
                    <a:pt x="74894" y="24228"/>
                  </a:lnTo>
                  <a:lnTo>
                    <a:pt x="74944" y="24228"/>
                  </a:lnTo>
                  <a:lnTo>
                    <a:pt x="75045" y="24329"/>
                  </a:lnTo>
                  <a:lnTo>
                    <a:pt x="74919" y="24266"/>
                  </a:lnTo>
                  <a:lnTo>
                    <a:pt x="74994" y="24379"/>
                  </a:lnTo>
                  <a:lnTo>
                    <a:pt x="74894" y="24278"/>
                  </a:lnTo>
                  <a:lnTo>
                    <a:pt x="74894" y="24253"/>
                  </a:lnTo>
                  <a:lnTo>
                    <a:pt x="74894" y="24253"/>
                  </a:lnTo>
                  <a:lnTo>
                    <a:pt x="74844" y="24228"/>
                  </a:lnTo>
                  <a:lnTo>
                    <a:pt x="74693" y="24128"/>
                  </a:lnTo>
                  <a:lnTo>
                    <a:pt x="74542" y="23977"/>
                  </a:lnTo>
                  <a:lnTo>
                    <a:pt x="74492" y="23926"/>
                  </a:lnTo>
                  <a:lnTo>
                    <a:pt x="74492" y="23876"/>
                  </a:lnTo>
                  <a:lnTo>
                    <a:pt x="74542" y="23776"/>
                  </a:lnTo>
                  <a:lnTo>
                    <a:pt x="74693" y="23675"/>
                  </a:lnTo>
                  <a:lnTo>
                    <a:pt x="74793" y="23575"/>
                  </a:lnTo>
                  <a:lnTo>
                    <a:pt x="75095" y="23575"/>
                  </a:lnTo>
                  <a:lnTo>
                    <a:pt x="75095" y="23524"/>
                  </a:lnTo>
                  <a:lnTo>
                    <a:pt x="75095" y="23474"/>
                  </a:lnTo>
                  <a:lnTo>
                    <a:pt x="75145" y="23424"/>
                  </a:lnTo>
                  <a:lnTo>
                    <a:pt x="75246" y="23374"/>
                  </a:lnTo>
                  <a:lnTo>
                    <a:pt x="75447" y="23374"/>
                  </a:lnTo>
                  <a:lnTo>
                    <a:pt x="75332" y="23469"/>
                  </a:lnTo>
                  <a:lnTo>
                    <a:pt x="75547" y="23374"/>
                  </a:lnTo>
                  <a:close/>
                  <a:moveTo>
                    <a:pt x="77709" y="24881"/>
                  </a:moveTo>
                  <a:lnTo>
                    <a:pt x="77809" y="24932"/>
                  </a:lnTo>
                  <a:lnTo>
                    <a:pt x="77759" y="25032"/>
                  </a:lnTo>
                  <a:lnTo>
                    <a:pt x="77608" y="24932"/>
                  </a:lnTo>
                  <a:lnTo>
                    <a:pt x="77709" y="24881"/>
                  </a:lnTo>
                  <a:close/>
                  <a:moveTo>
                    <a:pt x="7691" y="24278"/>
                  </a:moveTo>
                  <a:lnTo>
                    <a:pt x="7993" y="24530"/>
                  </a:lnTo>
                  <a:lnTo>
                    <a:pt x="8144" y="24630"/>
                  </a:lnTo>
                  <a:lnTo>
                    <a:pt x="8395" y="24630"/>
                  </a:lnTo>
                  <a:lnTo>
                    <a:pt x="8546" y="24680"/>
                  </a:lnTo>
                  <a:lnTo>
                    <a:pt x="8696" y="24781"/>
                  </a:lnTo>
                  <a:lnTo>
                    <a:pt x="8847" y="24831"/>
                  </a:lnTo>
                  <a:lnTo>
                    <a:pt x="8897" y="24881"/>
                  </a:lnTo>
                  <a:lnTo>
                    <a:pt x="8998" y="24831"/>
                  </a:lnTo>
                  <a:lnTo>
                    <a:pt x="9099" y="24831"/>
                  </a:lnTo>
                  <a:lnTo>
                    <a:pt x="9199" y="24881"/>
                  </a:lnTo>
                  <a:lnTo>
                    <a:pt x="9350" y="25032"/>
                  </a:lnTo>
                  <a:lnTo>
                    <a:pt x="9350" y="25133"/>
                  </a:lnTo>
                  <a:lnTo>
                    <a:pt x="9400" y="25183"/>
                  </a:lnTo>
                  <a:lnTo>
                    <a:pt x="9300" y="25233"/>
                  </a:lnTo>
                  <a:lnTo>
                    <a:pt x="8897" y="25233"/>
                  </a:lnTo>
                  <a:lnTo>
                    <a:pt x="8696" y="25284"/>
                  </a:lnTo>
                  <a:lnTo>
                    <a:pt x="8546" y="25233"/>
                  </a:lnTo>
                  <a:lnTo>
                    <a:pt x="8395" y="25183"/>
                  </a:lnTo>
                  <a:lnTo>
                    <a:pt x="8244" y="25083"/>
                  </a:lnTo>
                  <a:lnTo>
                    <a:pt x="8194" y="25133"/>
                  </a:lnTo>
                  <a:lnTo>
                    <a:pt x="8093" y="25233"/>
                  </a:lnTo>
                  <a:lnTo>
                    <a:pt x="7942" y="25284"/>
                  </a:lnTo>
                  <a:lnTo>
                    <a:pt x="7540" y="25233"/>
                  </a:lnTo>
                  <a:lnTo>
                    <a:pt x="7390" y="25233"/>
                  </a:lnTo>
                  <a:lnTo>
                    <a:pt x="7339" y="25083"/>
                  </a:lnTo>
                  <a:lnTo>
                    <a:pt x="7339" y="24932"/>
                  </a:lnTo>
                  <a:lnTo>
                    <a:pt x="7490" y="24831"/>
                  </a:lnTo>
                  <a:lnTo>
                    <a:pt x="7591" y="24831"/>
                  </a:lnTo>
                  <a:lnTo>
                    <a:pt x="7741" y="24731"/>
                  </a:lnTo>
                  <a:lnTo>
                    <a:pt x="7591" y="24630"/>
                  </a:lnTo>
                  <a:lnTo>
                    <a:pt x="7339" y="24530"/>
                  </a:lnTo>
                  <a:lnTo>
                    <a:pt x="7540" y="24329"/>
                  </a:lnTo>
                  <a:lnTo>
                    <a:pt x="7641" y="24278"/>
                  </a:lnTo>
                  <a:close/>
                  <a:moveTo>
                    <a:pt x="77960" y="25485"/>
                  </a:moveTo>
                  <a:lnTo>
                    <a:pt x="78010" y="25585"/>
                  </a:lnTo>
                  <a:lnTo>
                    <a:pt x="77910" y="25635"/>
                  </a:lnTo>
                  <a:lnTo>
                    <a:pt x="77809" y="25585"/>
                  </a:lnTo>
                  <a:lnTo>
                    <a:pt x="77960" y="25485"/>
                  </a:lnTo>
                  <a:close/>
                  <a:moveTo>
                    <a:pt x="78312" y="25485"/>
                  </a:moveTo>
                  <a:lnTo>
                    <a:pt x="78463" y="25585"/>
                  </a:lnTo>
                  <a:lnTo>
                    <a:pt x="78362" y="25635"/>
                  </a:lnTo>
                  <a:lnTo>
                    <a:pt x="78262" y="25585"/>
                  </a:lnTo>
                  <a:lnTo>
                    <a:pt x="78312" y="25485"/>
                  </a:lnTo>
                  <a:close/>
                  <a:moveTo>
                    <a:pt x="11210" y="25686"/>
                  </a:moveTo>
                  <a:lnTo>
                    <a:pt x="11310" y="25736"/>
                  </a:lnTo>
                  <a:lnTo>
                    <a:pt x="11310" y="25836"/>
                  </a:lnTo>
                  <a:lnTo>
                    <a:pt x="11210" y="25887"/>
                  </a:lnTo>
                  <a:lnTo>
                    <a:pt x="11009" y="25887"/>
                  </a:lnTo>
                  <a:lnTo>
                    <a:pt x="10958" y="25836"/>
                  </a:lnTo>
                  <a:lnTo>
                    <a:pt x="10958" y="25736"/>
                  </a:lnTo>
                  <a:lnTo>
                    <a:pt x="11009" y="25686"/>
                  </a:lnTo>
                  <a:close/>
                  <a:moveTo>
                    <a:pt x="78362" y="25887"/>
                  </a:moveTo>
                  <a:lnTo>
                    <a:pt x="78412" y="25937"/>
                  </a:lnTo>
                  <a:lnTo>
                    <a:pt x="78412" y="26038"/>
                  </a:lnTo>
                  <a:lnTo>
                    <a:pt x="78312" y="26088"/>
                  </a:lnTo>
                  <a:lnTo>
                    <a:pt x="78111" y="26088"/>
                  </a:lnTo>
                  <a:lnTo>
                    <a:pt x="78061" y="26038"/>
                  </a:lnTo>
                  <a:lnTo>
                    <a:pt x="78061" y="25937"/>
                  </a:lnTo>
                  <a:lnTo>
                    <a:pt x="78161" y="25887"/>
                  </a:lnTo>
                  <a:close/>
                  <a:moveTo>
                    <a:pt x="3017" y="25937"/>
                  </a:moveTo>
                  <a:lnTo>
                    <a:pt x="3117" y="25987"/>
                  </a:lnTo>
                  <a:lnTo>
                    <a:pt x="3117" y="26088"/>
                  </a:lnTo>
                  <a:lnTo>
                    <a:pt x="3218" y="26088"/>
                  </a:lnTo>
                  <a:lnTo>
                    <a:pt x="3318" y="26239"/>
                  </a:lnTo>
                  <a:lnTo>
                    <a:pt x="3117" y="26105"/>
                  </a:lnTo>
                  <a:lnTo>
                    <a:pt x="3117" y="26105"/>
                  </a:lnTo>
                  <a:lnTo>
                    <a:pt x="3117" y="26088"/>
                  </a:lnTo>
                  <a:lnTo>
                    <a:pt x="3092" y="26088"/>
                  </a:lnTo>
                  <a:lnTo>
                    <a:pt x="3017" y="26038"/>
                  </a:lnTo>
                  <a:lnTo>
                    <a:pt x="2916" y="25987"/>
                  </a:lnTo>
                  <a:lnTo>
                    <a:pt x="3017" y="25937"/>
                  </a:lnTo>
                  <a:close/>
                  <a:moveTo>
                    <a:pt x="3117" y="26148"/>
                  </a:moveTo>
                  <a:lnTo>
                    <a:pt x="3268" y="26239"/>
                  </a:lnTo>
                  <a:lnTo>
                    <a:pt x="3268" y="26289"/>
                  </a:lnTo>
                  <a:lnTo>
                    <a:pt x="3117" y="26188"/>
                  </a:lnTo>
                  <a:lnTo>
                    <a:pt x="3117" y="26148"/>
                  </a:lnTo>
                  <a:close/>
                  <a:moveTo>
                    <a:pt x="79166" y="26540"/>
                  </a:moveTo>
                  <a:lnTo>
                    <a:pt x="79267" y="26590"/>
                  </a:lnTo>
                  <a:lnTo>
                    <a:pt x="79166" y="26741"/>
                  </a:lnTo>
                  <a:lnTo>
                    <a:pt x="79116" y="26641"/>
                  </a:lnTo>
                  <a:lnTo>
                    <a:pt x="79166" y="26540"/>
                  </a:lnTo>
                  <a:close/>
                  <a:moveTo>
                    <a:pt x="2614" y="26741"/>
                  </a:moveTo>
                  <a:lnTo>
                    <a:pt x="2665" y="26892"/>
                  </a:lnTo>
                  <a:lnTo>
                    <a:pt x="2614" y="26942"/>
                  </a:lnTo>
                  <a:lnTo>
                    <a:pt x="2514" y="26792"/>
                  </a:lnTo>
                  <a:lnTo>
                    <a:pt x="2614" y="26741"/>
                  </a:lnTo>
                  <a:close/>
                  <a:moveTo>
                    <a:pt x="3570" y="27797"/>
                  </a:moveTo>
                  <a:lnTo>
                    <a:pt x="3720" y="27847"/>
                  </a:lnTo>
                  <a:lnTo>
                    <a:pt x="3670" y="27998"/>
                  </a:lnTo>
                  <a:lnTo>
                    <a:pt x="3469" y="28199"/>
                  </a:lnTo>
                  <a:lnTo>
                    <a:pt x="3368" y="28149"/>
                  </a:lnTo>
                  <a:lnTo>
                    <a:pt x="3318" y="28048"/>
                  </a:lnTo>
                  <a:lnTo>
                    <a:pt x="3318" y="27948"/>
                  </a:lnTo>
                  <a:lnTo>
                    <a:pt x="3368" y="27847"/>
                  </a:lnTo>
                  <a:lnTo>
                    <a:pt x="3469" y="27797"/>
                  </a:lnTo>
                  <a:close/>
                  <a:moveTo>
                    <a:pt x="68711" y="28852"/>
                  </a:moveTo>
                  <a:lnTo>
                    <a:pt x="68762" y="28953"/>
                  </a:lnTo>
                  <a:lnTo>
                    <a:pt x="68611" y="29003"/>
                  </a:lnTo>
                  <a:lnTo>
                    <a:pt x="68561" y="28953"/>
                  </a:lnTo>
                  <a:lnTo>
                    <a:pt x="68711" y="28852"/>
                  </a:lnTo>
                  <a:close/>
                  <a:moveTo>
                    <a:pt x="82283" y="28852"/>
                  </a:moveTo>
                  <a:lnTo>
                    <a:pt x="82383" y="28903"/>
                  </a:lnTo>
                  <a:lnTo>
                    <a:pt x="82433" y="28953"/>
                  </a:lnTo>
                  <a:lnTo>
                    <a:pt x="82433" y="29104"/>
                  </a:lnTo>
                  <a:lnTo>
                    <a:pt x="82433" y="29204"/>
                  </a:lnTo>
                  <a:lnTo>
                    <a:pt x="82333" y="29254"/>
                  </a:lnTo>
                  <a:lnTo>
                    <a:pt x="82031" y="29254"/>
                  </a:lnTo>
                  <a:lnTo>
                    <a:pt x="81931" y="29204"/>
                  </a:lnTo>
                  <a:lnTo>
                    <a:pt x="81830" y="29154"/>
                  </a:lnTo>
                  <a:lnTo>
                    <a:pt x="81629" y="28953"/>
                  </a:lnTo>
                  <a:lnTo>
                    <a:pt x="81680" y="28903"/>
                  </a:lnTo>
                  <a:lnTo>
                    <a:pt x="81730" y="28852"/>
                  </a:lnTo>
                  <a:close/>
                  <a:moveTo>
                    <a:pt x="6535" y="29455"/>
                  </a:moveTo>
                  <a:lnTo>
                    <a:pt x="6636" y="29506"/>
                  </a:lnTo>
                  <a:lnTo>
                    <a:pt x="6686" y="29556"/>
                  </a:lnTo>
                  <a:lnTo>
                    <a:pt x="6686" y="29657"/>
                  </a:lnTo>
                  <a:lnTo>
                    <a:pt x="6686" y="29757"/>
                  </a:lnTo>
                  <a:lnTo>
                    <a:pt x="6032" y="30109"/>
                  </a:lnTo>
                  <a:lnTo>
                    <a:pt x="5932" y="30059"/>
                  </a:lnTo>
                  <a:lnTo>
                    <a:pt x="5882" y="30008"/>
                  </a:lnTo>
                  <a:lnTo>
                    <a:pt x="6435" y="29455"/>
                  </a:lnTo>
                  <a:close/>
                  <a:moveTo>
                    <a:pt x="7842" y="30159"/>
                  </a:moveTo>
                  <a:lnTo>
                    <a:pt x="7942" y="30209"/>
                  </a:lnTo>
                  <a:lnTo>
                    <a:pt x="7892" y="30260"/>
                  </a:lnTo>
                  <a:lnTo>
                    <a:pt x="7741" y="30209"/>
                  </a:lnTo>
                  <a:lnTo>
                    <a:pt x="7842" y="30159"/>
                  </a:lnTo>
                  <a:close/>
                  <a:moveTo>
                    <a:pt x="7239" y="29858"/>
                  </a:moveTo>
                  <a:lnTo>
                    <a:pt x="7440" y="29908"/>
                  </a:lnTo>
                  <a:lnTo>
                    <a:pt x="7490" y="29958"/>
                  </a:lnTo>
                  <a:lnTo>
                    <a:pt x="7540" y="30109"/>
                  </a:lnTo>
                  <a:lnTo>
                    <a:pt x="7490" y="30209"/>
                  </a:lnTo>
                  <a:lnTo>
                    <a:pt x="7440" y="30310"/>
                  </a:lnTo>
                  <a:lnTo>
                    <a:pt x="7239" y="30310"/>
                  </a:lnTo>
                  <a:lnTo>
                    <a:pt x="6937" y="30008"/>
                  </a:lnTo>
                  <a:lnTo>
                    <a:pt x="6987" y="29958"/>
                  </a:lnTo>
                  <a:lnTo>
                    <a:pt x="7038" y="29908"/>
                  </a:lnTo>
                  <a:lnTo>
                    <a:pt x="7239" y="29858"/>
                  </a:lnTo>
                  <a:close/>
                  <a:moveTo>
                    <a:pt x="8897" y="30310"/>
                  </a:moveTo>
                  <a:lnTo>
                    <a:pt x="8998" y="30360"/>
                  </a:lnTo>
                  <a:lnTo>
                    <a:pt x="8897" y="30511"/>
                  </a:lnTo>
                  <a:lnTo>
                    <a:pt x="8847" y="30461"/>
                  </a:lnTo>
                  <a:lnTo>
                    <a:pt x="8897" y="30310"/>
                  </a:lnTo>
                  <a:close/>
                  <a:moveTo>
                    <a:pt x="82735" y="31164"/>
                  </a:moveTo>
                  <a:lnTo>
                    <a:pt x="82986" y="31265"/>
                  </a:lnTo>
                  <a:lnTo>
                    <a:pt x="82735" y="31315"/>
                  </a:lnTo>
                  <a:lnTo>
                    <a:pt x="82635" y="31365"/>
                  </a:lnTo>
                  <a:lnTo>
                    <a:pt x="82534" y="31315"/>
                  </a:lnTo>
                  <a:lnTo>
                    <a:pt x="82433" y="31265"/>
                  </a:lnTo>
                  <a:lnTo>
                    <a:pt x="82534" y="31215"/>
                  </a:lnTo>
                  <a:lnTo>
                    <a:pt x="82635" y="31164"/>
                  </a:lnTo>
                  <a:close/>
                  <a:moveTo>
                    <a:pt x="4876" y="29707"/>
                  </a:moveTo>
                  <a:lnTo>
                    <a:pt x="4927" y="29757"/>
                  </a:lnTo>
                  <a:lnTo>
                    <a:pt x="5178" y="29858"/>
                  </a:lnTo>
                  <a:lnTo>
                    <a:pt x="5429" y="29908"/>
                  </a:lnTo>
                  <a:lnTo>
                    <a:pt x="5530" y="29908"/>
                  </a:lnTo>
                  <a:lnTo>
                    <a:pt x="5580" y="29958"/>
                  </a:lnTo>
                  <a:lnTo>
                    <a:pt x="5681" y="30159"/>
                  </a:lnTo>
                  <a:lnTo>
                    <a:pt x="5681" y="30209"/>
                  </a:lnTo>
                  <a:lnTo>
                    <a:pt x="5731" y="30260"/>
                  </a:lnTo>
                  <a:lnTo>
                    <a:pt x="5882" y="30360"/>
                  </a:lnTo>
                  <a:lnTo>
                    <a:pt x="6083" y="30410"/>
                  </a:lnTo>
                  <a:lnTo>
                    <a:pt x="6133" y="30461"/>
                  </a:lnTo>
                  <a:lnTo>
                    <a:pt x="6183" y="30511"/>
                  </a:lnTo>
                  <a:lnTo>
                    <a:pt x="6284" y="30410"/>
                  </a:lnTo>
                  <a:lnTo>
                    <a:pt x="6384" y="30360"/>
                  </a:lnTo>
                  <a:lnTo>
                    <a:pt x="6435" y="30360"/>
                  </a:lnTo>
                  <a:lnTo>
                    <a:pt x="6485" y="30410"/>
                  </a:lnTo>
                  <a:lnTo>
                    <a:pt x="6485" y="30561"/>
                  </a:lnTo>
                  <a:lnTo>
                    <a:pt x="6435" y="30662"/>
                  </a:lnTo>
                  <a:lnTo>
                    <a:pt x="6334" y="30813"/>
                  </a:lnTo>
                  <a:lnTo>
                    <a:pt x="6183" y="30913"/>
                  </a:lnTo>
                  <a:lnTo>
                    <a:pt x="5932" y="30963"/>
                  </a:lnTo>
                  <a:lnTo>
                    <a:pt x="5882" y="31064"/>
                  </a:lnTo>
                  <a:lnTo>
                    <a:pt x="5932" y="31114"/>
                  </a:lnTo>
                  <a:lnTo>
                    <a:pt x="6334" y="31114"/>
                  </a:lnTo>
                  <a:lnTo>
                    <a:pt x="6435" y="31064"/>
                  </a:lnTo>
                  <a:lnTo>
                    <a:pt x="6585" y="31014"/>
                  </a:lnTo>
                  <a:lnTo>
                    <a:pt x="6636" y="31014"/>
                  </a:lnTo>
                  <a:lnTo>
                    <a:pt x="6736" y="31064"/>
                  </a:lnTo>
                  <a:lnTo>
                    <a:pt x="6887" y="31164"/>
                  </a:lnTo>
                  <a:lnTo>
                    <a:pt x="7188" y="31164"/>
                  </a:lnTo>
                  <a:lnTo>
                    <a:pt x="7289" y="31064"/>
                  </a:lnTo>
                  <a:lnTo>
                    <a:pt x="7440" y="30913"/>
                  </a:lnTo>
                  <a:lnTo>
                    <a:pt x="7540" y="30813"/>
                  </a:lnTo>
                  <a:lnTo>
                    <a:pt x="7591" y="30762"/>
                  </a:lnTo>
                  <a:lnTo>
                    <a:pt x="7691" y="30813"/>
                  </a:lnTo>
                  <a:lnTo>
                    <a:pt x="7741" y="30813"/>
                  </a:lnTo>
                  <a:lnTo>
                    <a:pt x="7942" y="30913"/>
                  </a:lnTo>
                  <a:lnTo>
                    <a:pt x="8093" y="30913"/>
                  </a:lnTo>
                  <a:lnTo>
                    <a:pt x="8244" y="30762"/>
                  </a:lnTo>
                  <a:lnTo>
                    <a:pt x="8395" y="30712"/>
                  </a:lnTo>
                  <a:lnTo>
                    <a:pt x="8696" y="30712"/>
                  </a:lnTo>
                  <a:lnTo>
                    <a:pt x="8747" y="30762"/>
                  </a:lnTo>
                  <a:lnTo>
                    <a:pt x="8696" y="30913"/>
                  </a:lnTo>
                  <a:lnTo>
                    <a:pt x="8546" y="31114"/>
                  </a:lnTo>
                  <a:lnTo>
                    <a:pt x="8395" y="31164"/>
                  </a:lnTo>
                  <a:lnTo>
                    <a:pt x="8144" y="31164"/>
                  </a:lnTo>
                  <a:lnTo>
                    <a:pt x="8093" y="31215"/>
                  </a:lnTo>
                  <a:lnTo>
                    <a:pt x="8093" y="31265"/>
                  </a:lnTo>
                  <a:lnTo>
                    <a:pt x="8144" y="31466"/>
                  </a:lnTo>
                  <a:lnTo>
                    <a:pt x="8144" y="31567"/>
                  </a:lnTo>
                  <a:lnTo>
                    <a:pt x="8093" y="31717"/>
                  </a:lnTo>
                  <a:lnTo>
                    <a:pt x="7942" y="31667"/>
                  </a:lnTo>
                  <a:lnTo>
                    <a:pt x="7892" y="31617"/>
                  </a:lnTo>
                  <a:lnTo>
                    <a:pt x="7842" y="31617"/>
                  </a:lnTo>
                  <a:lnTo>
                    <a:pt x="7540" y="31918"/>
                  </a:lnTo>
                  <a:lnTo>
                    <a:pt x="7440" y="31969"/>
                  </a:lnTo>
                  <a:lnTo>
                    <a:pt x="7339" y="31818"/>
                  </a:lnTo>
                  <a:lnTo>
                    <a:pt x="7339" y="31617"/>
                  </a:lnTo>
                  <a:lnTo>
                    <a:pt x="7339" y="31516"/>
                  </a:lnTo>
                  <a:lnTo>
                    <a:pt x="7289" y="31416"/>
                  </a:lnTo>
                  <a:lnTo>
                    <a:pt x="7239" y="31365"/>
                  </a:lnTo>
                  <a:lnTo>
                    <a:pt x="5982" y="31365"/>
                  </a:lnTo>
                  <a:lnTo>
                    <a:pt x="5831" y="31466"/>
                  </a:lnTo>
                  <a:lnTo>
                    <a:pt x="5681" y="31567"/>
                  </a:lnTo>
                  <a:lnTo>
                    <a:pt x="5630" y="31617"/>
                  </a:lnTo>
                  <a:lnTo>
                    <a:pt x="5530" y="31567"/>
                  </a:lnTo>
                  <a:lnTo>
                    <a:pt x="5329" y="31516"/>
                  </a:lnTo>
                  <a:lnTo>
                    <a:pt x="5278" y="31516"/>
                  </a:lnTo>
                  <a:lnTo>
                    <a:pt x="5228" y="31365"/>
                  </a:lnTo>
                  <a:lnTo>
                    <a:pt x="5228" y="31265"/>
                  </a:lnTo>
                  <a:lnTo>
                    <a:pt x="5128" y="31114"/>
                  </a:lnTo>
                  <a:lnTo>
                    <a:pt x="4927" y="30963"/>
                  </a:lnTo>
                  <a:lnTo>
                    <a:pt x="4625" y="30813"/>
                  </a:lnTo>
                  <a:lnTo>
                    <a:pt x="4323" y="30712"/>
                  </a:lnTo>
                  <a:lnTo>
                    <a:pt x="3871" y="30712"/>
                  </a:lnTo>
                  <a:lnTo>
                    <a:pt x="3821" y="30662"/>
                  </a:lnTo>
                  <a:lnTo>
                    <a:pt x="3771" y="30612"/>
                  </a:lnTo>
                  <a:lnTo>
                    <a:pt x="3771" y="30511"/>
                  </a:lnTo>
                  <a:lnTo>
                    <a:pt x="3771" y="30260"/>
                  </a:lnTo>
                  <a:lnTo>
                    <a:pt x="3771" y="30059"/>
                  </a:lnTo>
                  <a:lnTo>
                    <a:pt x="3821" y="29958"/>
                  </a:lnTo>
                  <a:lnTo>
                    <a:pt x="3972" y="29908"/>
                  </a:lnTo>
                  <a:lnTo>
                    <a:pt x="4122" y="29908"/>
                  </a:lnTo>
                  <a:lnTo>
                    <a:pt x="4173" y="29958"/>
                  </a:lnTo>
                  <a:lnTo>
                    <a:pt x="4173" y="30059"/>
                  </a:lnTo>
                  <a:lnTo>
                    <a:pt x="4173" y="30159"/>
                  </a:lnTo>
                  <a:lnTo>
                    <a:pt x="4223" y="30209"/>
                  </a:lnTo>
                  <a:lnTo>
                    <a:pt x="4374" y="30360"/>
                  </a:lnTo>
                  <a:lnTo>
                    <a:pt x="4424" y="30461"/>
                  </a:lnTo>
                  <a:lnTo>
                    <a:pt x="4525" y="30461"/>
                  </a:lnTo>
                  <a:lnTo>
                    <a:pt x="4675" y="30360"/>
                  </a:lnTo>
                  <a:lnTo>
                    <a:pt x="4726" y="30260"/>
                  </a:lnTo>
                  <a:lnTo>
                    <a:pt x="4776" y="30209"/>
                  </a:lnTo>
                  <a:lnTo>
                    <a:pt x="4675" y="30159"/>
                  </a:lnTo>
                  <a:lnTo>
                    <a:pt x="4525" y="30109"/>
                  </a:lnTo>
                  <a:lnTo>
                    <a:pt x="4474" y="30059"/>
                  </a:lnTo>
                  <a:lnTo>
                    <a:pt x="4374" y="30008"/>
                  </a:lnTo>
                  <a:lnTo>
                    <a:pt x="4424" y="29807"/>
                  </a:lnTo>
                  <a:lnTo>
                    <a:pt x="4474" y="29707"/>
                  </a:lnTo>
                  <a:close/>
                  <a:moveTo>
                    <a:pt x="5580" y="32220"/>
                  </a:moveTo>
                  <a:lnTo>
                    <a:pt x="5630" y="32320"/>
                  </a:lnTo>
                  <a:lnTo>
                    <a:pt x="5530" y="32371"/>
                  </a:lnTo>
                  <a:lnTo>
                    <a:pt x="5429" y="32320"/>
                  </a:lnTo>
                  <a:lnTo>
                    <a:pt x="5580" y="32220"/>
                  </a:lnTo>
                  <a:close/>
                  <a:moveTo>
                    <a:pt x="6636" y="31768"/>
                  </a:moveTo>
                  <a:lnTo>
                    <a:pt x="6786" y="31818"/>
                  </a:lnTo>
                  <a:lnTo>
                    <a:pt x="6887" y="31918"/>
                  </a:lnTo>
                  <a:lnTo>
                    <a:pt x="6937" y="31969"/>
                  </a:lnTo>
                  <a:lnTo>
                    <a:pt x="6887" y="32069"/>
                  </a:lnTo>
                  <a:lnTo>
                    <a:pt x="6837" y="32220"/>
                  </a:lnTo>
                  <a:lnTo>
                    <a:pt x="6686" y="32320"/>
                  </a:lnTo>
                  <a:lnTo>
                    <a:pt x="6535" y="32371"/>
                  </a:lnTo>
                  <a:lnTo>
                    <a:pt x="6485" y="32170"/>
                  </a:lnTo>
                  <a:lnTo>
                    <a:pt x="6485" y="32069"/>
                  </a:lnTo>
                  <a:lnTo>
                    <a:pt x="6485" y="31969"/>
                  </a:lnTo>
                  <a:lnTo>
                    <a:pt x="6485" y="31868"/>
                  </a:lnTo>
                  <a:lnTo>
                    <a:pt x="6585" y="31818"/>
                  </a:lnTo>
                  <a:lnTo>
                    <a:pt x="6636" y="31768"/>
                  </a:lnTo>
                  <a:close/>
                  <a:moveTo>
                    <a:pt x="5128" y="32220"/>
                  </a:moveTo>
                  <a:lnTo>
                    <a:pt x="5178" y="32270"/>
                  </a:lnTo>
                  <a:lnTo>
                    <a:pt x="5128" y="32421"/>
                  </a:lnTo>
                  <a:lnTo>
                    <a:pt x="5077" y="32320"/>
                  </a:lnTo>
                  <a:lnTo>
                    <a:pt x="5128" y="32220"/>
                  </a:lnTo>
                  <a:close/>
                  <a:moveTo>
                    <a:pt x="77558" y="33527"/>
                  </a:moveTo>
                  <a:lnTo>
                    <a:pt x="77608" y="33577"/>
                  </a:lnTo>
                  <a:lnTo>
                    <a:pt x="77457" y="33627"/>
                  </a:lnTo>
                  <a:lnTo>
                    <a:pt x="77407" y="33577"/>
                  </a:lnTo>
                  <a:lnTo>
                    <a:pt x="77558" y="33527"/>
                  </a:lnTo>
                  <a:close/>
                  <a:moveTo>
                    <a:pt x="78530" y="33722"/>
                  </a:moveTo>
                  <a:lnTo>
                    <a:pt x="78513" y="33728"/>
                  </a:lnTo>
                  <a:lnTo>
                    <a:pt x="78506" y="33735"/>
                  </a:lnTo>
                  <a:lnTo>
                    <a:pt x="78506" y="33735"/>
                  </a:lnTo>
                  <a:lnTo>
                    <a:pt x="78613" y="33778"/>
                  </a:lnTo>
                  <a:lnTo>
                    <a:pt x="78530" y="33722"/>
                  </a:lnTo>
                  <a:close/>
                  <a:moveTo>
                    <a:pt x="47199" y="33678"/>
                  </a:moveTo>
                  <a:lnTo>
                    <a:pt x="47249" y="33728"/>
                  </a:lnTo>
                  <a:lnTo>
                    <a:pt x="47299" y="33778"/>
                  </a:lnTo>
                  <a:lnTo>
                    <a:pt x="47148" y="33929"/>
                  </a:lnTo>
                  <a:lnTo>
                    <a:pt x="46997" y="34080"/>
                  </a:lnTo>
                  <a:lnTo>
                    <a:pt x="46897" y="34029"/>
                  </a:lnTo>
                  <a:lnTo>
                    <a:pt x="46796" y="33879"/>
                  </a:lnTo>
                  <a:lnTo>
                    <a:pt x="46696" y="33728"/>
                  </a:lnTo>
                  <a:lnTo>
                    <a:pt x="46897" y="33678"/>
                  </a:lnTo>
                  <a:close/>
                  <a:moveTo>
                    <a:pt x="78161" y="33276"/>
                  </a:moveTo>
                  <a:lnTo>
                    <a:pt x="78262" y="33376"/>
                  </a:lnTo>
                  <a:lnTo>
                    <a:pt x="78262" y="33477"/>
                  </a:lnTo>
                  <a:lnTo>
                    <a:pt x="78312" y="33477"/>
                  </a:lnTo>
                  <a:lnTo>
                    <a:pt x="78412" y="33527"/>
                  </a:lnTo>
                  <a:lnTo>
                    <a:pt x="78463" y="33577"/>
                  </a:lnTo>
                  <a:lnTo>
                    <a:pt x="78463" y="33678"/>
                  </a:lnTo>
                  <a:lnTo>
                    <a:pt x="78530" y="33722"/>
                  </a:lnTo>
                  <a:lnTo>
                    <a:pt x="78664" y="33678"/>
                  </a:lnTo>
                  <a:lnTo>
                    <a:pt x="78814" y="33728"/>
                  </a:lnTo>
                  <a:lnTo>
                    <a:pt x="78965" y="33879"/>
                  </a:lnTo>
                  <a:lnTo>
                    <a:pt x="79066" y="33979"/>
                  </a:lnTo>
                  <a:lnTo>
                    <a:pt x="78613" y="33778"/>
                  </a:lnTo>
                  <a:lnTo>
                    <a:pt x="78613" y="33778"/>
                  </a:lnTo>
                  <a:lnTo>
                    <a:pt x="78915" y="33979"/>
                  </a:lnTo>
                  <a:lnTo>
                    <a:pt x="78965" y="34080"/>
                  </a:lnTo>
                  <a:lnTo>
                    <a:pt x="78865" y="34231"/>
                  </a:lnTo>
                  <a:lnTo>
                    <a:pt x="78764" y="34281"/>
                  </a:lnTo>
                  <a:lnTo>
                    <a:pt x="78613" y="34331"/>
                  </a:lnTo>
                  <a:lnTo>
                    <a:pt x="78463" y="34381"/>
                  </a:lnTo>
                  <a:lnTo>
                    <a:pt x="78362" y="34432"/>
                  </a:lnTo>
                  <a:lnTo>
                    <a:pt x="78312" y="34432"/>
                  </a:lnTo>
                  <a:lnTo>
                    <a:pt x="78111" y="34281"/>
                  </a:lnTo>
                  <a:lnTo>
                    <a:pt x="78061" y="34231"/>
                  </a:lnTo>
                  <a:lnTo>
                    <a:pt x="78111" y="34130"/>
                  </a:lnTo>
                  <a:lnTo>
                    <a:pt x="78312" y="33929"/>
                  </a:lnTo>
                  <a:lnTo>
                    <a:pt x="78506" y="33735"/>
                  </a:lnTo>
                  <a:lnTo>
                    <a:pt x="78506" y="33735"/>
                  </a:lnTo>
                  <a:lnTo>
                    <a:pt x="78362" y="33678"/>
                  </a:lnTo>
                  <a:lnTo>
                    <a:pt x="78262" y="33577"/>
                  </a:lnTo>
                  <a:lnTo>
                    <a:pt x="78262" y="33477"/>
                  </a:lnTo>
                  <a:lnTo>
                    <a:pt x="78111" y="33376"/>
                  </a:lnTo>
                  <a:lnTo>
                    <a:pt x="78061" y="33326"/>
                  </a:lnTo>
                  <a:lnTo>
                    <a:pt x="78111" y="33276"/>
                  </a:lnTo>
                  <a:close/>
                  <a:moveTo>
                    <a:pt x="47400" y="34080"/>
                  </a:moveTo>
                  <a:lnTo>
                    <a:pt x="47500" y="34180"/>
                  </a:lnTo>
                  <a:lnTo>
                    <a:pt x="47601" y="34281"/>
                  </a:lnTo>
                  <a:lnTo>
                    <a:pt x="47701" y="34432"/>
                  </a:lnTo>
                  <a:lnTo>
                    <a:pt x="47500" y="34532"/>
                  </a:lnTo>
                  <a:lnTo>
                    <a:pt x="47400" y="34482"/>
                  </a:lnTo>
                  <a:lnTo>
                    <a:pt x="47349" y="34432"/>
                  </a:lnTo>
                  <a:lnTo>
                    <a:pt x="47299" y="34381"/>
                  </a:lnTo>
                  <a:lnTo>
                    <a:pt x="47299" y="34281"/>
                  </a:lnTo>
                  <a:lnTo>
                    <a:pt x="47349" y="34180"/>
                  </a:lnTo>
                  <a:lnTo>
                    <a:pt x="47400" y="34080"/>
                  </a:lnTo>
                  <a:close/>
                  <a:moveTo>
                    <a:pt x="54788" y="34532"/>
                  </a:moveTo>
                  <a:lnTo>
                    <a:pt x="54839" y="34633"/>
                  </a:lnTo>
                  <a:lnTo>
                    <a:pt x="54788" y="34733"/>
                  </a:lnTo>
                  <a:lnTo>
                    <a:pt x="54738" y="34582"/>
                  </a:lnTo>
                  <a:lnTo>
                    <a:pt x="54788" y="34532"/>
                  </a:lnTo>
                  <a:close/>
                  <a:moveTo>
                    <a:pt x="59815" y="33879"/>
                  </a:moveTo>
                  <a:lnTo>
                    <a:pt x="59915" y="33979"/>
                  </a:lnTo>
                  <a:lnTo>
                    <a:pt x="60066" y="34080"/>
                  </a:lnTo>
                  <a:lnTo>
                    <a:pt x="60116" y="34180"/>
                  </a:lnTo>
                  <a:lnTo>
                    <a:pt x="60116" y="34231"/>
                  </a:lnTo>
                  <a:lnTo>
                    <a:pt x="60016" y="34331"/>
                  </a:lnTo>
                  <a:lnTo>
                    <a:pt x="59966" y="34482"/>
                  </a:lnTo>
                  <a:lnTo>
                    <a:pt x="59915" y="34582"/>
                  </a:lnTo>
                  <a:lnTo>
                    <a:pt x="59815" y="34683"/>
                  </a:lnTo>
                  <a:lnTo>
                    <a:pt x="59664" y="34733"/>
                  </a:lnTo>
                  <a:lnTo>
                    <a:pt x="59614" y="34683"/>
                  </a:lnTo>
                  <a:lnTo>
                    <a:pt x="59513" y="34633"/>
                  </a:lnTo>
                  <a:lnTo>
                    <a:pt x="59513" y="34482"/>
                  </a:lnTo>
                  <a:lnTo>
                    <a:pt x="59513" y="34381"/>
                  </a:lnTo>
                  <a:lnTo>
                    <a:pt x="59463" y="34331"/>
                  </a:lnTo>
                  <a:lnTo>
                    <a:pt x="59362" y="34231"/>
                  </a:lnTo>
                  <a:lnTo>
                    <a:pt x="59362" y="34180"/>
                  </a:lnTo>
                  <a:lnTo>
                    <a:pt x="59413" y="34130"/>
                  </a:lnTo>
                  <a:lnTo>
                    <a:pt x="59463" y="34029"/>
                  </a:lnTo>
                  <a:lnTo>
                    <a:pt x="59614" y="33879"/>
                  </a:lnTo>
                  <a:close/>
                  <a:moveTo>
                    <a:pt x="77658" y="34331"/>
                  </a:moveTo>
                  <a:lnTo>
                    <a:pt x="77809" y="34381"/>
                  </a:lnTo>
                  <a:lnTo>
                    <a:pt x="77960" y="34532"/>
                  </a:lnTo>
                  <a:lnTo>
                    <a:pt x="78010" y="34633"/>
                  </a:lnTo>
                  <a:lnTo>
                    <a:pt x="77910" y="34683"/>
                  </a:lnTo>
                  <a:lnTo>
                    <a:pt x="77809" y="34733"/>
                  </a:lnTo>
                  <a:lnTo>
                    <a:pt x="77709" y="34683"/>
                  </a:lnTo>
                  <a:lnTo>
                    <a:pt x="77608" y="34633"/>
                  </a:lnTo>
                  <a:lnTo>
                    <a:pt x="77457" y="34432"/>
                  </a:lnTo>
                  <a:lnTo>
                    <a:pt x="77457" y="34381"/>
                  </a:lnTo>
                  <a:lnTo>
                    <a:pt x="77508" y="34331"/>
                  </a:lnTo>
                  <a:close/>
                  <a:moveTo>
                    <a:pt x="57503" y="34733"/>
                  </a:moveTo>
                  <a:lnTo>
                    <a:pt x="57603" y="34783"/>
                  </a:lnTo>
                  <a:lnTo>
                    <a:pt x="57603" y="34884"/>
                  </a:lnTo>
                  <a:lnTo>
                    <a:pt x="57402" y="34934"/>
                  </a:lnTo>
                  <a:lnTo>
                    <a:pt x="57302" y="34884"/>
                  </a:lnTo>
                  <a:lnTo>
                    <a:pt x="57251" y="34783"/>
                  </a:lnTo>
                  <a:lnTo>
                    <a:pt x="57302" y="34733"/>
                  </a:lnTo>
                  <a:close/>
                  <a:moveTo>
                    <a:pt x="23424" y="1"/>
                  </a:moveTo>
                  <a:lnTo>
                    <a:pt x="23373" y="51"/>
                  </a:lnTo>
                  <a:lnTo>
                    <a:pt x="23323" y="202"/>
                  </a:lnTo>
                  <a:lnTo>
                    <a:pt x="23323" y="353"/>
                  </a:lnTo>
                  <a:lnTo>
                    <a:pt x="23323" y="504"/>
                  </a:lnTo>
                  <a:lnTo>
                    <a:pt x="23273" y="554"/>
                  </a:lnTo>
                  <a:lnTo>
                    <a:pt x="23223" y="604"/>
                  </a:lnTo>
                  <a:lnTo>
                    <a:pt x="23172" y="604"/>
                  </a:lnTo>
                  <a:lnTo>
                    <a:pt x="23122" y="554"/>
                  </a:lnTo>
                  <a:lnTo>
                    <a:pt x="23072" y="504"/>
                  </a:lnTo>
                  <a:lnTo>
                    <a:pt x="23022" y="453"/>
                  </a:lnTo>
                  <a:lnTo>
                    <a:pt x="22921" y="554"/>
                  </a:lnTo>
                  <a:lnTo>
                    <a:pt x="22821" y="604"/>
                  </a:lnTo>
                  <a:lnTo>
                    <a:pt x="22720" y="654"/>
                  </a:lnTo>
                  <a:lnTo>
                    <a:pt x="22620" y="654"/>
                  </a:lnTo>
                  <a:lnTo>
                    <a:pt x="22569" y="604"/>
                  </a:lnTo>
                  <a:lnTo>
                    <a:pt x="22418" y="504"/>
                  </a:lnTo>
                  <a:lnTo>
                    <a:pt x="22368" y="453"/>
                  </a:lnTo>
                  <a:lnTo>
                    <a:pt x="22318" y="504"/>
                  </a:lnTo>
                  <a:lnTo>
                    <a:pt x="22268" y="654"/>
                  </a:lnTo>
                  <a:lnTo>
                    <a:pt x="22217" y="755"/>
                  </a:lnTo>
                  <a:lnTo>
                    <a:pt x="22167" y="855"/>
                  </a:lnTo>
                  <a:lnTo>
                    <a:pt x="22117" y="755"/>
                  </a:lnTo>
                  <a:lnTo>
                    <a:pt x="22067" y="705"/>
                  </a:lnTo>
                  <a:lnTo>
                    <a:pt x="22016" y="504"/>
                  </a:lnTo>
                  <a:lnTo>
                    <a:pt x="21966" y="453"/>
                  </a:lnTo>
                  <a:lnTo>
                    <a:pt x="21866" y="453"/>
                  </a:lnTo>
                  <a:lnTo>
                    <a:pt x="21765" y="604"/>
                  </a:lnTo>
                  <a:lnTo>
                    <a:pt x="21614" y="755"/>
                  </a:lnTo>
                  <a:lnTo>
                    <a:pt x="21463" y="855"/>
                  </a:lnTo>
                  <a:lnTo>
                    <a:pt x="21162" y="855"/>
                  </a:lnTo>
                  <a:lnTo>
                    <a:pt x="21061" y="906"/>
                  </a:lnTo>
                  <a:lnTo>
                    <a:pt x="21061" y="1006"/>
                  </a:lnTo>
                  <a:lnTo>
                    <a:pt x="21061" y="1057"/>
                  </a:lnTo>
                  <a:lnTo>
                    <a:pt x="21162" y="1107"/>
                  </a:lnTo>
                  <a:lnTo>
                    <a:pt x="21212" y="1258"/>
                  </a:lnTo>
                  <a:lnTo>
                    <a:pt x="21212" y="1358"/>
                  </a:lnTo>
                  <a:lnTo>
                    <a:pt x="21112" y="1459"/>
                  </a:lnTo>
                  <a:lnTo>
                    <a:pt x="20458" y="1459"/>
                  </a:lnTo>
                  <a:lnTo>
                    <a:pt x="20408" y="1408"/>
                  </a:lnTo>
                  <a:lnTo>
                    <a:pt x="20458" y="1308"/>
                  </a:lnTo>
                  <a:lnTo>
                    <a:pt x="20508" y="1258"/>
                  </a:lnTo>
                  <a:lnTo>
                    <a:pt x="20709" y="1258"/>
                  </a:lnTo>
                  <a:lnTo>
                    <a:pt x="20760" y="1207"/>
                  </a:lnTo>
                  <a:lnTo>
                    <a:pt x="20760" y="1107"/>
                  </a:lnTo>
                  <a:lnTo>
                    <a:pt x="20559" y="906"/>
                  </a:lnTo>
                  <a:lnTo>
                    <a:pt x="20458" y="855"/>
                  </a:lnTo>
                  <a:lnTo>
                    <a:pt x="20307" y="855"/>
                  </a:lnTo>
                  <a:lnTo>
                    <a:pt x="20207" y="906"/>
                  </a:lnTo>
                  <a:lnTo>
                    <a:pt x="20157" y="1006"/>
                  </a:lnTo>
                  <a:lnTo>
                    <a:pt x="20157" y="1258"/>
                  </a:lnTo>
                  <a:lnTo>
                    <a:pt x="20106" y="1408"/>
                  </a:lnTo>
                  <a:lnTo>
                    <a:pt x="20006" y="1459"/>
                  </a:lnTo>
                  <a:lnTo>
                    <a:pt x="19754" y="1459"/>
                  </a:lnTo>
                  <a:lnTo>
                    <a:pt x="19604" y="1509"/>
                  </a:lnTo>
                  <a:lnTo>
                    <a:pt x="19503" y="1609"/>
                  </a:lnTo>
                  <a:lnTo>
                    <a:pt x="19453" y="1660"/>
                  </a:lnTo>
                  <a:lnTo>
                    <a:pt x="19403" y="1660"/>
                  </a:lnTo>
                  <a:lnTo>
                    <a:pt x="19302" y="1559"/>
                  </a:lnTo>
                  <a:lnTo>
                    <a:pt x="19202" y="1509"/>
                  </a:lnTo>
                  <a:lnTo>
                    <a:pt x="19151" y="1459"/>
                  </a:lnTo>
                  <a:lnTo>
                    <a:pt x="19001" y="1509"/>
                  </a:lnTo>
                  <a:lnTo>
                    <a:pt x="18850" y="1660"/>
                  </a:lnTo>
                  <a:lnTo>
                    <a:pt x="18649" y="1710"/>
                  </a:lnTo>
                  <a:lnTo>
                    <a:pt x="18045" y="1710"/>
                  </a:lnTo>
                  <a:lnTo>
                    <a:pt x="17794" y="1660"/>
                  </a:lnTo>
                  <a:lnTo>
                    <a:pt x="17392" y="1509"/>
                  </a:lnTo>
                  <a:lnTo>
                    <a:pt x="17292" y="1408"/>
                  </a:lnTo>
                  <a:lnTo>
                    <a:pt x="17241" y="1358"/>
                  </a:lnTo>
                  <a:lnTo>
                    <a:pt x="17241" y="1258"/>
                  </a:lnTo>
                  <a:lnTo>
                    <a:pt x="17241" y="1157"/>
                  </a:lnTo>
                  <a:lnTo>
                    <a:pt x="17241" y="1006"/>
                  </a:lnTo>
                  <a:lnTo>
                    <a:pt x="17141" y="906"/>
                  </a:lnTo>
                  <a:lnTo>
                    <a:pt x="17040" y="855"/>
                  </a:lnTo>
                  <a:lnTo>
                    <a:pt x="16889" y="805"/>
                  </a:lnTo>
                  <a:lnTo>
                    <a:pt x="16839" y="755"/>
                  </a:lnTo>
                  <a:lnTo>
                    <a:pt x="16789" y="654"/>
                  </a:lnTo>
                  <a:lnTo>
                    <a:pt x="16437" y="805"/>
                  </a:lnTo>
                  <a:lnTo>
                    <a:pt x="16035" y="855"/>
                  </a:lnTo>
                  <a:lnTo>
                    <a:pt x="15834" y="855"/>
                  </a:lnTo>
                  <a:lnTo>
                    <a:pt x="15784" y="906"/>
                  </a:lnTo>
                  <a:lnTo>
                    <a:pt x="15834" y="956"/>
                  </a:lnTo>
                  <a:lnTo>
                    <a:pt x="15884" y="1107"/>
                  </a:lnTo>
                  <a:lnTo>
                    <a:pt x="15934" y="1207"/>
                  </a:lnTo>
                  <a:lnTo>
                    <a:pt x="15985" y="1308"/>
                  </a:lnTo>
                  <a:lnTo>
                    <a:pt x="15934" y="1408"/>
                  </a:lnTo>
                  <a:lnTo>
                    <a:pt x="15834" y="1509"/>
                  </a:lnTo>
                  <a:lnTo>
                    <a:pt x="15633" y="1660"/>
                  </a:lnTo>
                  <a:lnTo>
                    <a:pt x="15532" y="1710"/>
                  </a:lnTo>
                  <a:lnTo>
                    <a:pt x="15382" y="1660"/>
                  </a:lnTo>
                  <a:lnTo>
                    <a:pt x="15231" y="1509"/>
                  </a:lnTo>
                  <a:lnTo>
                    <a:pt x="15180" y="1509"/>
                  </a:lnTo>
                  <a:lnTo>
                    <a:pt x="15080" y="1609"/>
                  </a:lnTo>
                  <a:lnTo>
                    <a:pt x="15030" y="1660"/>
                  </a:lnTo>
                  <a:lnTo>
                    <a:pt x="14929" y="1609"/>
                  </a:lnTo>
                  <a:lnTo>
                    <a:pt x="14829" y="1509"/>
                  </a:lnTo>
                  <a:lnTo>
                    <a:pt x="14678" y="1459"/>
                  </a:lnTo>
                  <a:lnTo>
                    <a:pt x="13773" y="1459"/>
                  </a:lnTo>
                  <a:lnTo>
                    <a:pt x="13673" y="1408"/>
                  </a:lnTo>
                  <a:lnTo>
                    <a:pt x="13622" y="1308"/>
                  </a:lnTo>
                  <a:lnTo>
                    <a:pt x="13622" y="1157"/>
                  </a:lnTo>
                  <a:lnTo>
                    <a:pt x="13522" y="1107"/>
                  </a:lnTo>
                  <a:lnTo>
                    <a:pt x="13371" y="1057"/>
                  </a:lnTo>
                  <a:lnTo>
                    <a:pt x="13321" y="1107"/>
                  </a:lnTo>
                  <a:lnTo>
                    <a:pt x="13270" y="1107"/>
                  </a:lnTo>
                  <a:lnTo>
                    <a:pt x="13220" y="1308"/>
                  </a:lnTo>
                  <a:lnTo>
                    <a:pt x="13220" y="1810"/>
                  </a:lnTo>
                  <a:lnTo>
                    <a:pt x="13120" y="1861"/>
                  </a:lnTo>
                  <a:lnTo>
                    <a:pt x="13069" y="1861"/>
                  </a:lnTo>
                  <a:lnTo>
                    <a:pt x="12919" y="1710"/>
                  </a:lnTo>
                  <a:lnTo>
                    <a:pt x="12868" y="1559"/>
                  </a:lnTo>
                  <a:lnTo>
                    <a:pt x="12818" y="1408"/>
                  </a:lnTo>
                  <a:lnTo>
                    <a:pt x="12818" y="1207"/>
                  </a:lnTo>
                  <a:lnTo>
                    <a:pt x="12768" y="1157"/>
                  </a:lnTo>
                  <a:lnTo>
                    <a:pt x="12768" y="1107"/>
                  </a:lnTo>
                  <a:lnTo>
                    <a:pt x="12667" y="1057"/>
                  </a:lnTo>
                  <a:lnTo>
                    <a:pt x="12165" y="1057"/>
                  </a:lnTo>
                  <a:lnTo>
                    <a:pt x="12165" y="1207"/>
                  </a:lnTo>
                  <a:lnTo>
                    <a:pt x="12014" y="1207"/>
                  </a:lnTo>
                  <a:lnTo>
                    <a:pt x="12014" y="1157"/>
                  </a:lnTo>
                  <a:lnTo>
                    <a:pt x="11964" y="1057"/>
                  </a:lnTo>
                  <a:lnTo>
                    <a:pt x="11763" y="1057"/>
                  </a:lnTo>
                  <a:lnTo>
                    <a:pt x="11561" y="956"/>
                  </a:lnTo>
                  <a:lnTo>
                    <a:pt x="11310" y="855"/>
                  </a:lnTo>
                  <a:lnTo>
                    <a:pt x="10606" y="855"/>
                  </a:lnTo>
                  <a:lnTo>
                    <a:pt x="10506" y="906"/>
                  </a:lnTo>
                  <a:lnTo>
                    <a:pt x="10506" y="1057"/>
                  </a:lnTo>
                  <a:lnTo>
                    <a:pt x="10606" y="1258"/>
                  </a:lnTo>
                  <a:lnTo>
                    <a:pt x="10657" y="1408"/>
                  </a:lnTo>
                  <a:lnTo>
                    <a:pt x="10556" y="1509"/>
                  </a:lnTo>
                  <a:lnTo>
                    <a:pt x="10506" y="1609"/>
                  </a:lnTo>
                  <a:lnTo>
                    <a:pt x="10456" y="1760"/>
                  </a:lnTo>
                  <a:lnTo>
                    <a:pt x="10405" y="1861"/>
                  </a:lnTo>
                  <a:lnTo>
                    <a:pt x="10305" y="1810"/>
                  </a:lnTo>
                  <a:lnTo>
                    <a:pt x="10204" y="1710"/>
                  </a:lnTo>
                  <a:lnTo>
                    <a:pt x="9802" y="1710"/>
                  </a:lnTo>
                  <a:lnTo>
                    <a:pt x="9501" y="1609"/>
                  </a:lnTo>
                  <a:lnTo>
                    <a:pt x="9300" y="1459"/>
                  </a:lnTo>
                  <a:lnTo>
                    <a:pt x="9048" y="1207"/>
                  </a:lnTo>
                  <a:lnTo>
                    <a:pt x="8948" y="1107"/>
                  </a:lnTo>
                  <a:lnTo>
                    <a:pt x="8847" y="1057"/>
                  </a:lnTo>
                  <a:lnTo>
                    <a:pt x="8596" y="1057"/>
                  </a:lnTo>
                  <a:lnTo>
                    <a:pt x="8495" y="1006"/>
                  </a:lnTo>
                  <a:lnTo>
                    <a:pt x="8345" y="906"/>
                  </a:lnTo>
                  <a:lnTo>
                    <a:pt x="8294" y="855"/>
                  </a:lnTo>
                  <a:lnTo>
                    <a:pt x="8194" y="906"/>
                  </a:lnTo>
                  <a:lnTo>
                    <a:pt x="8194" y="1006"/>
                  </a:lnTo>
                  <a:lnTo>
                    <a:pt x="8194" y="1207"/>
                  </a:lnTo>
                  <a:lnTo>
                    <a:pt x="8144" y="1358"/>
                  </a:lnTo>
                  <a:lnTo>
                    <a:pt x="8043" y="1459"/>
                  </a:lnTo>
                  <a:lnTo>
                    <a:pt x="7892" y="1459"/>
                  </a:lnTo>
                  <a:lnTo>
                    <a:pt x="7792" y="1408"/>
                  </a:lnTo>
                  <a:lnTo>
                    <a:pt x="7591" y="1157"/>
                  </a:lnTo>
                  <a:lnTo>
                    <a:pt x="7339" y="1057"/>
                  </a:lnTo>
                  <a:lnTo>
                    <a:pt x="7088" y="1057"/>
                  </a:lnTo>
                  <a:lnTo>
                    <a:pt x="6786" y="1107"/>
                  </a:lnTo>
                  <a:lnTo>
                    <a:pt x="6636" y="1207"/>
                  </a:lnTo>
                  <a:lnTo>
                    <a:pt x="6535" y="1207"/>
                  </a:lnTo>
                  <a:lnTo>
                    <a:pt x="6334" y="1006"/>
                  </a:lnTo>
                  <a:lnTo>
                    <a:pt x="6284" y="956"/>
                  </a:lnTo>
                  <a:lnTo>
                    <a:pt x="6384" y="855"/>
                  </a:lnTo>
                  <a:lnTo>
                    <a:pt x="6485" y="705"/>
                  </a:lnTo>
                  <a:lnTo>
                    <a:pt x="6334" y="654"/>
                  </a:lnTo>
                  <a:lnTo>
                    <a:pt x="6183" y="654"/>
                  </a:lnTo>
                  <a:lnTo>
                    <a:pt x="6133" y="705"/>
                  </a:lnTo>
                  <a:lnTo>
                    <a:pt x="6032" y="755"/>
                  </a:lnTo>
                  <a:lnTo>
                    <a:pt x="5982" y="855"/>
                  </a:lnTo>
                  <a:lnTo>
                    <a:pt x="5882" y="906"/>
                  </a:lnTo>
                  <a:lnTo>
                    <a:pt x="5781" y="1006"/>
                  </a:lnTo>
                  <a:lnTo>
                    <a:pt x="5731" y="1057"/>
                  </a:lnTo>
                  <a:lnTo>
                    <a:pt x="5681" y="1006"/>
                  </a:lnTo>
                  <a:lnTo>
                    <a:pt x="5681" y="956"/>
                  </a:lnTo>
                  <a:lnTo>
                    <a:pt x="5781" y="855"/>
                  </a:lnTo>
                  <a:lnTo>
                    <a:pt x="5882" y="855"/>
                  </a:lnTo>
                  <a:lnTo>
                    <a:pt x="5882" y="705"/>
                  </a:lnTo>
                  <a:lnTo>
                    <a:pt x="5831" y="504"/>
                  </a:lnTo>
                  <a:lnTo>
                    <a:pt x="5731" y="353"/>
                  </a:lnTo>
                  <a:lnTo>
                    <a:pt x="5580" y="252"/>
                  </a:lnTo>
                  <a:lnTo>
                    <a:pt x="5480" y="202"/>
                  </a:lnTo>
                  <a:lnTo>
                    <a:pt x="5379" y="252"/>
                  </a:lnTo>
                  <a:lnTo>
                    <a:pt x="5278" y="303"/>
                  </a:lnTo>
                  <a:lnTo>
                    <a:pt x="5228" y="453"/>
                  </a:lnTo>
                  <a:lnTo>
                    <a:pt x="5178" y="554"/>
                  </a:lnTo>
                  <a:lnTo>
                    <a:pt x="5178" y="604"/>
                  </a:lnTo>
                  <a:lnTo>
                    <a:pt x="5077" y="604"/>
                  </a:lnTo>
                  <a:lnTo>
                    <a:pt x="5027" y="554"/>
                  </a:lnTo>
                  <a:lnTo>
                    <a:pt x="5027" y="403"/>
                  </a:lnTo>
                  <a:lnTo>
                    <a:pt x="5027" y="353"/>
                  </a:lnTo>
                  <a:lnTo>
                    <a:pt x="4977" y="252"/>
                  </a:lnTo>
                  <a:lnTo>
                    <a:pt x="4927" y="202"/>
                  </a:lnTo>
                  <a:lnTo>
                    <a:pt x="4876" y="202"/>
                  </a:lnTo>
                  <a:lnTo>
                    <a:pt x="4474" y="403"/>
                  </a:lnTo>
                  <a:lnTo>
                    <a:pt x="4223" y="453"/>
                  </a:lnTo>
                  <a:lnTo>
                    <a:pt x="4022" y="504"/>
                  </a:lnTo>
                  <a:lnTo>
                    <a:pt x="3972" y="554"/>
                  </a:lnTo>
                  <a:lnTo>
                    <a:pt x="3972" y="654"/>
                  </a:lnTo>
                  <a:lnTo>
                    <a:pt x="3972" y="1057"/>
                  </a:lnTo>
                  <a:lnTo>
                    <a:pt x="4474" y="1057"/>
                  </a:lnTo>
                  <a:lnTo>
                    <a:pt x="4525" y="1107"/>
                  </a:lnTo>
                  <a:lnTo>
                    <a:pt x="4575" y="1207"/>
                  </a:lnTo>
                  <a:lnTo>
                    <a:pt x="4424" y="1308"/>
                  </a:lnTo>
                  <a:lnTo>
                    <a:pt x="4323" y="1459"/>
                  </a:lnTo>
                  <a:lnTo>
                    <a:pt x="4173" y="1509"/>
                  </a:lnTo>
                  <a:lnTo>
                    <a:pt x="3972" y="1509"/>
                  </a:lnTo>
                  <a:lnTo>
                    <a:pt x="3921" y="1609"/>
                  </a:lnTo>
                  <a:lnTo>
                    <a:pt x="3821" y="1660"/>
                  </a:lnTo>
                  <a:lnTo>
                    <a:pt x="3771" y="1609"/>
                  </a:lnTo>
                  <a:lnTo>
                    <a:pt x="3771" y="1559"/>
                  </a:lnTo>
                  <a:lnTo>
                    <a:pt x="3871" y="1459"/>
                  </a:lnTo>
                  <a:lnTo>
                    <a:pt x="3972" y="1509"/>
                  </a:lnTo>
                  <a:lnTo>
                    <a:pt x="3972" y="1057"/>
                  </a:lnTo>
                  <a:lnTo>
                    <a:pt x="3670" y="1207"/>
                  </a:lnTo>
                  <a:lnTo>
                    <a:pt x="3519" y="1258"/>
                  </a:lnTo>
                  <a:lnTo>
                    <a:pt x="3368" y="1358"/>
                  </a:lnTo>
                  <a:lnTo>
                    <a:pt x="3067" y="1609"/>
                  </a:lnTo>
                  <a:lnTo>
                    <a:pt x="2966" y="1760"/>
                  </a:lnTo>
                  <a:lnTo>
                    <a:pt x="2916" y="2012"/>
                  </a:lnTo>
                  <a:lnTo>
                    <a:pt x="2816" y="2062"/>
                  </a:lnTo>
                  <a:lnTo>
                    <a:pt x="2665" y="2112"/>
                  </a:lnTo>
                  <a:lnTo>
                    <a:pt x="2564" y="2112"/>
                  </a:lnTo>
                  <a:lnTo>
                    <a:pt x="2514" y="2062"/>
                  </a:lnTo>
                  <a:lnTo>
                    <a:pt x="2464" y="1911"/>
                  </a:lnTo>
                  <a:lnTo>
                    <a:pt x="2464" y="1760"/>
                  </a:lnTo>
                  <a:lnTo>
                    <a:pt x="2413" y="1710"/>
                  </a:lnTo>
                  <a:lnTo>
                    <a:pt x="2363" y="1760"/>
                  </a:lnTo>
                  <a:lnTo>
                    <a:pt x="2263" y="1810"/>
                  </a:lnTo>
                  <a:lnTo>
                    <a:pt x="2162" y="1911"/>
                  </a:lnTo>
                  <a:lnTo>
                    <a:pt x="2112" y="2062"/>
                  </a:lnTo>
                  <a:lnTo>
                    <a:pt x="2062" y="2213"/>
                  </a:lnTo>
                  <a:lnTo>
                    <a:pt x="2062" y="2363"/>
                  </a:lnTo>
                  <a:lnTo>
                    <a:pt x="2112" y="2514"/>
                  </a:lnTo>
                  <a:lnTo>
                    <a:pt x="2413" y="2514"/>
                  </a:lnTo>
                  <a:lnTo>
                    <a:pt x="2564" y="2564"/>
                  </a:lnTo>
                  <a:lnTo>
                    <a:pt x="2665" y="2665"/>
                  </a:lnTo>
                  <a:lnTo>
                    <a:pt x="2715" y="2765"/>
                  </a:lnTo>
                  <a:lnTo>
                    <a:pt x="2665" y="2866"/>
                  </a:lnTo>
                  <a:lnTo>
                    <a:pt x="2614" y="2967"/>
                  </a:lnTo>
                  <a:lnTo>
                    <a:pt x="2464" y="3067"/>
                  </a:lnTo>
                  <a:lnTo>
                    <a:pt x="2363" y="3117"/>
                  </a:lnTo>
                  <a:lnTo>
                    <a:pt x="2212" y="3117"/>
                  </a:lnTo>
                  <a:lnTo>
                    <a:pt x="2011" y="3017"/>
                  </a:lnTo>
                  <a:lnTo>
                    <a:pt x="1961" y="3017"/>
                  </a:lnTo>
                  <a:lnTo>
                    <a:pt x="1861" y="3067"/>
                  </a:lnTo>
                  <a:lnTo>
                    <a:pt x="1861" y="3268"/>
                  </a:lnTo>
                  <a:lnTo>
                    <a:pt x="1911" y="3419"/>
                  </a:lnTo>
                  <a:lnTo>
                    <a:pt x="2011" y="3570"/>
                  </a:lnTo>
                  <a:lnTo>
                    <a:pt x="2212" y="3570"/>
                  </a:lnTo>
                  <a:lnTo>
                    <a:pt x="2413" y="3620"/>
                  </a:lnTo>
                  <a:lnTo>
                    <a:pt x="2564" y="3670"/>
                  </a:lnTo>
                  <a:lnTo>
                    <a:pt x="2715" y="3720"/>
                  </a:lnTo>
                  <a:lnTo>
                    <a:pt x="2866" y="3771"/>
                  </a:lnTo>
                  <a:lnTo>
                    <a:pt x="3067" y="3821"/>
                  </a:lnTo>
                  <a:lnTo>
                    <a:pt x="3167" y="3922"/>
                  </a:lnTo>
                  <a:lnTo>
                    <a:pt x="3318" y="3972"/>
                  </a:lnTo>
                  <a:lnTo>
                    <a:pt x="3570" y="3972"/>
                  </a:lnTo>
                  <a:lnTo>
                    <a:pt x="3117" y="4173"/>
                  </a:lnTo>
                  <a:lnTo>
                    <a:pt x="3017" y="4223"/>
                  </a:lnTo>
                  <a:lnTo>
                    <a:pt x="2614" y="4223"/>
                  </a:lnTo>
                  <a:lnTo>
                    <a:pt x="2564" y="4273"/>
                  </a:lnTo>
                  <a:lnTo>
                    <a:pt x="2514" y="4324"/>
                  </a:lnTo>
                  <a:lnTo>
                    <a:pt x="2464" y="4424"/>
                  </a:lnTo>
                  <a:lnTo>
                    <a:pt x="2464" y="4575"/>
                  </a:lnTo>
                  <a:lnTo>
                    <a:pt x="2363" y="4676"/>
                  </a:lnTo>
                  <a:lnTo>
                    <a:pt x="2313" y="4776"/>
                  </a:lnTo>
                  <a:lnTo>
                    <a:pt x="2413" y="4877"/>
                  </a:lnTo>
                  <a:lnTo>
                    <a:pt x="2464" y="4927"/>
                  </a:lnTo>
                  <a:lnTo>
                    <a:pt x="2413" y="5027"/>
                  </a:lnTo>
                  <a:lnTo>
                    <a:pt x="2363" y="5228"/>
                  </a:lnTo>
                  <a:lnTo>
                    <a:pt x="2363" y="5279"/>
                  </a:lnTo>
                  <a:lnTo>
                    <a:pt x="2765" y="5279"/>
                  </a:lnTo>
                  <a:lnTo>
                    <a:pt x="3067" y="5329"/>
                  </a:lnTo>
                  <a:lnTo>
                    <a:pt x="3318" y="5480"/>
                  </a:lnTo>
                  <a:lnTo>
                    <a:pt x="3570" y="5631"/>
                  </a:lnTo>
                  <a:lnTo>
                    <a:pt x="3670" y="5681"/>
                  </a:lnTo>
                  <a:lnTo>
                    <a:pt x="4122" y="5681"/>
                  </a:lnTo>
                  <a:lnTo>
                    <a:pt x="4173" y="5530"/>
                  </a:lnTo>
                  <a:lnTo>
                    <a:pt x="4173" y="5228"/>
                  </a:lnTo>
                  <a:lnTo>
                    <a:pt x="4223" y="5128"/>
                  </a:lnTo>
                  <a:lnTo>
                    <a:pt x="4273" y="5078"/>
                  </a:lnTo>
                  <a:lnTo>
                    <a:pt x="4374" y="5128"/>
                  </a:lnTo>
                  <a:lnTo>
                    <a:pt x="4474" y="5429"/>
                  </a:lnTo>
                  <a:lnTo>
                    <a:pt x="4625" y="5631"/>
                  </a:lnTo>
                  <a:lnTo>
                    <a:pt x="4826" y="5781"/>
                  </a:lnTo>
                  <a:lnTo>
                    <a:pt x="5077" y="5882"/>
                  </a:lnTo>
                  <a:lnTo>
                    <a:pt x="5178" y="5932"/>
                  </a:lnTo>
                  <a:lnTo>
                    <a:pt x="5228" y="6033"/>
                  </a:lnTo>
                  <a:lnTo>
                    <a:pt x="5228" y="6234"/>
                  </a:lnTo>
                  <a:lnTo>
                    <a:pt x="5228" y="6384"/>
                  </a:lnTo>
                  <a:lnTo>
                    <a:pt x="5178" y="6485"/>
                  </a:lnTo>
                  <a:lnTo>
                    <a:pt x="5027" y="6636"/>
                  </a:lnTo>
                  <a:lnTo>
                    <a:pt x="5128" y="6736"/>
                  </a:lnTo>
                  <a:lnTo>
                    <a:pt x="5178" y="6837"/>
                  </a:lnTo>
                  <a:lnTo>
                    <a:pt x="5178" y="6937"/>
                  </a:lnTo>
                  <a:lnTo>
                    <a:pt x="5027" y="7038"/>
                  </a:lnTo>
                  <a:lnTo>
                    <a:pt x="4826" y="7239"/>
                  </a:lnTo>
                  <a:lnTo>
                    <a:pt x="4675" y="7339"/>
                  </a:lnTo>
                  <a:lnTo>
                    <a:pt x="4575" y="7390"/>
                  </a:lnTo>
                  <a:lnTo>
                    <a:pt x="4273" y="7339"/>
                  </a:lnTo>
                  <a:lnTo>
                    <a:pt x="4122" y="7239"/>
                  </a:lnTo>
                  <a:lnTo>
                    <a:pt x="4022" y="7189"/>
                  </a:lnTo>
                  <a:lnTo>
                    <a:pt x="3921" y="7138"/>
                  </a:lnTo>
                  <a:lnTo>
                    <a:pt x="3821" y="7189"/>
                  </a:lnTo>
                  <a:lnTo>
                    <a:pt x="3771" y="7239"/>
                  </a:lnTo>
                  <a:lnTo>
                    <a:pt x="3771" y="7390"/>
                  </a:lnTo>
                  <a:lnTo>
                    <a:pt x="3720" y="7490"/>
                  </a:lnTo>
                  <a:lnTo>
                    <a:pt x="3670" y="7541"/>
                  </a:lnTo>
                  <a:lnTo>
                    <a:pt x="3268" y="7591"/>
                  </a:lnTo>
                  <a:lnTo>
                    <a:pt x="3067" y="7591"/>
                  </a:lnTo>
                  <a:lnTo>
                    <a:pt x="2916" y="7440"/>
                  </a:lnTo>
                  <a:lnTo>
                    <a:pt x="2765" y="7390"/>
                  </a:lnTo>
                  <a:lnTo>
                    <a:pt x="2665" y="7339"/>
                  </a:lnTo>
                  <a:lnTo>
                    <a:pt x="2413" y="7390"/>
                  </a:lnTo>
                  <a:lnTo>
                    <a:pt x="2313" y="7440"/>
                  </a:lnTo>
                  <a:lnTo>
                    <a:pt x="2313" y="7490"/>
                  </a:lnTo>
                  <a:lnTo>
                    <a:pt x="2263" y="7691"/>
                  </a:lnTo>
                  <a:lnTo>
                    <a:pt x="2112" y="7842"/>
                  </a:lnTo>
                  <a:lnTo>
                    <a:pt x="2062" y="7943"/>
                  </a:lnTo>
                  <a:lnTo>
                    <a:pt x="2062" y="8043"/>
                  </a:lnTo>
                  <a:lnTo>
                    <a:pt x="2162" y="8244"/>
                  </a:lnTo>
                  <a:lnTo>
                    <a:pt x="2363" y="8345"/>
                  </a:lnTo>
                  <a:lnTo>
                    <a:pt x="2514" y="8445"/>
                  </a:lnTo>
                  <a:lnTo>
                    <a:pt x="2665" y="8445"/>
                  </a:lnTo>
                  <a:lnTo>
                    <a:pt x="2816" y="8395"/>
                  </a:lnTo>
                  <a:lnTo>
                    <a:pt x="2966" y="8294"/>
                  </a:lnTo>
                  <a:lnTo>
                    <a:pt x="3067" y="8244"/>
                  </a:lnTo>
                  <a:lnTo>
                    <a:pt x="3218" y="8194"/>
                  </a:lnTo>
                  <a:lnTo>
                    <a:pt x="3318" y="8093"/>
                  </a:lnTo>
                  <a:lnTo>
                    <a:pt x="3419" y="8043"/>
                  </a:lnTo>
                  <a:lnTo>
                    <a:pt x="3519" y="8043"/>
                  </a:lnTo>
                  <a:lnTo>
                    <a:pt x="3519" y="8144"/>
                  </a:lnTo>
                  <a:lnTo>
                    <a:pt x="3570" y="8294"/>
                  </a:lnTo>
                  <a:lnTo>
                    <a:pt x="3720" y="8496"/>
                  </a:lnTo>
                  <a:lnTo>
                    <a:pt x="3771" y="8646"/>
                  </a:lnTo>
                  <a:lnTo>
                    <a:pt x="3821" y="8847"/>
                  </a:lnTo>
                  <a:lnTo>
                    <a:pt x="4022" y="8697"/>
                  </a:lnTo>
                  <a:lnTo>
                    <a:pt x="4122" y="8596"/>
                  </a:lnTo>
                  <a:lnTo>
                    <a:pt x="4273" y="8496"/>
                  </a:lnTo>
                  <a:lnTo>
                    <a:pt x="4424" y="8395"/>
                  </a:lnTo>
                  <a:lnTo>
                    <a:pt x="4625" y="8445"/>
                  </a:lnTo>
                  <a:lnTo>
                    <a:pt x="5128" y="8445"/>
                  </a:lnTo>
                  <a:lnTo>
                    <a:pt x="5228" y="8496"/>
                  </a:lnTo>
                  <a:lnTo>
                    <a:pt x="5178" y="8596"/>
                  </a:lnTo>
                  <a:lnTo>
                    <a:pt x="5077" y="8646"/>
                  </a:lnTo>
                  <a:lnTo>
                    <a:pt x="4675" y="8797"/>
                  </a:lnTo>
                  <a:lnTo>
                    <a:pt x="4273" y="8998"/>
                  </a:lnTo>
                  <a:lnTo>
                    <a:pt x="3921" y="9199"/>
                  </a:lnTo>
                  <a:lnTo>
                    <a:pt x="3519" y="9400"/>
                  </a:lnTo>
                  <a:lnTo>
                    <a:pt x="2715" y="9752"/>
                  </a:lnTo>
                  <a:lnTo>
                    <a:pt x="2564" y="9853"/>
                  </a:lnTo>
                  <a:lnTo>
                    <a:pt x="2464" y="9853"/>
                  </a:lnTo>
                  <a:lnTo>
                    <a:pt x="2413" y="9752"/>
                  </a:lnTo>
                  <a:lnTo>
                    <a:pt x="2263" y="9601"/>
                  </a:lnTo>
                  <a:lnTo>
                    <a:pt x="2162" y="9501"/>
                  </a:lnTo>
                  <a:lnTo>
                    <a:pt x="1961" y="9501"/>
                  </a:lnTo>
                  <a:lnTo>
                    <a:pt x="1911" y="9551"/>
                  </a:lnTo>
                  <a:lnTo>
                    <a:pt x="1861" y="9601"/>
                  </a:lnTo>
                  <a:lnTo>
                    <a:pt x="1861" y="9702"/>
                  </a:lnTo>
                  <a:lnTo>
                    <a:pt x="2011" y="9702"/>
                  </a:lnTo>
                  <a:lnTo>
                    <a:pt x="2062" y="9853"/>
                  </a:lnTo>
                  <a:lnTo>
                    <a:pt x="2062" y="9953"/>
                  </a:lnTo>
                  <a:lnTo>
                    <a:pt x="2062" y="10054"/>
                  </a:lnTo>
                  <a:lnTo>
                    <a:pt x="1961" y="10104"/>
                  </a:lnTo>
                  <a:lnTo>
                    <a:pt x="1861" y="10104"/>
                  </a:lnTo>
                  <a:lnTo>
                    <a:pt x="1710" y="10154"/>
                  </a:lnTo>
                  <a:lnTo>
                    <a:pt x="1659" y="10205"/>
                  </a:lnTo>
                  <a:lnTo>
                    <a:pt x="1659" y="10305"/>
                  </a:lnTo>
                  <a:lnTo>
                    <a:pt x="1659" y="10406"/>
                  </a:lnTo>
                  <a:lnTo>
                    <a:pt x="1710" y="10456"/>
                  </a:lnTo>
                  <a:lnTo>
                    <a:pt x="1760" y="10506"/>
                  </a:lnTo>
                  <a:lnTo>
                    <a:pt x="2011" y="10506"/>
                  </a:lnTo>
                  <a:lnTo>
                    <a:pt x="2162" y="10556"/>
                  </a:lnTo>
                  <a:lnTo>
                    <a:pt x="2212" y="10607"/>
                  </a:lnTo>
                  <a:lnTo>
                    <a:pt x="2263" y="10657"/>
                  </a:lnTo>
                  <a:lnTo>
                    <a:pt x="2263" y="10808"/>
                  </a:lnTo>
                  <a:lnTo>
                    <a:pt x="2313" y="10958"/>
                  </a:lnTo>
                  <a:lnTo>
                    <a:pt x="2363" y="11109"/>
                  </a:lnTo>
                  <a:lnTo>
                    <a:pt x="2464" y="11109"/>
                  </a:lnTo>
                  <a:lnTo>
                    <a:pt x="2514" y="11009"/>
                  </a:lnTo>
                  <a:lnTo>
                    <a:pt x="2564" y="11009"/>
                  </a:lnTo>
                  <a:lnTo>
                    <a:pt x="2715" y="10958"/>
                  </a:lnTo>
                  <a:lnTo>
                    <a:pt x="2816" y="11009"/>
                  </a:lnTo>
                  <a:lnTo>
                    <a:pt x="2916" y="11059"/>
                  </a:lnTo>
                  <a:lnTo>
                    <a:pt x="3067" y="11109"/>
                  </a:lnTo>
                  <a:lnTo>
                    <a:pt x="3268" y="11160"/>
                  </a:lnTo>
                  <a:lnTo>
                    <a:pt x="3419" y="11160"/>
                  </a:lnTo>
                  <a:lnTo>
                    <a:pt x="3469" y="11109"/>
                  </a:lnTo>
                  <a:lnTo>
                    <a:pt x="3519" y="11059"/>
                  </a:lnTo>
                  <a:lnTo>
                    <a:pt x="3570" y="10958"/>
                  </a:lnTo>
                  <a:lnTo>
                    <a:pt x="3570" y="10808"/>
                  </a:lnTo>
                  <a:lnTo>
                    <a:pt x="3670" y="10757"/>
                  </a:lnTo>
                  <a:lnTo>
                    <a:pt x="3720" y="10707"/>
                  </a:lnTo>
                  <a:lnTo>
                    <a:pt x="3821" y="10757"/>
                  </a:lnTo>
                  <a:lnTo>
                    <a:pt x="4072" y="10908"/>
                  </a:lnTo>
                  <a:lnTo>
                    <a:pt x="4323" y="11009"/>
                  </a:lnTo>
                  <a:lnTo>
                    <a:pt x="4323" y="11109"/>
                  </a:lnTo>
                  <a:lnTo>
                    <a:pt x="4273" y="11160"/>
                  </a:lnTo>
                  <a:lnTo>
                    <a:pt x="4072" y="11160"/>
                  </a:lnTo>
                  <a:lnTo>
                    <a:pt x="4022" y="11210"/>
                  </a:lnTo>
                  <a:lnTo>
                    <a:pt x="4022" y="11260"/>
                  </a:lnTo>
                  <a:lnTo>
                    <a:pt x="4072" y="11361"/>
                  </a:lnTo>
                  <a:lnTo>
                    <a:pt x="4173" y="11712"/>
                  </a:lnTo>
                  <a:lnTo>
                    <a:pt x="4173" y="11863"/>
                  </a:lnTo>
                  <a:lnTo>
                    <a:pt x="4173" y="11913"/>
                  </a:lnTo>
                  <a:lnTo>
                    <a:pt x="4122" y="11964"/>
                  </a:lnTo>
                  <a:lnTo>
                    <a:pt x="4022" y="12014"/>
                  </a:lnTo>
                  <a:lnTo>
                    <a:pt x="3368" y="12014"/>
                  </a:lnTo>
                  <a:lnTo>
                    <a:pt x="3218" y="11964"/>
                  </a:lnTo>
                  <a:lnTo>
                    <a:pt x="3067" y="11863"/>
                  </a:lnTo>
                  <a:lnTo>
                    <a:pt x="2916" y="11913"/>
                  </a:lnTo>
                  <a:lnTo>
                    <a:pt x="2816" y="12014"/>
                  </a:lnTo>
                  <a:lnTo>
                    <a:pt x="2715" y="12115"/>
                  </a:lnTo>
                  <a:lnTo>
                    <a:pt x="2715" y="12265"/>
                  </a:lnTo>
                  <a:lnTo>
                    <a:pt x="2715" y="12416"/>
                  </a:lnTo>
                  <a:lnTo>
                    <a:pt x="3218" y="12416"/>
                  </a:lnTo>
                  <a:lnTo>
                    <a:pt x="3368" y="12265"/>
                  </a:lnTo>
                  <a:lnTo>
                    <a:pt x="3469" y="12215"/>
                  </a:lnTo>
                  <a:lnTo>
                    <a:pt x="3871" y="12215"/>
                  </a:lnTo>
                  <a:lnTo>
                    <a:pt x="3921" y="12265"/>
                  </a:lnTo>
                  <a:lnTo>
                    <a:pt x="3972" y="12416"/>
                  </a:lnTo>
                  <a:lnTo>
                    <a:pt x="3972" y="12466"/>
                  </a:lnTo>
                  <a:lnTo>
                    <a:pt x="3921" y="12567"/>
                  </a:lnTo>
                  <a:lnTo>
                    <a:pt x="3771" y="12517"/>
                  </a:lnTo>
                  <a:lnTo>
                    <a:pt x="3620" y="12466"/>
                  </a:lnTo>
                  <a:lnTo>
                    <a:pt x="3570" y="12567"/>
                  </a:lnTo>
                  <a:lnTo>
                    <a:pt x="3570" y="12617"/>
                  </a:lnTo>
                  <a:lnTo>
                    <a:pt x="3570" y="12718"/>
                  </a:lnTo>
                  <a:lnTo>
                    <a:pt x="3620" y="12818"/>
                  </a:lnTo>
                  <a:lnTo>
                    <a:pt x="3921" y="12868"/>
                  </a:lnTo>
                  <a:lnTo>
                    <a:pt x="4072" y="12868"/>
                  </a:lnTo>
                  <a:lnTo>
                    <a:pt x="4223" y="12818"/>
                  </a:lnTo>
                  <a:lnTo>
                    <a:pt x="4424" y="12818"/>
                  </a:lnTo>
                  <a:lnTo>
                    <a:pt x="4575" y="12919"/>
                  </a:lnTo>
                  <a:lnTo>
                    <a:pt x="4726" y="13019"/>
                  </a:lnTo>
                  <a:lnTo>
                    <a:pt x="4776" y="13070"/>
                  </a:lnTo>
                  <a:lnTo>
                    <a:pt x="4876" y="13070"/>
                  </a:lnTo>
                  <a:lnTo>
                    <a:pt x="5128" y="13019"/>
                  </a:lnTo>
                  <a:lnTo>
                    <a:pt x="5329" y="13120"/>
                  </a:lnTo>
                  <a:lnTo>
                    <a:pt x="5530" y="13220"/>
                  </a:lnTo>
                  <a:lnTo>
                    <a:pt x="5681" y="13421"/>
                  </a:lnTo>
                  <a:lnTo>
                    <a:pt x="5781" y="13472"/>
                  </a:lnTo>
                  <a:lnTo>
                    <a:pt x="6083" y="13472"/>
                  </a:lnTo>
                  <a:lnTo>
                    <a:pt x="6233" y="13522"/>
                  </a:lnTo>
                  <a:lnTo>
                    <a:pt x="6485" y="13773"/>
                  </a:lnTo>
                  <a:lnTo>
                    <a:pt x="6837" y="14075"/>
                  </a:lnTo>
                  <a:lnTo>
                    <a:pt x="6937" y="13974"/>
                  </a:lnTo>
                  <a:lnTo>
                    <a:pt x="7038" y="13924"/>
                  </a:lnTo>
                  <a:lnTo>
                    <a:pt x="7188" y="13874"/>
                  </a:lnTo>
                  <a:lnTo>
                    <a:pt x="7289" y="13823"/>
                  </a:lnTo>
                  <a:lnTo>
                    <a:pt x="7440" y="13723"/>
                  </a:lnTo>
                  <a:lnTo>
                    <a:pt x="7591" y="13673"/>
                  </a:lnTo>
                  <a:lnTo>
                    <a:pt x="7741" y="13622"/>
                  </a:lnTo>
                  <a:lnTo>
                    <a:pt x="7892" y="13472"/>
                  </a:lnTo>
                  <a:lnTo>
                    <a:pt x="8093" y="13472"/>
                  </a:lnTo>
                  <a:lnTo>
                    <a:pt x="8144" y="13572"/>
                  </a:lnTo>
                  <a:lnTo>
                    <a:pt x="8294" y="13673"/>
                  </a:lnTo>
                  <a:lnTo>
                    <a:pt x="8395" y="13572"/>
                  </a:lnTo>
                  <a:lnTo>
                    <a:pt x="8495" y="13522"/>
                  </a:lnTo>
                  <a:lnTo>
                    <a:pt x="8696" y="13472"/>
                  </a:lnTo>
                  <a:lnTo>
                    <a:pt x="9249" y="13472"/>
                  </a:lnTo>
                  <a:lnTo>
                    <a:pt x="9350" y="13522"/>
                  </a:lnTo>
                  <a:lnTo>
                    <a:pt x="9450" y="13622"/>
                  </a:lnTo>
                  <a:lnTo>
                    <a:pt x="9501" y="13622"/>
                  </a:lnTo>
                  <a:lnTo>
                    <a:pt x="9702" y="13522"/>
                  </a:lnTo>
                  <a:lnTo>
                    <a:pt x="9852" y="13371"/>
                  </a:lnTo>
                  <a:lnTo>
                    <a:pt x="10003" y="13271"/>
                  </a:lnTo>
                  <a:lnTo>
                    <a:pt x="10355" y="13271"/>
                  </a:lnTo>
                  <a:lnTo>
                    <a:pt x="10556" y="13371"/>
                  </a:lnTo>
                  <a:lnTo>
                    <a:pt x="10606" y="13472"/>
                  </a:lnTo>
                  <a:lnTo>
                    <a:pt x="10657" y="13572"/>
                  </a:lnTo>
                  <a:lnTo>
                    <a:pt x="10657" y="13673"/>
                  </a:lnTo>
                  <a:lnTo>
                    <a:pt x="10456" y="13673"/>
                  </a:lnTo>
                  <a:lnTo>
                    <a:pt x="10405" y="13723"/>
                  </a:lnTo>
                  <a:lnTo>
                    <a:pt x="10204" y="13874"/>
                  </a:lnTo>
                  <a:lnTo>
                    <a:pt x="9953" y="13924"/>
                  </a:lnTo>
                  <a:lnTo>
                    <a:pt x="9903" y="13974"/>
                  </a:lnTo>
                  <a:lnTo>
                    <a:pt x="9852" y="14075"/>
                  </a:lnTo>
                  <a:lnTo>
                    <a:pt x="9852" y="14175"/>
                  </a:lnTo>
                  <a:lnTo>
                    <a:pt x="9903" y="14226"/>
                  </a:lnTo>
                  <a:lnTo>
                    <a:pt x="9953" y="14276"/>
                  </a:lnTo>
                  <a:lnTo>
                    <a:pt x="10003" y="14326"/>
                  </a:lnTo>
                  <a:lnTo>
                    <a:pt x="10204" y="14326"/>
                  </a:lnTo>
                  <a:lnTo>
                    <a:pt x="10255" y="14427"/>
                  </a:lnTo>
                  <a:lnTo>
                    <a:pt x="10255" y="14728"/>
                  </a:lnTo>
                  <a:lnTo>
                    <a:pt x="10606" y="14728"/>
                  </a:lnTo>
                  <a:lnTo>
                    <a:pt x="10657" y="14678"/>
                  </a:lnTo>
                  <a:lnTo>
                    <a:pt x="10657" y="14628"/>
                  </a:lnTo>
                  <a:lnTo>
                    <a:pt x="10606" y="14527"/>
                  </a:lnTo>
                  <a:lnTo>
                    <a:pt x="10556" y="14427"/>
                  </a:lnTo>
                  <a:lnTo>
                    <a:pt x="10506" y="14376"/>
                  </a:lnTo>
                  <a:lnTo>
                    <a:pt x="10556" y="14326"/>
                  </a:lnTo>
                  <a:lnTo>
                    <a:pt x="11059" y="14326"/>
                  </a:lnTo>
                  <a:lnTo>
                    <a:pt x="11260" y="14276"/>
                  </a:lnTo>
                  <a:lnTo>
                    <a:pt x="11461" y="14125"/>
                  </a:lnTo>
                  <a:lnTo>
                    <a:pt x="11511" y="14226"/>
                  </a:lnTo>
                  <a:lnTo>
                    <a:pt x="11561" y="14276"/>
                  </a:lnTo>
                  <a:lnTo>
                    <a:pt x="11511" y="14427"/>
                  </a:lnTo>
                  <a:lnTo>
                    <a:pt x="11411" y="14577"/>
                  </a:lnTo>
                  <a:lnTo>
                    <a:pt x="11159" y="14728"/>
                  </a:lnTo>
                  <a:lnTo>
                    <a:pt x="11009" y="14879"/>
                  </a:lnTo>
                  <a:lnTo>
                    <a:pt x="10858" y="15080"/>
                  </a:lnTo>
                  <a:lnTo>
                    <a:pt x="10757" y="15331"/>
                  </a:lnTo>
                  <a:lnTo>
                    <a:pt x="10707" y="15583"/>
                  </a:lnTo>
                  <a:lnTo>
                    <a:pt x="10958" y="15683"/>
                  </a:lnTo>
                  <a:lnTo>
                    <a:pt x="11109" y="15734"/>
                  </a:lnTo>
                  <a:lnTo>
                    <a:pt x="11310" y="15683"/>
                  </a:lnTo>
                  <a:lnTo>
                    <a:pt x="11456" y="15625"/>
                  </a:lnTo>
                  <a:lnTo>
                    <a:pt x="11456" y="15625"/>
                  </a:lnTo>
                  <a:lnTo>
                    <a:pt x="11360" y="15482"/>
                  </a:lnTo>
                  <a:lnTo>
                    <a:pt x="11461" y="15432"/>
                  </a:lnTo>
                  <a:lnTo>
                    <a:pt x="11511" y="15482"/>
                  </a:lnTo>
                  <a:lnTo>
                    <a:pt x="11561" y="15583"/>
                  </a:lnTo>
                  <a:lnTo>
                    <a:pt x="11863" y="15482"/>
                  </a:lnTo>
                  <a:lnTo>
                    <a:pt x="11964" y="15532"/>
                  </a:lnTo>
                  <a:lnTo>
                    <a:pt x="12064" y="15583"/>
                  </a:lnTo>
                  <a:lnTo>
                    <a:pt x="12114" y="15633"/>
                  </a:lnTo>
                  <a:lnTo>
                    <a:pt x="12165" y="15734"/>
                  </a:lnTo>
                  <a:lnTo>
                    <a:pt x="12165" y="16035"/>
                  </a:lnTo>
                  <a:lnTo>
                    <a:pt x="12114" y="16085"/>
                  </a:lnTo>
                  <a:lnTo>
                    <a:pt x="12064" y="16186"/>
                  </a:lnTo>
                  <a:lnTo>
                    <a:pt x="12014" y="16136"/>
                  </a:lnTo>
                  <a:lnTo>
                    <a:pt x="11913" y="16035"/>
                  </a:lnTo>
                  <a:lnTo>
                    <a:pt x="11813" y="15935"/>
                  </a:lnTo>
                  <a:lnTo>
                    <a:pt x="11712" y="15834"/>
                  </a:lnTo>
                  <a:lnTo>
                    <a:pt x="11561" y="15784"/>
                  </a:lnTo>
                  <a:lnTo>
                    <a:pt x="11561" y="16186"/>
                  </a:lnTo>
                  <a:lnTo>
                    <a:pt x="11511" y="16286"/>
                  </a:lnTo>
                  <a:lnTo>
                    <a:pt x="11461" y="16387"/>
                  </a:lnTo>
                  <a:lnTo>
                    <a:pt x="11360" y="16437"/>
                  </a:lnTo>
                  <a:lnTo>
                    <a:pt x="11310" y="16437"/>
                  </a:lnTo>
                  <a:lnTo>
                    <a:pt x="11109" y="16286"/>
                  </a:lnTo>
                  <a:lnTo>
                    <a:pt x="11059" y="16236"/>
                  </a:lnTo>
                  <a:lnTo>
                    <a:pt x="10958" y="16236"/>
                  </a:lnTo>
                  <a:lnTo>
                    <a:pt x="10807" y="16186"/>
                  </a:lnTo>
                  <a:lnTo>
                    <a:pt x="10707" y="16136"/>
                  </a:lnTo>
                  <a:lnTo>
                    <a:pt x="10707" y="16035"/>
                  </a:lnTo>
                  <a:lnTo>
                    <a:pt x="10707" y="15884"/>
                  </a:lnTo>
                  <a:lnTo>
                    <a:pt x="10707" y="15583"/>
                  </a:lnTo>
                  <a:lnTo>
                    <a:pt x="10606" y="15583"/>
                  </a:lnTo>
                  <a:lnTo>
                    <a:pt x="10355" y="15784"/>
                  </a:lnTo>
                  <a:lnTo>
                    <a:pt x="10255" y="15935"/>
                  </a:lnTo>
                  <a:lnTo>
                    <a:pt x="10154" y="15985"/>
                  </a:lnTo>
                  <a:lnTo>
                    <a:pt x="10054" y="15985"/>
                  </a:lnTo>
                  <a:lnTo>
                    <a:pt x="9752" y="15834"/>
                  </a:lnTo>
                  <a:lnTo>
                    <a:pt x="9450" y="15683"/>
                  </a:lnTo>
                  <a:lnTo>
                    <a:pt x="9601" y="15532"/>
                  </a:lnTo>
                  <a:lnTo>
                    <a:pt x="9651" y="15482"/>
                  </a:lnTo>
                  <a:lnTo>
                    <a:pt x="9551" y="15382"/>
                  </a:lnTo>
                  <a:lnTo>
                    <a:pt x="9350" y="15382"/>
                  </a:lnTo>
                  <a:lnTo>
                    <a:pt x="9249" y="15432"/>
                  </a:lnTo>
                  <a:lnTo>
                    <a:pt x="9249" y="15482"/>
                  </a:lnTo>
                  <a:lnTo>
                    <a:pt x="9199" y="15784"/>
                  </a:lnTo>
                  <a:lnTo>
                    <a:pt x="9199" y="15935"/>
                  </a:lnTo>
                  <a:lnTo>
                    <a:pt x="9099" y="16085"/>
                  </a:lnTo>
                  <a:lnTo>
                    <a:pt x="9048" y="16136"/>
                  </a:lnTo>
                  <a:lnTo>
                    <a:pt x="9048" y="16186"/>
                  </a:lnTo>
                  <a:lnTo>
                    <a:pt x="9199" y="16236"/>
                  </a:lnTo>
                  <a:lnTo>
                    <a:pt x="9400" y="16286"/>
                  </a:lnTo>
                  <a:lnTo>
                    <a:pt x="9400" y="16337"/>
                  </a:lnTo>
                  <a:lnTo>
                    <a:pt x="9350" y="16437"/>
                  </a:lnTo>
                  <a:lnTo>
                    <a:pt x="9099" y="16689"/>
                  </a:lnTo>
                  <a:lnTo>
                    <a:pt x="9048" y="16839"/>
                  </a:lnTo>
                  <a:lnTo>
                    <a:pt x="8998" y="17040"/>
                  </a:lnTo>
                  <a:lnTo>
                    <a:pt x="8998" y="17191"/>
                  </a:lnTo>
                  <a:lnTo>
                    <a:pt x="8897" y="17241"/>
                  </a:lnTo>
                  <a:lnTo>
                    <a:pt x="8797" y="17241"/>
                  </a:lnTo>
                  <a:lnTo>
                    <a:pt x="8596" y="17191"/>
                  </a:lnTo>
                  <a:lnTo>
                    <a:pt x="8495" y="17091"/>
                  </a:lnTo>
                  <a:lnTo>
                    <a:pt x="8445" y="17091"/>
                  </a:lnTo>
                  <a:lnTo>
                    <a:pt x="8395" y="17141"/>
                  </a:lnTo>
                  <a:lnTo>
                    <a:pt x="8395" y="17292"/>
                  </a:lnTo>
                  <a:lnTo>
                    <a:pt x="8345" y="17392"/>
                  </a:lnTo>
                  <a:lnTo>
                    <a:pt x="8294" y="17442"/>
                  </a:lnTo>
                  <a:lnTo>
                    <a:pt x="8244" y="17442"/>
                  </a:lnTo>
                  <a:lnTo>
                    <a:pt x="8093" y="17493"/>
                  </a:lnTo>
                  <a:lnTo>
                    <a:pt x="7942" y="17442"/>
                  </a:lnTo>
                  <a:lnTo>
                    <a:pt x="7842" y="17442"/>
                  </a:lnTo>
                  <a:lnTo>
                    <a:pt x="7792" y="17392"/>
                  </a:lnTo>
                  <a:lnTo>
                    <a:pt x="7741" y="17342"/>
                  </a:lnTo>
                  <a:lnTo>
                    <a:pt x="7741" y="17241"/>
                  </a:lnTo>
                  <a:lnTo>
                    <a:pt x="7741" y="16940"/>
                  </a:lnTo>
                  <a:lnTo>
                    <a:pt x="7691" y="16890"/>
                  </a:lnTo>
                  <a:lnTo>
                    <a:pt x="7591" y="16890"/>
                  </a:lnTo>
                  <a:lnTo>
                    <a:pt x="7540" y="16940"/>
                  </a:lnTo>
                  <a:lnTo>
                    <a:pt x="7540" y="17895"/>
                  </a:lnTo>
                  <a:lnTo>
                    <a:pt x="7641" y="17895"/>
                  </a:lnTo>
                  <a:lnTo>
                    <a:pt x="7892" y="17744"/>
                  </a:lnTo>
                  <a:lnTo>
                    <a:pt x="8043" y="17694"/>
                  </a:lnTo>
                  <a:lnTo>
                    <a:pt x="8144" y="17744"/>
                  </a:lnTo>
                  <a:lnTo>
                    <a:pt x="8294" y="17945"/>
                  </a:lnTo>
                  <a:lnTo>
                    <a:pt x="8345" y="18046"/>
                  </a:lnTo>
                  <a:lnTo>
                    <a:pt x="8395" y="18196"/>
                  </a:lnTo>
                  <a:lnTo>
                    <a:pt x="8495" y="18297"/>
                  </a:lnTo>
                  <a:lnTo>
                    <a:pt x="8696" y="18297"/>
                  </a:lnTo>
                  <a:lnTo>
                    <a:pt x="8797" y="18247"/>
                  </a:lnTo>
                  <a:lnTo>
                    <a:pt x="8797" y="18196"/>
                  </a:lnTo>
                  <a:lnTo>
                    <a:pt x="8797" y="18096"/>
                  </a:lnTo>
                  <a:lnTo>
                    <a:pt x="8847" y="17995"/>
                  </a:lnTo>
                  <a:lnTo>
                    <a:pt x="8897" y="17895"/>
                  </a:lnTo>
                  <a:lnTo>
                    <a:pt x="9099" y="17895"/>
                  </a:lnTo>
                  <a:lnTo>
                    <a:pt x="9400" y="18046"/>
                  </a:lnTo>
                  <a:lnTo>
                    <a:pt x="9651" y="18247"/>
                  </a:lnTo>
                  <a:lnTo>
                    <a:pt x="9802" y="18347"/>
                  </a:lnTo>
                  <a:lnTo>
                    <a:pt x="9852" y="18448"/>
                  </a:lnTo>
                  <a:lnTo>
                    <a:pt x="9852" y="18548"/>
                  </a:lnTo>
                  <a:lnTo>
                    <a:pt x="9852" y="18699"/>
                  </a:lnTo>
                  <a:lnTo>
                    <a:pt x="9802" y="18850"/>
                  </a:lnTo>
                  <a:lnTo>
                    <a:pt x="9752" y="18950"/>
                  </a:lnTo>
                  <a:lnTo>
                    <a:pt x="9601" y="18900"/>
                  </a:lnTo>
                  <a:lnTo>
                    <a:pt x="9450" y="18850"/>
                  </a:lnTo>
                  <a:lnTo>
                    <a:pt x="9249" y="18800"/>
                  </a:lnTo>
                  <a:lnTo>
                    <a:pt x="9249" y="18850"/>
                  </a:lnTo>
                  <a:lnTo>
                    <a:pt x="9249" y="18950"/>
                  </a:lnTo>
                  <a:lnTo>
                    <a:pt x="9249" y="19352"/>
                  </a:lnTo>
                  <a:lnTo>
                    <a:pt x="9249" y="19554"/>
                  </a:lnTo>
                  <a:lnTo>
                    <a:pt x="9199" y="19704"/>
                  </a:lnTo>
                  <a:lnTo>
                    <a:pt x="9099" y="19805"/>
                  </a:lnTo>
                  <a:lnTo>
                    <a:pt x="8897" y="19855"/>
                  </a:lnTo>
                  <a:lnTo>
                    <a:pt x="8847" y="19956"/>
                  </a:lnTo>
                  <a:lnTo>
                    <a:pt x="8797" y="20106"/>
                  </a:lnTo>
                  <a:lnTo>
                    <a:pt x="8847" y="20157"/>
                  </a:lnTo>
                  <a:lnTo>
                    <a:pt x="8897" y="20157"/>
                  </a:lnTo>
                  <a:lnTo>
                    <a:pt x="9048" y="20106"/>
                  </a:lnTo>
                  <a:lnTo>
                    <a:pt x="9199" y="20006"/>
                  </a:lnTo>
                  <a:lnTo>
                    <a:pt x="9350" y="20006"/>
                  </a:lnTo>
                  <a:lnTo>
                    <a:pt x="9400" y="20106"/>
                  </a:lnTo>
                  <a:lnTo>
                    <a:pt x="9450" y="20257"/>
                  </a:lnTo>
                  <a:lnTo>
                    <a:pt x="9450" y="20458"/>
                  </a:lnTo>
                  <a:lnTo>
                    <a:pt x="9400" y="20559"/>
                  </a:lnTo>
                  <a:lnTo>
                    <a:pt x="9249" y="20609"/>
                  </a:lnTo>
                  <a:lnTo>
                    <a:pt x="9048" y="20609"/>
                  </a:lnTo>
                  <a:lnTo>
                    <a:pt x="8897" y="20659"/>
                  </a:lnTo>
                  <a:lnTo>
                    <a:pt x="8847" y="20659"/>
                  </a:lnTo>
                  <a:lnTo>
                    <a:pt x="8847" y="20710"/>
                  </a:lnTo>
                  <a:lnTo>
                    <a:pt x="8897" y="20860"/>
                  </a:lnTo>
                  <a:lnTo>
                    <a:pt x="8998" y="21112"/>
                  </a:lnTo>
                  <a:lnTo>
                    <a:pt x="8948" y="21363"/>
                  </a:lnTo>
                  <a:lnTo>
                    <a:pt x="8847" y="21564"/>
                  </a:lnTo>
                  <a:lnTo>
                    <a:pt x="8747" y="21614"/>
                  </a:lnTo>
                  <a:lnTo>
                    <a:pt x="8646" y="21665"/>
                  </a:lnTo>
                  <a:lnTo>
                    <a:pt x="8445" y="21715"/>
                  </a:lnTo>
                  <a:lnTo>
                    <a:pt x="8345" y="21665"/>
                  </a:lnTo>
                  <a:lnTo>
                    <a:pt x="8244" y="21665"/>
                  </a:lnTo>
                  <a:lnTo>
                    <a:pt x="8194" y="21564"/>
                  </a:lnTo>
                  <a:lnTo>
                    <a:pt x="8144" y="21514"/>
                  </a:lnTo>
                  <a:lnTo>
                    <a:pt x="7942" y="21464"/>
                  </a:lnTo>
                  <a:lnTo>
                    <a:pt x="7842" y="21413"/>
                  </a:lnTo>
                  <a:lnTo>
                    <a:pt x="7741" y="21363"/>
                  </a:lnTo>
                  <a:lnTo>
                    <a:pt x="7741" y="21263"/>
                  </a:lnTo>
                  <a:lnTo>
                    <a:pt x="7741" y="21162"/>
                  </a:lnTo>
                  <a:lnTo>
                    <a:pt x="7691" y="21061"/>
                  </a:lnTo>
                  <a:lnTo>
                    <a:pt x="7591" y="21112"/>
                  </a:lnTo>
                  <a:lnTo>
                    <a:pt x="7540" y="21212"/>
                  </a:lnTo>
                  <a:lnTo>
                    <a:pt x="7540" y="21363"/>
                  </a:lnTo>
                  <a:lnTo>
                    <a:pt x="7440" y="21464"/>
                  </a:lnTo>
                  <a:lnTo>
                    <a:pt x="6937" y="21464"/>
                  </a:lnTo>
                  <a:lnTo>
                    <a:pt x="6837" y="21514"/>
                  </a:lnTo>
                  <a:lnTo>
                    <a:pt x="6736" y="21514"/>
                  </a:lnTo>
                  <a:lnTo>
                    <a:pt x="6535" y="22016"/>
                  </a:lnTo>
                  <a:lnTo>
                    <a:pt x="6284" y="22519"/>
                  </a:lnTo>
                  <a:lnTo>
                    <a:pt x="6284" y="22620"/>
                  </a:lnTo>
                  <a:lnTo>
                    <a:pt x="6334" y="22670"/>
                  </a:lnTo>
                  <a:lnTo>
                    <a:pt x="6535" y="22720"/>
                  </a:lnTo>
                  <a:lnTo>
                    <a:pt x="6686" y="22871"/>
                  </a:lnTo>
                  <a:lnTo>
                    <a:pt x="6987" y="23122"/>
                  </a:lnTo>
                  <a:lnTo>
                    <a:pt x="7188" y="23323"/>
                  </a:lnTo>
                  <a:lnTo>
                    <a:pt x="7289" y="23374"/>
                  </a:lnTo>
                  <a:lnTo>
                    <a:pt x="7440" y="23374"/>
                  </a:lnTo>
                  <a:lnTo>
                    <a:pt x="7490" y="23474"/>
                  </a:lnTo>
                  <a:lnTo>
                    <a:pt x="7088" y="23926"/>
                  </a:lnTo>
                  <a:lnTo>
                    <a:pt x="6937" y="24077"/>
                  </a:lnTo>
                  <a:lnTo>
                    <a:pt x="6887" y="24178"/>
                  </a:lnTo>
                  <a:lnTo>
                    <a:pt x="6937" y="24329"/>
                  </a:lnTo>
                  <a:lnTo>
                    <a:pt x="7038" y="24429"/>
                  </a:lnTo>
                  <a:lnTo>
                    <a:pt x="7088" y="24530"/>
                  </a:lnTo>
                  <a:lnTo>
                    <a:pt x="7038" y="24630"/>
                  </a:lnTo>
                  <a:lnTo>
                    <a:pt x="6937" y="24731"/>
                  </a:lnTo>
                  <a:lnTo>
                    <a:pt x="6887" y="24881"/>
                  </a:lnTo>
                  <a:lnTo>
                    <a:pt x="6987" y="24982"/>
                  </a:lnTo>
                  <a:lnTo>
                    <a:pt x="7088" y="25133"/>
                  </a:lnTo>
                  <a:lnTo>
                    <a:pt x="6987" y="25233"/>
                  </a:lnTo>
                  <a:lnTo>
                    <a:pt x="6786" y="25233"/>
                  </a:lnTo>
                  <a:lnTo>
                    <a:pt x="6736" y="25183"/>
                  </a:lnTo>
                  <a:lnTo>
                    <a:pt x="6585" y="25032"/>
                  </a:lnTo>
                  <a:lnTo>
                    <a:pt x="6485" y="24932"/>
                  </a:lnTo>
                  <a:lnTo>
                    <a:pt x="6384" y="24881"/>
                  </a:lnTo>
                  <a:lnTo>
                    <a:pt x="6334" y="24831"/>
                  </a:lnTo>
                  <a:lnTo>
                    <a:pt x="5580" y="24831"/>
                  </a:lnTo>
                  <a:lnTo>
                    <a:pt x="5480" y="24932"/>
                  </a:lnTo>
                  <a:lnTo>
                    <a:pt x="5379" y="24982"/>
                  </a:lnTo>
                  <a:lnTo>
                    <a:pt x="5228" y="25032"/>
                  </a:lnTo>
                  <a:lnTo>
                    <a:pt x="5077" y="24982"/>
                  </a:lnTo>
                  <a:lnTo>
                    <a:pt x="4927" y="24881"/>
                  </a:lnTo>
                  <a:lnTo>
                    <a:pt x="4776" y="24831"/>
                  </a:lnTo>
                  <a:lnTo>
                    <a:pt x="4625" y="24881"/>
                  </a:lnTo>
                  <a:lnTo>
                    <a:pt x="4525" y="25032"/>
                  </a:lnTo>
                  <a:lnTo>
                    <a:pt x="4374" y="25183"/>
                  </a:lnTo>
                  <a:lnTo>
                    <a:pt x="4273" y="25233"/>
                  </a:lnTo>
                  <a:lnTo>
                    <a:pt x="4173" y="25233"/>
                  </a:lnTo>
                  <a:lnTo>
                    <a:pt x="4122" y="25384"/>
                  </a:lnTo>
                  <a:lnTo>
                    <a:pt x="4022" y="25535"/>
                  </a:lnTo>
                  <a:lnTo>
                    <a:pt x="3972" y="25635"/>
                  </a:lnTo>
                  <a:lnTo>
                    <a:pt x="3921" y="25786"/>
                  </a:lnTo>
                  <a:lnTo>
                    <a:pt x="3921" y="25836"/>
                  </a:lnTo>
                  <a:lnTo>
                    <a:pt x="3921" y="25887"/>
                  </a:lnTo>
                  <a:lnTo>
                    <a:pt x="3871" y="25887"/>
                  </a:lnTo>
                  <a:lnTo>
                    <a:pt x="3821" y="25836"/>
                  </a:lnTo>
                  <a:lnTo>
                    <a:pt x="3720" y="25736"/>
                  </a:lnTo>
                  <a:lnTo>
                    <a:pt x="3670" y="25686"/>
                  </a:lnTo>
                  <a:lnTo>
                    <a:pt x="2614" y="25686"/>
                  </a:lnTo>
                  <a:lnTo>
                    <a:pt x="2564" y="25736"/>
                  </a:lnTo>
                  <a:lnTo>
                    <a:pt x="2514" y="25836"/>
                  </a:lnTo>
                  <a:lnTo>
                    <a:pt x="2514" y="26138"/>
                  </a:lnTo>
                  <a:lnTo>
                    <a:pt x="2464" y="26239"/>
                  </a:lnTo>
                  <a:lnTo>
                    <a:pt x="2363" y="26289"/>
                  </a:lnTo>
                  <a:lnTo>
                    <a:pt x="2313" y="26239"/>
                  </a:lnTo>
                  <a:lnTo>
                    <a:pt x="2112" y="26038"/>
                  </a:lnTo>
                  <a:lnTo>
                    <a:pt x="2062" y="25937"/>
                  </a:lnTo>
                  <a:lnTo>
                    <a:pt x="2062" y="25786"/>
                  </a:lnTo>
                  <a:lnTo>
                    <a:pt x="1961" y="25736"/>
                  </a:lnTo>
                  <a:lnTo>
                    <a:pt x="1810" y="25686"/>
                  </a:lnTo>
                  <a:lnTo>
                    <a:pt x="1760" y="25686"/>
                  </a:lnTo>
                  <a:lnTo>
                    <a:pt x="1710" y="25736"/>
                  </a:lnTo>
                  <a:lnTo>
                    <a:pt x="1659" y="25786"/>
                  </a:lnTo>
                  <a:lnTo>
                    <a:pt x="1659" y="25887"/>
                  </a:lnTo>
                  <a:lnTo>
                    <a:pt x="1659" y="26138"/>
                  </a:lnTo>
                  <a:lnTo>
                    <a:pt x="1710" y="26239"/>
                  </a:lnTo>
                  <a:lnTo>
                    <a:pt x="1810" y="26339"/>
                  </a:lnTo>
                  <a:lnTo>
                    <a:pt x="1861" y="26440"/>
                  </a:lnTo>
                  <a:lnTo>
                    <a:pt x="1861" y="26540"/>
                  </a:lnTo>
                  <a:lnTo>
                    <a:pt x="1861" y="26641"/>
                  </a:lnTo>
                  <a:lnTo>
                    <a:pt x="1760" y="26691"/>
                  </a:lnTo>
                  <a:lnTo>
                    <a:pt x="1710" y="26741"/>
                  </a:lnTo>
                  <a:lnTo>
                    <a:pt x="1609" y="26741"/>
                  </a:lnTo>
                  <a:lnTo>
                    <a:pt x="1509" y="26691"/>
                  </a:lnTo>
                  <a:lnTo>
                    <a:pt x="1458" y="26590"/>
                  </a:lnTo>
                  <a:lnTo>
                    <a:pt x="1308" y="26289"/>
                  </a:lnTo>
                  <a:lnTo>
                    <a:pt x="1107" y="26088"/>
                  </a:lnTo>
                  <a:lnTo>
                    <a:pt x="654" y="25686"/>
                  </a:lnTo>
                  <a:lnTo>
                    <a:pt x="554" y="25686"/>
                  </a:lnTo>
                  <a:lnTo>
                    <a:pt x="453" y="25736"/>
                  </a:lnTo>
                  <a:lnTo>
                    <a:pt x="403" y="25736"/>
                  </a:lnTo>
                  <a:lnTo>
                    <a:pt x="403" y="25786"/>
                  </a:lnTo>
                  <a:lnTo>
                    <a:pt x="453" y="25887"/>
                  </a:lnTo>
                  <a:lnTo>
                    <a:pt x="654" y="26138"/>
                  </a:lnTo>
                  <a:lnTo>
                    <a:pt x="805" y="26440"/>
                  </a:lnTo>
                  <a:lnTo>
                    <a:pt x="805" y="26590"/>
                  </a:lnTo>
                  <a:lnTo>
                    <a:pt x="704" y="26741"/>
                  </a:lnTo>
                  <a:lnTo>
                    <a:pt x="503" y="26741"/>
                  </a:lnTo>
                  <a:lnTo>
                    <a:pt x="403" y="26641"/>
                  </a:lnTo>
                  <a:lnTo>
                    <a:pt x="302" y="26540"/>
                  </a:lnTo>
                  <a:lnTo>
                    <a:pt x="101" y="26691"/>
                  </a:lnTo>
                  <a:lnTo>
                    <a:pt x="1" y="26842"/>
                  </a:lnTo>
                  <a:lnTo>
                    <a:pt x="51" y="26942"/>
                  </a:lnTo>
                  <a:lnTo>
                    <a:pt x="152" y="26993"/>
                  </a:lnTo>
                  <a:lnTo>
                    <a:pt x="152" y="27043"/>
                  </a:lnTo>
                  <a:lnTo>
                    <a:pt x="202" y="27194"/>
                  </a:lnTo>
                  <a:lnTo>
                    <a:pt x="202" y="27294"/>
                  </a:lnTo>
                  <a:lnTo>
                    <a:pt x="302" y="27344"/>
                  </a:lnTo>
                  <a:lnTo>
                    <a:pt x="453" y="27344"/>
                  </a:lnTo>
                  <a:lnTo>
                    <a:pt x="704" y="27395"/>
                  </a:lnTo>
                  <a:lnTo>
                    <a:pt x="906" y="27395"/>
                  </a:lnTo>
                  <a:lnTo>
                    <a:pt x="1056" y="27495"/>
                  </a:lnTo>
                  <a:lnTo>
                    <a:pt x="1207" y="27646"/>
                  </a:lnTo>
                  <a:lnTo>
                    <a:pt x="1308" y="27747"/>
                  </a:lnTo>
                  <a:lnTo>
                    <a:pt x="1358" y="27747"/>
                  </a:lnTo>
                  <a:lnTo>
                    <a:pt x="1408" y="27696"/>
                  </a:lnTo>
                  <a:lnTo>
                    <a:pt x="1861" y="27244"/>
                  </a:lnTo>
                  <a:lnTo>
                    <a:pt x="2011" y="27194"/>
                  </a:lnTo>
                  <a:lnTo>
                    <a:pt x="2062" y="27395"/>
                  </a:lnTo>
                  <a:lnTo>
                    <a:pt x="2062" y="27545"/>
                  </a:lnTo>
                  <a:lnTo>
                    <a:pt x="2112" y="27646"/>
                  </a:lnTo>
                  <a:lnTo>
                    <a:pt x="2162" y="27747"/>
                  </a:lnTo>
                  <a:lnTo>
                    <a:pt x="2363" y="27797"/>
                  </a:lnTo>
                  <a:lnTo>
                    <a:pt x="2514" y="27897"/>
                  </a:lnTo>
                  <a:lnTo>
                    <a:pt x="2665" y="28048"/>
                  </a:lnTo>
                  <a:lnTo>
                    <a:pt x="2715" y="28249"/>
                  </a:lnTo>
                  <a:lnTo>
                    <a:pt x="2715" y="28450"/>
                  </a:lnTo>
                  <a:lnTo>
                    <a:pt x="2665" y="28551"/>
                  </a:lnTo>
                  <a:lnTo>
                    <a:pt x="2564" y="28601"/>
                  </a:lnTo>
                  <a:lnTo>
                    <a:pt x="2514" y="28551"/>
                  </a:lnTo>
                  <a:lnTo>
                    <a:pt x="2514" y="28400"/>
                  </a:lnTo>
                  <a:lnTo>
                    <a:pt x="2413" y="28249"/>
                  </a:lnTo>
                  <a:lnTo>
                    <a:pt x="2212" y="28048"/>
                  </a:lnTo>
                  <a:lnTo>
                    <a:pt x="2112" y="27998"/>
                  </a:lnTo>
                  <a:lnTo>
                    <a:pt x="2011" y="27998"/>
                  </a:lnTo>
                  <a:lnTo>
                    <a:pt x="1911" y="28048"/>
                  </a:lnTo>
                  <a:lnTo>
                    <a:pt x="1861" y="28098"/>
                  </a:lnTo>
                  <a:lnTo>
                    <a:pt x="1810" y="28299"/>
                  </a:lnTo>
                  <a:lnTo>
                    <a:pt x="1710" y="28450"/>
                  </a:lnTo>
                  <a:lnTo>
                    <a:pt x="1559" y="28551"/>
                  </a:lnTo>
                  <a:lnTo>
                    <a:pt x="1358" y="28651"/>
                  </a:lnTo>
                  <a:lnTo>
                    <a:pt x="1308" y="28651"/>
                  </a:lnTo>
                  <a:lnTo>
                    <a:pt x="1257" y="28702"/>
                  </a:lnTo>
                  <a:lnTo>
                    <a:pt x="1257" y="28752"/>
                  </a:lnTo>
                  <a:lnTo>
                    <a:pt x="1358" y="28852"/>
                  </a:lnTo>
                  <a:lnTo>
                    <a:pt x="1458" y="28953"/>
                  </a:lnTo>
                  <a:lnTo>
                    <a:pt x="1559" y="29003"/>
                  </a:lnTo>
                  <a:lnTo>
                    <a:pt x="1659" y="29053"/>
                  </a:lnTo>
                  <a:lnTo>
                    <a:pt x="2162" y="29053"/>
                  </a:lnTo>
                  <a:lnTo>
                    <a:pt x="2413" y="29104"/>
                  </a:lnTo>
                  <a:lnTo>
                    <a:pt x="2514" y="29154"/>
                  </a:lnTo>
                  <a:lnTo>
                    <a:pt x="2665" y="29254"/>
                  </a:lnTo>
                  <a:lnTo>
                    <a:pt x="2765" y="29254"/>
                  </a:lnTo>
                  <a:lnTo>
                    <a:pt x="2916" y="29154"/>
                  </a:lnTo>
                  <a:lnTo>
                    <a:pt x="3017" y="29104"/>
                  </a:lnTo>
                  <a:lnTo>
                    <a:pt x="3067" y="29053"/>
                  </a:lnTo>
                  <a:lnTo>
                    <a:pt x="3419" y="29053"/>
                  </a:lnTo>
                  <a:lnTo>
                    <a:pt x="3519" y="29154"/>
                  </a:lnTo>
                  <a:lnTo>
                    <a:pt x="3570" y="29254"/>
                  </a:lnTo>
                  <a:lnTo>
                    <a:pt x="3519" y="29355"/>
                  </a:lnTo>
                  <a:lnTo>
                    <a:pt x="3419" y="29506"/>
                  </a:lnTo>
                  <a:lnTo>
                    <a:pt x="3368" y="29657"/>
                  </a:lnTo>
                  <a:lnTo>
                    <a:pt x="3318" y="30008"/>
                  </a:lnTo>
                  <a:lnTo>
                    <a:pt x="3268" y="30059"/>
                  </a:lnTo>
                  <a:lnTo>
                    <a:pt x="3268" y="30109"/>
                  </a:lnTo>
                  <a:lnTo>
                    <a:pt x="3167" y="30059"/>
                  </a:lnTo>
                  <a:lnTo>
                    <a:pt x="3067" y="29908"/>
                  </a:lnTo>
                  <a:lnTo>
                    <a:pt x="2916" y="29908"/>
                  </a:lnTo>
                  <a:lnTo>
                    <a:pt x="2715" y="29958"/>
                  </a:lnTo>
                  <a:lnTo>
                    <a:pt x="2765" y="30059"/>
                  </a:lnTo>
                  <a:lnTo>
                    <a:pt x="2916" y="30209"/>
                  </a:lnTo>
                  <a:lnTo>
                    <a:pt x="3017" y="30260"/>
                  </a:lnTo>
                  <a:lnTo>
                    <a:pt x="3167" y="30310"/>
                  </a:lnTo>
                  <a:lnTo>
                    <a:pt x="3368" y="30410"/>
                  </a:lnTo>
                  <a:lnTo>
                    <a:pt x="3469" y="30561"/>
                  </a:lnTo>
                  <a:lnTo>
                    <a:pt x="3570" y="30712"/>
                  </a:lnTo>
                  <a:lnTo>
                    <a:pt x="3570" y="30963"/>
                  </a:lnTo>
                  <a:lnTo>
                    <a:pt x="3519" y="31265"/>
                  </a:lnTo>
                  <a:lnTo>
                    <a:pt x="3469" y="31315"/>
                  </a:lnTo>
                  <a:lnTo>
                    <a:pt x="3368" y="31315"/>
                  </a:lnTo>
                  <a:lnTo>
                    <a:pt x="3318" y="31215"/>
                  </a:lnTo>
                  <a:lnTo>
                    <a:pt x="3218" y="31164"/>
                  </a:lnTo>
                  <a:lnTo>
                    <a:pt x="3117" y="31164"/>
                  </a:lnTo>
                  <a:lnTo>
                    <a:pt x="2966" y="31215"/>
                  </a:lnTo>
                  <a:lnTo>
                    <a:pt x="3017" y="31365"/>
                  </a:lnTo>
                  <a:lnTo>
                    <a:pt x="3218" y="31567"/>
                  </a:lnTo>
                  <a:lnTo>
                    <a:pt x="3268" y="31667"/>
                  </a:lnTo>
                  <a:lnTo>
                    <a:pt x="3318" y="31768"/>
                  </a:lnTo>
                  <a:lnTo>
                    <a:pt x="3318" y="31969"/>
                  </a:lnTo>
                  <a:lnTo>
                    <a:pt x="3419" y="32119"/>
                  </a:lnTo>
                  <a:lnTo>
                    <a:pt x="3469" y="32270"/>
                  </a:lnTo>
                  <a:lnTo>
                    <a:pt x="3620" y="32371"/>
                  </a:lnTo>
                  <a:lnTo>
                    <a:pt x="3821" y="32572"/>
                  </a:lnTo>
                  <a:lnTo>
                    <a:pt x="3921" y="32672"/>
                  </a:lnTo>
                  <a:lnTo>
                    <a:pt x="3972" y="32773"/>
                  </a:lnTo>
                  <a:lnTo>
                    <a:pt x="3972" y="32924"/>
                  </a:lnTo>
                  <a:lnTo>
                    <a:pt x="4022" y="32974"/>
                  </a:lnTo>
                  <a:lnTo>
                    <a:pt x="4122" y="33024"/>
                  </a:lnTo>
                  <a:lnTo>
                    <a:pt x="4826" y="33024"/>
                  </a:lnTo>
                  <a:lnTo>
                    <a:pt x="4927" y="33074"/>
                  </a:lnTo>
                  <a:lnTo>
                    <a:pt x="5027" y="33175"/>
                  </a:lnTo>
                  <a:lnTo>
                    <a:pt x="5027" y="33326"/>
                  </a:lnTo>
                  <a:lnTo>
                    <a:pt x="5228" y="33577"/>
                  </a:lnTo>
                  <a:lnTo>
                    <a:pt x="5379" y="33728"/>
                  </a:lnTo>
                  <a:lnTo>
                    <a:pt x="6032" y="33728"/>
                  </a:lnTo>
                  <a:lnTo>
                    <a:pt x="6083" y="33778"/>
                  </a:lnTo>
                  <a:lnTo>
                    <a:pt x="6083" y="34130"/>
                  </a:lnTo>
                  <a:lnTo>
                    <a:pt x="6133" y="34231"/>
                  </a:lnTo>
                  <a:lnTo>
                    <a:pt x="6183" y="34331"/>
                  </a:lnTo>
                  <a:lnTo>
                    <a:pt x="6384" y="34482"/>
                  </a:lnTo>
                  <a:lnTo>
                    <a:pt x="6435" y="34482"/>
                  </a:lnTo>
                  <a:lnTo>
                    <a:pt x="6485" y="34381"/>
                  </a:lnTo>
                  <a:lnTo>
                    <a:pt x="6585" y="34331"/>
                  </a:lnTo>
                  <a:lnTo>
                    <a:pt x="6686" y="34281"/>
                  </a:lnTo>
                  <a:lnTo>
                    <a:pt x="6837" y="34281"/>
                  </a:lnTo>
                  <a:lnTo>
                    <a:pt x="6937" y="34130"/>
                  </a:lnTo>
                  <a:lnTo>
                    <a:pt x="6987" y="33979"/>
                  </a:lnTo>
                  <a:lnTo>
                    <a:pt x="7038" y="33879"/>
                  </a:lnTo>
                  <a:lnTo>
                    <a:pt x="7289" y="33879"/>
                  </a:lnTo>
                  <a:lnTo>
                    <a:pt x="7490" y="33929"/>
                  </a:lnTo>
                  <a:lnTo>
                    <a:pt x="7641" y="34080"/>
                  </a:lnTo>
                  <a:lnTo>
                    <a:pt x="7741" y="34281"/>
                  </a:lnTo>
                  <a:lnTo>
                    <a:pt x="7741" y="34532"/>
                  </a:lnTo>
                  <a:lnTo>
                    <a:pt x="7842" y="34683"/>
                  </a:lnTo>
                  <a:lnTo>
                    <a:pt x="7993" y="34582"/>
                  </a:lnTo>
                  <a:lnTo>
                    <a:pt x="8043" y="34532"/>
                  </a:lnTo>
                  <a:lnTo>
                    <a:pt x="8144" y="34582"/>
                  </a:lnTo>
                  <a:lnTo>
                    <a:pt x="8244" y="34683"/>
                  </a:lnTo>
                  <a:lnTo>
                    <a:pt x="8395" y="34733"/>
                  </a:lnTo>
                  <a:lnTo>
                    <a:pt x="8495" y="34683"/>
                  </a:lnTo>
                  <a:lnTo>
                    <a:pt x="8646" y="34582"/>
                  </a:lnTo>
                  <a:lnTo>
                    <a:pt x="8696" y="34532"/>
                  </a:lnTo>
                  <a:lnTo>
                    <a:pt x="8797" y="34582"/>
                  </a:lnTo>
                  <a:lnTo>
                    <a:pt x="8897" y="34683"/>
                  </a:lnTo>
                  <a:lnTo>
                    <a:pt x="8998" y="34733"/>
                  </a:lnTo>
                  <a:lnTo>
                    <a:pt x="9400" y="34733"/>
                  </a:lnTo>
                  <a:lnTo>
                    <a:pt x="9551" y="34783"/>
                  </a:lnTo>
                  <a:lnTo>
                    <a:pt x="9651" y="34834"/>
                  </a:lnTo>
                  <a:lnTo>
                    <a:pt x="9752" y="34934"/>
                  </a:lnTo>
                  <a:lnTo>
                    <a:pt x="9953" y="34934"/>
                  </a:lnTo>
                  <a:lnTo>
                    <a:pt x="10003" y="34884"/>
                  </a:lnTo>
                  <a:lnTo>
                    <a:pt x="10104" y="34783"/>
                  </a:lnTo>
                  <a:lnTo>
                    <a:pt x="10255" y="34783"/>
                  </a:lnTo>
                  <a:lnTo>
                    <a:pt x="10305" y="34884"/>
                  </a:lnTo>
                  <a:lnTo>
                    <a:pt x="10456" y="34934"/>
                  </a:lnTo>
                  <a:lnTo>
                    <a:pt x="10606" y="34934"/>
                  </a:lnTo>
                  <a:lnTo>
                    <a:pt x="10657" y="34834"/>
                  </a:lnTo>
                  <a:lnTo>
                    <a:pt x="10707" y="34633"/>
                  </a:lnTo>
                  <a:lnTo>
                    <a:pt x="10757" y="34582"/>
                  </a:lnTo>
                  <a:lnTo>
                    <a:pt x="10807" y="34582"/>
                  </a:lnTo>
                  <a:lnTo>
                    <a:pt x="10908" y="34633"/>
                  </a:lnTo>
                  <a:lnTo>
                    <a:pt x="11059" y="34733"/>
                  </a:lnTo>
                  <a:lnTo>
                    <a:pt x="11360" y="34733"/>
                  </a:lnTo>
                  <a:lnTo>
                    <a:pt x="11461" y="34683"/>
                  </a:lnTo>
                  <a:lnTo>
                    <a:pt x="11612" y="34532"/>
                  </a:lnTo>
                  <a:lnTo>
                    <a:pt x="11763" y="34532"/>
                  </a:lnTo>
                  <a:lnTo>
                    <a:pt x="11913" y="34582"/>
                  </a:lnTo>
                  <a:lnTo>
                    <a:pt x="12064" y="34683"/>
                  </a:lnTo>
                  <a:lnTo>
                    <a:pt x="12114" y="34683"/>
                  </a:lnTo>
                  <a:lnTo>
                    <a:pt x="12265" y="34532"/>
                  </a:lnTo>
                  <a:lnTo>
                    <a:pt x="12315" y="34532"/>
                  </a:lnTo>
                  <a:lnTo>
                    <a:pt x="12366" y="34683"/>
                  </a:lnTo>
                  <a:lnTo>
                    <a:pt x="12416" y="34834"/>
                  </a:lnTo>
                  <a:lnTo>
                    <a:pt x="12466" y="34884"/>
                  </a:lnTo>
                  <a:lnTo>
                    <a:pt x="12718" y="34934"/>
                  </a:lnTo>
                  <a:lnTo>
                    <a:pt x="12868" y="34934"/>
                  </a:lnTo>
                  <a:lnTo>
                    <a:pt x="12969" y="34884"/>
                  </a:lnTo>
                  <a:lnTo>
                    <a:pt x="13120" y="34733"/>
                  </a:lnTo>
                  <a:lnTo>
                    <a:pt x="13270" y="34884"/>
                  </a:lnTo>
                  <a:lnTo>
                    <a:pt x="13371" y="34934"/>
                  </a:lnTo>
                  <a:lnTo>
                    <a:pt x="14175" y="34934"/>
                  </a:lnTo>
                  <a:lnTo>
                    <a:pt x="14426" y="34884"/>
                  </a:lnTo>
                  <a:lnTo>
                    <a:pt x="14678" y="34733"/>
                  </a:lnTo>
                  <a:lnTo>
                    <a:pt x="14778" y="34783"/>
                  </a:lnTo>
                  <a:lnTo>
                    <a:pt x="14929" y="34834"/>
                  </a:lnTo>
                  <a:lnTo>
                    <a:pt x="15030" y="34934"/>
                  </a:lnTo>
                  <a:lnTo>
                    <a:pt x="15130" y="34934"/>
                  </a:lnTo>
                  <a:lnTo>
                    <a:pt x="15231" y="34884"/>
                  </a:lnTo>
                  <a:lnTo>
                    <a:pt x="15382" y="34834"/>
                  </a:lnTo>
                  <a:lnTo>
                    <a:pt x="15482" y="34733"/>
                  </a:lnTo>
                  <a:lnTo>
                    <a:pt x="15633" y="34733"/>
                  </a:lnTo>
                  <a:lnTo>
                    <a:pt x="15733" y="34783"/>
                  </a:lnTo>
                  <a:lnTo>
                    <a:pt x="15834" y="34884"/>
                  </a:lnTo>
                  <a:lnTo>
                    <a:pt x="15934" y="34934"/>
                  </a:lnTo>
                  <a:lnTo>
                    <a:pt x="16035" y="34934"/>
                  </a:lnTo>
                  <a:lnTo>
                    <a:pt x="16135" y="34834"/>
                  </a:lnTo>
                  <a:lnTo>
                    <a:pt x="16236" y="34783"/>
                  </a:lnTo>
                  <a:lnTo>
                    <a:pt x="16337" y="34733"/>
                  </a:lnTo>
                  <a:lnTo>
                    <a:pt x="16487" y="34733"/>
                  </a:lnTo>
                  <a:lnTo>
                    <a:pt x="16588" y="34834"/>
                  </a:lnTo>
                  <a:lnTo>
                    <a:pt x="16688" y="34884"/>
                  </a:lnTo>
                  <a:lnTo>
                    <a:pt x="16839" y="34934"/>
                  </a:lnTo>
                  <a:lnTo>
                    <a:pt x="17292" y="34934"/>
                  </a:lnTo>
                  <a:lnTo>
                    <a:pt x="17442" y="35035"/>
                  </a:lnTo>
                  <a:lnTo>
                    <a:pt x="17543" y="35135"/>
                  </a:lnTo>
                  <a:lnTo>
                    <a:pt x="17593" y="35186"/>
                  </a:lnTo>
                  <a:lnTo>
                    <a:pt x="17694" y="35135"/>
                  </a:lnTo>
                  <a:lnTo>
                    <a:pt x="17744" y="35135"/>
                  </a:lnTo>
                  <a:lnTo>
                    <a:pt x="17895" y="34984"/>
                  </a:lnTo>
                  <a:lnTo>
                    <a:pt x="17945" y="34934"/>
                  </a:lnTo>
                  <a:lnTo>
                    <a:pt x="18146" y="34934"/>
                  </a:lnTo>
                  <a:lnTo>
                    <a:pt x="18247" y="34984"/>
                  </a:lnTo>
                  <a:lnTo>
                    <a:pt x="18397" y="35135"/>
                  </a:lnTo>
                  <a:lnTo>
                    <a:pt x="20609" y="35135"/>
                  </a:lnTo>
                  <a:lnTo>
                    <a:pt x="20760" y="35236"/>
                  </a:lnTo>
                  <a:lnTo>
                    <a:pt x="20911" y="35336"/>
                  </a:lnTo>
                  <a:lnTo>
                    <a:pt x="21011" y="35236"/>
                  </a:lnTo>
                  <a:lnTo>
                    <a:pt x="21112" y="35186"/>
                  </a:lnTo>
                  <a:lnTo>
                    <a:pt x="21313" y="35135"/>
                  </a:lnTo>
                  <a:lnTo>
                    <a:pt x="22167" y="35135"/>
                  </a:lnTo>
                  <a:lnTo>
                    <a:pt x="22318" y="34984"/>
                  </a:lnTo>
                  <a:lnTo>
                    <a:pt x="22469" y="34934"/>
                  </a:lnTo>
                  <a:lnTo>
                    <a:pt x="22620" y="34984"/>
                  </a:lnTo>
                  <a:lnTo>
                    <a:pt x="22770" y="35135"/>
                  </a:lnTo>
                  <a:lnTo>
                    <a:pt x="23625" y="35135"/>
                  </a:lnTo>
                  <a:lnTo>
                    <a:pt x="23776" y="35286"/>
                  </a:lnTo>
                  <a:lnTo>
                    <a:pt x="23977" y="35336"/>
                  </a:lnTo>
                  <a:lnTo>
                    <a:pt x="26138" y="35336"/>
                  </a:lnTo>
                  <a:lnTo>
                    <a:pt x="26490" y="35387"/>
                  </a:lnTo>
                  <a:lnTo>
                    <a:pt x="26641" y="35437"/>
                  </a:lnTo>
                  <a:lnTo>
                    <a:pt x="26791" y="35537"/>
                  </a:lnTo>
                  <a:lnTo>
                    <a:pt x="26842" y="35588"/>
                  </a:lnTo>
                  <a:lnTo>
                    <a:pt x="26892" y="35588"/>
                  </a:lnTo>
                  <a:lnTo>
                    <a:pt x="27043" y="35537"/>
                  </a:lnTo>
                  <a:lnTo>
                    <a:pt x="27143" y="35437"/>
                  </a:lnTo>
                  <a:lnTo>
                    <a:pt x="27244" y="35387"/>
                  </a:lnTo>
                  <a:lnTo>
                    <a:pt x="27545" y="35336"/>
                  </a:lnTo>
                  <a:lnTo>
                    <a:pt x="27847" y="35387"/>
                  </a:lnTo>
                  <a:lnTo>
                    <a:pt x="27947" y="35487"/>
                  </a:lnTo>
                  <a:lnTo>
                    <a:pt x="28098" y="35487"/>
                  </a:lnTo>
                  <a:lnTo>
                    <a:pt x="28199" y="35437"/>
                  </a:lnTo>
                  <a:lnTo>
                    <a:pt x="28299" y="35387"/>
                  </a:lnTo>
                  <a:lnTo>
                    <a:pt x="28400" y="35487"/>
                  </a:lnTo>
                  <a:lnTo>
                    <a:pt x="28551" y="35537"/>
                  </a:lnTo>
                  <a:lnTo>
                    <a:pt x="28752" y="35588"/>
                  </a:lnTo>
                  <a:lnTo>
                    <a:pt x="29053" y="35537"/>
                  </a:lnTo>
                  <a:lnTo>
                    <a:pt x="29305" y="35588"/>
                  </a:lnTo>
                  <a:lnTo>
                    <a:pt x="29405" y="35437"/>
                  </a:lnTo>
                  <a:lnTo>
                    <a:pt x="29556" y="35387"/>
                  </a:lnTo>
                  <a:lnTo>
                    <a:pt x="29857" y="35336"/>
                  </a:lnTo>
                  <a:lnTo>
                    <a:pt x="30461" y="35387"/>
                  </a:lnTo>
                  <a:lnTo>
                    <a:pt x="30611" y="35387"/>
                  </a:lnTo>
                  <a:lnTo>
                    <a:pt x="30712" y="35487"/>
                  </a:lnTo>
                  <a:lnTo>
                    <a:pt x="30813" y="35537"/>
                  </a:lnTo>
                  <a:lnTo>
                    <a:pt x="30863" y="35487"/>
                  </a:lnTo>
                  <a:lnTo>
                    <a:pt x="30963" y="35387"/>
                  </a:lnTo>
                  <a:lnTo>
                    <a:pt x="31064" y="35336"/>
                  </a:lnTo>
                  <a:lnTo>
                    <a:pt x="31315" y="35336"/>
                  </a:lnTo>
                  <a:lnTo>
                    <a:pt x="31416" y="35387"/>
                  </a:lnTo>
                  <a:lnTo>
                    <a:pt x="31566" y="35487"/>
                  </a:lnTo>
                  <a:lnTo>
                    <a:pt x="31717" y="35588"/>
                  </a:lnTo>
                  <a:lnTo>
                    <a:pt x="31868" y="35537"/>
                  </a:lnTo>
                  <a:lnTo>
                    <a:pt x="32019" y="35387"/>
                  </a:lnTo>
                  <a:lnTo>
                    <a:pt x="32170" y="35487"/>
                  </a:lnTo>
                  <a:lnTo>
                    <a:pt x="32320" y="35537"/>
                  </a:lnTo>
                  <a:lnTo>
                    <a:pt x="32521" y="35588"/>
                  </a:lnTo>
                  <a:lnTo>
                    <a:pt x="33929" y="35588"/>
                  </a:lnTo>
                  <a:lnTo>
                    <a:pt x="33979" y="35537"/>
                  </a:lnTo>
                  <a:lnTo>
                    <a:pt x="34080" y="35437"/>
                  </a:lnTo>
                  <a:lnTo>
                    <a:pt x="34180" y="35387"/>
                  </a:lnTo>
                  <a:lnTo>
                    <a:pt x="34230" y="35437"/>
                  </a:lnTo>
                  <a:lnTo>
                    <a:pt x="34281" y="35487"/>
                  </a:lnTo>
                  <a:lnTo>
                    <a:pt x="34432" y="35588"/>
                  </a:lnTo>
                  <a:lnTo>
                    <a:pt x="35437" y="35588"/>
                  </a:lnTo>
                  <a:lnTo>
                    <a:pt x="35487" y="35638"/>
                  </a:lnTo>
                  <a:lnTo>
                    <a:pt x="35537" y="35688"/>
                  </a:lnTo>
                  <a:lnTo>
                    <a:pt x="35638" y="35738"/>
                  </a:lnTo>
                  <a:lnTo>
                    <a:pt x="35738" y="35688"/>
                  </a:lnTo>
                  <a:lnTo>
                    <a:pt x="35839" y="35588"/>
                  </a:lnTo>
                  <a:lnTo>
                    <a:pt x="36191" y="35588"/>
                  </a:lnTo>
                  <a:lnTo>
                    <a:pt x="36492" y="35537"/>
                  </a:lnTo>
                  <a:lnTo>
                    <a:pt x="36593" y="35537"/>
                  </a:lnTo>
                  <a:lnTo>
                    <a:pt x="36693" y="35588"/>
                  </a:lnTo>
                  <a:lnTo>
                    <a:pt x="36794" y="35688"/>
                  </a:lnTo>
                  <a:lnTo>
                    <a:pt x="36945" y="35738"/>
                  </a:lnTo>
                  <a:lnTo>
                    <a:pt x="37196" y="35789"/>
                  </a:lnTo>
                  <a:lnTo>
                    <a:pt x="37699" y="35789"/>
                  </a:lnTo>
                  <a:lnTo>
                    <a:pt x="37799" y="35738"/>
                  </a:lnTo>
                  <a:lnTo>
                    <a:pt x="37900" y="35638"/>
                  </a:lnTo>
                  <a:lnTo>
                    <a:pt x="38051" y="35638"/>
                  </a:lnTo>
                  <a:lnTo>
                    <a:pt x="38101" y="35688"/>
                  </a:lnTo>
                  <a:lnTo>
                    <a:pt x="38151" y="35789"/>
                  </a:lnTo>
                  <a:lnTo>
                    <a:pt x="38352" y="35588"/>
                  </a:lnTo>
                  <a:lnTo>
                    <a:pt x="38453" y="35688"/>
                  </a:lnTo>
                  <a:lnTo>
                    <a:pt x="38553" y="35738"/>
                  </a:lnTo>
                  <a:lnTo>
                    <a:pt x="38754" y="35789"/>
                  </a:lnTo>
                  <a:lnTo>
                    <a:pt x="42323" y="35789"/>
                  </a:lnTo>
                  <a:lnTo>
                    <a:pt x="42524" y="35939"/>
                  </a:lnTo>
                  <a:lnTo>
                    <a:pt x="42725" y="35990"/>
                  </a:lnTo>
                  <a:lnTo>
                    <a:pt x="43127" y="35990"/>
                  </a:lnTo>
                  <a:lnTo>
                    <a:pt x="43328" y="35889"/>
                  </a:lnTo>
                  <a:lnTo>
                    <a:pt x="43429" y="35839"/>
                  </a:lnTo>
                  <a:lnTo>
                    <a:pt x="43580" y="35939"/>
                  </a:lnTo>
                  <a:lnTo>
                    <a:pt x="43730" y="35990"/>
                  </a:lnTo>
                  <a:lnTo>
                    <a:pt x="43881" y="36040"/>
                  </a:lnTo>
                  <a:lnTo>
                    <a:pt x="44032" y="35990"/>
                  </a:lnTo>
                  <a:lnTo>
                    <a:pt x="44283" y="35939"/>
                  </a:lnTo>
                  <a:lnTo>
                    <a:pt x="44585" y="35789"/>
                  </a:lnTo>
                  <a:lnTo>
                    <a:pt x="44685" y="35738"/>
                  </a:lnTo>
                  <a:lnTo>
                    <a:pt x="44786" y="35789"/>
                  </a:lnTo>
                  <a:lnTo>
                    <a:pt x="44937" y="35839"/>
                  </a:lnTo>
                  <a:lnTo>
                    <a:pt x="45037" y="35889"/>
                  </a:lnTo>
                  <a:lnTo>
                    <a:pt x="45138" y="35990"/>
                  </a:lnTo>
                  <a:lnTo>
                    <a:pt x="45439" y="35990"/>
                  </a:lnTo>
                  <a:lnTo>
                    <a:pt x="45590" y="35889"/>
                  </a:lnTo>
                  <a:lnTo>
                    <a:pt x="45741" y="35789"/>
                  </a:lnTo>
                  <a:lnTo>
                    <a:pt x="45841" y="35889"/>
                  </a:lnTo>
                  <a:lnTo>
                    <a:pt x="45942" y="35939"/>
                  </a:lnTo>
                  <a:lnTo>
                    <a:pt x="46193" y="35990"/>
                  </a:lnTo>
                  <a:lnTo>
                    <a:pt x="47098" y="35990"/>
                  </a:lnTo>
                  <a:lnTo>
                    <a:pt x="47199" y="35939"/>
                  </a:lnTo>
                  <a:lnTo>
                    <a:pt x="47450" y="35839"/>
                  </a:lnTo>
                  <a:lnTo>
                    <a:pt x="47550" y="35789"/>
                  </a:lnTo>
                  <a:lnTo>
                    <a:pt x="48154" y="35789"/>
                  </a:lnTo>
                  <a:lnTo>
                    <a:pt x="48656" y="35738"/>
                  </a:lnTo>
                  <a:lnTo>
                    <a:pt x="48907" y="35738"/>
                  </a:lnTo>
                  <a:lnTo>
                    <a:pt x="49109" y="35789"/>
                  </a:lnTo>
                  <a:lnTo>
                    <a:pt x="49360" y="35839"/>
                  </a:lnTo>
                  <a:lnTo>
                    <a:pt x="49611" y="35990"/>
                  </a:lnTo>
                  <a:lnTo>
                    <a:pt x="50767" y="35990"/>
                  </a:lnTo>
                  <a:lnTo>
                    <a:pt x="50968" y="35939"/>
                  </a:lnTo>
                  <a:lnTo>
                    <a:pt x="51169" y="35839"/>
                  </a:lnTo>
                  <a:lnTo>
                    <a:pt x="51370" y="35638"/>
                  </a:lnTo>
                  <a:lnTo>
                    <a:pt x="51571" y="35437"/>
                  </a:lnTo>
                  <a:lnTo>
                    <a:pt x="51622" y="35336"/>
                  </a:lnTo>
                  <a:lnTo>
                    <a:pt x="51722" y="35437"/>
                  </a:lnTo>
                  <a:lnTo>
                    <a:pt x="51773" y="35537"/>
                  </a:lnTo>
                  <a:lnTo>
                    <a:pt x="51873" y="35537"/>
                  </a:lnTo>
                  <a:lnTo>
                    <a:pt x="52124" y="35588"/>
                  </a:lnTo>
                  <a:lnTo>
                    <a:pt x="52677" y="35588"/>
                  </a:lnTo>
                  <a:lnTo>
                    <a:pt x="52828" y="35688"/>
                  </a:lnTo>
                  <a:lnTo>
                    <a:pt x="52929" y="35789"/>
                  </a:lnTo>
                  <a:lnTo>
                    <a:pt x="53331" y="35738"/>
                  </a:lnTo>
                  <a:lnTo>
                    <a:pt x="53783" y="35789"/>
                  </a:lnTo>
                  <a:lnTo>
                    <a:pt x="54235" y="35738"/>
                  </a:lnTo>
                  <a:lnTo>
                    <a:pt x="54437" y="35688"/>
                  </a:lnTo>
                  <a:lnTo>
                    <a:pt x="54638" y="35588"/>
                  </a:lnTo>
                  <a:lnTo>
                    <a:pt x="54738" y="35537"/>
                  </a:lnTo>
                  <a:lnTo>
                    <a:pt x="54889" y="35537"/>
                  </a:lnTo>
                  <a:lnTo>
                    <a:pt x="55040" y="35487"/>
                  </a:lnTo>
                  <a:lnTo>
                    <a:pt x="55190" y="35387"/>
                  </a:lnTo>
                  <a:lnTo>
                    <a:pt x="55241" y="35437"/>
                  </a:lnTo>
                  <a:lnTo>
                    <a:pt x="55291" y="35487"/>
                  </a:lnTo>
                  <a:lnTo>
                    <a:pt x="55392" y="35638"/>
                  </a:lnTo>
                  <a:lnTo>
                    <a:pt x="55492" y="35738"/>
                  </a:lnTo>
                  <a:lnTo>
                    <a:pt x="55593" y="35789"/>
                  </a:lnTo>
                  <a:lnTo>
                    <a:pt x="55693" y="35789"/>
                  </a:lnTo>
                  <a:lnTo>
                    <a:pt x="55944" y="35688"/>
                  </a:lnTo>
                  <a:lnTo>
                    <a:pt x="56145" y="35588"/>
                  </a:lnTo>
                  <a:lnTo>
                    <a:pt x="56145" y="35437"/>
                  </a:lnTo>
                  <a:lnTo>
                    <a:pt x="56095" y="35387"/>
                  </a:lnTo>
                  <a:lnTo>
                    <a:pt x="55894" y="35336"/>
                  </a:lnTo>
                  <a:lnTo>
                    <a:pt x="55794" y="35286"/>
                  </a:lnTo>
                  <a:lnTo>
                    <a:pt x="55743" y="35236"/>
                  </a:lnTo>
                  <a:lnTo>
                    <a:pt x="55743" y="35135"/>
                  </a:lnTo>
                  <a:lnTo>
                    <a:pt x="55743" y="35035"/>
                  </a:lnTo>
                  <a:lnTo>
                    <a:pt x="55794" y="34984"/>
                  </a:lnTo>
                  <a:lnTo>
                    <a:pt x="55844" y="34984"/>
                  </a:lnTo>
                  <a:lnTo>
                    <a:pt x="55944" y="35085"/>
                  </a:lnTo>
                  <a:lnTo>
                    <a:pt x="56196" y="35135"/>
                  </a:lnTo>
                  <a:lnTo>
                    <a:pt x="56296" y="35135"/>
                  </a:lnTo>
                  <a:lnTo>
                    <a:pt x="56296" y="35085"/>
                  </a:lnTo>
                  <a:lnTo>
                    <a:pt x="56347" y="34934"/>
                  </a:lnTo>
                  <a:lnTo>
                    <a:pt x="56296" y="34783"/>
                  </a:lnTo>
                  <a:lnTo>
                    <a:pt x="56196" y="34633"/>
                  </a:lnTo>
                  <a:lnTo>
                    <a:pt x="56145" y="34532"/>
                  </a:lnTo>
                  <a:lnTo>
                    <a:pt x="56145" y="34432"/>
                  </a:lnTo>
                  <a:lnTo>
                    <a:pt x="56196" y="34381"/>
                  </a:lnTo>
                  <a:lnTo>
                    <a:pt x="56246" y="34331"/>
                  </a:lnTo>
                  <a:lnTo>
                    <a:pt x="56447" y="34482"/>
                  </a:lnTo>
                  <a:lnTo>
                    <a:pt x="56548" y="34582"/>
                  </a:lnTo>
                  <a:lnTo>
                    <a:pt x="56548" y="34733"/>
                  </a:lnTo>
                  <a:lnTo>
                    <a:pt x="56548" y="34984"/>
                  </a:lnTo>
                  <a:lnTo>
                    <a:pt x="56548" y="35135"/>
                  </a:lnTo>
                  <a:lnTo>
                    <a:pt x="56598" y="35236"/>
                  </a:lnTo>
                  <a:lnTo>
                    <a:pt x="56648" y="35286"/>
                  </a:lnTo>
                  <a:lnTo>
                    <a:pt x="56698" y="35336"/>
                  </a:lnTo>
                  <a:lnTo>
                    <a:pt x="57000" y="35336"/>
                  </a:lnTo>
                  <a:lnTo>
                    <a:pt x="57050" y="35387"/>
                  </a:lnTo>
                  <a:lnTo>
                    <a:pt x="57151" y="35387"/>
                  </a:lnTo>
                  <a:lnTo>
                    <a:pt x="57251" y="35537"/>
                  </a:lnTo>
                  <a:lnTo>
                    <a:pt x="57402" y="35588"/>
                  </a:lnTo>
                  <a:lnTo>
                    <a:pt x="57553" y="35588"/>
                  </a:lnTo>
                  <a:lnTo>
                    <a:pt x="57704" y="35537"/>
                  </a:lnTo>
                  <a:lnTo>
                    <a:pt x="57854" y="35588"/>
                  </a:lnTo>
                  <a:lnTo>
                    <a:pt x="58005" y="35638"/>
                  </a:lnTo>
                  <a:lnTo>
                    <a:pt x="58106" y="35738"/>
                  </a:lnTo>
                  <a:lnTo>
                    <a:pt x="58257" y="35789"/>
                  </a:lnTo>
                  <a:lnTo>
                    <a:pt x="58357" y="35738"/>
                  </a:lnTo>
                  <a:lnTo>
                    <a:pt x="58508" y="35638"/>
                  </a:lnTo>
                  <a:lnTo>
                    <a:pt x="58558" y="35588"/>
                  </a:lnTo>
                  <a:lnTo>
                    <a:pt x="58659" y="35638"/>
                  </a:lnTo>
                  <a:lnTo>
                    <a:pt x="58759" y="35738"/>
                  </a:lnTo>
                  <a:lnTo>
                    <a:pt x="58910" y="35789"/>
                  </a:lnTo>
                  <a:lnTo>
                    <a:pt x="60870" y="35789"/>
                  </a:lnTo>
                  <a:lnTo>
                    <a:pt x="61222" y="35738"/>
                  </a:lnTo>
                  <a:lnTo>
                    <a:pt x="61373" y="35688"/>
                  </a:lnTo>
                  <a:lnTo>
                    <a:pt x="61574" y="35588"/>
                  </a:lnTo>
                  <a:lnTo>
                    <a:pt x="61675" y="35588"/>
                  </a:lnTo>
                  <a:lnTo>
                    <a:pt x="61825" y="35688"/>
                  </a:lnTo>
                  <a:lnTo>
                    <a:pt x="62026" y="35789"/>
                  </a:lnTo>
                  <a:lnTo>
                    <a:pt x="62479" y="35789"/>
                  </a:lnTo>
                  <a:lnTo>
                    <a:pt x="62680" y="35688"/>
                  </a:lnTo>
                  <a:lnTo>
                    <a:pt x="62780" y="35638"/>
                  </a:lnTo>
                  <a:lnTo>
                    <a:pt x="62881" y="35688"/>
                  </a:lnTo>
                  <a:lnTo>
                    <a:pt x="62981" y="35738"/>
                  </a:lnTo>
                  <a:lnTo>
                    <a:pt x="63082" y="35789"/>
                  </a:lnTo>
                  <a:lnTo>
                    <a:pt x="63182" y="35789"/>
                  </a:lnTo>
                  <a:lnTo>
                    <a:pt x="63233" y="35738"/>
                  </a:lnTo>
                  <a:lnTo>
                    <a:pt x="63434" y="35588"/>
                  </a:lnTo>
                  <a:lnTo>
                    <a:pt x="63635" y="35537"/>
                  </a:lnTo>
                  <a:lnTo>
                    <a:pt x="63786" y="35588"/>
                  </a:lnTo>
                  <a:lnTo>
                    <a:pt x="63987" y="35688"/>
                  </a:lnTo>
                  <a:lnTo>
                    <a:pt x="64037" y="35738"/>
                  </a:lnTo>
                  <a:lnTo>
                    <a:pt x="64137" y="35688"/>
                  </a:lnTo>
                  <a:lnTo>
                    <a:pt x="64238" y="35638"/>
                  </a:lnTo>
                  <a:lnTo>
                    <a:pt x="64389" y="35588"/>
                  </a:lnTo>
                  <a:lnTo>
                    <a:pt x="64489" y="35638"/>
                  </a:lnTo>
                  <a:lnTo>
                    <a:pt x="64640" y="35738"/>
                  </a:lnTo>
                  <a:lnTo>
                    <a:pt x="64791" y="35638"/>
                  </a:lnTo>
                  <a:lnTo>
                    <a:pt x="64942" y="35638"/>
                  </a:lnTo>
                  <a:lnTo>
                    <a:pt x="65344" y="35738"/>
                  </a:lnTo>
                  <a:lnTo>
                    <a:pt x="65645" y="35789"/>
                  </a:lnTo>
                  <a:lnTo>
                    <a:pt x="65947" y="35738"/>
                  </a:lnTo>
                  <a:lnTo>
                    <a:pt x="66349" y="35588"/>
                  </a:lnTo>
                  <a:lnTo>
                    <a:pt x="66500" y="35588"/>
                  </a:lnTo>
                  <a:lnTo>
                    <a:pt x="66600" y="35638"/>
                  </a:lnTo>
                  <a:lnTo>
                    <a:pt x="66751" y="35738"/>
                  </a:lnTo>
                  <a:lnTo>
                    <a:pt x="66801" y="35789"/>
                  </a:lnTo>
                  <a:lnTo>
                    <a:pt x="70672" y="35789"/>
                  </a:lnTo>
                  <a:lnTo>
                    <a:pt x="70772" y="35738"/>
                  </a:lnTo>
                  <a:lnTo>
                    <a:pt x="70923" y="35638"/>
                  </a:lnTo>
                  <a:lnTo>
                    <a:pt x="71074" y="35588"/>
                  </a:lnTo>
                  <a:lnTo>
                    <a:pt x="71174" y="35588"/>
                  </a:lnTo>
                  <a:lnTo>
                    <a:pt x="71325" y="35688"/>
                  </a:lnTo>
                  <a:lnTo>
                    <a:pt x="71426" y="35738"/>
                  </a:lnTo>
                  <a:lnTo>
                    <a:pt x="71577" y="35789"/>
                  </a:lnTo>
                  <a:lnTo>
                    <a:pt x="72230" y="35789"/>
                  </a:lnTo>
                  <a:lnTo>
                    <a:pt x="72481" y="35738"/>
                  </a:lnTo>
                  <a:lnTo>
                    <a:pt x="72582" y="35688"/>
                  </a:lnTo>
                  <a:lnTo>
                    <a:pt x="72682" y="35588"/>
                  </a:lnTo>
                  <a:lnTo>
                    <a:pt x="73135" y="35588"/>
                  </a:lnTo>
                  <a:lnTo>
                    <a:pt x="73386" y="35487"/>
                  </a:lnTo>
                  <a:lnTo>
                    <a:pt x="73587" y="35387"/>
                  </a:lnTo>
                  <a:lnTo>
                    <a:pt x="73637" y="35336"/>
                  </a:lnTo>
                  <a:lnTo>
                    <a:pt x="73738" y="35387"/>
                  </a:lnTo>
                  <a:lnTo>
                    <a:pt x="73838" y="35487"/>
                  </a:lnTo>
                  <a:lnTo>
                    <a:pt x="73939" y="35537"/>
                  </a:lnTo>
                  <a:lnTo>
                    <a:pt x="74190" y="35588"/>
                  </a:lnTo>
                  <a:lnTo>
                    <a:pt x="76804" y="35588"/>
                  </a:lnTo>
                  <a:lnTo>
                    <a:pt x="76904" y="35537"/>
                  </a:lnTo>
                  <a:lnTo>
                    <a:pt x="77055" y="35387"/>
                  </a:lnTo>
                  <a:lnTo>
                    <a:pt x="77206" y="35387"/>
                  </a:lnTo>
                  <a:lnTo>
                    <a:pt x="77357" y="35437"/>
                  </a:lnTo>
                  <a:lnTo>
                    <a:pt x="77508" y="35537"/>
                  </a:lnTo>
                  <a:lnTo>
                    <a:pt x="77608" y="35588"/>
                  </a:lnTo>
                  <a:lnTo>
                    <a:pt x="77709" y="35588"/>
                  </a:lnTo>
                  <a:lnTo>
                    <a:pt x="77759" y="35487"/>
                  </a:lnTo>
                  <a:lnTo>
                    <a:pt x="77809" y="35387"/>
                  </a:lnTo>
                  <a:lnTo>
                    <a:pt x="77809" y="35085"/>
                  </a:lnTo>
                  <a:lnTo>
                    <a:pt x="77910" y="34984"/>
                  </a:lnTo>
                  <a:lnTo>
                    <a:pt x="78061" y="34934"/>
                  </a:lnTo>
                  <a:lnTo>
                    <a:pt x="78262" y="34934"/>
                  </a:lnTo>
                  <a:lnTo>
                    <a:pt x="78412" y="34984"/>
                  </a:lnTo>
                  <a:lnTo>
                    <a:pt x="78513" y="35085"/>
                  </a:lnTo>
                  <a:lnTo>
                    <a:pt x="78764" y="35286"/>
                  </a:lnTo>
                  <a:lnTo>
                    <a:pt x="78965" y="35387"/>
                  </a:lnTo>
                  <a:lnTo>
                    <a:pt x="79217" y="35336"/>
                  </a:lnTo>
                  <a:lnTo>
                    <a:pt x="79568" y="35186"/>
                  </a:lnTo>
                  <a:lnTo>
                    <a:pt x="79820" y="35085"/>
                  </a:lnTo>
                  <a:lnTo>
                    <a:pt x="79920" y="35035"/>
                  </a:lnTo>
                  <a:lnTo>
                    <a:pt x="80021" y="34984"/>
                  </a:lnTo>
                  <a:lnTo>
                    <a:pt x="80121" y="34934"/>
                  </a:lnTo>
                  <a:lnTo>
                    <a:pt x="80272" y="34984"/>
                  </a:lnTo>
                  <a:lnTo>
                    <a:pt x="80423" y="35035"/>
                  </a:lnTo>
                  <a:lnTo>
                    <a:pt x="80523" y="35085"/>
                  </a:lnTo>
                  <a:lnTo>
                    <a:pt x="80574" y="35035"/>
                  </a:lnTo>
                  <a:lnTo>
                    <a:pt x="80574" y="34884"/>
                  </a:lnTo>
                  <a:lnTo>
                    <a:pt x="80574" y="34180"/>
                  </a:lnTo>
                  <a:lnTo>
                    <a:pt x="80674" y="34130"/>
                  </a:lnTo>
                  <a:lnTo>
                    <a:pt x="80775" y="34080"/>
                  </a:lnTo>
                  <a:lnTo>
                    <a:pt x="80574" y="33678"/>
                  </a:lnTo>
                  <a:lnTo>
                    <a:pt x="80473" y="33527"/>
                  </a:lnTo>
                  <a:lnTo>
                    <a:pt x="80322" y="33326"/>
                  </a:lnTo>
                  <a:lnTo>
                    <a:pt x="80222" y="33276"/>
                  </a:lnTo>
                  <a:lnTo>
                    <a:pt x="80172" y="33276"/>
                  </a:lnTo>
                  <a:lnTo>
                    <a:pt x="80121" y="33426"/>
                  </a:lnTo>
                  <a:lnTo>
                    <a:pt x="80121" y="33527"/>
                  </a:lnTo>
                  <a:lnTo>
                    <a:pt x="80071" y="33577"/>
                  </a:lnTo>
                  <a:lnTo>
                    <a:pt x="79920" y="33678"/>
                  </a:lnTo>
                  <a:lnTo>
                    <a:pt x="79669" y="33678"/>
                  </a:lnTo>
                  <a:lnTo>
                    <a:pt x="79418" y="33627"/>
                  </a:lnTo>
                  <a:lnTo>
                    <a:pt x="79267" y="33527"/>
                  </a:lnTo>
                  <a:lnTo>
                    <a:pt x="79166" y="33426"/>
                  </a:lnTo>
                  <a:lnTo>
                    <a:pt x="79116" y="33376"/>
                  </a:lnTo>
                  <a:lnTo>
                    <a:pt x="79166" y="33276"/>
                  </a:lnTo>
                  <a:lnTo>
                    <a:pt x="79568" y="33276"/>
                  </a:lnTo>
                  <a:lnTo>
                    <a:pt x="79820" y="33225"/>
                  </a:lnTo>
                  <a:lnTo>
                    <a:pt x="79971" y="33175"/>
                  </a:lnTo>
                  <a:lnTo>
                    <a:pt x="80021" y="33074"/>
                  </a:lnTo>
                  <a:lnTo>
                    <a:pt x="80121" y="32924"/>
                  </a:lnTo>
                  <a:lnTo>
                    <a:pt x="80172" y="32723"/>
                  </a:lnTo>
                  <a:lnTo>
                    <a:pt x="80272" y="32672"/>
                  </a:lnTo>
                  <a:lnTo>
                    <a:pt x="80423" y="32622"/>
                  </a:lnTo>
                  <a:lnTo>
                    <a:pt x="80624" y="32622"/>
                  </a:lnTo>
                  <a:lnTo>
                    <a:pt x="80775" y="32773"/>
                  </a:lnTo>
                  <a:lnTo>
                    <a:pt x="80926" y="32823"/>
                  </a:lnTo>
                  <a:lnTo>
                    <a:pt x="81076" y="32873"/>
                  </a:lnTo>
                  <a:lnTo>
                    <a:pt x="81177" y="32924"/>
                  </a:lnTo>
                  <a:lnTo>
                    <a:pt x="81277" y="33024"/>
                  </a:lnTo>
                  <a:lnTo>
                    <a:pt x="81378" y="32924"/>
                  </a:lnTo>
                  <a:lnTo>
                    <a:pt x="81428" y="32873"/>
                  </a:lnTo>
                  <a:lnTo>
                    <a:pt x="81629" y="32823"/>
                  </a:lnTo>
                  <a:lnTo>
                    <a:pt x="81830" y="32823"/>
                  </a:lnTo>
                  <a:lnTo>
                    <a:pt x="81931" y="32773"/>
                  </a:lnTo>
                  <a:lnTo>
                    <a:pt x="82031" y="32723"/>
                  </a:lnTo>
                  <a:lnTo>
                    <a:pt x="82132" y="32672"/>
                  </a:lnTo>
                  <a:lnTo>
                    <a:pt x="82182" y="32672"/>
                  </a:lnTo>
                  <a:lnTo>
                    <a:pt x="82232" y="32723"/>
                  </a:lnTo>
                  <a:lnTo>
                    <a:pt x="82333" y="32823"/>
                  </a:lnTo>
                  <a:lnTo>
                    <a:pt x="82534" y="32823"/>
                  </a:lnTo>
                  <a:lnTo>
                    <a:pt x="82584" y="32773"/>
                  </a:lnTo>
                  <a:lnTo>
                    <a:pt x="82735" y="32672"/>
                  </a:lnTo>
                  <a:lnTo>
                    <a:pt x="82836" y="32622"/>
                  </a:lnTo>
                  <a:lnTo>
                    <a:pt x="82986" y="32572"/>
                  </a:lnTo>
                  <a:lnTo>
                    <a:pt x="83137" y="32471"/>
                  </a:lnTo>
                  <a:lnTo>
                    <a:pt x="83238" y="32421"/>
                  </a:lnTo>
                  <a:lnTo>
                    <a:pt x="83338" y="32421"/>
                  </a:lnTo>
                  <a:lnTo>
                    <a:pt x="83439" y="32471"/>
                  </a:lnTo>
                  <a:lnTo>
                    <a:pt x="83539" y="32572"/>
                  </a:lnTo>
                  <a:lnTo>
                    <a:pt x="83640" y="32622"/>
                  </a:lnTo>
                  <a:lnTo>
                    <a:pt x="83690" y="32572"/>
                  </a:lnTo>
                  <a:lnTo>
                    <a:pt x="83690" y="32522"/>
                  </a:lnTo>
                  <a:lnTo>
                    <a:pt x="83690" y="32371"/>
                  </a:lnTo>
                  <a:lnTo>
                    <a:pt x="83791" y="32270"/>
                  </a:lnTo>
                  <a:lnTo>
                    <a:pt x="83891" y="32170"/>
                  </a:lnTo>
                  <a:lnTo>
                    <a:pt x="84042" y="32170"/>
                  </a:lnTo>
                  <a:lnTo>
                    <a:pt x="84092" y="32069"/>
                  </a:lnTo>
                  <a:lnTo>
                    <a:pt x="84142" y="31918"/>
                  </a:lnTo>
                  <a:lnTo>
                    <a:pt x="83941" y="31667"/>
                  </a:lnTo>
                  <a:lnTo>
                    <a:pt x="83791" y="31567"/>
                  </a:lnTo>
                  <a:lnTo>
                    <a:pt x="83539" y="31567"/>
                  </a:lnTo>
                  <a:lnTo>
                    <a:pt x="83288" y="31717"/>
                  </a:lnTo>
                  <a:lnTo>
                    <a:pt x="83187" y="31768"/>
                  </a:lnTo>
                  <a:lnTo>
                    <a:pt x="82936" y="31717"/>
                  </a:lnTo>
                  <a:lnTo>
                    <a:pt x="82986" y="31567"/>
                  </a:lnTo>
                  <a:lnTo>
                    <a:pt x="83037" y="31466"/>
                  </a:lnTo>
                  <a:lnTo>
                    <a:pt x="83087" y="31315"/>
                  </a:lnTo>
                  <a:lnTo>
                    <a:pt x="83187" y="31164"/>
                  </a:lnTo>
                  <a:lnTo>
                    <a:pt x="83288" y="31064"/>
                  </a:lnTo>
                  <a:lnTo>
                    <a:pt x="83489" y="30863"/>
                  </a:lnTo>
                  <a:lnTo>
                    <a:pt x="83740" y="30612"/>
                  </a:lnTo>
                  <a:lnTo>
                    <a:pt x="83539" y="30561"/>
                  </a:lnTo>
                  <a:lnTo>
                    <a:pt x="83338" y="30461"/>
                  </a:lnTo>
                  <a:lnTo>
                    <a:pt x="83187" y="30360"/>
                  </a:lnTo>
                  <a:lnTo>
                    <a:pt x="82986" y="30310"/>
                  </a:lnTo>
                  <a:lnTo>
                    <a:pt x="82635" y="30159"/>
                  </a:lnTo>
                  <a:lnTo>
                    <a:pt x="82383" y="30109"/>
                  </a:lnTo>
                  <a:lnTo>
                    <a:pt x="82082" y="30159"/>
                  </a:lnTo>
                  <a:lnTo>
                    <a:pt x="81680" y="30310"/>
                  </a:lnTo>
                  <a:lnTo>
                    <a:pt x="81579" y="30310"/>
                  </a:lnTo>
                  <a:lnTo>
                    <a:pt x="81428" y="30209"/>
                  </a:lnTo>
                  <a:lnTo>
                    <a:pt x="81478" y="30159"/>
                  </a:lnTo>
                  <a:lnTo>
                    <a:pt x="81579" y="30008"/>
                  </a:lnTo>
                  <a:lnTo>
                    <a:pt x="81730" y="29908"/>
                  </a:lnTo>
                  <a:lnTo>
                    <a:pt x="81881" y="29858"/>
                  </a:lnTo>
                  <a:lnTo>
                    <a:pt x="82082" y="29908"/>
                  </a:lnTo>
                  <a:lnTo>
                    <a:pt x="82333" y="29908"/>
                  </a:lnTo>
                  <a:lnTo>
                    <a:pt x="82383" y="29858"/>
                  </a:lnTo>
                  <a:lnTo>
                    <a:pt x="82433" y="29757"/>
                  </a:lnTo>
                  <a:lnTo>
                    <a:pt x="82484" y="29606"/>
                  </a:lnTo>
                  <a:lnTo>
                    <a:pt x="82534" y="29506"/>
                  </a:lnTo>
                  <a:lnTo>
                    <a:pt x="82685" y="29455"/>
                  </a:lnTo>
                  <a:lnTo>
                    <a:pt x="83992" y="29455"/>
                  </a:lnTo>
                  <a:lnTo>
                    <a:pt x="84042" y="29405"/>
                  </a:lnTo>
                  <a:lnTo>
                    <a:pt x="84092" y="29355"/>
                  </a:lnTo>
                  <a:lnTo>
                    <a:pt x="84042" y="29254"/>
                  </a:lnTo>
                  <a:lnTo>
                    <a:pt x="82986" y="29254"/>
                  </a:lnTo>
                  <a:lnTo>
                    <a:pt x="82886" y="29204"/>
                  </a:lnTo>
                  <a:lnTo>
                    <a:pt x="82785" y="29053"/>
                  </a:lnTo>
                  <a:lnTo>
                    <a:pt x="82685" y="28903"/>
                  </a:lnTo>
                  <a:lnTo>
                    <a:pt x="82685" y="28752"/>
                  </a:lnTo>
                  <a:lnTo>
                    <a:pt x="82584" y="28551"/>
                  </a:lnTo>
                  <a:lnTo>
                    <a:pt x="82534" y="28450"/>
                  </a:lnTo>
                  <a:lnTo>
                    <a:pt x="82383" y="28400"/>
                  </a:lnTo>
                  <a:lnTo>
                    <a:pt x="81076" y="28400"/>
                  </a:lnTo>
                  <a:lnTo>
                    <a:pt x="81026" y="28350"/>
                  </a:lnTo>
                  <a:lnTo>
                    <a:pt x="80976" y="28199"/>
                  </a:lnTo>
                  <a:lnTo>
                    <a:pt x="81026" y="28048"/>
                  </a:lnTo>
                  <a:lnTo>
                    <a:pt x="81177" y="27998"/>
                  </a:lnTo>
                  <a:lnTo>
                    <a:pt x="81277" y="27998"/>
                  </a:lnTo>
                  <a:lnTo>
                    <a:pt x="81478" y="27948"/>
                  </a:lnTo>
                  <a:lnTo>
                    <a:pt x="81529" y="27897"/>
                  </a:lnTo>
                  <a:lnTo>
                    <a:pt x="81579" y="27797"/>
                  </a:lnTo>
                  <a:lnTo>
                    <a:pt x="81629" y="27646"/>
                  </a:lnTo>
                  <a:lnTo>
                    <a:pt x="81629" y="27445"/>
                  </a:lnTo>
                  <a:lnTo>
                    <a:pt x="81529" y="27244"/>
                  </a:lnTo>
                  <a:lnTo>
                    <a:pt x="81478" y="27093"/>
                  </a:lnTo>
                  <a:lnTo>
                    <a:pt x="81378" y="26892"/>
                  </a:lnTo>
                  <a:lnTo>
                    <a:pt x="81328" y="26792"/>
                  </a:lnTo>
                  <a:lnTo>
                    <a:pt x="81277" y="26741"/>
                  </a:lnTo>
                  <a:lnTo>
                    <a:pt x="80674" y="26741"/>
                  </a:lnTo>
                  <a:lnTo>
                    <a:pt x="80574" y="26792"/>
                  </a:lnTo>
                  <a:lnTo>
                    <a:pt x="80574" y="26892"/>
                  </a:lnTo>
                  <a:lnTo>
                    <a:pt x="80624" y="27294"/>
                  </a:lnTo>
                  <a:lnTo>
                    <a:pt x="80624" y="27344"/>
                  </a:lnTo>
                  <a:lnTo>
                    <a:pt x="80674" y="27344"/>
                  </a:lnTo>
                  <a:lnTo>
                    <a:pt x="80775" y="27294"/>
                  </a:lnTo>
                  <a:lnTo>
                    <a:pt x="80825" y="27194"/>
                  </a:lnTo>
                  <a:lnTo>
                    <a:pt x="80926" y="27194"/>
                  </a:lnTo>
                  <a:lnTo>
                    <a:pt x="80976" y="27244"/>
                  </a:lnTo>
                  <a:lnTo>
                    <a:pt x="81177" y="27495"/>
                  </a:lnTo>
                  <a:lnTo>
                    <a:pt x="81127" y="27545"/>
                  </a:lnTo>
                  <a:lnTo>
                    <a:pt x="80926" y="27545"/>
                  </a:lnTo>
                  <a:lnTo>
                    <a:pt x="80725" y="27596"/>
                  </a:lnTo>
                  <a:lnTo>
                    <a:pt x="80373" y="27797"/>
                  </a:lnTo>
                  <a:lnTo>
                    <a:pt x="80272" y="27747"/>
                  </a:lnTo>
                  <a:lnTo>
                    <a:pt x="80172" y="27696"/>
                  </a:lnTo>
                  <a:lnTo>
                    <a:pt x="80071" y="27445"/>
                  </a:lnTo>
                  <a:lnTo>
                    <a:pt x="80021" y="27294"/>
                  </a:lnTo>
                  <a:lnTo>
                    <a:pt x="79870" y="27194"/>
                  </a:lnTo>
                  <a:lnTo>
                    <a:pt x="79770" y="27093"/>
                  </a:lnTo>
                  <a:lnTo>
                    <a:pt x="79719" y="26942"/>
                  </a:lnTo>
                  <a:lnTo>
                    <a:pt x="79669" y="26842"/>
                  </a:lnTo>
                  <a:lnTo>
                    <a:pt x="79568" y="26691"/>
                  </a:lnTo>
                  <a:lnTo>
                    <a:pt x="79518" y="26641"/>
                  </a:lnTo>
                  <a:lnTo>
                    <a:pt x="79518" y="26590"/>
                  </a:lnTo>
                  <a:lnTo>
                    <a:pt x="79669" y="26490"/>
                  </a:lnTo>
                  <a:lnTo>
                    <a:pt x="79719" y="26389"/>
                  </a:lnTo>
                  <a:lnTo>
                    <a:pt x="79619" y="26339"/>
                  </a:lnTo>
                  <a:lnTo>
                    <a:pt x="79468" y="26188"/>
                  </a:lnTo>
                  <a:lnTo>
                    <a:pt x="79317" y="26088"/>
                  </a:lnTo>
                  <a:lnTo>
                    <a:pt x="79217" y="26088"/>
                  </a:lnTo>
                  <a:lnTo>
                    <a:pt x="79116" y="26038"/>
                  </a:lnTo>
                  <a:lnTo>
                    <a:pt x="79066" y="25836"/>
                  </a:lnTo>
                  <a:lnTo>
                    <a:pt x="79066" y="25686"/>
                  </a:lnTo>
                  <a:lnTo>
                    <a:pt x="79116" y="25535"/>
                  </a:lnTo>
                  <a:lnTo>
                    <a:pt x="79217" y="25485"/>
                  </a:lnTo>
                  <a:lnTo>
                    <a:pt x="79820" y="25485"/>
                  </a:lnTo>
                  <a:lnTo>
                    <a:pt x="79870" y="25434"/>
                  </a:lnTo>
                  <a:lnTo>
                    <a:pt x="79920" y="25284"/>
                  </a:lnTo>
                  <a:lnTo>
                    <a:pt x="79920" y="25183"/>
                  </a:lnTo>
                  <a:lnTo>
                    <a:pt x="79870" y="25133"/>
                  </a:lnTo>
                  <a:lnTo>
                    <a:pt x="79820" y="25083"/>
                  </a:lnTo>
                  <a:lnTo>
                    <a:pt x="79669" y="25032"/>
                  </a:lnTo>
                  <a:lnTo>
                    <a:pt x="79468" y="25032"/>
                  </a:lnTo>
                  <a:lnTo>
                    <a:pt x="79418" y="25083"/>
                  </a:lnTo>
                  <a:lnTo>
                    <a:pt x="79317" y="25133"/>
                  </a:lnTo>
                  <a:lnTo>
                    <a:pt x="79217" y="25233"/>
                  </a:lnTo>
                  <a:lnTo>
                    <a:pt x="79166" y="25233"/>
                  </a:lnTo>
                  <a:lnTo>
                    <a:pt x="79116" y="25133"/>
                  </a:lnTo>
                  <a:lnTo>
                    <a:pt x="79116" y="25032"/>
                  </a:lnTo>
                  <a:lnTo>
                    <a:pt x="79166" y="24881"/>
                  </a:lnTo>
                  <a:lnTo>
                    <a:pt x="79217" y="24731"/>
                  </a:lnTo>
                  <a:lnTo>
                    <a:pt x="79267" y="24630"/>
                  </a:lnTo>
                  <a:lnTo>
                    <a:pt x="79267" y="24530"/>
                  </a:lnTo>
                  <a:lnTo>
                    <a:pt x="79217" y="24429"/>
                  </a:lnTo>
                  <a:lnTo>
                    <a:pt x="79116" y="24479"/>
                  </a:lnTo>
                  <a:lnTo>
                    <a:pt x="79066" y="24530"/>
                  </a:lnTo>
                  <a:lnTo>
                    <a:pt x="79016" y="24580"/>
                  </a:lnTo>
                  <a:lnTo>
                    <a:pt x="78915" y="24580"/>
                  </a:lnTo>
                  <a:lnTo>
                    <a:pt x="78814" y="24479"/>
                  </a:lnTo>
                  <a:lnTo>
                    <a:pt x="78764" y="24429"/>
                  </a:lnTo>
                  <a:lnTo>
                    <a:pt x="78714" y="24479"/>
                  </a:lnTo>
                  <a:lnTo>
                    <a:pt x="78613" y="24580"/>
                  </a:lnTo>
                  <a:lnTo>
                    <a:pt x="78513" y="24630"/>
                  </a:lnTo>
                  <a:lnTo>
                    <a:pt x="78463" y="24680"/>
                  </a:lnTo>
                  <a:lnTo>
                    <a:pt x="78513" y="24781"/>
                  </a:lnTo>
                  <a:lnTo>
                    <a:pt x="78613" y="24932"/>
                  </a:lnTo>
                  <a:lnTo>
                    <a:pt x="78613" y="25032"/>
                  </a:lnTo>
                  <a:lnTo>
                    <a:pt x="78463" y="25183"/>
                  </a:lnTo>
                  <a:lnTo>
                    <a:pt x="78362" y="25233"/>
                  </a:lnTo>
                  <a:lnTo>
                    <a:pt x="78312" y="25183"/>
                  </a:lnTo>
                  <a:lnTo>
                    <a:pt x="78262" y="25133"/>
                  </a:lnTo>
                  <a:lnTo>
                    <a:pt x="78262" y="24932"/>
                  </a:lnTo>
                  <a:lnTo>
                    <a:pt x="78211" y="24731"/>
                  </a:lnTo>
                  <a:lnTo>
                    <a:pt x="78161" y="24630"/>
                  </a:lnTo>
                  <a:lnTo>
                    <a:pt x="77608" y="24630"/>
                  </a:lnTo>
                  <a:lnTo>
                    <a:pt x="77407" y="24479"/>
                  </a:lnTo>
                  <a:lnTo>
                    <a:pt x="77307" y="24429"/>
                  </a:lnTo>
                  <a:lnTo>
                    <a:pt x="76955" y="24429"/>
                  </a:lnTo>
                  <a:lnTo>
                    <a:pt x="76804" y="24329"/>
                  </a:lnTo>
                  <a:lnTo>
                    <a:pt x="76603" y="24228"/>
                  </a:lnTo>
                  <a:lnTo>
                    <a:pt x="76452" y="24178"/>
                  </a:lnTo>
                  <a:lnTo>
                    <a:pt x="76402" y="24128"/>
                  </a:lnTo>
                  <a:lnTo>
                    <a:pt x="76352" y="24027"/>
                  </a:lnTo>
                  <a:lnTo>
                    <a:pt x="76352" y="23926"/>
                  </a:lnTo>
                  <a:lnTo>
                    <a:pt x="76352" y="23876"/>
                  </a:lnTo>
                  <a:lnTo>
                    <a:pt x="76502" y="23776"/>
                  </a:lnTo>
                  <a:lnTo>
                    <a:pt x="76703" y="23776"/>
                  </a:lnTo>
                  <a:lnTo>
                    <a:pt x="76754" y="23675"/>
                  </a:lnTo>
                  <a:lnTo>
                    <a:pt x="76754" y="23575"/>
                  </a:lnTo>
                  <a:lnTo>
                    <a:pt x="76553" y="23575"/>
                  </a:lnTo>
                  <a:lnTo>
                    <a:pt x="76402" y="23524"/>
                  </a:lnTo>
                  <a:lnTo>
                    <a:pt x="76352" y="23474"/>
                  </a:lnTo>
                  <a:lnTo>
                    <a:pt x="76402" y="23424"/>
                  </a:lnTo>
                  <a:lnTo>
                    <a:pt x="76553" y="23223"/>
                  </a:lnTo>
                  <a:lnTo>
                    <a:pt x="76553" y="22971"/>
                  </a:lnTo>
                  <a:lnTo>
                    <a:pt x="76553" y="22871"/>
                  </a:lnTo>
                  <a:lnTo>
                    <a:pt x="76603" y="22770"/>
                  </a:lnTo>
                  <a:lnTo>
                    <a:pt x="76703" y="22770"/>
                  </a:lnTo>
                  <a:lnTo>
                    <a:pt x="76804" y="22720"/>
                  </a:lnTo>
                  <a:lnTo>
                    <a:pt x="77055" y="22720"/>
                  </a:lnTo>
                  <a:lnTo>
                    <a:pt x="77256" y="22770"/>
                  </a:lnTo>
                  <a:lnTo>
                    <a:pt x="77508" y="22720"/>
                  </a:lnTo>
                  <a:lnTo>
                    <a:pt x="77608" y="22670"/>
                  </a:lnTo>
                  <a:lnTo>
                    <a:pt x="77709" y="22569"/>
                  </a:lnTo>
                  <a:lnTo>
                    <a:pt x="77759" y="22569"/>
                  </a:lnTo>
                  <a:lnTo>
                    <a:pt x="77809" y="22620"/>
                  </a:lnTo>
                  <a:lnTo>
                    <a:pt x="77910" y="22720"/>
                  </a:lnTo>
                  <a:lnTo>
                    <a:pt x="78211" y="22720"/>
                  </a:lnTo>
                  <a:lnTo>
                    <a:pt x="78362" y="22770"/>
                  </a:lnTo>
                  <a:lnTo>
                    <a:pt x="78463" y="22871"/>
                  </a:lnTo>
                  <a:lnTo>
                    <a:pt x="78463" y="22971"/>
                  </a:lnTo>
                  <a:lnTo>
                    <a:pt x="78362" y="23122"/>
                  </a:lnTo>
                  <a:lnTo>
                    <a:pt x="78312" y="23273"/>
                  </a:lnTo>
                  <a:lnTo>
                    <a:pt x="78262" y="23323"/>
                  </a:lnTo>
                  <a:lnTo>
                    <a:pt x="78312" y="23374"/>
                  </a:lnTo>
                  <a:lnTo>
                    <a:pt x="78865" y="23374"/>
                  </a:lnTo>
                  <a:lnTo>
                    <a:pt x="78865" y="23273"/>
                  </a:lnTo>
                  <a:lnTo>
                    <a:pt x="78714" y="23022"/>
                  </a:lnTo>
                  <a:lnTo>
                    <a:pt x="78664" y="22871"/>
                  </a:lnTo>
                  <a:lnTo>
                    <a:pt x="78714" y="22770"/>
                  </a:lnTo>
                  <a:lnTo>
                    <a:pt x="78915" y="22620"/>
                  </a:lnTo>
                  <a:lnTo>
                    <a:pt x="78965" y="22569"/>
                  </a:lnTo>
                  <a:lnTo>
                    <a:pt x="79016" y="22569"/>
                  </a:lnTo>
                  <a:lnTo>
                    <a:pt x="79116" y="22670"/>
                  </a:lnTo>
                  <a:lnTo>
                    <a:pt x="79267" y="22720"/>
                  </a:lnTo>
                  <a:lnTo>
                    <a:pt x="79367" y="22720"/>
                  </a:lnTo>
                  <a:lnTo>
                    <a:pt x="79468" y="22670"/>
                  </a:lnTo>
                  <a:lnTo>
                    <a:pt x="79518" y="22569"/>
                  </a:lnTo>
                  <a:lnTo>
                    <a:pt x="79518" y="21815"/>
                  </a:lnTo>
                  <a:lnTo>
                    <a:pt x="79468" y="21715"/>
                  </a:lnTo>
                  <a:lnTo>
                    <a:pt x="79367" y="21665"/>
                  </a:lnTo>
                  <a:lnTo>
                    <a:pt x="78865" y="21665"/>
                  </a:lnTo>
                  <a:lnTo>
                    <a:pt x="78613" y="21715"/>
                  </a:lnTo>
                  <a:lnTo>
                    <a:pt x="78463" y="21765"/>
                  </a:lnTo>
                  <a:lnTo>
                    <a:pt x="78362" y="21966"/>
                  </a:lnTo>
                  <a:lnTo>
                    <a:pt x="78362" y="22117"/>
                  </a:lnTo>
                  <a:lnTo>
                    <a:pt x="78412" y="22167"/>
                  </a:lnTo>
                  <a:lnTo>
                    <a:pt x="78463" y="22268"/>
                  </a:lnTo>
                  <a:lnTo>
                    <a:pt x="78463" y="22268"/>
                  </a:lnTo>
                  <a:lnTo>
                    <a:pt x="78362" y="22218"/>
                  </a:lnTo>
                  <a:lnTo>
                    <a:pt x="78412" y="22419"/>
                  </a:lnTo>
                  <a:lnTo>
                    <a:pt x="78362" y="22519"/>
                  </a:lnTo>
                  <a:lnTo>
                    <a:pt x="78312" y="22419"/>
                  </a:lnTo>
                  <a:lnTo>
                    <a:pt x="78262" y="22318"/>
                  </a:lnTo>
                  <a:lnTo>
                    <a:pt x="78211" y="22167"/>
                  </a:lnTo>
                  <a:lnTo>
                    <a:pt x="78236" y="22142"/>
                  </a:lnTo>
                  <a:lnTo>
                    <a:pt x="78236" y="22142"/>
                  </a:lnTo>
                  <a:lnTo>
                    <a:pt x="78111" y="22067"/>
                  </a:lnTo>
                  <a:lnTo>
                    <a:pt x="77910" y="21916"/>
                  </a:lnTo>
                  <a:lnTo>
                    <a:pt x="77809" y="21715"/>
                  </a:lnTo>
                  <a:lnTo>
                    <a:pt x="77658" y="21614"/>
                  </a:lnTo>
                  <a:lnTo>
                    <a:pt x="77658" y="21514"/>
                  </a:lnTo>
                  <a:lnTo>
                    <a:pt x="77759" y="21464"/>
                  </a:lnTo>
                  <a:lnTo>
                    <a:pt x="77859" y="21464"/>
                  </a:lnTo>
                  <a:lnTo>
                    <a:pt x="77960" y="21413"/>
                  </a:lnTo>
                  <a:lnTo>
                    <a:pt x="78010" y="21363"/>
                  </a:lnTo>
                  <a:lnTo>
                    <a:pt x="78061" y="21212"/>
                  </a:lnTo>
                  <a:lnTo>
                    <a:pt x="78010" y="20961"/>
                  </a:lnTo>
                  <a:lnTo>
                    <a:pt x="78111" y="20860"/>
                  </a:lnTo>
                  <a:lnTo>
                    <a:pt x="78262" y="20860"/>
                  </a:lnTo>
                  <a:lnTo>
                    <a:pt x="78262" y="20609"/>
                  </a:lnTo>
                  <a:lnTo>
                    <a:pt x="78211" y="20458"/>
                  </a:lnTo>
                  <a:lnTo>
                    <a:pt x="78111" y="20458"/>
                  </a:lnTo>
                  <a:lnTo>
                    <a:pt x="77910" y="20609"/>
                  </a:lnTo>
                  <a:lnTo>
                    <a:pt x="77759" y="20659"/>
                  </a:lnTo>
                  <a:lnTo>
                    <a:pt x="77558" y="20609"/>
                  </a:lnTo>
                  <a:lnTo>
                    <a:pt x="77407" y="20509"/>
                  </a:lnTo>
                  <a:lnTo>
                    <a:pt x="77256" y="20408"/>
                  </a:lnTo>
                  <a:lnTo>
                    <a:pt x="76955" y="20408"/>
                  </a:lnTo>
                  <a:lnTo>
                    <a:pt x="76804" y="20458"/>
                  </a:lnTo>
                  <a:lnTo>
                    <a:pt x="76603" y="20559"/>
                  </a:lnTo>
                  <a:lnTo>
                    <a:pt x="76452" y="20609"/>
                  </a:lnTo>
                  <a:lnTo>
                    <a:pt x="76352" y="20559"/>
                  </a:lnTo>
                  <a:lnTo>
                    <a:pt x="76251" y="20408"/>
                  </a:lnTo>
                  <a:lnTo>
                    <a:pt x="76201" y="20358"/>
                  </a:lnTo>
                  <a:lnTo>
                    <a:pt x="76201" y="20257"/>
                  </a:lnTo>
                  <a:lnTo>
                    <a:pt x="76653" y="19805"/>
                  </a:lnTo>
                  <a:lnTo>
                    <a:pt x="76754" y="19905"/>
                  </a:lnTo>
                  <a:lnTo>
                    <a:pt x="76955" y="19956"/>
                  </a:lnTo>
                  <a:lnTo>
                    <a:pt x="77055" y="20006"/>
                  </a:lnTo>
                  <a:lnTo>
                    <a:pt x="77256" y="19855"/>
                  </a:lnTo>
                  <a:lnTo>
                    <a:pt x="77457" y="19805"/>
                  </a:lnTo>
                  <a:lnTo>
                    <a:pt x="79568" y="19805"/>
                  </a:lnTo>
                  <a:lnTo>
                    <a:pt x="79619" y="19755"/>
                  </a:lnTo>
                  <a:lnTo>
                    <a:pt x="79719" y="19654"/>
                  </a:lnTo>
                  <a:lnTo>
                    <a:pt x="79619" y="19604"/>
                  </a:lnTo>
                  <a:lnTo>
                    <a:pt x="79468" y="19453"/>
                  </a:lnTo>
                  <a:lnTo>
                    <a:pt x="79317" y="19352"/>
                  </a:lnTo>
                  <a:lnTo>
                    <a:pt x="79116" y="19302"/>
                  </a:lnTo>
                  <a:lnTo>
                    <a:pt x="78965" y="19151"/>
                  </a:lnTo>
                  <a:lnTo>
                    <a:pt x="78915" y="19001"/>
                  </a:lnTo>
                  <a:lnTo>
                    <a:pt x="78865" y="18800"/>
                  </a:lnTo>
                  <a:lnTo>
                    <a:pt x="78814" y="18649"/>
                  </a:lnTo>
                  <a:lnTo>
                    <a:pt x="78764" y="18498"/>
                  </a:lnTo>
                  <a:lnTo>
                    <a:pt x="78664" y="18397"/>
                  </a:lnTo>
                  <a:lnTo>
                    <a:pt x="78563" y="18347"/>
                  </a:lnTo>
                  <a:lnTo>
                    <a:pt x="78513" y="18397"/>
                  </a:lnTo>
                  <a:lnTo>
                    <a:pt x="78412" y="18498"/>
                  </a:lnTo>
                  <a:lnTo>
                    <a:pt x="78262" y="18749"/>
                  </a:lnTo>
                  <a:lnTo>
                    <a:pt x="78563" y="18749"/>
                  </a:lnTo>
                  <a:lnTo>
                    <a:pt x="78613" y="18800"/>
                  </a:lnTo>
                  <a:lnTo>
                    <a:pt x="78664" y="18900"/>
                  </a:lnTo>
                  <a:lnTo>
                    <a:pt x="78664" y="19202"/>
                  </a:lnTo>
                  <a:lnTo>
                    <a:pt x="78613" y="19453"/>
                  </a:lnTo>
                  <a:lnTo>
                    <a:pt x="78513" y="19554"/>
                  </a:lnTo>
                  <a:lnTo>
                    <a:pt x="78362" y="19604"/>
                  </a:lnTo>
                  <a:lnTo>
                    <a:pt x="78262" y="19604"/>
                  </a:lnTo>
                  <a:lnTo>
                    <a:pt x="78161" y="19554"/>
                  </a:lnTo>
                  <a:lnTo>
                    <a:pt x="77960" y="19453"/>
                  </a:lnTo>
                  <a:lnTo>
                    <a:pt x="77809" y="19403"/>
                  </a:lnTo>
                  <a:lnTo>
                    <a:pt x="77508" y="19352"/>
                  </a:lnTo>
                  <a:lnTo>
                    <a:pt x="76854" y="19352"/>
                  </a:lnTo>
                  <a:lnTo>
                    <a:pt x="76804" y="19302"/>
                  </a:lnTo>
                  <a:lnTo>
                    <a:pt x="76804" y="19151"/>
                  </a:lnTo>
                  <a:lnTo>
                    <a:pt x="76854" y="19001"/>
                  </a:lnTo>
                  <a:lnTo>
                    <a:pt x="76904" y="18900"/>
                  </a:lnTo>
                  <a:lnTo>
                    <a:pt x="77055" y="18800"/>
                  </a:lnTo>
                  <a:lnTo>
                    <a:pt x="77156" y="18749"/>
                  </a:lnTo>
                  <a:lnTo>
                    <a:pt x="77307" y="18699"/>
                  </a:lnTo>
                  <a:lnTo>
                    <a:pt x="77407" y="18649"/>
                  </a:lnTo>
                  <a:lnTo>
                    <a:pt x="77307" y="18548"/>
                  </a:lnTo>
                  <a:lnTo>
                    <a:pt x="76603" y="18498"/>
                  </a:lnTo>
                  <a:lnTo>
                    <a:pt x="76603" y="18448"/>
                  </a:lnTo>
                  <a:lnTo>
                    <a:pt x="76553" y="18448"/>
                  </a:lnTo>
                  <a:lnTo>
                    <a:pt x="76653" y="18347"/>
                  </a:lnTo>
                  <a:lnTo>
                    <a:pt x="76653" y="18196"/>
                  </a:lnTo>
                  <a:lnTo>
                    <a:pt x="76603" y="17995"/>
                  </a:lnTo>
                  <a:lnTo>
                    <a:pt x="76502" y="17794"/>
                  </a:lnTo>
                  <a:lnTo>
                    <a:pt x="76452" y="17694"/>
                  </a:lnTo>
                  <a:lnTo>
                    <a:pt x="76402" y="17744"/>
                  </a:lnTo>
                  <a:lnTo>
                    <a:pt x="76301" y="17845"/>
                  </a:lnTo>
                  <a:lnTo>
                    <a:pt x="76201" y="17895"/>
                  </a:lnTo>
                  <a:lnTo>
                    <a:pt x="76000" y="17895"/>
                  </a:lnTo>
                  <a:lnTo>
                    <a:pt x="75748" y="17945"/>
                  </a:lnTo>
                  <a:lnTo>
                    <a:pt x="75648" y="17995"/>
                  </a:lnTo>
                  <a:lnTo>
                    <a:pt x="75598" y="18096"/>
                  </a:lnTo>
                  <a:lnTo>
                    <a:pt x="75497" y="17995"/>
                  </a:lnTo>
                  <a:lnTo>
                    <a:pt x="75397" y="17895"/>
                  </a:lnTo>
                  <a:lnTo>
                    <a:pt x="75195" y="17895"/>
                  </a:lnTo>
                  <a:lnTo>
                    <a:pt x="75095" y="17995"/>
                  </a:lnTo>
                  <a:lnTo>
                    <a:pt x="74643" y="18448"/>
                  </a:lnTo>
                  <a:lnTo>
                    <a:pt x="74592" y="18498"/>
                  </a:lnTo>
                  <a:lnTo>
                    <a:pt x="74492" y="18448"/>
                  </a:lnTo>
                  <a:lnTo>
                    <a:pt x="74291" y="18347"/>
                  </a:lnTo>
                  <a:lnTo>
                    <a:pt x="74090" y="18247"/>
                  </a:lnTo>
                  <a:lnTo>
                    <a:pt x="73939" y="18146"/>
                  </a:lnTo>
                  <a:lnTo>
                    <a:pt x="73838" y="18046"/>
                  </a:lnTo>
                  <a:lnTo>
                    <a:pt x="73838" y="17895"/>
                  </a:lnTo>
                  <a:lnTo>
                    <a:pt x="73788" y="17744"/>
                  </a:lnTo>
                  <a:lnTo>
                    <a:pt x="73738" y="17694"/>
                  </a:lnTo>
                  <a:lnTo>
                    <a:pt x="73487" y="17694"/>
                  </a:lnTo>
                  <a:lnTo>
                    <a:pt x="73285" y="17644"/>
                  </a:lnTo>
                  <a:lnTo>
                    <a:pt x="73135" y="17543"/>
                  </a:lnTo>
                  <a:lnTo>
                    <a:pt x="72934" y="17493"/>
                  </a:lnTo>
                  <a:lnTo>
                    <a:pt x="72833" y="17493"/>
                  </a:lnTo>
                  <a:lnTo>
                    <a:pt x="72783" y="17593"/>
                  </a:lnTo>
                  <a:lnTo>
                    <a:pt x="72833" y="17644"/>
                  </a:lnTo>
                  <a:lnTo>
                    <a:pt x="72934" y="17794"/>
                  </a:lnTo>
                  <a:lnTo>
                    <a:pt x="72984" y="17895"/>
                  </a:lnTo>
                  <a:lnTo>
                    <a:pt x="72984" y="17995"/>
                  </a:lnTo>
                  <a:lnTo>
                    <a:pt x="72934" y="18046"/>
                  </a:lnTo>
                  <a:lnTo>
                    <a:pt x="72783" y="18096"/>
                  </a:lnTo>
                  <a:lnTo>
                    <a:pt x="72682" y="18096"/>
                  </a:lnTo>
                  <a:lnTo>
                    <a:pt x="72632" y="18046"/>
                  </a:lnTo>
                  <a:lnTo>
                    <a:pt x="72582" y="17895"/>
                  </a:lnTo>
                  <a:lnTo>
                    <a:pt x="72582" y="17744"/>
                  </a:lnTo>
                  <a:lnTo>
                    <a:pt x="72481" y="17543"/>
                  </a:lnTo>
                  <a:lnTo>
                    <a:pt x="72381" y="17392"/>
                  </a:lnTo>
                  <a:lnTo>
                    <a:pt x="72180" y="17342"/>
                  </a:lnTo>
                  <a:lnTo>
                    <a:pt x="71928" y="17292"/>
                  </a:lnTo>
                  <a:lnTo>
                    <a:pt x="71928" y="17493"/>
                  </a:lnTo>
                  <a:lnTo>
                    <a:pt x="71928" y="17543"/>
                  </a:lnTo>
                  <a:lnTo>
                    <a:pt x="71426" y="18096"/>
                  </a:lnTo>
                  <a:lnTo>
                    <a:pt x="71275" y="17995"/>
                  </a:lnTo>
                  <a:lnTo>
                    <a:pt x="71174" y="17895"/>
                  </a:lnTo>
                  <a:lnTo>
                    <a:pt x="71124" y="17945"/>
                  </a:lnTo>
                  <a:lnTo>
                    <a:pt x="71074" y="18448"/>
                  </a:lnTo>
                  <a:lnTo>
                    <a:pt x="70973" y="18498"/>
                  </a:lnTo>
                  <a:lnTo>
                    <a:pt x="70923" y="18448"/>
                  </a:lnTo>
                  <a:lnTo>
                    <a:pt x="70873" y="18247"/>
                  </a:lnTo>
                  <a:lnTo>
                    <a:pt x="70823" y="18046"/>
                  </a:lnTo>
                  <a:lnTo>
                    <a:pt x="70672" y="17644"/>
                  </a:lnTo>
                  <a:lnTo>
                    <a:pt x="70672" y="17493"/>
                  </a:lnTo>
                  <a:lnTo>
                    <a:pt x="70672" y="17342"/>
                  </a:lnTo>
                  <a:lnTo>
                    <a:pt x="70772" y="17292"/>
                  </a:lnTo>
                  <a:lnTo>
                    <a:pt x="70973" y="17241"/>
                  </a:lnTo>
                  <a:lnTo>
                    <a:pt x="71074" y="17141"/>
                  </a:lnTo>
                  <a:lnTo>
                    <a:pt x="71174" y="17091"/>
                  </a:lnTo>
                  <a:lnTo>
                    <a:pt x="71275" y="17141"/>
                  </a:lnTo>
                  <a:lnTo>
                    <a:pt x="71426" y="17241"/>
                  </a:lnTo>
                  <a:lnTo>
                    <a:pt x="71476" y="17292"/>
                  </a:lnTo>
                  <a:lnTo>
                    <a:pt x="71577" y="17292"/>
                  </a:lnTo>
                  <a:lnTo>
                    <a:pt x="71828" y="17241"/>
                  </a:lnTo>
                  <a:lnTo>
                    <a:pt x="71928" y="17241"/>
                  </a:lnTo>
                  <a:lnTo>
                    <a:pt x="71928" y="17292"/>
                  </a:lnTo>
                  <a:lnTo>
                    <a:pt x="71979" y="17141"/>
                  </a:lnTo>
                  <a:lnTo>
                    <a:pt x="72079" y="17040"/>
                  </a:lnTo>
                  <a:lnTo>
                    <a:pt x="72280" y="16890"/>
                  </a:lnTo>
                  <a:lnTo>
                    <a:pt x="72532" y="16739"/>
                  </a:lnTo>
                  <a:lnTo>
                    <a:pt x="72733" y="16638"/>
                  </a:lnTo>
                  <a:lnTo>
                    <a:pt x="72833" y="16638"/>
                  </a:lnTo>
                  <a:lnTo>
                    <a:pt x="72934" y="16689"/>
                  </a:lnTo>
                  <a:lnTo>
                    <a:pt x="73034" y="16940"/>
                  </a:lnTo>
                  <a:lnTo>
                    <a:pt x="73185" y="17141"/>
                  </a:lnTo>
                  <a:lnTo>
                    <a:pt x="73537" y="17442"/>
                  </a:lnTo>
                  <a:lnTo>
                    <a:pt x="73637" y="17442"/>
                  </a:lnTo>
                  <a:lnTo>
                    <a:pt x="73788" y="17392"/>
                  </a:lnTo>
                  <a:lnTo>
                    <a:pt x="73838" y="17292"/>
                  </a:lnTo>
                  <a:lnTo>
                    <a:pt x="73838" y="17091"/>
                  </a:lnTo>
                  <a:lnTo>
                    <a:pt x="73838" y="16990"/>
                  </a:lnTo>
                  <a:lnTo>
                    <a:pt x="73889" y="16890"/>
                  </a:lnTo>
                  <a:lnTo>
                    <a:pt x="73989" y="16890"/>
                  </a:lnTo>
                  <a:lnTo>
                    <a:pt x="74039" y="16839"/>
                  </a:lnTo>
                  <a:lnTo>
                    <a:pt x="74994" y="16839"/>
                  </a:lnTo>
                  <a:lnTo>
                    <a:pt x="75045" y="16789"/>
                  </a:lnTo>
                  <a:lnTo>
                    <a:pt x="75095" y="16689"/>
                  </a:lnTo>
                  <a:lnTo>
                    <a:pt x="75195" y="16689"/>
                  </a:lnTo>
                  <a:lnTo>
                    <a:pt x="75296" y="16739"/>
                  </a:lnTo>
                  <a:lnTo>
                    <a:pt x="75346" y="16789"/>
                  </a:lnTo>
                  <a:lnTo>
                    <a:pt x="75447" y="16789"/>
                  </a:lnTo>
                  <a:lnTo>
                    <a:pt x="75547" y="16739"/>
                  </a:lnTo>
                  <a:lnTo>
                    <a:pt x="75648" y="16638"/>
                  </a:lnTo>
                  <a:lnTo>
                    <a:pt x="75799" y="16588"/>
                  </a:lnTo>
                  <a:lnTo>
                    <a:pt x="75949" y="16638"/>
                  </a:lnTo>
                  <a:lnTo>
                    <a:pt x="76050" y="16689"/>
                  </a:lnTo>
                  <a:lnTo>
                    <a:pt x="76151" y="16789"/>
                  </a:lnTo>
                  <a:lnTo>
                    <a:pt x="76301" y="16789"/>
                  </a:lnTo>
                  <a:lnTo>
                    <a:pt x="76352" y="16689"/>
                  </a:lnTo>
                  <a:lnTo>
                    <a:pt x="76452" y="16638"/>
                  </a:lnTo>
                  <a:lnTo>
                    <a:pt x="76502" y="16689"/>
                  </a:lnTo>
                  <a:lnTo>
                    <a:pt x="76603" y="16789"/>
                  </a:lnTo>
                  <a:lnTo>
                    <a:pt x="76653" y="16839"/>
                  </a:lnTo>
                  <a:lnTo>
                    <a:pt x="76754" y="16789"/>
                  </a:lnTo>
                  <a:lnTo>
                    <a:pt x="76904" y="16588"/>
                  </a:lnTo>
                  <a:lnTo>
                    <a:pt x="77055" y="16487"/>
                  </a:lnTo>
                  <a:lnTo>
                    <a:pt x="77106" y="16487"/>
                  </a:lnTo>
                  <a:lnTo>
                    <a:pt x="77206" y="16538"/>
                  </a:lnTo>
                  <a:lnTo>
                    <a:pt x="77307" y="16588"/>
                  </a:lnTo>
                  <a:lnTo>
                    <a:pt x="77407" y="16487"/>
                  </a:lnTo>
                  <a:lnTo>
                    <a:pt x="77508" y="16437"/>
                  </a:lnTo>
                  <a:lnTo>
                    <a:pt x="77709" y="16437"/>
                  </a:lnTo>
                  <a:lnTo>
                    <a:pt x="77859" y="16538"/>
                  </a:lnTo>
                  <a:lnTo>
                    <a:pt x="77960" y="16689"/>
                  </a:lnTo>
                  <a:lnTo>
                    <a:pt x="78061" y="16739"/>
                  </a:lnTo>
                  <a:lnTo>
                    <a:pt x="78161" y="16839"/>
                  </a:lnTo>
                  <a:lnTo>
                    <a:pt x="78211" y="16789"/>
                  </a:lnTo>
                  <a:lnTo>
                    <a:pt x="78262" y="16689"/>
                  </a:lnTo>
                  <a:lnTo>
                    <a:pt x="78262" y="16487"/>
                  </a:lnTo>
                  <a:lnTo>
                    <a:pt x="78312" y="16437"/>
                  </a:lnTo>
                  <a:lnTo>
                    <a:pt x="78463" y="16437"/>
                  </a:lnTo>
                  <a:lnTo>
                    <a:pt x="78463" y="16337"/>
                  </a:lnTo>
                  <a:lnTo>
                    <a:pt x="78463" y="16286"/>
                  </a:lnTo>
                  <a:lnTo>
                    <a:pt x="78563" y="16236"/>
                  </a:lnTo>
                  <a:lnTo>
                    <a:pt x="78764" y="16236"/>
                  </a:lnTo>
                  <a:lnTo>
                    <a:pt x="78865" y="16337"/>
                  </a:lnTo>
                  <a:lnTo>
                    <a:pt x="79016" y="16387"/>
                  </a:lnTo>
                  <a:lnTo>
                    <a:pt x="79066" y="16286"/>
                  </a:lnTo>
                  <a:lnTo>
                    <a:pt x="79066" y="16186"/>
                  </a:lnTo>
                  <a:lnTo>
                    <a:pt x="79066" y="16085"/>
                  </a:lnTo>
                  <a:lnTo>
                    <a:pt x="79016" y="16035"/>
                  </a:lnTo>
                  <a:lnTo>
                    <a:pt x="78814" y="16035"/>
                  </a:lnTo>
                  <a:lnTo>
                    <a:pt x="78613" y="15985"/>
                  </a:lnTo>
                  <a:lnTo>
                    <a:pt x="78513" y="15884"/>
                  </a:lnTo>
                  <a:lnTo>
                    <a:pt x="78463" y="15784"/>
                  </a:lnTo>
                  <a:lnTo>
                    <a:pt x="78513" y="15683"/>
                  </a:lnTo>
                  <a:lnTo>
                    <a:pt x="78563" y="15583"/>
                  </a:lnTo>
                  <a:lnTo>
                    <a:pt x="78764" y="15583"/>
                  </a:lnTo>
                  <a:lnTo>
                    <a:pt x="78915" y="15532"/>
                  </a:lnTo>
                  <a:lnTo>
                    <a:pt x="79267" y="15382"/>
                  </a:lnTo>
                  <a:lnTo>
                    <a:pt x="79418" y="15432"/>
                  </a:lnTo>
                  <a:lnTo>
                    <a:pt x="79518" y="15532"/>
                  </a:lnTo>
                  <a:lnTo>
                    <a:pt x="79619" y="15583"/>
                  </a:lnTo>
                  <a:lnTo>
                    <a:pt x="79669" y="15532"/>
                  </a:lnTo>
                  <a:lnTo>
                    <a:pt x="79820" y="15432"/>
                  </a:lnTo>
                  <a:lnTo>
                    <a:pt x="79920" y="15382"/>
                  </a:lnTo>
                  <a:lnTo>
                    <a:pt x="80574" y="15382"/>
                  </a:lnTo>
                  <a:lnTo>
                    <a:pt x="80725" y="15281"/>
                  </a:lnTo>
                  <a:lnTo>
                    <a:pt x="80674" y="15130"/>
                  </a:lnTo>
                  <a:lnTo>
                    <a:pt x="80574" y="15030"/>
                  </a:lnTo>
                  <a:lnTo>
                    <a:pt x="80423" y="14980"/>
                  </a:lnTo>
                  <a:lnTo>
                    <a:pt x="80272" y="14929"/>
                  </a:lnTo>
                  <a:lnTo>
                    <a:pt x="80172" y="14879"/>
                  </a:lnTo>
                  <a:lnTo>
                    <a:pt x="79971" y="14678"/>
                  </a:lnTo>
                  <a:lnTo>
                    <a:pt x="79920" y="14527"/>
                  </a:lnTo>
                  <a:lnTo>
                    <a:pt x="79971" y="14326"/>
                  </a:lnTo>
                  <a:lnTo>
                    <a:pt x="80071" y="14075"/>
                  </a:lnTo>
                  <a:lnTo>
                    <a:pt x="80121" y="13874"/>
                  </a:lnTo>
                  <a:lnTo>
                    <a:pt x="79619" y="13874"/>
                  </a:lnTo>
                  <a:lnTo>
                    <a:pt x="79518" y="13823"/>
                  </a:lnTo>
                  <a:lnTo>
                    <a:pt x="79518" y="13723"/>
                  </a:lnTo>
                  <a:lnTo>
                    <a:pt x="79518" y="13622"/>
                  </a:lnTo>
                  <a:lnTo>
                    <a:pt x="79518" y="13572"/>
                  </a:lnTo>
                  <a:lnTo>
                    <a:pt x="79568" y="13522"/>
                  </a:lnTo>
                  <a:lnTo>
                    <a:pt x="79619" y="13522"/>
                  </a:lnTo>
                  <a:lnTo>
                    <a:pt x="79669" y="13572"/>
                  </a:lnTo>
                  <a:lnTo>
                    <a:pt x="79770" y="13622"/>
                  </a:lnTo>
                  <a:lnTo>
                    <a:pt x="79870" y="13622"/>
                  </a:lnTo>
                  <a:lnTo>
                    <a:pt x="79971" y="13522"/>
                  </a:lnTo>
                  <a:lnTo>
                    <a:pt x="80121" y="13472"/>
                  </a:lnTo>
                  <a:lnTo>
                    <a:pt x="80172" y="13472"/>
                  </a:lnTo>
                  <a:lnTo>
                    <a:pt x="80272" y="13522"/>
                  </a:lnTo>
                  <a:lnTo>
                    <a:pt x="80322" y="13673"/>
                  </a:lnTo>
                  <a:lnTo>
                    <a:pt x="80473" y="13673"/>
                  </a:lnTo>
                  <a:lnTo>
                    <a:pt x="80523" y="13622"/>
                  </a:lnTo>
                  <a:lnTo>
                    <a:pt x="80574" y="13472"/>
                  </a:lnTo>
                  <a:lnTo>
                    <a:pt x="80624" y="13321"/>
                  </a:lnTo>
                  <a:lnTo>
                    <a:pt x="80725" y="13271"/>
                  </a:lnTo>
                  <a:lnTo>
                    <a:pt x="81328" y="13271"/>
                  </a:lnTo>
                  <a:lnTo>
                    <a:pt x="81378" y="13170"/>
                  </a:lnTo>
                  <a:lnTo>
                    <a:pt x="81328" y="13120"/>
                  </a:lnTo>
                  <a:lnTo>
                    <a:pt x="81277" y="13070"/>
                  </a:lnTo>
                  <a:lnTo>
                    <a:pt x="81026" y="13070"/>
                  </a:lnTo>
                  <a:lnTo>
                    <a:pt x="80825" y="12969"/>
                  </a:lnTo>
                  <a:lnTo>
                    <a:pt x="80624" y="12868"/>
                  </a:lnTo>
                  <a:lnTo>
                    <a:pt x="80423" y="12818"/>
                  </a:lnTo>
                  <a:lnTo>
                    <a:pt x="80322" y="12718"/>
                  </a:lnTo>
                  <a:lnTo>
                    <a:pt x="80222" y="12718"/>
                  </a:lnTo>
                  <a:lnTo>
                    <a:pt x="80021" y="12818"/>
                  </a:lnTo>
                  <a:lnTo>
                    <a:pt x="79920" y="12868"/>
                  </a:lnTo>
                  <a:lnTo>
                    <a:pt x="79820" y="12868"/>
                  </a:lnTo>
                  <a:lnTo>
                    <a:pt x="79518" y="12818"/>
                  </a:lnTo>
                  <a:lnTo>
                    <a:pt x="79367" y="12868"/>
                  </a:lnTo>
                  <a:lnTo>
                    <a:pt x="79267" y="12969"/>
                  </a:lnTo>
                  <a:lnTo>
                    <a:pt x="79166" y="13019"/>
                  </a:lnTo>
                  <a:lnTo>
                    <a:pt x="79016" y="13070"/>
                  </a:lnTo>
                  <a:lnTo>
                    <a:pt x="78865" y="13070"/>
                  </a:lnTo>
                  <a:lnTo>
                    <a:pt x="78764" y="13019"/>
                  </a:lnTo>
                  <a:lnTo>
                    <a:pt x="78714" y="12919"/>
                  </a:lnTo>
                  <a:lnTo>
                    <a:pt x="78664" y="12818"/>
                  </a:lnTo>
                  <a:lnTo>
                    <a:pt x="78613" y="12567"/>
                  </a:lnTo>
                  <a:lnTo>
                    <a:pt x="78563" y="12466"/>
                  </a:lnTo>
                  <a:lnTo>
                    <a:pt x="78463" y="12416"/>
                  </a:lnTo>
                  <a:lnTo>
                    <a:pt x="78262" y="12416"/>
                  </a:lnTo>
                  <a:lnTo>
                    <a:pt x="78262" y="12567"/>
                  </a:lnTo>
                  <a:lnTo>
                    <a:pt x="78211" y="12718"/>
                  </a:lnTo>
                  <a:lnTo>
                    <a:pt x="78161" y="12818"/>
                  </a:lnTo>
                  <a:lnTo>
                    <a:pt x="78061" y="12868"/>
                  </a:lnTo>
                  <a:lnTo>
                    <a:pt x="77859" y="12818"/>
                  </a:lnTo>
                  <a:lnTo>
                    <a:pt x="77709" y="12818"/>
                  </a:lnTo>
                  <a:lnTo>
                    <a:pt x="77407" y="12517"/>
                  </a:lnTo>
                  <a:lnTo>
                    <a:pt x="77156" y="12316"/>
                  </a:lnTo>
                  <a:lnTo>
                    <a:pt x="77106" y="12265"/>
                  </a:lnTo>
                  <a:lnTo>
                    <a:pt x="77055" y="12265"/>
                  </a:lnTo>
                  <a:lnTo>
                    <a:pt x="77005" y="12316"/>
                  </a:lnTo>
                  <a:lnTo>
                    <a:pt x="76904" y="12366"/>
                  </a:lnTo>
                  <a:lnTo>
                    <a:pt x="76754" y="12667"/>
                  </a:lnTo>
                  <a:lnTo>
                    <a:pt x="76703" y="12768"/>
                  </a:lnTo>
                  <a:lnTo>
                    <a:pt x="76653" y="12818"/>
                  </a:lnTo>
                  <a:lnTo>
                    <a:pt x="76502" y="12818"/>
                  </a:lnTo>
                  <a:lnTo>
                    <a:pt x="76402" y="12768"/>
                  </a:lnTo>
                  <a:lnTo>
                    <a:pt x="76352" y="12617"/>
                  </a:lnTo>
                  <a:lnTo>
                    <a:pt x="76352" y="12517"/>
                  </a:lnTo>
                  <a:lnTo>
                    <a:pt x="76352" y="12366"/>
                  </a:lnTo>
                  <a:lnTo>
                    <a:pt x="76402" y="12265"/>
                  </a:lnTo>
                  <a:lnTo>
                    <a:pt x="76502" y="12165"/>
                  </a:lnTo>
                  <a:lnTo>
                    <a:pt x="76603" y="12064"/>
                  </a:lnTo>
                  <a:lnTo>
                    <a:pt x="76754" y="12014"/>
                  </a:lnTo>
                  <a:lnTo>
                    <a:pt x="77206" y="12014"/>
                  </a:lnTo>
                  <a:lnTo>
                    <a:pt x="77357" y="12064"/>
                  </a:lnTo>
                  <a:lnTo>
                    <a:pt x="77508" y="12215"/>
                  </a:lnTo>
                  <a:lnTo>
                    <a:pt x="77658" y="12215"/>
                  </a:lnTo>
                  <a:lnTo>
                    <a:pt x="77809" y="12140"/>
                  </a:lnTo>
                  <a:lnTo>
                    <a:pt x="77809" y="12115"/>
                  </a:lnTo>
                  <a:lnTo>
                    <a:pt x="77859" y="12064"/>
                  </a:lnTo>
                  <a:lnTo>
                    <a:pt x="77859" y="12115"/>
                  </a:lnTo>
                  <a:lnTo>
                    <a:pt x="77960" y="12064"/>
                  </a:lnTo>
                  <a:lnTo>
                    <a:pt x="78010" y="12064"/>
                  </a:lnTo>
                  <a:lnTo>
                    <a:pt x="77910" y="12215"/>
                  </a:lnTo>
                  <a:lnTo>
                    <a:pt x="77885" y="12215"/>
                  </a:lnTo>
                  <a:lnTo>
                    <a:pt x="77910" y="12316"/>
                  </a:lnTo>
                  <a:lnTo>
                    <a:pt x="77960" y="12416"/>
                  </a:lnTo>
                  <a:lnTo>
                    <a:pt x="78262" y="12416"/>
                  </a:lnTo>
                  <a:lnTo>
                    <a:pt x="78211" y="12215"/>
                  </a:lnTo>
                  <a:lnTo>
                    <a:pt x="78262" y="12115"/>
                  </a:lnTo>
                  <a:lnTo>
                    <a:pt x="78312" y="12064"/>
                  </a:lnTo>
                  <a:lnTo>
                    <a:pt x="78412" y="12014"/>
                  </a:lnTo>
                  <a:lnTo>
                    <a:pt x="78513" y="12014"/>
                  </a:lnTo>
                  <a:lnTo>
                    <a:pt x="78664" y="12115"/>
                  </a:lnTo>
                  <a:lnTo>
                    <a:pt x="78814" y="12215"/>
                  </a:lnTo>
                  <a:lnTo>
                    <a:pt x="78965" y="12215"/>
                  </a:lnTo>
                  <a:lnTo>
                    <a:pt x="79116" y="12115"/>
                  </a:lnTo>
                  <a:lnTo>
                    <a:pt x="79217" y="11964"/>
                  </a:lnTo>
                  <a:lnTo>
                    <a:pt x="79217" y="11863"/>
                  </a:lnTo>
                  <a:lnTo>
                    <a:pt x="79217" y="11813"/>
                  </a:lnTo>
                  <a:lnTo>
                    <a:pt x="78563" y="11813"/>
                  </a:lnTo>
                  <a:lnTo>
                    <a:pt x="78513" y="11763"/>
                  </a:lnTo>
                  <a:lnTo>
                    <a:pt x="78463" y="11662"/>
                  </a:lnTo>
                  <a:lnTo>
                    <a:pt x="78463" y="11562"/>
                  </a:lnTo>
                  <a:lnTo>
                    <a:pt x="78463" y="11461"/>
                  </a:lnTo>
                  <a:lnTo>
                    <a:pt x="78764" y="11160"/>
                  </a:lnTo>
                  <a:lnTo>
                    <a:pt x="78865" y="11411"/>
                  </a:lnTo>
                  <a:lnTo>
                    <a:pt x="78965" y="11562"/>
                  </a:lnTo>
                  <a:lnTo>
                    <a:pt x="79518" y="11562"/>
                  </a:lnTo>
                  <a:lnTo>
                    <a:pt x="79568" y="11411"/>
                  </a:lnTo>
                  <a:lnTo>
                    <a:pt x="79669" y="11260"/>
                  </a:lnTo>
                  <a:lnTo>
                    <a:pt x="79820" y="11210"/>
                  </a:lnTo>
                  <a:lnTo>
                    <a:pt x="80021" y="11160"/>
                  </a:lnTo>
                  <a:lnTo>
                    <a:pt x="80071" y="11109"/>
                  </a:lnTo>
                  <a:lnTo>
                    <a:pt x="80121" y="11109"/>
                  </a:lnTo>
                  <a:lnTo>
                    <a:pt x="80121" y="11009"/>
                  </a:lnTo>
                  <a:lnTo>
                    <a:pt x="80021" y="10958"/>
                  </a:lnTo>
                  <a:lnTo>
                    <a:pt x="79870" y="10808"/>
                  </a:lnTo>
                  <a:lnTo>
                    <a:pt x="79770" y="10808"/>
                  </a:lnTo>
                  <a:lnTo>
                    <a:pt x="79568" y="10958"/>
                  </a:lnTo>
                  <a:lnTo>
                    <a:pt x="79468" y="10958"/>
                  </a:lnTo>
                  <a:lnTo>
                    <a:pt x="79367" y="10908"/>
                  </a:lnTo>
                  <a:lnTo>
                    <a:pt x="79166" y="10808"/>
                  </a:lnTo>
                  <a:lnTo>
                    <a:pt x="79066" y="10757"/>
                  </a:lnTo>
                  <a:lnTo>
                    <a:pt x="78563" y="10757"/>
                  </a:lnTo>
                  <a:lnTo>
                    <a:pt x="78211" y="10707"/>
                  </a:lnTo>
                  <a:lnTo>
                    <a:pt x="78010" y="10657"/>
                  </a:lnTo>
                  <a:lnTo>
                    <a:pt x="77910" y="10556"/>
                  </a:lnTo>
                  <a:lnTo>
                    <a:pt x="77759" y="10657"/>
                  </a:lnTo>
                  <a:lnTo>
                    <a:pt x="77658" y="10757"/>
                  </a:lnTo>
                  <a:lnTo>
                    <a:pt x="77106" y="10757"/>
                  </a:lnTo>
                  <a:lnTo>
                    <a:pt x="76804" y="10707"/>
                  </a:lnTo>
                  <a:lnTo>
                    <a:pt x="76352" y="10757"/>
                  </a:lnTo>
                  <a:lnTo>
                    <a:pt x="75849" y="10757"/>
                  </a:lnTo>
                  <a:lnTo>
                    <a:pt x="75748" y="10858"/>
                  </a:lnTo>
                  <a:lnTo>
                    <a:pt x="75598" y="10908"/>
                  </a:lnTo>
                  <a:lnTo>
                    <a:pt x="75346" y="10958"/>
                  </a:lnTo>
                  <a:lnTo>
                    <a:pt x="74793" y="10958"/>
                  </a:lnTo>
                  <a:lnTo>
                    <a:pt x="74743" y="10908"/>
                  </a:lnTo>
                  <a:lnTo>
                    <a:pt x="74693" y="10808"/>
                  </a:lnTo>
                  <a:lnTo>
                    <a:pt x="74743" y="10757"/>
                  </a:lnTo>
                  <a:lnTo>
                    <a:pt x="74894" y="10607"/>
                  </a:lnTo>
                  <a:lnTo>
                    <a:pt x="74944" y="10556"/>
                  </a:lnTo>
                  <a:lnTo>
                    <a:pt x="74994" y="10556"/>
                  </a:lnTo>
                  <a:lnTo>
                    <a:pt x="75447" y="10506"/>
                  </a:lnTo>
                  <a:lnTo>
                    <a:pt x="75949" y="10556"/>
                  </a:lnTo>
                  <a:lnTo>
                    <a:pt x="76050" y="10556"/>
                  </a:lnTo>
                  <a:lnTo>
                    <a:pt x="76151" y="10506"/>
                  </a:lnTo>
                  <a:lnTo>
                    <a:pt x="76352" y="10406"/>
                  </a:lnTo>
                  <a:lnTo>
                    <a:pt x="76553" y="10305"/>
                  </a:lnTo>
                  <a:lnTo>
                    <a:pt x="78061" y="10305"/>
                  </a:lnTo>
                  <a:lnTo>
                    <a:pt x="78312" y="10154"/>
                  </a:lnTo>
                  <a:lnTo>
                    <a:pt x="78412" y="10054"/>
                  </a:lnTo>
                  <a:lnTo>
                    <a:pt x="78513" y="9953"/>
                  </a:lnTo>
                  <a:lnTo>
                    <a:pt x="78613" y="9903"/>
                  </a:lnTo>
                  <a:lnTo>
                    <a:pt x="78714" y="9903"/>
                  </a:lnTo>
                  <a:lnTo>
                    <a:pt x="78865" y="9953"/>
                  </a:lnTo>
                  <a:lnTo>
                    <a:pt x="78865" y="10003"/>
                  </a:lnTo>
                  <a:lnTo>
                    <a:pt x="78865" y="10104"/>
                  </a:lnTo>
                  <a:lnTo>
                    <a:pt x="78965" y="10104"/>
                  </a:lnTo>
                  <a:lnTo>
                    <a:pt x="79116" y="9953"/>
                  </a:lnTo>
                  <a:lnTo>
                    <a:pt x="79217" y="9903"/>
                  </a:lnTo>
                  <a:lnTo>
                    <a:pt x="79971" y="9903"/>
                  </a:lnTo>
                  <a:lnTo>
                    <a:pt x="80071" y="9953"/>
                  </a:lnTo>
                  <a:lnTo>
                    <a:pt x="80172" y="10054"/>
                  </a:lnTo>
                  <a:lnTo>
                    <a:pt x="80272" y="10104"/>
                  </a:lnTo>
                  <a:lnTo>
                    <a:pt x="80373" y="10154"/>
                  </a:lnTo>
                  <a:lnTo>
                    <a:pt x="80423" y="10104"/>
                  </a:lnTo>
                  <a:lnTo>
                    <a:pt x="80523" y="10003"/>
                  </a:lnTo>
                  <a:lnTo>
                    <a:pt x="80624" y="9953"/>
                  </a:lnTo>
                  <a:lnTo>
                    <a:pt x="80725" y="9903"/>
                  </a:lnTo>
                  <a:lnTo>
                    <a:pt x="80926" y="9903"/>
                  </a:lnTo>
                  <a:lnTo>
                    <a:pt x="81127" y="9853"/>
                  </a:lnTo>
                  <a:lnTo>
                    <a:pt x="81227" y="9802"/>
                  </a:lnTo>
                  <a:lnTo>
                    <a:pt x="81328" y="9702"/>
                  </a:lnTo>
                  <a:lnTo>
                    <a:pt x="81378" y="9652"/>
                  </a:lnTo>
                  <a:lnTo>
                    <a:pt x="81529" y="9702"/>
                  </a:lnTo>
                  <a:lnTo>
                    <a:pt x="81629" y="9702"/>
                  </a:lnTo>
                  <a:lnTo>
                    <a:pt x="81730" y="9652"/>
                  </a:lnTo>
                  <a:lnTo>
                    <a:pt x="81830" y="9551"/>
                  </a:lnTo>
                  <a:lnTo>
                    <a:pt x="81830" y="9400"/>
                  </a:lnTo>
                  <a:lnTo>
                    <a:pt x="81830" y="9350"/>
                  </a:lnTo>
                  <a:lnTo>
                    <a:pt x="81881" y="9300"/>
                  </a:lnTo>
                  <a:lnTo>
                    <a:pt x="82031" y="9249"/>
                  </a:lnTo>
                  <a:lnTo>
                    <a:pt x="82433" y="9249"/>
                  </a:lnTo>
                  <a:lnTo>
                    <a:pt x="82433" y="9048"/>
                  </a:lnTo>
                  <a:lnTo>
                    <a:pt x="82433" y="8697"/>
                  </a:lnTo>
                  <a:lnTo>
                    <a:pt x="82433" y="8496"/>
                  </a:lnTo>
                  <a:lnTo>
                    <a:pt x="82484" y="8345"/>
                  </a:lnTo>
                  <a:lnTo>
                    <a:pt x="82584" y="8194"/>
                  </a:lnTo>
                  <a:lnTo>
                    <a:pt x="82685" y="8043"/>
                  </a:lnTo>
                  <a:lnTo>
                    <a:pt x="82986" y="7792"/>
                  </a:lnTo>
                  <a:lnTo>
                    <a:pt x="83037" y="7641"/>
                  </a:lnTo>
                  <a:lnTo>
                    <a:pt x="82886" y="7591"/>
                  </a:lnTo>
                  <a:lnTo>
                    <a:pt x="82584" y="7591"/>
                  </a:lnTo>
                  <a:lnTo>
                    <a:pt x="82433" y="7691"/>
                  </a:lnTo>
                  <a:lnTo>
                    <a:pt x="82333" y="7792"/>
                  </a:lnTo>
                  <a:lnTo>
                    <a:pt x="81277" y="7792"/>
                  </a:lnTo>
                  <a:lnTo>
                    <a:pt x="81227" y="7742"/>
                  </a:lnTo>
                  <a:lnTo>
                    <a:pt x="81177" y="7691"/>
                  </a:lnTo>
                  <a:lnTo>
                    <a:pt x="81227" y="7691"/>
                  </a:lnTo>
                  <a:lnTo>
                    <a:pt x="81227" y="7641"/>
                  </a:lnTo>
                  <a:lnTo>
                    <a:pt x="81328" y="7541"/>
                  </a:lnTo>
                  <a:lnTo>
                    <a:pt x="81378" y="7440"/>
                  </a:lnTo>
                  <a:lnTo>
                    <a:pt x="81378" y="7189"/>
                  </a:lnTo>
                  <a:lnTo>
                    <a:pt x="81378" y="7088"/>
                  </a:lnTo>
                  <a:lnTo>
                    <a:pt x="81428" y="7038"/>
                  </a:lnTo>
                  <a:lnTo>
                    <a:pt x="81478" y="6988"/>
                  </a:lnTo>
                  <a:lnTo>
                    <a:pt x="81579" y="6937"/>
                  </a:lnTo>
                  <a:lnTo>
                    <a:pt x="81830" y="6937"/>
                  </a:lnTo>
                  <a:lnTo>
                    <a:pt x="81931" y="6988"/>
                  </a:lnTo>
                  <a:lnTo>
                    <a:pt x="82031" y="7088"/>
                  </a:lnTo>
                  <a:lnTo>
                    <a:pt x="82182" y="7088"/>
                  </a:lnTo>
                  <a:lnTo>
                    <a:pt x="82232" y="6937"/>
                  </a:lnTo>
                  <a:lnTo>
                    <a:pt x="82232" y="6837"/>
                  </a:lnTo>
                  <a:lnTo>
                    <a:pt x="81981" y="6586"/>
                  </a:lnTo>
                  <a:lnTo>
                    <a:pt x="81780" y="6384"/>
                  </a:lnTo>
                  <a:lnTo>
                    <a:pt x="81629" y="6234"/>
                  </a:lnTo>
                  <a:lnTo>
                    <a:pt x="81478" y="6183"/>
                  </a:lnTo>
                  <a:lnTo>
                    <a:pt x="81328" y="6133"/>
                  </a:lnTo>
                  <a:lnTo>
                    <a:pt x="81127" y="6083"/>
                  </a:lnTo>
                  <a:lnTo>
                    <a:pt x="80021" y="6083"/>
                  </a:lnTo>
                  <a:lnTo>
                    <a:pt x="79920" y="5781"/>
                  </a:lnTo>
                  <a:lnTo>
                    <a:pt x="79920" y="5480"/>
                  </a:lnTo>
                  <a:lnTo>
                    <a:pt x="79920" y="5178"/>
                  </a:lnTo>
                  <a:lnTo>
                    <a:pt x="79920" y="4877"/>
                  </a:lnTo>
                  <a:lnTo>
                    <a:pt x="79920" y="4726"/>
                  </a:lnTo>
                  <a:lnTo>
                    <a:pt x="79870" y="4676"/>
                  </a:lnTo>
                  <a:lnTo>
                    <a:pt x="79770" y="4625"/>
                  </a:lnTo>
                  <a:lnTo>
                    <a:pt x="78814" y="4625"/>
                  </a:lnTo>
                  <a:lnTo>
                    <a:pt x="78764" y="4575"/>
                  </a:lnTo>
                  <a:lnTo>
                    <a:pt x="78664" y="4525"/>
                  </a:lnTo>
                  <a:lnTo>
                    <a:pt x="78764" y="4474"/>
                  </a:lnTo>
                  <a:lnTo>
                    <a:pt x="78865" y="4324"/>
                  </a:lnTo>
                  <a:lnTo>
                    <a:pt x="78965" y="4273"/>
                  </a:lnTo>
                  <a:lnTo>
                    <a:pt x="79066" y="4273"/>
                  </a:lnTo>
                  <a:lnTo>
                    <a:pt x="79166" y="4424"/>
                  </a:lnTo>
                  <a:lnTo>
                    <a:pt x="79971" y="4424"/>
                  </a:lnTo>
                  <a:lnTo>
                    <a:pt x="80172" y="4525"/>
                  </a:lnTo>
                  <a:lnTo>
                    <a:pt x="80272" y="4676"/>
                  </a:lnTo>
                  <a:lnTo>
                    <a:pt x="80373" y="4927"/>
                  </a:lnTo>
                  <a:lnTo>
                    <a:pt x="80423" y="4977"/>
                  </a:lnTo>
                  <a:lnTo>
                    <a:pt x="80473" y="5027"/>
                  </a:lnTo>
                  <a:lnTo>
                    <a:pt x="80574" y="4877"/>
                  </a:lnTo>
                  <a:lnTo>
                    <a:pt x="80624" y="4676"/>
                  </a:lnTo>
                  <a:lnTo>
                    <a:pt x="80674" y="4676"/>
                  </a:lnTo>
                  <a:lnTo>
                    <a:pt x="80775" y="4776"/>
                  </a:lnTo>
                  <a:lnTo>
                    <a:pt x="80825" y="4776"/>
                  </a:lnTo>
                  <a:lnTo>
                    <a:pt x="80926" y="4826"/>
                  </a:lnTo>
                  <a:lnTo>
                    <a:pt x="80926" y="4776"/>
                  </a:lnTo>
                  <a:lnTo>
                    <a:pt x="80976" y="4726"/>
                  </a:lnTo>
                  <a:lnTo>
                    <a:pt x="80976" y="4525"/>
                  </a:lnTo>
                  <a:lnTo>
                    <a:pt x="80976" y="4374"/>
                  </a:lnTo>
                  <a:lnTo>
                    <a:pt x="80875" y="4223"/>
                  </a:lnTo>
                  <a:lnTo>
                    <a:pt x="80725" y="4072"/>
                  </a:lnTo>
                  <a:lnTo>
                    <a:pt x="80574" y="4022"/>
                  </a:lnTo>
                  <a:lnTo>
                    <a:pt x="80423" y="3972"/>
                  </a:lnTo>
                  <a:lnTo>
                    <a:pt x="80222" y="4022"/>
                  </a:lnTo>
                  <a:lnTo>
                    <a:pt x="80071" y="4173"/>
                  </a:lnTo>
                  <a:lnTo>
                    <a:pt x="80021" y="4173"/>
                  </a:lnTo>
                  <a:lnTo>
                    <a:pt x="79920" y="4223"/>
                  </a:lnTo>
                  <a:lnTo>
                    <a:pt x="79820" y="4223"/>
                  </a:lnTo>
                  <a:lnTo>
                    <a:pt x="79770" y="4173"/>
                  </a:lnTo>
                  <a:lnTo>
                    <a:pt x="79719" y="4123"/>
                  </a:lnTo>
                  <a:lnTo>
                    <a:pt x="79719" y="4022"/>
                  </a:lnTo>
                  <a:lnTo>
                    <a:pt x="79770" y="3871"/>
                  </a:lnTo>
                  <a:lnTo>
                    <a:pt x="79920" y="3519"/>
                  </a:lnTo>
                  <a:lnTo>
                    <a:pt x="79920" y="3419"/>
                  </a:lnTo>
                  <a:lnTo>
                    <a:pt x="79920" y="3318"/>
                  </a:lnTo>
                  <a:lnTo>
                    <a:pt x="79870" y="3218"/>
                  </a:lnTo>
                  <a:lnTo>
                    <a:pt x="79820" y="3117"/>
                  </a:lnTo>
                  <a:lnTo>
                    <a:pt x="79518" y="2967"/>
                  </a:lnTo>
                  <a:lnTo>
                    <a:pt x="79217" y="2816"/>
                  </a:lnTo>
                  <a:lnTo>
                    <a:pt x="78915" y="2665"/>
                  </a:lnTo>
                  <a:lnTo>
                    <a:pt x="78865" y="2615"/>
                  </a:lnTo>
                  <a:lnTo>
                    <a:pt x="78865" y="2514"/>
                  </a:lnTo>
                  <a:lnTo>
                    <a:pt x="78915" y="2414"/>
                  </a:lnTo>
                  <a:lnTo>
                    <a:pt x="78965" y="2313"/>
                  </a:lnTo>
                  <a:lnTo>
                    <a:pt x="79820" y="2313"/>
                  </a:lnTo>
                  <a:lnTo>
                    <a:pt x="79870" y="2263"/>
                  </a:lnTo>
                  <a:lnTo>
                    <a:pt x="79870" y="2162"/>
                  </a:lnTo>
                  <a:lnTo>
                    <a:pt x="79820" y="2112"/>
                  </a:lnTo>
                  <a:lnTo>
                    <a:pt x="79418" y="2112"/>
                  </a:lnTo>
                  <a:lnTo>
                    <a:pt x="79317" y="2012"/>
                  </a:lnTo>
                  <a:lnTo>
                    <a:pt x="79267" y="1961"/>
                  </a:lnTo>
                  <a:lnTo>
                    <a:pt x="79116" y="1961"/>
                  </a:lnTo>
                  <a:lnTo>
                    <a:pt x="79016" y="2062"/>
                  </a:lnTo>
                  <a:lnTo>
                    <a:pt x="78915" y="2112"/>
                  </a:lnTo>
                  <a:lnTo>
                    <a:pt x="78814" y="2062"/>
                  </a:lnTo>
                  <a:lnTo>
                    <a:pt x="78664" y="2012"/>
                  </a:lnTo>
                  <a:lnTo>
                    <a:pt x="78563" y="1911"/>
                  </a:lnTo>
                  <a:lnTo>
                    <a:pt x="78312" y="1911"/>
                  </a:lnTo>
                  <a:lnTo>
                    <a:pt x="78211" y="2012"/>
                  </a:lnTo>
                  <a:lnTo>
                    <a:pt x="78161" y="2062"/>
                  </a:lnTo>
                  <a:lnTo>
                    <a:pt x="78111" y="2062"/>
                  </a:lnTo>
                  <a:lnTo>
                    <a:pt x="78061" y="1961"/>
                  </a:lnTo>
                  <a:lnTo>
                    <a:pt x="78010" y="1810"/>
                  </a:lnTo>
                  <a:lnTo>
                    <a:pt x="78061" y="1710"/>
                  </a:lnTo>
                  <a:lnTo>
                    <a:pt x="78010" y="1559"/>
                  </a:lnTo>
                  <a:lnTo>
                    <a:pt x="78010" y="1509"/>
                  </a:lnTo>
                  <a:lnTo>
                    <a:pt x="77910" y="1509"/>
                  </a:lnTo>
                  <a:lnTo>
                    <a:pt x="77759" y="1459"/>
                  </a:lnTo>
                  <a:lnTo>
                    <a:pt x="77608" y="1358"/>
                  </a:lnTo>
                  <a:lnTo>
                    <a:pt x="77357" y="1107"/>
                  </a:lnTo>
                  <a:lnTo>
                    <a:pt x="77256" y="1057"/>
                  </a:lnTo>
                  <a:lnTo>
                    <a:pt x="77156" y="1057"/>
                  </a:lnTo>
                  <a:lnTo>
                    <a:pt x="77055" y="1107"/>
                  </a:lnTo>
                  <a:lnTo>
                    <a:pt x="77005" y="1157"/>
                  </a:lnTo>
                  <a:lnTo>
                    <a:pt x="76452" y="1660"/>
                  </a:lnTo>
                  <a:lnTo>
                    <a:pt x="76352" y="1710"/>
                  </a:lnTo>
                  <a:lnTo>
                    <a:pt x="76251" y="1710"/>
                  </a:lnTo>
                  <a:lnTo>
                    <a:pt x="75698" y="1107"/>
                  </a:lnTo>
                  <a:lnTo>
                    <a:pt x="75698" y="956"/>
                  </a:lnTo>
                  <a:lnTo>
                    <a:pt x="75648" y="906"/>
                  </a:lnTo>
                  <a:lnTo>
                    <a:pt x="75497" y="855"/>
                  </a:lnTo>
                  <a:lnTo>
                    <a:pt x="75346" y="805"/>
                  </a:lnTo>
                  <a:lnTo>
                    <a:pt x="75296" y="755"/>
                  </a:lnTo>
                  <a:lnTo>
                    <a:pt x="75246" y="705"/>
                  </a:lnTo>
                  <a:lnTo>
                    <a:pt x="75145" y="705"/>
                  </a:lnTo>
                  <a:lnTo>
                    <a:pt x="75095" y="755"/>
                  </a:lnTo>
                  <a:lnTo>
                    <a:pt x="75095" y="1258"/>
                  </a:lnTo>
                  <a:lnTo>
                    <a:pt x="75045" y="1358"/>
                  </a:lnTo>
                  <a:lnTo>
                    <a:pt x="74994" y="1459"/>
                  </a:lnTo>
                  <a:lnTo>
                    <a:pt x="74844" y="1459"/>
                  </a:lnTo>
                  <a:lnTo>
                    <a:pt x="74743" y="1408"/>
                  </a:lnTo>
                  <a:lnTo>
                    <a:pt x="74592" y="1308"/>
                  </a:lnTo>
                  <a:lnTo>
                    <a:pt x="74492" y="1207"/>
                  </a:lnTo>
                  <a:lnTo>
                    <a:pt x="74341" y="1107"/>
                  </a:lnTo>
                  <a:lnTo>
                    <a:pt x="74140" y="1057"/>
                  </a:lnTo>
                  <a:lnTo>
                    <a:pt x="74090" y="1006"/>
                  </a:lnTo>
                  <a:lnTo>
                    <a:pt x="74039" y="906"/>
                  </a:lnTo>
                  <a:lnTo>
                    <a:pt x="74039" y="403"/>
                  </a:lnTo>
                  <a:lnTo>
                    <a:pt x="73989" y="303"/>
                  </a:lnTo>
                  <a:lnTo>
                    <a:pt x="73939" y="202"/>
                  </a:lnTo>
                  <a:lnTo>
                    <a:pt x="73838" y="303"/>
                  </a:lnTo>
                  <a:lnTo>
                    <a:pt x="73738" y="403"/>
                  </a:lnTo>
                  <a:lnTo>
                    <a:pt x="73637" y="453"/>
                  </a:lnTo>
                  <a:lnTo>
                    <a:pt x="73135" y="453"/>
                  </a:lnTo>
                  <a:lnTo>
                    <a:pt x="72984" y="554"/>
                  </a:lnTo>
                  <a:lnTo>
                    <a:pt x="72833" y="654"/>
                  </a:lnTo>
                  <a:lnTo>
                    <a:pt x="72783" y="755"/>
                  </a:lnTo>
                  <a:lnTo>
                    <a:pt x="72883" y="855"/>
                  </a:lnTo>
                  <a:lnTo>
                    <a:pt x="72984" y="1057"/>
                  </a:lnTo>
                  <a:lnTo>
                    <a:pt x="72984" y="1207"/>
                  </a:lnTo>
                  <a:lnTo>
                    <a:pt x="72883" y="1258"/>
                  </a:lnTo>
                  <a:lnTo>
                    <a:pt x="72230" y="1258"/>
                  </a:lnTo>
                  <a:lnTo>
                    <a:pt x="71828" y="1308"/>
                  </a:lnTo>
                  <a:lnTo>
                    <a:pt x="71727" y="1358"/>
                  </a:lnTo>
                  <a:lnTo>
                    <a:pt x="71677" y="1408"/>
                  </a:lnTo>
                  <a:lnTo>
                    <a:pt x="71577" y="1408"/>
                  </a:lnTo>
                  <a:lnTo>
                    <a:pt x="71426" y="1308"/>
                  </a:lnTo>
                  <a:lnTo>
                    <a:pt x="71225" y="1107"/>
                  </a:lnTo>
                  <a:lnTo>
                    <a:pt x="70973" y="1006"/>
                  </a:lnTo>
                  <a:lnTo>
                    <a:pt x="70722" y="1057"/>
                  </a:lnTo>
                  <a:lnTo>
                    <a:pt x="70471" y="1157"/>
                  </a:lnTo>
                  <a:lnTo>
                    <a:pt x="70270" y="1258"/>
                  </a:lnTo>
                  <a:lnTo>
                    <a:pt x="70069" y="1308"/>
                  </a:lnTo>
                  <a:lnTo>
                    <a:pt x="69868" y="1258"/>
                  </a:lnTo>
                  <a:lnTo>
                    <a:pt x="69666" y="1207"/>
                  </a:lnTo>
                  <a:lnTo>
                    <a:pt x="69516" y="1107"/>
                  </a:lnTo>
                  <a:lnTo>
                    <a:pt x="69465" y="1107"/>
                  </a:lnTo>
                  <a:lnTo>
                    <a:pt x="69365" y="1207"/>
                  </a:lnTo>
                  <a:lnTo>
                    <a:pt x="69264" y="1258"/>
                  </a:lnTo>
                  <a:lnTo>
                    <a:pt x="69214" y="1258"/>
                  </a:lnTo>
                  <a:lnTo>
                    <a:pt x="69013" y="1207"/>
                  </a:lnTo>
                  <a:lnTo>
                    <a:pt x="68913" y="1107"/>
                  </a:lnTo>
                  <a:lnTo>
                    <a:pt x="68862" y="1107"/>
                  </a:lnTo>
                  <a:lnTo>
                    <a:pt x="68762" y="1157"/>
                  </a:lnTo>
                  <a:lnTo>
                    <a:pt x="68661" y="1207"/>
                  </a:lnTo>
                  <a:lnTo>
                    <a:pt x="68510" y="1258"/>
                  </a:lnTo>
                  <a:lnTo>
                    <a:pt x="67606" y="1258"/>
                  </a:lnTo>
                  <a:lnTo>
                    <a:pt x="67505" y="1157"/>
                  </a:lnTo>
                  <a:lnTo>
                    <a:pt x="67354" y="1057"/>
                  </a:lnTo>
                  <a:lnTo>
                    <a:pt x="66450" y="1057"/>
                  </a:lnTo>
                  <a:lnTo>
                    <a:pt x="66299" y="1157"/>
                  </a:lnTo>
                  <a:lnTo>
                    <a:pt x="66148" y="1258"/>
                  </a:lnTo>
                  <a:lnTo>
                    <a:pt x="65997" y="1157"/>
                  </a:lnTo>
                  <a:lnTo>
                    <a:pt x="65947" y="1107"/>
                  </a:lnTo>
                  <a:lnTo>
                    <a:pt x="65846" y="1057"/>
                  </a:lnTo>
                  <a:lnTo>
                    <a:pt x="65645" y="1107"/>
                  </a:lnTo>
                  <a:lnTo>
                    <a:pt x="65444" y="1207"/>
                  </a:lnTo>
                  <a:lnTo>
                    <a:pt x="65193" y="1308"/>
                  </a:lnTo>
                  <a:lnTo>
                    <a:pt x="64992" y="1258"/>
                  </a:lnTo>
                  <a:lnTo>
                    <a:pt x="64791" y="1207"/>
                  </a:lnTo>
                  <a:lnTo>
                    <a:pt x="64590" y="1107"/>
                  </a:lnTo>
                  <a:lnTo>
                    <a:pt x="64389" y="1057"/>
                  </a:lnTo>
                  <a:lnTo>
                    <a:pt x="64188" y="1057"/>
                  </a:lnTo>
                  <a:lnTo>
                    <a:pt x="63936" y="1157"/>
                  </a:lnTo>
                  <a:lnTo>
                    <a:pt x="63786" y="1258"/>
                  </a:lnTo>
                  <a:lnTo>
                    <a:pt x="62127" y="1258"/>
                  </a:lnTo>
                  <a:lnTo>
                    <a:pt x="61876" y="1207"/>
                  </a:lnTo>
                  <a:lnTo>
                    <a:pt x="61775" y="1157"/>
                  </a:lnTo>
                  <a:lnTo>
                    <a:pt x="61675" y="1057"/>
                  </a:lnTo>
                  <a:lnTo>
                    <a:pt x="61574" y="1057"/>
                  </a:lnTo>
                  <a:lnTo>
                    <a:pt x="61473" y="1107"/>
                  </a:lnTo>
                  <a:lnTo>
                    <a:pt x="61222" y="1258"/>
                  </a:lnTo>
                  <a:lnTo>
                    <a:pt x="60971" y="1308"/>
                  </a:lnTo>
                  <a:lnTo>
                    <a:pt x="60720" y="1258"/>
                  </a:lnTo>
                  <a:lnTo>
                    <a:pt x="60468" y="1057"/>
                  </a:lnTo>
                  <a:lnTo>
                    <a:pt x="60368" y="1107"/>
                  </a:lnTo>
                  <a:lnTo>
                    <a:pt x="60317" y="1057"/>
                  </a:lnTo>
                  <a:lnTo>
                    <a:pt x="60167" y="956"/>
                  </a:lnTo>
                  <a:lnTo>
                    <a:pt x="60016" y="855"/>
                  </a:lnTo>
                  <a:lnTo>
                    <a:pt x="59513" y="855"/>
                  </a:lnTo>
                  <a:lnTo>
                    <a:pt x="59312" y="805"/>
                  </a:lnTo>
                  <a:lnTo>
                    <a:pt x="59212" y="654"/>
                  </a:lnTo>
                  <a:lnTo>
                    <a:pt x="59161" y="755"/>
                  </a:lnTo>
                  <a:lnTo>
                    <a:pt x="59111" y="805"/>
                  </a:lnTo>
                  <a:lnTo>
                    <a:pt x="59111" y="906"/>
                  </a:lnTo>
                  <a:lnTo>
                    <a:pt x="59161" y="1006"/>
                  </a:lnTo>
                  <a:lnTo>
                    <a:pt x="59413" y="1107"/>
                  </a:lnTo>
                  <a:lnTo>
                    <a:pt x="59614" y="1207"/>
                  </a:lnTo>
                  <a:lnTo>
                    <a:pt x="59915" y="1609"/>
                  </a:lnTo>
                  <a:lnTo>
                    <a:pt x="59764" y="1760"/>
                  </a:lnTo>
                  <a:lnTo>
                    <a:pt x="59664" y="1861"/>
                  </a:lnTo>
                  <a:lnTo>
                    <a:pt x="59563" y="1861"/>
                  </a:lnTo>
                  <a:lnTo>
                    <a:pt x="59513" y="1760"/>
                  </a:lnTo>
                  <a:lnTo>
                    <a:pt x="59463" y="1559"/>
                  </a:lnTo>
                  <a:lnTo>
                    <a:pt x="59362" y="1509"/>
                  </a:lnTo>
                  <a:lnTo>
                    <a:pt x="59262" y="1509"/>
                  </a:lnTo>
                  <a:lnTo>
                    <a:pt x="59111" y="1559"/>
                  </a:lnTo>
                  <a:lnTo>
                    <a:pt x="59011" y="1660"/>
                  </a:lnTo>
                  <a:lnTo>
                    <a:pt x="58960" y="1660"/>
                  </a:lnTo>
                  <a:lnTo>
                    <a:pt x="58910" y="1609"/>
                  </a:lnTo>
                  <a:lnTo>
                    <a:pt x="58860" y="1459"/>
                  </a:lnTo>
                  <a:lnTo>
                    <a:pt x="58809" y="1308"/>
                  </a:lnTo>
                  <a:lnTo>
                    <a:pt x="58709" y="1207"/>
                  </a:lnTo>
                  <a:lnTo>
                    <a:pt x="58659" y="1057"/>
                  </a:lnTo>
                  <a:lnTo>
                    <a:pt x="58608" y="1057"/>
                  </a:lnTo>
                  <a:lnTo>
                    <a:pt x="58508" y="1006"/>
                  </a:lnTo>
                  <a:lnTo>
                    <a:pt x="58458" y="956"/>
                  </a:lnTo>
                  <a:lnTo>
                    <a:pt x="58458" y="906"/>
                  </a:lnTo>
                  <a:lnTo>
                    <a:pt x="58458" y="755"/>
                  </a:lnTo>
                  <a:lnTo>
                    <a:pt x="58407" y="654"/>
                  </a:lnTo>
                  <a:lnTo>
                    <a:pt x="57955" y="654"/>
                  </a:lnTo>
                  <a:lnTo>
                    <a:pt x="57804" y="755"/>
                  </a:lnTo>
                  <a:lnTo>
                    <a:pt x="57704" y="855"/>
                  </a:lnTo>
                  <a:lnTo>
                    <a:pt x="57302" y="855"/>
                  </a:lnTo>
                  <a:lnTo>
                    <a:pt x="57251" y="805"/>
                  </a:lnTo>
                  <a:lnTo>
                    <a:pt x="57251" y="705"/>
                  </a:lnTo>
                  <a:lnTo>
                    <a:pt x="57151" y="504"/>
                  </a:lnTo>
                  <a:lnTo>
                    <a:pt x="57101" y="453"/>
                  </a:lnTo>
                  <a:lnTo>
                    <a:pt x="57000" y="453"/>
                  </a:lnTo>
                  <a:lnTo>
                    <a:pt x="56899" y="604"/>
                  </a:lnTo>
                  <a:lnTo>
                    <a:pt x="56749" y="755"/>
                  </a:lnTo>
                  <a:lnTo>
                    <a:pt x="56598" y="906"/>
                  </a:lnTo>
                  <a:lnTo>
                    <a:pt x="56447" y="1057"/>
                  </a:lnTo>
                  <a:lnTo>
                    <a:pt x="56347" y="1057"/>
                  </a:lnTo>
                  <a:lnTo>
                    <a:pt x="56196" y="1006"/>
                  </a:lnTo>
                  <a:lnTo>
                    <a:pt x="56095" y="906"/>
                  </a:lnTo>
                  <a:lnTo>
                    <a:pt x="55944" y="906"/>
                  </a:lnTo>
                  <a:lnTo>
                    <a:pt x="55894" y="1006"/>
                  </a:lnTo>
                  <a:lnTo>
                    <a:pt x="55794" y="1057"/>
                  </a:lnTo>
                  <a:lnTo>
                    <a:pt x="55743" y="956"/>
                  </a:lnTo>
                  <a:lnTo>
                    <a:pt x="55643" y="855"/>
                  </a:lnTo>
                  <a:lnTo>
                    <a:pt x="55492" y="805"/>
                  </a:lnTo>
                  <a:lnTo>
                    <a:pt x="55392" y="805"/>
                  </a:lnTo>
                  <a:lnTo>
                    <a:pt x="55291" y="855"/>
                  </a:lnTo>
                  <a:lnTo>
                    <a:pt x="54788" y="1107"/>
                  </a:lnTo>
                  <a:lnTo>
                    <a:pt x="54286" y="1358"/>
                  </a:lnTo>
                  <a:lnTo>
                    <a:pt x="54336" y="1459"/>
                  </a:lnTo>
                  <a:lnTo>
                    <a:pt x="54437" y="1609"/>
                  </a:lnTo>
                  <a:lnTo>
                    <a:pt x="54336" y="1660"/>
                  </a:lnTo>
                  <a:lnTo>
                    <a:pt x="54235" y="1710"/>
                  </a:lnTo>
                  <a:lnTo>
                    <a:pt x="54135" y="1660"/>
                  </a:lnTo>
                  <a:lnTo>
                    <a:pt x="54085" y="1609"/>
                  </a:lnTo>
                  <a:lnTo>
                    <a:pt x="54034" y="1459"/>
                  </a:lnTo>
                  <a:lnTo>
                    <a:pt x="54034" y="1308"/>
                  </a:lnTo>
                  <a:lnTo>
                    <a:pt x="53934" y="1057"/>
                  </a:lnTo>
                  <a:lnTo>
                    <a:pt x="53833" y="1107"/>
                  </a:lnTo>
                  <a:lnTo>
                    <a:pt x="53783" y="1057"/>
                  </a:lnTo>
                  <a:lnTo>
                    <a:pt x="53683" y="956"/>
                  </a:lnTo>
                  <a:lnTo>
                    <a:pt x="53532" y="906"/>
                  </a:lnTo>
                  <a:lnTo>
                    <a:pt x="53482" y="906"/>
                  </a:lnTo>
                  <a:lnTo>
                    <a:pt x="53431" y="956"/>
                  </a:lnTo>
                  <a:lnTo>
                    <a:pt x="53280" y="1057"/>
                  </a:lnTo>
                  <a:lnTo>
                    <a:pt x="52778" y="1057"/>
                  </a:lnTo>
                  <a:lnTo>
                    <a:pt x="52627" y="1157"/>
                  </a:lnTo>
                  <a:lnTo>
                    <a:pt x="52526" y="1207"/>
                  </a:lnTo>
                  <a:lnTo>
                    <a:pt x="52376" y="1258"/>
                  </a:lnTo>
                  <a:lnTo>
                    <a:pt x="52275" y="1258"/>
                  </a:lnTo>
                  <a:lnTo>
                    <a:pt x="52225" y="1207"/>
                  </a:lnTo>
                  <a:lnTo>
                    <a:pt x="52124" y="1107"/>
                  </a:lnTo>
                  <a:lnTo>
                    <a:pt x="52024" y="1057"/>
                  </a:lnTo>
                  <a:lnTo>
                    <a:pt x="51773" y="1057"/>
                  </a:lnTo>
                  <a:lnTo>
                    <a:pt x="51571" y="1006"/>
                  </a:lnTo>
                  <a:lnTo>
                    <a:pt x="51471" y="956"/>
                  </a:lnTo>
                  <a:lnTo>
                    <a:pt x="51370" y="855"/>
                  </a:lnTo>
                  <a:lnTo>
                    <a:pt x="51270" y="855"/>
                  </a:lnTo>
                  <a:lnTo>
                    <a:pt x="51119" y="956"/>
                  </a:lnTo>
                  <a:lnTo>
                    <a:pt x="51019" y="1006"/>
                  </a:lnTo>
                  <a:lnTo>
                    <a:pt x="50918" y="1057"/>
                  </a:lnTo>
                  <a:lnTo>
                    <a:pt x="50667" y="1057"/>
                  </a:lnTo>
                  <a:lnTo>
                    <a:pt x="50466" y="1157"/>
                  </a:lnTo>
                  <a:lnTo>
                    <a:pt x="50315" y="1258"/>
                  </a:lnTo>
                  <a:lnTo>
                    <a:pt x="50164" y="1258"/>
                  </a:lnTo>
                  <a:lnTo>
                    <a:pt x="50064" y="1207"/>
                  </a:lnTo>
                  <a:lnTo>
                    <a:pt x="49963" y="1107"/>
                  </a:lnTo>
                  <a:lnTo>
                    <a:pt x="49863" y="1057"/>
                  </a:lnTo>
                  <a:lnTo>
                    <a:pt x="49360" y="1057"/>
                  </a:lnTo>
                  <a:lnTo>
                    <a:pt x="49209" y="1207"/>
                  </a:lnTo>
                  <a:lnTo>
                    <a:pt x="49109" y="1258"/>
                  </a:lnTo>
                  <a:lnTo>
                    <a:pt x="49058" y="1207"/>
                  </a:lnTo>
                  <a:lnTo>
                    <a:pt x="48958" y="1157"/>
                  </a:lnTo>
                  <a:lnTo>
                    <a:pt x="48757" y="1057"/>
                  </a:lnTo>
                  <a:lnTo>
                    <a:pt x="48706" y="1057"/>
                  </a:lnTo>
                  <a:lnTo>
                    <a:pt x="48606" y="1157"/>
                  </a:lnTo>
                  <a:lnTo>
                    <a:pt x="48455" y="1258"/>
                  </a:lnTo>
                  <a:lnTo>
                    <a:pt x="48355" y="1258"/>
                  </a:lnTo>
                  <a:lnTo>
                    <a:pt x="48204" y="1207"/>
                  </a:lnTo>
                  <a:lnTo>
                    <a:pt x="48103" y="1107"/>
                  </a:lnTo>
                  <a:lnTo>
                    <a:pt x="48003" y="1107"/>
                  </a:lnTo>
                  <a:lnTo>
                    <a:pt x="47902" y="1157"/>
                  </a:lnTo>
                  <a:lnTo>
                    <a:pt x="47802" y="1207"/>
                  </a:lnTo>
                  <a:lnTo>
                    <a:pt x="47701" y="1157"/>
                  </a:lnTo>
                  <a:lnTo>
                    <a:pt x="47651" y="1107"/>
                  </a:lnTo>
                  <a:lnTo>
                    <a:pt x="47450" y="906"/>
                  </a:lnTo>
                  <a:lnTo>
                    <a:pt x="47299" y="805"/>
                  </a:lnTo>
                  <a:lnTo>
                    <a:pt x="47199" y="906"/>
                  </a:lnTo>
                  <a:lnTo>
                    <a:pt x="46997" y="1057"/>
                  </a:lnTo>
                  <a:lnTo>
                    <a:pt x="46847" y="1207"/>
                  </a:lnTo>
                  <a:lnTo>
                    <a:pt x="46696" y="1258"/>
                  </a:lnTo>
                  <a:lnTo>
                    <a:pt x="46545" y="1308"/>
                  </a:lnTo>
                  <a:lnTo>
                    <a:pt x="46344" y="1258"/>
                  </a:lnTo>
                  <a:lnTo>
                    <a:pt x="46143" y="1107"/>
                  </a:lnTo>
                  <a:lnTo>
                    <a:pt x="46093" y="1107"/>
                  </a:lnTo>
                  <a:lnTo>
                    <a:pt x="45992" y="1207"/>
                  </a:lnTo>
                  <a:lnTo>
                    <a:pt x="45841" y="1157"/>
                  </a:lnTo>
                  <a:lnTo>
                    <a:pt x="45640" y="1057"/>
                  </a:lnTo>
                  <a:lnTo>
                    <a:pt x="45339" y="1057"/>
                  </a:lnTo>
                  <a:lnTo>
                    <a:pt x="45288" y="1006"/>
                  </a:lnTo>
                  <a:lnTo>
                    <a:pt x="45087" y="855"/>
                  </a:lnTo>
                  <a:lnTo>
                    <a:pt x="44484" y="855"/>
                  </a:lnTo>
                  <a:lnTo>
                    <a:pt x="44333" y="1006"/>
                  </a:lnTo>
                  <a:lnTo>
                    <a:pt x="44183" y="1057"/>
                  </a:lnTo>
                  <a:lnTo>
                    <a:pt x="43580" y="1057"/>
                  </a:lnTo>
                  <a:lnTo>
                    <a:pt x="43328" y="1107"/>
                  </a:lnTo>
                  <a:lnTo>
                    <a:pt x="43228" y="1207"/>
                  </a:lnTo>
                  <a:lnTo>
                    <a:pt x="43177" y="1258"/>
                  </a:lnTo>
                  <a:lnTo>
                    <a:pt x="43127" y="1207"/>
                  </a:lnTo>
                  <a:lnTo>
                    <a:pt x="43127" y="1157"/>
                  </a:lnTo>
                  <a:lnTo>
                    <a:pt x="43228" y="1057"/>
                  </a:lnTo>
                  <a:lnTo>
                    <a:pt x="43328" y="1057"/>
                  </a:lnTo>
                  <a:lnTo>
                    <a:pt x="43328" y="956"/>
                  </a:lnTo>
                  <a:lnTo>
                    <a:pt x="43278" y="805"/>
                  </a:lnTo>
                  <a:lnTo>
                    <a:pt x="43278" y="705"/>
                  </a:lnTo>
                  <a:lnTo>
                    <a:pt x="43177" y="705"/>
                  </a:lnTo>
                  <a:lnTo>
                    <a:pt x="43127" y="755"/>
                  </a:lnTo>
                  <a:lnTo>
                    <a:pt x="42976" y="805"/>
                  </a:lnTo>
                  <a:lnTo>
                    <a:pt x="42775" y="855"/>
                  </a:lnTo>
                  <a:lnTo>
                    <a:pt x="42675" y="855"/>
                  </a:lnTo>
                  <a:lnTo>
                    <a:pt x="42524" y="906"/>
                  </a:lnTo>
                  <a:lnTo>
                    <a:pt x="42423" y="1006"/>
                  </a:lnTo>
                  <a:lnTo>
                    <a:pt x="42273" y="1057"/>
                  </a:lnTo>
                  <a:lnTo>
                    <a:pt x="42122" y="1107"/>
                  </a:lnTo>
                  <a:lnTo>
                    <a:pt x="42021" y="1207"/>
                  </a:lnTo>
                  <a:lnTo>
                    <a:pt x="41921" y="1258"/>
                  </a:lnTo>
                  <a:lnTo>
                    <a:pt x="41871" y="1258"/>
                  </a:lnTo>
                  <a:lnTo>
                    <a:pt x="41871" y="1107"/>
                  </a:lnTo>
                  <a:lnTo>
                    <a:pt x="41820" y="705"/>
                  </a:lnTo>
                  <a:lnTo>
                    <a:pt x="41720" y="654"/>
                  </a:lnTo>
                  <a:lnTo>
                    <a:pt x="41670" y="705"/>
                  </a:lnTo>
                  <a:lnTo>
                    <a:pt x="41619" y="956"/>
                  </a:lnTo>
                  <a:lnTo>
                    <a:pt x="41569" y="1006"/>
                  </a:lnTo>
                  <a:lnTo>
                    <a:pt x="41418" y="956"/>
                  </a:lnTo>
                  <a:lnTo>
                    <a:pt x="41267" y="855"/>
                  </a:lnTo>
                  <a:lnTo>
                    <a:pt x="41167" y="855"/>
                  </a:lnTo>
                  <a:lnTo>
                    <a:pt x="41016" y="956"/>
                  </a:lnTo>
                  <a:lnTo>
                    <a:pt x="40815" y="1057"/>
                  </a:lnTo>
                  <a:lnTo>
                    <a:pt x="40564" y="1057"/>
                  </a:lnTo>
                  <a:lnTo>
                    <a:pt x="40363" y="956"/>
                  </a:lnTo>
                  <a:lnTo>
                    <a:pt x="40262" y="906"/>
                  </a:lnTo>
                  <a:lnTo>
                    <a:pt x="40212" y="906"/>
                  </a:lnTo>
                  <a:lnTo>
                    <a:pt x="40011" y="1107"/>
                  </a:lnTo>
                  <a:lnTo>
                    <a:pt x="39860" y="1207"/>
                  </a:lnTo>
                  <a:lnTo>
                    <a:pt x="39709" y="1107"/>
                  </a:lnTo>
                  <a:lnTo>
                    <a:pt x="39357" y="1006"/>
                  </a:lnTo>
                  <a:lnTo>
                    <a:pt x="39257" y="906"/>
                  </a:lnTo>
                  <a:lnTo>
                    <a:pt x="39207" y="855"/>
                  </a:lnTo>
                  <a:lnTo>
                    <a:pt x="39106" y="956"/>
                  </a:lnTo>
                  <a:lnTo>
                    <a:pt x="38955" y="1107"/>
                  </a:lnTo>
                  <a:lnTo>
                    <a:pt x="38855" y="1207"/>
                  </a:lnTo>
                  <a:lnTo>
                    <a:pt x="38754" y="1258"/>
                  </a:lnTo>
                  <a:lnTo>
                    <a:pt x="38603" y="1258"/>
                  </a:lnTo>
                  <a:lnTo>
                    <a:pt x="38453" y="1157"/>
                  </a:lnTo>
                  <a:lnTo>
                    <a:pt x="38402" y="1107"/>
                  </a:lnTo>
                  <a:lnTo>
                    <a:pt x="38302" y="1057"/>
                  </a:lnTo>
                  <a:lnTo>
                    <a:pt x="35939" y="1057"/>
                  </a:lnTo>
                  <a:lnTo>
                    <a:pt x="35789" y="1006"/>
                  </a:lnTo>
                  <a:lnTo>
                    <a:pt x="35638" y="906"/>
                  </a:lnTo>
                  <a:lnTo>
                    <a:pt x="35588" y="906"/>
                  </a:lnTo>
                  <a:lnTo>
                    <a:pt x="35537" y="1057"/>
                  </a:lnTo>
                  <a:lnTo>
                    <a:pt x="35487" y="1207"/>
                  </a:lnTo>
                  <a:lnTo>
                    <a:pt x="35437" y="1258"/>
                  </a:lnTo>
                  <a:lnTo>
                    <a:pt x="35387" y="1207"/>
                  </a:lnTo>
                  <a:lnTo>
                    <a:pt x="35236" y="1057"/>
                  </a:lnTo>
                  <a:lnTo>
                    <a:pt x="35085" y="906"/>
                  </a:lnTo>
                  <a:lnTo>
                    <a:pt x="34984" y="855"/>
                  </a:lnTo>
                  <a:lnTo>
                    <a:pt x="34934" y="906"/>
                  </a:lnTo>
                  <a:lnTo>
                    <a:pt x="34884" y="1006"/>
                  </a:lnTo>
                  <a:lnTo>
                    <a:pt x="34834" y="1157"/>
                  </a:lnTo>
                  <a:lnTo>
                    <a:pt x="34783" y="1207"/>
                  </a:lnTo>
                  <a:lnTo>
                    <a:pt x="34733" y="1207"/>
                  </a:lnTo>
                  <a:lnTo>
                    <a:pt x="34633" y="1107"/>
                  </a:lnTo>
                  <a:lnTo>
                    <a:pt x="34482" y="956"/>
                  </a:lnTo>
                  <a:lnTo>
                    <a:pt x="34331" y="855"/>
                  </a:lnTo>
                  <a:lnTo>
                    <a:pt x="34130" y="855"/>
                  </a:lnTo>
                  <a:lnTo>
                    <a:pt x="34130" y="956"/>
                  </a:lnTo>
                  <a:lnTo>
                    <a:pt x="34130" y="1057"/>
                  </a:lnTo>
                  <a:lnTo>
                    <a:pt x="34180" y="1107"/>
                  </a:lnTo>
                  <a:lnTo>
                    <a:pt x="34130" y="1107"/>
                  </a:lnTo>
                  <a:lnTo>
                    <a:pt x="34180" y="1207"/>
                  </a:lnTo>
                  <a:lnTo>
                    <a:pt x="34180" y="1258"/>
                  </a:lnTo>
                  <a:lnTo>
                    <a:pt x="34080" y="1157"/>
                  </a:lnTo>
                  <a:lnTo>
                    <a:pt x="34080" y="1121"/>
                  </a:lnTo>
                  <a:lnTo>
                    <a:pt x="34080" y="1121"/>
                  </a:lnTo>
                  <a:lnTo>
                    <a:pt x="33778" y="1207"/>
                  </a:lnTo>
                  <a:lnTo>
                    <a:pt x="33426" y="1358"/>
                  </a:lnTo>
                  <a:lnTo>
                    <a:pt x="33326" y="1459"/>
                  </a:lnTo>
                  <a:lnTo>
                    <a:pt x="33275" y="1459"/>
                  </a:lnTo>
                  <a:lnTo>
                    <a:pt x="33225" y="1408"/>
                  </a:lnTo>
                  <a:lnTo>
                    <a:pt x="32974" y="1157"/>
                  </a:lnTo>
                  <a:lnTo>
                    <a:pt x="32823" y="1057"/>
                  </a:lnTo>
                  <a:lnTo>
                    <a:pt x="32622" y="1006"/>
                  </a:lnTo>
                  <a:lnTo>
                    <a:pt x="32622" y="956"/>
                  </a:lnTo>
                  <a:lnTo>
                    <a:pt x="32572" y="805"/>
                  </a:lnTo>
                  <a:lnTo>
                    <a:pt x="32471" y="654"/>
                  </a:lnTo>
                  <a:lnTo>
                    <a:pt x="32421" y="705"/>
                  </a:lnTo>
                  <a:lnTo>
                    <a:pt x="32371" y="805"/>
                  </a:lnTo>
                  <a:lnTo>
                    <a:pt x="32371" y="906"/>
                  </a:lnTo>
                  <a:lnTo>
                    <a:pt x="32320" y="1057"/>
                  </a:lnTo>
                  <a:lnTo>
                    <a:pt x="32119" y="1207"/>
                  </a:lnTo>
                  <a:lnTo>
                    <a:pt x="32019" y="1207"/>
                  </a:lnTo>
                  <a:lnTo>
                    <a:pt x="31918" y="1157"/>
                  </a:lnTo>
                  <a:lnTo>
                    <a:pt x="31818" y="1057"/>
                  </a:lnTo>
                  <a:lnTo>
                    <a:pt x="31667" y="1057"/>
                  </a:lnTo>
                  <a:lnTo>
                    <a:pt x="31617" y="1006"/>
                  </a:lnTo>
                  <a:lnTo>
                    <a:pt x="31466" y="906"/>
                  </a:lnTo>
                  <a:lnTo>
                    <a:pt x="31315" y="855"/>
                  </a:lnTo>
                  <a:lnTo>
                    <a:pt x="31215" y="906"/>
                  </a:lnTo>
                  <a:lnTo>
                    <a:pt x="31064" y="1006"/>
                  </a:lnTo>
                  <a:lnTo>
                    <a:pt x="31014" y="1057"/>
                  </a:lnTo>
                  <a:lnTo>
                    <a:pt x="30813" y="1057"/>
                  </a:lnTo>
                  <a:lnTo>
                    <a:pt x="30662" y="956"/>
                  </a:lnTo>
                  <a:lnTo>
                    <a:pt x="30511" y="805"/>
                  </a:lnTo>
                  <a:lnTo>
                    <a:pt x="30410" y="705"/>
                  </a:lnTo>
                  <a:lnTo>
                    <a:pt x="30260" y="654"/>
                  </a:lnTo>
                  <a:lnTo>
                    <a:pt x="30209" y="654"/>
                  </a:lnTo>
                  <a:lnTo>
                    <a:pt x="30109" y="705"/>
                  </a:lnTo>
                  <a:lnTo>
                    <a:pt x="30109" y="805"/>
                  </a:lnTo>
                  <a:lnTo>
                    <a:pt x="30209" y="855"/>
                  </a:lnTo>
                  <a:lnTo>
                    <a:pt x="30260" y="956"/>
                  </a:lnTo>
                  <a:lnTo>
                    <a:pt x="30209" y="1006"/>
                  </a:lnTo>
                  <a:lnTo>
                    <a:pt x="30008" y="1057"/>
                  </a:lnTo>
                  <a:lnTo>
                    <a:pt x="29606" y="1057"/>
                  </a:lnTo>
                  <a:lnTo>
                    <a:pt x="29455" y="1006"/>
                  </a:lnTo>
                  <a:lnTo>
                    <a:pt x="29254" y="855"/>
                  </a:lnTo>
                  <a:lnTo>
                    <a:pt x="28902" y="855"/>
                  </a:lnTo>
                  <a:lnTo>
                    <a:pt x="28601" y="755"/>
                  </a:lnTo>
                  <a:lnTo>
                    <a:pt x="28249" y="654"/>
                  </a:lnTo>
                  <a:lnTo>
                    <a:pt x="28098" y="604"/>
                  </a:lnTo>
                  <a:lnTo>
                    <a:pt x="27897" y="654"/>
                  </a:lnTo>
                  <a:lnTo>
                    <a:pt x="27797" y="604"/>
                  </a:lnTo>
                  <a:lnTo>
                    <a:pt x="27746" y="504"/>
                  </a:lnTo>
                  <a:lnTo>
                    <a:pt x="27646" y="453"/>
                  </a:lnTo>
                  <a:lnTo>
                    <a:pt x="27596" y="453"/>
                  </a:lnTo>
                  <a:lnTo>
                    <a:pt x="27495" y="554"/>
                  </a:lnTo>
                  <a:lnTo>
                    <a:pt x="27445" y="604"/>
                  </a:lnTo>
                  <a:lnTo>
                    <a:pt x="27344" y="554"/>
                  </a:lnTo>
                  <a:lnTo>
                    <a:pt x="27294" y="504"/>
                  </a:lnTo>
                  <a:lnTo>
                    <a:pt x="27194" y="453"/>
                  </a:lnTo>
                  <a:lnTo>
                    <a:pt x="27143" y="504"/>
                  </a:lnTo>
                  <a:lnTo>
                    <a:pt x="27043" y="604"/>
                  </a:lnTo>
                  <a:lnTo>
                    <a:pt x="26992" y="604"/>
                  </a:lnTo>
                  <a:lnTo>
                    <a:pt x="26892" y="554"/>
                  </a:lnTo>
                  <a:lnTo>
                    <a:pt x="26791" y="453"/>
                  </a:lnTo>
                  <a:lnTo>
                    <a:pt x="26691" y="403"/>
                  </a:lnTo>
                  <a:lnTo>
                    <a:pt x="26590" y="453"/>
                  </a:lnTo>
                  <a:lnTo>
                    <a:pt x="26490" y="554"/>
                  </a:lnTo>
                  <a:lnTo>
                    <a:pt x="26389" y="604"/>
                  </a:lnTo>
                  <a:lnTo>
                    <a:pt x="26339" y="604"/>
                  </a:lnTo>
                  <a:lnTo>
                    <a:pt x="26289" y="504"/>
                  </a:lnTo>
                  <a:lnTo>
                    <a:pt x="26289" y="403"/>
                  </a:lnTo>
                  <a:lnTo>
                    <a:pt x="26238" y="252"/>
                  </a:lnTo>
                  <a:lnTo>
                    <a:pt x="26188" y="252"/>
                  </a:lnTo>
                  <a:lnTo>
                    <a:pt x="26088" y="202"/>
                  </a:lnTo>
                  <a:lnTo>
                    <a:pt x="25937" y="252"/>
                  </a:lnTo>
                  <a:lnTo>
                    <a:pt x="25836" y="353"/>
                  </a:lnTo>
                  <a:lnTo>
                    <a:pt x="25836" y="554"/>
                  </a:lnTo>
                  <a:lnTo>
                    <a:pt x="25736" y="705"/>
                  </a:lnTo>
                  <a:lnTo>
                    <a:pt x="25585" y="805"/>
                  </a:lnTo>
                  <a:lnTo>
                    <a:pt x="25434" y="855"/>
                  </a:lnTo>
                  <a:lnTo>
                    <a:pt x="25485" y="1006"/>
                  </a:lnTo>
                  <a:lnTo>
                    <a:pt x="25635" y="1157"/>
                  </a:lnTo>
                  <a:lnTo>
                    <a:pt x="25535" y="1207"/>
                  </a:lnTo>
                  <a:lnTo>
                    <a:pt x="25485" y="1258"/>
                  </a:lnTo>
                  <a:lnTo>
                    <a:pt x="25334" y="1207"/>
                  </a:lnTo>
                  <a:lnTo>
                    <a:pt x="25233" y="1157"/>
                  </a:lnTo>
                  <a:lnTo>
                    <a:pt x="25183" y="1006"/>
                  </a:lnTo>
                  <a:lnTo>
                    <a:pt x="25233" y="855"/>
                  </a:lnTo>
                  <a:lnTo>
                    <a:pt x="24831" y="654"/>
                  </a:lnTo>
                  <a:lnTo>
                    <a:pt x="24379" y="654"/>
                  </a:lnTo>
                  <a:lnTo>
                    <a:pt x="24127" y="604"/>
                  </a:lnTo>
                  <a:lnTo>
                    <a:pt x="23926" y="554"/>
                  </a:lnTo>
                  <a:lnTo>
                    <a:pt x="23826" y="353"/>
                  </a:lnTo>
                  <a:lnTo>
                    <a:pt x="23725" y="152"/>
                  </a:lnTo>
                  <a:lnTo>
                    <a:pt x="23625" y="51"/>
                  </a:lnTo>
                  <a:lnTo>
                    <a:pt x="235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7" name="Google Shape;2127;p36"/>
            <p:cNvSpPr/>
            <p:nvPr/>
          </p:nvSpPr>
          <p:spPr>
            <a:xfrm>
              <a:off x="5322300" y="4700275"/>
              <a:ext cx="46525" cy="32675"/>
            </a:xfrm>
            <a:custGeom>
              <a:avLst/>
              <a:gdLst/>
              <a:ahLst/>
              <a:cxnLst/>
              <a:rect l="l" t="t" r="r" b="b"/>
              <a:pathLst>
                <a:path w="1861" h="1307" extrusionOk="0">
                  <a:moveTo>
                    <a:pt x="453" y="855"/>
                  </a:moveTo>
                  <a:lnTo>
                    <a:pt x="553" y="955"/>
                  </a:lnTo>
                  <a:lnTo>
                    <a:pt x="453" y="1056"/>
                  </a:lnTo>
                  <a:lnTo>
                    <a:pt x="403" y="905"/>
                  </a:lnTo>
                  <a:lnTo>
                    <a:pt x="453" y="855"/>
                  </a:lnTo>
                  <a:close/>
                  <a:moveTo>
                    <a:pt x="1307" y="0"/>
                  </a:moveTo>
                  <a:lnTo>
                    <a:pt x="1207" y="50"/>
                  </a:lnTo>
                  <a:lnTo>
                    <a:pt x="805" y="302"/>
                  </a:lnTo>
                  <a:lnTo>
                    <a:pt x="503" y="603"/>
                  </a:lnTo>
                  <a:lnTo>
                    <a:pt x="352" y="603"/>
                  </a:lnTo>
                  <a:lnTo>
                    <a:pt x="302" y="654"/>
                  </a:lnTo>
                  <a:lnTo>
                    <a:pt x="202" y="704"/>
                  </a:lnTo>
                  <a:lnTo>
                    <a:pt x="151" y="804"/>
                  </a:lnTo>
                  <a:lnTo>
                    <a:pt x="101" y="955"/>
                  </a:lnTo>
                  <a:lnTo>
                    <a:pt x="51" y="1056"/>
                  </a:lnTo>
                  <a:lnTo>
                    <a:pt x="1" y="1106"/>
                  </a:lnTo>
                  <a:lnTo>
                    <a:pt x="1" y="1156"/>
                  </a:lnTo>
                  <a:lnTo>
                    <a:pt x="51" y="1257"/>
                  </a:lnTo>
                  <a:lnTo>
                    <a:pt x="453" y="1257"/>
                  </a:lnTo>
                  <a:lnTo>
                    <a:pt x="755" y="1307"/>
                  </a:lnTo>
                  <a:lnTo>
                    <a:pt x="855" y="1307"/>
                  </a:lnTo>
                  <a:lnTo>
                    <a:pt x="905" y="1206"/>
                  </a:lnTo>
                  <a:lnTo>
                    <a:pt x="1006" y="1156"/>
                  </a:lnTo>
                  <a:lnTo>
                    <a:pt x="1106" y="1106"/>
                  </a:lnTo>
                  <a:lnTo>
                    <a:pt x="1358" y="1056"/>
                  </a:lnTo>
                  <a:lnTo>
                    <a:pt x="1559" y="955"/>
                  </a:lnTo>
                  <a:lnTo>
                    <a:pt x="1710" y="855"/>
                  </a:lnTo>
                  <a:lnTo>
                    <a:pt x="1810" y="704"/>
                  </a:lnTo>
                  <a:lnTo>
                    <a:pt x="1860" y="503"/>
                  </a:lnTo>
                  <a:lnTo>
                    <a:pt x="1860" y="402"/>
                  </a:lnTo>
                  <a:lnTo>
                    <a:pt x="1760" y="201"/>
                  </a:lnTo>
                  <a:lnTo>
                    <a:pt x="1609" y="352"/>
                  </a:lnTo>
                  <a:lnTo>
                    <a:pt x="1508" y="402"/>
                  </a:lnTo>
                  <a:lnTo>
                    <a:pt x="1458" y="352"/>
                  </a:lnTo>
                  <a:lnTo>
                    <a:pt x="1408" y="251"/>
                  </a:lnTo>
                  <a:lnTo>
                    <a:pt x="1358" y="50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6"/>
            <p:cNvSpPr/>
            <p:nvPr/>
          </p:nvSpPr>
          <p:spPr>
            <a:xfrm>
              <a:off x="5278325" y="4758075"/>
              <a:ext cx="52800" cy="47775"/>
            </a:xfrm>
            <a:custGeom>
              <a:avLst/>
              <a:gdLst/>
              <a:ahLst/>
              <a:cxnLst/>
              <a:rect l="l" t="t" r="r" b="b"/>
              <a:pathLst>
                <a:path w="2112" h="1911" extrusionOk="0">
                  <a:moveTo>
                    <a:pt x="1357" y="0"/>
                  </a:moveTo>
                  <a:lnTo>
                    <a:pt x="1307" y="101"/>
                  </a:lnTo>
                  <a:lnTo>
                    <a:pt x="1307" y="302"/>
                  </a:lnTo>
                  <a:lnTo>
                    <a:pt x="1257" y="453"/>
                  </a:lnTo>
                  <a:lnTo>
                    <a:pt x="1207" y="553"/>
                  </a:lnTo>
                  <a:lnTo>
                    <a:pt x="1106" y="603"/>
                  </a:lnTo>
                  <a:lnTo>
                    <a:pt x="955" y="654"/>
                  </a:lnTo>
                  <a:lnTo>
                    <a:pt x="704" y="654"/>
                  </a:lnTo>
                  <a:lnTo>
                    <a:pt x="553" y="553"/>
                  </a:lnTo>
                  <a:lnTo>
                    <a:pt x="352" y="453"/>
                  </a:lnTo>
                  <a:lnTo>
                    <a:pt x="201" y="402"/>
                  </a:lnTo>
                  <a:lnTo>
                    <a:pt x="101" y="453"/>
                  </a:lnTo>
                  <a:lnTo>
                    <a:pt x="0" y="503"/>
                  </a:lnTo>
                  <a:lnTo>
                    <a:pt x="201" y="704"/>
                  </a:lnTo>
                  <a:lnTo>
                    <a:pt x="352" y="905"/>
                  </a:lnTo>
                  <a:lnTo>
                    <a:pt x="553" y="1006"/>
                  </a:lnTo>
                  <a:lnTo>
                    <a:pt x="704" y="1056"/>
                  </a:lnTo>
                  <a:lnTo>
                    <a:pt x="1006" y="1056"/>
                  </a:lnTo>
                  <a:lnTo>
                    <a:pt x="1106" y="1156"/>
                  </a:lnTo>
                  <a:lnTo>
                    <a:pt x="1257" y="1257"/>
                  </a:lnTo>
                  <a:lnTo>
                    <a:pt x="1408" y="1257"/>
                  </a:lnTo>
                  <a:lnTo>
                    <a:pt x="1408" y="1357"/>
                  </a:lnTo>
                  <a:lnTo>
                    <a:pt x="1508" y="1508"/>
                  </a:lnTo>
                  <a:lnTo>
                    <a:pt x="1860" y="1860"/>
                  </a:lnTo>
                  <a:lnTo>
                    <a:pt x="1961" y="1910"/>
                  </a:lnTo>
                  <a:lnTo>
                    <a:pt x="2061" y="1860"/>
                  </a:lnTo>
                  <a:lnTo>
                    <a:pt x="2111" y="1810"/>
                  </a:lnTo>
                  <a:lnTo>
                    <a:pt x="2111" y="1709"/>
                  </a:lnTo>
                  <a:lnTo>
                    <a:pt x="2111" y="1609"/>
                  </a:lnTo>
                  <a:lnTo>
                    <a:pt x="2011" y="1458"/>
                  </a:lnTo>
                  <a:lnTo>
                    <a:pt x="1810" y="1156"/>
                  </a:lnTo>
                  <a:lnTo>
                    <a:pt x="1709" y="905"/>
                  </a:lnTo>
                  <a:lnTo>
                    <a:pt x="1709" y="453"/>
                  </a:lnTo>
                  <a:lnTo>
                    <a:pt x="1709" y="352"/>
                  </a:lnTo>
                  <a:lnTo>
                    <a:pt x="1609" y="201"/>
                  </a:lnTo>
                  <a:lnTo>
                    <a:pt x="1458" y="51"/>
                  </a:lnTo>
                  <a:lnTo>
                    <a:pt x="1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6"/>
            <p:cNvSpPr/>
            <p:nvPr/>
          </p:nvSpPr>
          <p:spPr>
            <a:xfrm>
              <a:off x="5263250" y="4700275"/>
              <a:ext cx="51525" cy="26400"/>
            </a:xfrm>
            <a:custGeom>
              <a:avLst/>
              <a:gdLst/>
              <a:ahLst/>
              <a:cxnLst/>
              <a:rect l="l" t="t" r="r" b="b"/>
              <a:pathLst>
                <a:path w="2061" h="1056" extrusionOk="0">
                  <a:moveTo>
                    <a:pt x="101" y="0"/>
                  </a:moveTo>
                  <a:lnTo>
                    <a:pt x="50" y="50"/>
                  </a:lnTo>
                  <a:lnTo>
                    <a:pt x="0" y="101"/>
                  </a:lnTo>
                  <a:lnTo>
                    <a:pt x="101" y="201"/>
                  </a:lnTo>
                  <a:lnTo>
                    <a:pt x="352" y="201"/>
                  </a:lnTo>
                  <a:lnTo>
                    <a:pt x="453" y="251"/>
                  </a:lnTo>
                  <a:lnTo>
                    <a:pt x="553" y="251"/>
                  </a:lnTo>
                  <a:lnTo>
                    <a:pt x="855" y="553"/>
                  </a:lnTo>
                  <a:lnTo>
                    <a:pt x="1005" y="704"/>
                  </a:lnTo>
                  <a:lnTo>
                    <a:pt x="1056" y="905"/>
                  </a:lnTo>
                  <a:lnTo>
                    <a:pt x="1106" y="1005"/>
                  </a:lnTo>
                  <a:lnTo>
                    <a:pt x="1156" y="1056"/>
                  </a:lnTo>
                  <a:lnTo>
                    <a:pt x="2011" y="1005"/>
                  </a:lnTo>
                  <a:lnTo>
                    <a:pt x="2061" y="905"/>
                  </a:lnTo>
                  <a:lnTo>
                    <a:pt x="1910" y="754"/>
                  </a:lnTo>
                  <a:lnTo>
                    <a:pt x="1860" y="603"/>
                  </a:lnTo>
                  <a:lnTo>
                    <a:pt x="1860" y="302"/>
                  </a:lnTo>
                  <a:lnTo>
                    <a:pt x="1810" y="251"/>
                  </a:lnTo>
                  <a:lnTo>
                    <a:pt x="1659" y="302"/>
                  </a:lnTo>
                  <a:lnTo>
                    <a:pt x="1508" y="503"/>
                  </a:lnTo>
                  <a:lnTo>
                    <a:pt x="1458" y="603"/>
                  </a:lnTo>
                  <a:lnTo>
                    <a:pt x="1458" y="754"/>
                  </a:lnTo>
                  <a:lnTo>
                    <a:pt x="1408" y="804"/>
                  </a:lnTo>
                  <a:lnTo>
                    <a:pt x="1307" y="754"/>
                  </a:lnTo>
                  <a:lnTo>
                    <a:pt x="1257" y="704"/>
                  </a:lnTo>
                  <a:lnTo>
                    <a:pt x="1156" y="302"/>
                  </a:lnTo>
                  <a:lnTo>
                    <a:pt x="1106" y="151"/>
                  </a:lnTo>
                  <a:lnTo>
                    <a:pt x="1056" y="101"/>
                  </a:lnTo>
                  <a:lnTo>
                    <a:pt x="1005" y="50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6"/>
            <p:cNvSpPr/>
            <p:nvPr/>
          </p:nvSpPr>
          <p:spPr>
            <a:xfrm>
              <a:off x="5396450" y="4337100"/>
              <a:ext cx="45250" cy="20150"/>
            </a:xfrm>
            <a:custGeom>
              <a:avLst/>
              <a:gdLst/>
              <a:ahLst/>
              <a:cxnLst/>
              <a:rect l="l" t="t" r="r" b="b"/>
              <a:pathLst>
                <a:path w="1810" h="806" extrusionOk="0">
                  <a:moveTo>
                    <a:pt x="50" y="1"/>
                  </a:moveTo>
                  <a:lnTo>
                    <a:pt x="0" y="51"/>
                  </a:lnTo>
                  <a:lnTo>
                    <a:pt x="0" y="202"/>
                  </a:lnTo>
                  <a:lnTo>
                    <a:pt x="151" y="353"/>
                  </a:lnTo>
                  <a:lnTo>
                    <a:pt x="201" y="554"/>
                  </a:lnTo>
                  <a:lnTo>
                    <a:pt x="302" y="604"/>
                  </a:lnTo>
                  <a:lnTo>
                    <a:pt x="402" y="604"/>
                  </a:lnTo>
                  <a:lnTo>
                    <a:pt x="603" y="504"/>
                  </a:lnTo>
                  <a:lnTo>
                    <a:pt x="804" y="403"/>
                  </a:lnTo>
                  <a:lnTo>
                    <a:pt x="855" y="453"/>
                  </a:lnTo>
                  <a:lnTo>
                    <a:pt x="955" y="504"/>
                  </a:lnTo>
                  <a:lnTo>
                    <a:pt x="1106" y="654"/>
                  </a:lnTo>
                  <a:lnTo>
                    <a:pt x="1257" y="805"/>
                  </a:lnTo>
                  <a:lnTo>
                    <a:pt x="1307" y="805"/>
                  </a:lnTo>
                  <a:lnTo>
                    <a:pt x="1408" y="755"/>
                  </a:lnTo>
                  <a:lnTo>
                    <a:pt x="1458" y="654"/>
                  </a:lnTo>
                  <a:lnTo>
                    <a:pt x="1558" y="654"/>
                  </a:lnTo>
                  <a:lnTo>
                    <a:pt x="1609" y="755"/>
                  </a:lnTo>
                  <a:lnTo>
                    <a:pt x="1659" y="805"/>
                  </a:lnTo>
                  <a:lnTo>
                    <a:pt x="1759" y="805"/>
                  </a:lnTo>
                  <a:lnTo>
                    <a:pt x="1810" y="705"/>
                  </a:lnTo>
                  <a:lnTo>
                    <a:pt x="1810" y="554"/>
                  </a:lnTo>
                  <a:lnTo>
                    <a:pt x="1759" y="453"/>
                  </a:lnTo>
                  <a:lnTo>
                    <a:pt x="1357" y="403"/>
                  </a:lnTo>
                  <a:lnTo>
                    <a:pt x="1005" y="202"/>
                  </a:lnTo>
                  <a:lnTo>
                    <a:pt x="603" y="202"/>
                  </a:lnTo>
                  <a:lnTo>
                    <a:pt x="352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6"/>
            <p:cNvSpPr/>
            <p:nvPr/>
          </p:nvSpPr>
          <p:spPr>
            <a:xfrm>
              <a:off x="5600000" y="4358475"/>
              <a:ext cx="26425" cy="16350"/>
            </a:xfrm>
            <a:custGeom>
              <a:avLst/>
              <a:gdLst/>
              <a:ahLst/>
              <a:cxnLst/>
              <a:rect l="l" t="t" r="r" b="b"/>
              <a:pathLst>
                <a:path w="1057" h="654" extrusionOk="0">
                  <a:moveTo>
                    <a:pt x="101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403"/>
                  </a:lnTo>
                  <a:lnTo>
                    <a:pt x="1" y="503"/>
                  </a:lnTo>
                  <a:lnTo>
                    <a:pt x="101" y="604"/>
                  </a:lnTo>
                  <a:lnTo>
                    <a:pt x="152" y="654"/>
                  </a:lnTo>
                  <a:lnTo>
                    <a:pt x="252" y="604"/>
                  </a:lnTo>
                  <a:lnTo>
                    <a:pt x="403" y="503"/>
                  </a:lnTo>
                  <a:lnTo>
                    <a:pt x="604" y="453"/>
                  </a:lnTo>
                  <a:lnTo>
                    <a:pt x="956" y="352"/>
                  </a:lnTo>
                  <a:lnTo>
                    <a:pt x="1006" y="302"/>
                  </a:lnTo>
                  <a:lnTo>
                    <a:pt x="1056" y="201"/>
                  </a:lnTo>
                  <a:lnTo>
                    <a:pt x="1056" y="101"/>
                  </a:lnTo>
                  <a:lnTo>
                    <a:pt x="1006" y="51"/>
                  </a:lnTo>
                  <a:lnTo>
                    <a:pt x="906" y="0"/>
                  </a:lnTo>
                  <a:lnTo>
                    <a:pt x="705" y="0"/>
                  </a:lnTo>
                  <a:lnTo>
                    <a:pt x="554" y="151"/>
                  </a:lnTo>
                  <a:lnTo>
                    <a:pt x="403" y="201"/>
                  </a:lnTo>
                  <a:lnTo>
                    <a:pt x="25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6"/>
            <p:cNvSpPr/>
            <p:nvPr/>
          </p:nvSpPr>
          <p:spPr>
            <a:xfrm>
              <a:off x="5336125" y="4332075"/>
              <a:ext cx="21375" cy="15125"/>
            </a:xfrm>
            <a:custGeom>
              <a:avLst/>
              <a:gdLst/>
              <a:ahLst/>
              <a:cxnLst/>
              <a:rect l="l" t="t" r="r" b="b"/>
              <a:pathLst>
                <a:path w="855" h="605" extrusionOk="0">
                  <a:moveTo>
                    <a:pt x="202" y="1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0" y="202"/>
                  </a:lnTo>
                  <a:lnTo>
                    <a:pt x="51" y="302"/>
                  </a:lnTo>
                  <a:lnTo>
                    <a:pt x="101" y="353"/>
                  </a:lnTo>
                  <a:lnTo>
                    <a:pt x="302" y="453"/>
                  </a:lnTo>
                  <a:lnTo>
                    <a:pt x="403" y="504"/>
                  </a:lnTo>
                  <a:lnTo>
                    <a:pt x="503" y="604"/>
                  </a:lnTo>
                  <a:lnTo>
                    <a:pt x="604" y="604"/>
                  </a:lnTo>
                  <a:lnTo>
                    <a:pt x="704" y="453"/>
                  </a:lnTo>
                  <a:lnTo>
                    <a:pt x="805" y="353"/>
                  </a:lnTo>
                  <a:lnTo>
                    <a:pt x="855" y="302"/>
                  </a:lnTo>
                  <a:lnTo>
                    <a:pt x="704" y="152"/>
                  </a:lnTo>
                  <a:lnTo>
                    <a:pt x="604" y="51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6"/>
            <p:cNvSpPr/>
            <p:nvPr/>
          </p:nvSpPr>
          <p:spPr>
            <a:xfrm>
              <a:off x="7124250" y="4631150"/>
              <a:ext cx="31450" cy="10075"/>
            </a:xfrm>
            <a:custGeom>
              <a:avLst/>
              <a:gdLst/>
              <a:ahLst/>
              <a:cxnLst/>
              <a:rect l="l" t="t" r="r" b="b"/>
              <a:pathLst>
                <a:path w="1258" h="403" extrusionOk="0">
                  <a:moveTo>
                    <a:pt x="152" y="1"/>
                  </a:moveTo>
                  <a:lnTo>
                    <a:pt x="51" y="51"/>
                  </a:lnTo>
                  <a:lnTo>
                    <a:pt x="1" y="51"/>
                  </a:lnTo>
                  <a:lnTo>
                    <a:pt x="51" y="10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453" y="252"/>
                  </a:lnTo>
                  <a:lnTo>
                    <a:pt x="554" y="252"/>
                  </a:lnTo>
                  <a:lnTo>
                    <a:pt x="705" y="352"/>
                  </a:lnTo>
                  <a:lnTo>
                    <a:pt x="855" y="403"/>
                  </a:lnTo>
                  <a:lnTo>
                    <a:pt x="1006" y="403"/>
                  </a:lnTo>
                  <a:lnTo>
                    <a:pt x="1157" y="302"/>
                  </a:lnTo>
                  <a:lnTo>
                    <a:pt x="1258" y="151"/>
                  </a:lnTo>
                  <a:lnTo>
                    <a:pt x="1258" y="10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6"/>
            <p:cNvSpPr/>
            <p:nvPr/>
          </p:nvSpPr>
          <p:spPr>
            <a:xfrm>
              <a:off x="5269525" y="4830950"/>
              <a:ext cx="15100" cy="22650"/>
            </a:xfrm>
            <a:custGeom>
              <a:avLst/>
              <a:gdLst/>
              <a:ahLst/>
              <a:cxnLst/>
              <a:rect l="l" t="t" r="r" b="b"/>
              <a:pathLst>
                <a:path w="604" h="906" extrusionOk="0">
                  <a:moveTo>
                    <a:pt x="453" y="1"/>
                  </a:moveTo>
                  <a:lnTo>
                    <a:pt x="403" y="101"/>
                  </a:lnTo>
                  <a:lnTo>
                    <a:pt x="252" y="202"/>
                  </a:lnTo>
                  <a:lnTo>
                    <a:pt x="202" y="352"/>
                  </a:lnTo>
                  <a:lnTo>
                    <a:pt x="151" y="503"/>
                  </a:lnTo>
                  <a:lnTo>
                    <a:pt x="51" y="654"/>
                  </a:lnTo>
                  <a:lnTo>
                    <a:pt x="0" y="704"/>
                  </a:lnTo>
                  <a:lnTo>
                    <a:pt x="0" y="754"/>
                  </a:lnTo>
                  <a:lnTo>
                    <a:pt x="0" y="805"/>
                  </a:lnTo>
                  <a:lnTo>
                    <a:pt x="51" y="855"/>
                  </a:lnTo>
                  <a:lnTo>
                    <a:pt x="151" y="905"/>
                  </a:lnTo>
                  <a:lnTo>
                    <a:pt x="252" y="855"/>
                  </a:lnTo>
                  <a:lnTo>
                    <a:pt x="503" y="604"/>
                  </a:lnTo>
                  <a:lnTo>
                    <a:pt x="604" y="453"/>
                  </a:lnTo>
                  <a:lnTo>
                    <a:pt x="604" y="302"/>
                  </a:lnTo>
                  <a:lnTo>
                    <a:pt x="604" y="202"/>
                  </a:lnTo>
                  <a:lnTo>
                    <a:pt x="4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6"/>
            <p:cNvSpPr/>
            <p:nvPr/>
          </p:nvSpPr>
          <p:spPr>
            <a:xfrm>
              <a:off x="5185325" y="4642450"/>
              <a:ext cx="20150" cy="15125"/>
            </a:xfrm>
            <a:custGeom>
              <a:avLst/>
              <a:gdLst/>
              <a:ahLst/>
              <a:cxnLst/>
              <a:rect l="l" t="t" r="r" b="b"/>
              <a:pathLst>
                <a:path w="806" h="605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01" y="453"/>
                  </a:lnTo>
                  <a:lnTo>
                    <a:pt x="252" y="554"/>
                  </a:lnTo>
                  <a:lnTo>
                    <a:pt x="353" y="604"/>
                  </a:lnTo>
                  <a:lnTo>
                    <a:pt x="654" y="604"/>
                  </a:lnTo>
                  <a:lnTo>
                    <a:pt x="805" y="504"/>
                  </a:lnTo>
                  <a:lnTo>
                    <a:pt x="805" y="403"/>
                  </a:lnTo>
                  <a:lnTo>
                    <a:pt x="554" y="403"/>
                  </a:lnTo>
                  <a:lnTo>
                    <a:pt x="453" y="353"/>
                  </a:lnTo>
                  <a:lnTo>
                    <a:pt x="403" y="303"/>
                  </a:lnTo>
                  <a:lnTo>
                    <a:pt x="353" y="152"/>
                  </a:lnTo>
                  <a:lnTo>
                    <a:pt x="353" y="5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6"/>
            <p:cNvSpPr/>
            <p:nvPr/>
          </p:nvSpPr>
          <p:spPr>
            <a:xfrm>
              <a:off x="5367550" y="4337100"/>
              <a:ext cx="21375" cy="15125"/>
            </a:xfrm>
            <a:custGeom>
              <a:avLst/>
              <a:gdLst/>
              <a:ahLst/>
              <a:cxnLst/>
              <a:rect l="l" t="t" r="r" b="b"/>
              <a:pathLst>
                <a:path w="855" h="605" extrusionOk="0">
                  <a:moveTo>
                    <a:pt x="151" y="1"/>
                  </a:moveTo>
                  <a:lnTo>
                    <a:pt x="0" y="202"/>
                  </a:lnTo>
                  <a:lnTo>
                    <a:pt x="50" y="303"/>
                  </a:lnTo>
                  <a:lnTo>
                    <a:pt x="151" y="403"/>
                  </a:lnTo>
                  <a:lnTo>
                    <a:pt x="503" y="453"/>
                  </a:lnTo>
                  <a:lnTo>
                    <a:pt x="653" y="504"/>
                  </a:lnTo>
                  <a:lnTo>
                    <a:pt x="754" y="604"/>
                  </a:lnTo>
                  <a:lnTo>
                    <a:pt x="855" y="554"/>
                  </a:lnTo>
                  <a:lnTo>
                    <a:pt x="855" y="453"/>
                  </a:lnTo>
                  <a:lnTo>
                    <a:pt x="855" y="353"/>
                  </a:lnTo>
                  <a:lnTo>
                    <a:pt x="804" y="252"/>
                  </a:lnTo>
                  <a:lnTo>
                    <a:pt x="754" y="202"/>
                  </a:lnTo>
                  <a:lnTo>
                    <a:pt x="402" y="202"/>
                  </a:lnTo>
                  <a:lnTo>
                    <a:pt x="251" y="152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6"/>
            <p:cNvSpPr/>
            <p:nvPr/>
          </p:nvSpPr>
          <p:spPr>
            <a:xfrm>
              <a:off x="7145625" y="4479100"/>
              <a:ext cx="21375" cy="10075"/>
            </a:xfrm>
            <a:custGeom>
              <a:avLst/>
              <a:gdLst/>
              <a:ahLst/>
              <a:cxnLst/>
              <a:rect l="l" t="t" r="r" b="b"/>
              <a:pathLst>
                <a:path w="855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51" y="202"/>
                  </a:lnTo>
                  <a:lnTo>
                    <a:pt x="51" y="302"/>
                  </a:lnTo>
                  <a:lnTo>
                    <a:pt x="101" y="403"/>
                  </a:lnTo>
                  <a:lnTo>
                    <a:pt x="754" y="403"/>
                  </a:lnTo>
                  <a:lnTo>
                    <a:pt x="855" y="302"/>
                  </a:lnTo>
                  <a:lnTo>
                    <a:pt x="805" y="252"/>
                  </a:lnTo>
                  <a:lnTo>
                    <a:pt x="503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6"/>
            <p:cNvSpPr/>
            <p:nvPr/>
          </p:nvSpPr>
          <p:spPr>
            <a:xfrm>
              <a:off x="7109175" y="4926450"/>
              <a:ext cx="11350" cy="15100"/>
            </a:xfrm>
            <a:custGeom>
              <a:avLst/>
              <a:gdLst/>
              <a:ahLst/>
              <a:cxnLst/>
              <a:rect l="l" t="t" r="r" b="b"/>
              <a:pathLst>
                <a:path w="454" h="604" extrusionOk="0">
                  <a:moveTo>
                    <a:pt x="1" y="1"/>
                  </a:moveTo>
                  <a:lnTo>
                    <a:pt x="1" y="101"/>
                  </a:lnTo>
                  <a:lnTo>
                    <a:pt x="1" y="252"/>
                  </a:lnTo>
                  <a:lnTo>
                    <a:pt x="101" y="403"/>
                  </a:lnTo>
                  <a:lnTo>
                    <a:pt x="302" y="604"/>
                  </a:lnTo>
                  <a:lnTo>
                    <a:pt x="453" y="503"/>
                  </a:lnTo>
                  <a:lnTo>
                    <a:pt x="403" y="352"/>
                  </a:lnTo>
                  <a:lnTo>
                    <a:pt x="353" y="252"/>
                  </a:lnTo>
                  <a:lnTo>
                    <a:pt x="25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6"/>
            <p:cNvSpPr/>
            <p:nvPr/>
          </p:nvSpPr>
          <p:spPr>
            <a:xfrm>
              <a:off x="5299675" y="4822150"/>
              <a:ext cx="10075" cy="13850"/>
            </a:xfrm>
            <a:custGeom>
              <a:avLst/>
              <a:gdLst/>
              <a:ahLst/>
              <a:cxnLst/>
              <a:rect l="l" t="t" r="r" b="b"/>
              <a:pathLst>
                <a:path w="403" h="554" extrusionOk="0">
                  <a:moveTo>
                    <a:pt x="51" y="1"/>
                  </a:moveTo>
                  <a:lnTo>
                    <a:pt x="1" y="151"/>
                  </a:lnTo>
                  <a:lnTo>
                    <a:pt x="1" y="252"/>
                  </a:lnTo>
                  <a:lnTo>
                    <a:pt x="1" y="353"/>
                  </a:lnTo>
                  <a:lnTo>
                    <a:pt x="51" y="554"/>
                  </a:lnTo>
                  <a:lnTo>
                    <a:pt x="202" y="503"/>
                  </a:lnTo>
                  <a:lnTo>
                    <a:pt x="353" y="353"/>
                  </a:lnTo>
                  <a:lnTo>
                    <a:pt x="403" y="252"/>
                  </a:lnTo>
                  <a:lnTo>
                    <a:pt x="353" y="20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6"/>
            <p:cNvSpPr/>
            <p:nvPr/>
          </p:nvSpPr>
          <p:spPr>
            <a:xfrm>
              <a:off x="5263250" y="486362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50" y="0"/>
                  </a:moveTo>
                  <a:lnTo>
                    <a:pt x="0" y="151"/>
                  </a:lnTo>
                  <a:lnTo>
                    <a:pt x="0" y="252"/>
                  </a:lnTo>
                  <a:lnTo>
                    <a:pt x="50" y="352"/>
                  </a:lnTo>
                  <a:lnTo>
                    <a:pt x="101" y="403"/>
                  </a:lnTo>
                  <a:lnTo>
                    <a:pt x="251" y="403"/>
                  </a:lnTo>
                  <a:lnTo>
                    <a:pt x="352" y="352"/>
                  </a:lnTo>
                  <a:lnTo>
                    <a:pt x="402" y="252"/>
                  </a:lnTo>
                  <a:lnTo>
                    <a:pt x="402" y="151"/>
                  </a:lnTo>
                  <a:lnTo>
                    <a:pt x="402" y="5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6"/>
            <p:cNvSpPr/>
            <p:nvPr/>
          </p:nvSpPr>
          <p:spPr>
            <a:xfrm>
              <a:off x="5268275" y="4893775"/>
              <a:ext cx="10075" cy="11350"/>
            </a:xfrm>
            <a:custGeom>
              <a:avLst/>
              <a:gdLst/>
              <a:ahLst/>
              <a:cxnLst/>
              <a:rect l="l" t="t" r="r" b="b"/>
              <a:pathLst>
                <a:path w="403" h="454" extrusionOk="0">
                  <a:moveTo>
                    <a:pt x="50" y="1"/>
                  </a:moveTo>
                  <a:lnTo>
                    <a:pt x="0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50" y="403"/>
                  </a:lnTo>
                  <a:lnTo>
                    <a:pt x="101" y="453"/>
                  </a:lnTo>
                  <a:lnTo>
                    <a:pt x="252" y="453"/>
                  </a:lnTo>
                  <a:lnTo>
                    <a:pt x="352" y="403"/>
                  </a:lnTo>
                  <a:lnTo>
                    <a:pt x="402" y="302"/>
                  </a:lnTo>
                  <a:lnTo>
                    <a:pt x="402" y="202"/>
                  </a:lnTo>
                  <a:lnTo>
                    <a:pt x="402" y="101"/>
                  </a:lnTo>
                  <a:lnTo>
                    <a:pt x="302" y="5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6"/>
            <p:cNvSpPr/>
            <p:nvPr/>
          </p:nvSpPr>
          <p:spPr>
            <a:xfrm>
              <a:off x="7151900" y="49842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52" y="1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252" y="403"/>
                  </a:lnTo>
                  <a:lnTo>
                    <a:pt x="353" y="353"/>
                  </a:lnTo>
                  <a:lnTo>
                    <a:pt x="403" y="302"/>
                  </a:lnTo>
                  <a:lnTo>
                    <a:pt x="403" y="202"/>
                  </a:lnTo>
                  <a:lnTo>
                    <a:pt x="353" y="101"/>
                  </a:lnTo>
                  <a:lnTo>
                    <a:pt x="3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6"/>
            <p:cNvSpPr/>
            <p:nvPr/>
          </p:nvSpPr>
          <p:spPr>
            <a:xfrm>
              <a:off x="5510800" y="436350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0"/>
                  </a:moveTo>
                  <a:lnTo>
                    <a:pt x="50" y="51"/>
                  </a:lnTo>
                  <a:lnTo>
                    <a:pt x="0" y="151"/>
                  </a:lnTo>
                  <a:lnTo>
                    <a:pt x="201" y="352"/>
                  </a:lnTo>
                  <a:lnTo>
                    <a:pt x="302" y="403"/>
                  </a:lnTo>
                  <a:lnTo>
                    <a:pt x="402" y="252"/>
                  </a:lnTo>
                  <a:lnTo>
                    <a:pt x="402" y="10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6"/>
            <p:cNvSpPr/>
            <p:nvPr/>
          </p:nvSpPr>
          <p:spPr>
            <a:xfrm>
              <a:off x="7161950" y="47266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51" y="353"/>
                  </a:lnTo>
                  <a:lnTo>
                    <a:pt x="152" y="403"/>
                  </a:lnTo>
                  <a:lnTo>
                    <a:pt x="353" y="403"/>
                  </a:lnTo>
                  <a:lnTo>
                    <a:pt x="403" y="302"/>
                  </a:lnTo>
                  <a:lnTo>
                    <a:pt x="353" y="25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6"/>
            <p:cNvSpPr/>
            <p:nvPr/>
          </p:nvSpPr>
          <p:spPr>
            <a:xfrm>
              <a:off x="5632675" y="4342125"/>
              <a:ext cx="10075" cy="10100"/>
            </a:xfrm>
            <a:custGeom>
              <a:avLst/>
              <a:gdLst/>
              <a:ahLst/>
              <a:cxnLst/>
              <a:rect l="l" t="t" r="r" b="b"/>
              <a:pathLst>
                <a:path w="40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102"/>
                  </a:lnTo>
                  <a:lnTo>
                    <a:pt x="51" y="202"/>
                  </a:lnTo>
                  <a:lnTo>
                    <a:pt x="202" y="353"/>
                  </a:lnTo>
                  <a:lnTo>
                    <a:pt x="252" y="403"/>
                  </a:lnTo>
                  <a:lnTo>
                    <a:pt x="403" y="252"/>
                  </a:lnTo>
                  <a:lnTo>
                    <a:pt x="302" y="102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6"/>
            <p:cNvSpPr/>
            <p:nvPr/>
          </p:nvSpPr>
          <p:spPr>
            <a:xfrm>
              <a:off x="5137575" y="49691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51" y="1"/>
                  </a:moveTo>
                  <a:lnTo>
                    <a:pt x="1" y="151"/>
                  </a:lnTo>
                  <a:lnTo>
                    <a:pt x="1" y="302"/>
                  </a:lnTo>
                  <a:lnTo>
                    <a:pt x="51" y="352"/>
                  </a:lnTo>
                  <a:lnTo>
                    <a:pt x="101" y="403"/>
                  </a:lnTo>
                  <a:lnTo>
                    <a:pt x="202" y="403"/>
                  </a:lnTo>
                  <a:lnTo>
                    <a:pt x="302" y="352"/>
                  </a:lnTo>
                  <a:lnTo>
                    <a:pt x="403" y="302"/>
                  </a:lnTo>
                  <a:lnTo>
                    <a:pt x="302" y="202"/>
                  </a:lnTo>
                  <a:lnTo>
                    <a:pt x="15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6"/>
            <p:cNvSpPr/>
            <p:nvPr/>
          </p:nvSpPr>
          <p:spPr>
            <a:xfrm>
              <a:off x="5289625" y="4874925"/>
              <a:ext cx="10075" cy="8825"/>
            </a:xfrm>
            <a:custGeom>
              <a:avLst/>
              <a:gdLst/>
              <a:ahLst/>
              <a:cxnLst/>
              <a:rect l="l" t="t" r="r" b="b"/>
              <a:pathLst>
                <a:path w="403" h="353" extrusionOk="0">
                  <a:moveTo>
                    <a:pt x="353" y="1"/>
                  </a:moveTo>
                  <a:lnTo>
                    <a:pt x="202" y="51"/>
                  </a:lnTo>
                  <a:lnTo>
                    <a:pt x="51" y="202"/>
                  </a:lnTo>
                  <a:lnTo>
                    <a:pt x="1" y="252"/>
                  </a:lnTo>
                  <a:lnTo>
                    <a:pt x="51" y="302"/>
                  </a:lnTo>
                  <a:lnTo>
                    <a:pt x="151" y="353"/>
                  </a:lnTo>
                  <a:lnTo>
                    <a:pt x="353" y="353"/>
                  </a:lnTo>
                  <a:lnTo>
                    <a:pt x="403" y="252"/>
                  </a:lnTo>
                  <a:lnTo>
                    <a:pt x="403" y="152"/>
                  </a:lnTo>
                  <a:lnTo>
                    <a:pt x="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6"/>
            <p:cNvSpPr/>
            <p:nvPr/>
          </p:nvSpPr>
          <p:spPr>
            <a:xfrm>
              <a:off x="7135575" y="4863625"/>
              <a:ext cx="11325" cy="10075"/>
            </a:xfrm>
            <a:custGeom>
              <a:avLst/>
              <a:gdLst/>
              <a:ahLst/>
              <a:cxnLst/>
              <a:rect l="l" t="t" r="r" b="b"/>
              <a:pathLst>
                <a:path w="453" h="403" extrusionOk="0">
                  <a:moveTo>
                    <a:pt x="302" y="0"/>
                  </a:moveTo>
                  <a:lnTo>
                    <a:pt x="51" y="201"/>
                  </a:lnTo>
                  <a:lnTo>
                    <a:pt x="0" y="302"/>
                  </a:lnTo>
                  <a:lnTo>
                    <a:pt x="151" y="403"/>
                  </a:lnTo>
                  <a:lnTo>
                    <a:pt x="302" y="403"/>
                  </a:lnTo>
                  <a:lnTo>
                    <a:pt x="402" y="302"/>
                  </a:lnTo>
                  <a:lnTo>
                    <a:pt x="453" y="252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3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6"/>
            <p:cNvSpPr/>
            <p:nvPr/>
          </p:nvSpPr>
          <p:spPr>
            <a:xfrm>
              <a:off x="5152650" y="5037025"/>
              <a:ext cx="10100" cy="10075"/>
            </a:xfrm>
            <a:custGeom>
              <a:avLst/>
              <a:gdLst/>
              <a:ahLst/>
              <a:cxnLst/>
              <a:rect l="l" t="t" r="r" b="b"/>
              <a:pathLst>
                <a:path w="404" h="403" extrusionOk="0">
                  <a:moveTo>
                    <a:pt x="101" y="1"/>
                  </a:moveTo>
                  <a:lnTo>
                    <a:pt x="51" y="101"/>
                  </a:lnTo>
                  <a:lnTo>
                    <a:pt x="1" y="202"/>
                  </a:lnTo>
                  <a:lnTo>
                    <a:pt x="1" y="302"/>
                  </a:lnTo>
                  <a:lnTo>
                    <a:pt x="51" y="353"/>
                  </a:lnTo>
                  <a:lnTo>
                    <a:pt x="152" y="403"/>
                  </a:lnTo>
                  <a:lnTo>
                    <a:pt x="403" y="403"/>
                  </a:lnTo>
                  <a:lnTo>
                    <a:pt x="403" y="302"/>
                  </a:lnTo>
                  <a:lnTo>
                    <a:pt x="1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6"/>
            <p:cNvSpPr/>
            <p:nvPr/>
          </p:nvSpPr>
          <p:spPr>
            <a:xfrm>
              <a:off x="5231825" y="4937750"/>
              <a:ext cx="10075" cy="10100"/>
            </a:xfrm>
            <a:custGeom>
              <a:avLst/>
              <a:gdLst/>
              <a:ahLst/>
              <a:cxnLst/>
              <a:rect l="l" t="t" r="r" b="b"/>
              <a:pathLst>
                <a:path w="403" h="404" extrusionOk="0">
                  <a:moveTo>
                    <a:pt x="51" y="1"/>
                  </a:moveTo>
                  <a:lnTo>
                    <a:pt x="1" y="152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1" y="403"/>
                  </a:lnTo>
                  <a:lnTo>
                    <a:pt x="252" y="403"/>
                  </a:lnTo>
                  <a:lnTo>
                    <a:pt x="352" y="353"/>
                  </a:lnTo>
                  <a:lnTo>
                    <a:pt x="403" y="303"/>
                  </a:lnTo>
                  <a:lnTo>
                    <a:pt x="352" y="20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6"/>
            <p:cNvSpPr/>
            <p:nvPr/>
          </p:nvSpPr>
          <p:spPr>
            <a:xfrm>
              <a:off x="5279575" y="4753050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1" y="50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402"/>
                  </a:lnTo>
                  <a:lnTo>
                    <a:pt x="202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6"/>
            <p:cNvSpPr/>
            <p:nvPr/>
          </p:nvSpPr>
          <p:spPr>
            <a:xfrm>
              <a:off x="5352450" y="4753050"/>
              <a:ext cx="6325" cy="10075"/>
            </a:xfrm>
            <a:custGeom>
              <a:avLst/>
              <a:gdLst/>
              <a:ahLst/>
              <a:cxnLst/>
              <a:rect l="l" t="t" r="r" b="b"/>
              <a:pathLst>
                <a:path w="253" h="403" extrusionOk="0">
                  <a:moveTo>
                    <a:pt x="101" y="0"/>
                  </a:moveTo>
                  <a:lnTo>
                    <a:pt x="51" y="50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2"/>
                  </a:lnTo>
                  <a:lnTo>
                    <a:pt x="101" y="402"/>
                  </a:lnTo>
                  <a:lnTo>
                    <a:pt x="25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6"/>
            <p:cNvSpPr/>
            <p:nvPr/>
          </p:nvSpPr>
          <p:spPr>
            <a:xfrm>
              <a:off x="7084050" y="481085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01" y="0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51" y="151"/>
                  </a:lnTo>
                  <a:lnTo>
                    <a:pt x="25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4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6"/>
            <p:cNvSpPr/>
            <p:nvPr/>
          </p:nvSpPr>
          <p:spPr>
            <a:xfrm>
              <a:off x="5278325" y="4817125"/>
              <a:ext cx="6300" cy="8825"/>
            </a:xfrm>
            <a:custGeom>
              <a:avLst/>
              <a:gdLst/>
              <a:ahLst/>
              <a:cxnLst/>
              <a:rect l="l" t="t" r="r" b="b"/>
              <a:pathLst>
                <a:path w="252" h="35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1"/>
                  </a:lnTo>
                  <a:lnTo>
                    <a:pt x="51" y="252"/>
                  </a:lnTo>
                  <a:lnTo>
                    <a:pt x="101" y="302"/>
                  </a:lnTo>
                  <a:lnTo>
                    <a:pt x="151" y="352"/>
                  </a:lnTo>
                  <a:lnTo>
                    <a:pt x="252" y="101"/>
                  </a:lnTo>
                  <a:lnTo>
                    <a:pt x="151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6"/>
            <p:cNvSpPr/>
            <p:nvPr/>
          </p:nvSpPr>
          <p:spPr>
            <a:xfrm>
              <a:off x="5278325" y="4858600"/>
              <a:ext cx="6300" cy="10075"/>
            </a:xfrm>
            <a:custGeom>
              <a:avLst/>
              <a:gdLst/>
              <a:ahLst/>
              <a:cxnLst/>
              <a:rect l="l" t="t" r="r" b="b"/>
              <a:pathLst>
                <a:path w="252" h="403" extrusionOk="0">
                  <a:moveTo>
                    <a:pt x="101" y="0"/>
                  </a:moveTo>
                  <a:lnTo>
                    <a:pt x="51" y="51"/>
                  </a:lnTo>
                  <a:lnTo>
                    <a:pt x="0" y="252"/>
                  </a:lnTo>
                  <a:lnTo>
                    <a:pt x="51" y="302"/>
                  </a:lnTo>
                  <a:lnTo>
                    <a:pt x="151" y="402"/>
                  </a:lnTo>
                  <a:lnTo>
                    <a:pt x="252" y="402"/>
                  </a:lnTo>
                  <a:lnTo>
                    <a:pt x="201" y="101"/>
                  </a:lnTo>
                  <a:lnTo>
                    <a:pt x="2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6"/>
            <p:cNvSpPr/>
            <p:nvPr/>
          </p:nvSpPr>
          <p:spPr>
            <a:xfrm>
              <a:off x="7077775" y="4918900"/>
              <a:ext cx="5050" cy="12600"/>
            </a:xfrm>
            <a:custGeom>
              <a:avLst/>
              <a:gdLst/>
              <a:ahLst/>
              <a:cxnLst/>
              <a:rect l="l" t="t" r="r" b="b"/>
              <a:pathLst>
                <a:path w="202" h="504" extrusionOk="0">
                  <a:moveTo>
                    <a:pt x="101" y="1"/>
                  </a:moveTo>
                  <a:lnTo>
                    <a:pt x="50" y="202"/>
                  </a:lnTo>
                  <a:lnTo>
                    <a:pt x="0" y="353"/>
                  </a:lnTo>
                  <a:lnTo>
                    <a:pt x="50" y="403"/>
                  </a:lnTo>
                  <a:lnTo>
                    <a:pt x="101" y="504"/>
                  </a:lnTo>
                  <a:lnTo>
                    <a:pt x="151" y="403"/>
                  </a:lnTo>
                  <a:lnTo>
                    <a:pt x="201" y="353"/>
                  </a:lnTo>
                  <a:lnTo>
                    <a:pt x="201" y="20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6"/>
            <p:cNvSpPr/>
            <p:nvPr/>
          </p:nvSpPr>
          <p:spPr>
            <a:xfrm>
              <a:off x="7084050" y="493650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51" y="1"/>
                  </a:moveTo>
                  <a:lnTo>
                    <a:pt x="0" y="101"/>
                  </a:lnTo>
                  <a:lnTo>
                    <a:pt x="0" y="151"/>
                  </a:lnTo>
                  <a:lnTo>
                    <a:pt x="101" y="202"/>
                  </a:lnTo>
                  <a:lnTo>
                    <a:pt x="202" y="252"/>
                  </a:lnTo>
                  <a:lnTo>
                    <a:pt x="302" y="202"/>
                  </a:lnTo>
                  <a:lnTo>
                    <a:pt x="352" y="151"/>
                  </a:lnTo>
                  <a:lnTo>
                    <a:pt x="352" y="101"/>
                  </a:lnTo>
                  <a:lnTo>
                    <a:pt x="2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6"/>
            <p:cNvSpPr/>
            <p:nvPr/>
          </p:nvSpPr>
          <p:spPr>
            <a:xfrm>
              <a:off x="7130550" y="4952850"/>
              <a:ext cx="5050" cy="8800"/>
            </a:xfrm>
            <a:custGeom>
              <a:avLst/>
              <a:gdLst/>
              <a:ahLst/>
              <a:cxnLst/>
              <a:rect l="l" t="t" r="r" b="b"/>
              <a:pathLst>
                <a:path w="202" h="352" extrusionOk="0">
                  <a:moveTo>
                    <a:pt x="51" y="0"/>
                  </a:moveTo>
                  <a:lnTo>
                    <a:pt x="0" y="101"/>
                  </a:lnTo>
                  <a:lnTo>
                    <a:pt x="0" y="201"/>
                  </a:lnTo>
                  <a:lnTo>
                    <a:pt x="0" y="30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30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51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6"/>
            <p:cNvSpPr/>
            <p:nvPr/>
          </p:nvSpPr>
          <p:spPr>
            <a:xfrm>
              <a:off x="5231825" y="4967925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01" y="201"/>
                  </a:lnTo>
                  <a:lnTo>
                    <a:pt x="403" y="201"/>
                  </a:lnTo>
                  <a:lnTo>
                    <a:pt x="403" y="151"/>
                  </a:lnTo>
                  <a:lnTo>
                    <a:pt x="3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6"/>
            <p:cNvSpPr/>
            <p:nvPr/>
          </p:nvSpPr>
          <p:spPr>
            <a:xfrm>
              <a:off x="7183325" y="502697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3"/>
                  </a:lnTo>
                  <a:lnTo>
                    <a:pt x="101" y="353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6"/>
            <p:cNvSpPr/>
            <p:nvPr/>
          </p:nvSpPr>
          <p:spPr>
            <a:xfrm>
              <a:off x="5679175" y="4343400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0" y="51"/>
                  </a:lnTo>
                  <a:lnTo>
                    <a:pt x="0" y="252"/>
                  </a:lnTo>
                  <a:lnTo>
                    <a:pt x="0" y="302"/>
                  </a:lnTo>
                  <a:lnTo>
                    <a:pt x="101" y="352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6"/>
            <p:cNvSpPr/>
            <p:nvPr/>
          </p:nvSpPr>
          <p:spPr>
            <a:xfrm>
              <a:off x="5557275" y="4348425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51" y="0"/>
                  </a:moveTo>
                  <a:lnTo>
                    <a:pt x="1" y="302"/>
                  </a:lnTo>
                  <a:lnTo>
                    <a:pt x="1" y="402"/>
                  </a:lnTo>
                  <a:lnTo>
                    <a:pt x="101" y="402"/>
                  </a:lnTo>
                  <a:lnTo>
                    <a:pt x="202" y="302"/>
                  </a:lnTo>
                  <a:lnTo>
                    <a:pt x="202" y="201"/>
                  </a:lnTo>
                  <a:lnTo>
                    <a:pt x="202" y="10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6"/>
            <p:cNvSpPr/>
            <p:nvPr/>
          </p:nvSpPr>
          <p:spPr>
            <a:xfrm>
              <a:off x="6552500" y="4347175"/>
              <a:ext cx="10075" cy="6300"/>
            </a:xfrm>
            <a:custGeom>
              <a:avLst/>
              <a:gdLst/>
              <a:ahLst/>
              <a:cxnLst/>
              <a:rect l="l" t="t" r="r" b="b"/>
              <a:pathLst>
                <a:path w="403" h="252" extrusionOk="0">
                  <a:moveTo>
                    <a:pt x="152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01" y="201"/>
                  </a:lnTo>
                  <a:lnTo>
                    <a:pt x="302" y="251"/>
                  </a:lnTo>
                  <a:lnTo>
                    <a:pt x="403" y="251"/>
                  </a:lnTo>
                  <a:lnTo>
                    <a:pt x="403" y="151"/>
                  </a:lnTo>
                  <a:lnTo>
                    <a:pt x="353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6"/>
            <p:cNvSpPr/>
            <p:nvPr/>
          </p:nvSpPr>
          <p:spPr>
            <a:xfrm>
              <a:off x="6483400" y="4357225"/>
              <a:ext cx="10075" cy="6300"/>
            </a:xfrm>
            <a:custGeom>
              <a:avLst/>
              <a:gdLst/>
              <a:ahLst/>
              <a:cxnLst/>
              <a:rect l="l" t="t" r="r" b="b"/>
              <a:pathLst>
                <a:path w="403" h="252" extrusionOk="0">
                  <a:moveTo>
                    <a:pt x="201" y="0"/>
                  </a:moveTo>
                  <a:lnTo>
                    <a:pt x="0" y="151"/>
                  </a:lnTo>
                  <a:lnTo>
                    <a:pt x="101" y="201"/>
                  </a:lnTo>
                  <a:lnTo>
                    <a:pt x="151" y="251"/>
                  </a:lnTo>
                  <a:lnTo>
                    <a:pt x="302" y="201"/>
                  </a:lnTo>
                  <a:lnTo>
                    <a:pt x="402" y="151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6"/>
            <p:cNvSpPr/>
            <p:nvPr/>
          </p:nvSpPr>
          <p:spPr>
            <a:xfrm>
              <a:off x="6604025" y="4358475"/>
              <a:ext cx="5050" cy="10075"/>
            </a:xfrm>
            <a:custGeom>
              <a:avLst/>
              <a:gdLst/>
              <a:ahLst/>
              <a:cxnLst/>
              <a:rect l="l" t="t" r="r" b="b"/>
              <a:pathLst>
                <a:path w="202" h="403" extrusionOk="0">
                  <a:moveTo>
                    <a:pt x="151" y="0"/>
                  </a:moveTo>
                  <a:lnTo>
                    <a:pt x="51" y="51"/>
                  </a:lnTo>
                  <a:lnTo>
                    <a:pt x="1" y="302"/>
                  </a:lnTo>
                  <a:lnTo>
                    <a:pt x="1" y="403"/>
                  </a:lnTo>
                  <a:lnTo>
                    <a:pt x="101" y="403"/>
                  </a:lnTo>
                  <a:lnTo>
                    <a:pt x="202" y="352"/>
                  </a:lnTo>
                  <a:lnTo>
                    <a:pt x="202" y="252"/>
                  </a:lnTo>
                  <a:lnTo>
                    <a:pt x="202" y="151"/>
                  </a:lnTo>
                  <a:lnTo>
                    <a:pt x="20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6"/>
            <p:cNvSpPr/>
            <p:nvPr/>
          </p:nvSpPr>
          <p:spPr>
            <a:xfrm>
              <a:off x="5241875" y="45055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1" y="0"/>
                  </a:moveTo>
                  <a:lnTo>
                    <a:pt x="101" y="51"/>
                  </a:lnTo>
                  <a:lnTo>
                    <a:pt x="1" y="101"/>
                  </a:lnTo>
                  <a:lnTo>
                    <a:pt x="101" y="151"/>
                  </a:lnTo>
                  <a:lnTo>
                    <a:pt x="151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30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6"/>
            <p:cNvSpPr/>
            <p:nvPr/>
          </p:nvSpPr>
          <p:spPr>
            <a:xfrm>
              <a:off x="5174025" y="4541925"/>
              <a:ext cx="12600" cy="5050"/>
            </a:xfrm>
            <a:custGeom>
              <a:avLst/>
              <a:gdLst/>
              <a:ahLst/>
              <a:cxnLst/>
              <a:rect l="l" t="t" r="r" b="b"/>
              <a:pathLst>
                <a:path w="504" h="202" extrusionOk="0">
                  <a:moveTo>
                    <a:pt x="151" y="1"/>
                  </a:moveTo>
                  <a:lnTo>
                    <a:pt x="51" y="51"/>
                  </a:lnTo>
                  <a:lnTo>
                    <a:pt x="0" y="101"/>
                  </a:lnTo>
                  <a:lnTo>
                    <a:pt x="51" y="202"/>
                  </a:lnTo>
                  <a:lnTo>
                    <a:pt x="302" y="202"/>
                  </a:lnTo>
                  <a:lnTo>
                    <a:pt x="503" y="101"/>
                  </a:lnTo>
                  <a:lnTo>
                    <a:pt x="3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6"/>
            <p:cNvSpPr/>
            <p:nvPr/>
          </p:nvSpPr>
          <p:spPr>
            <a:xfrm>
              <a:off x="5200400" y="4558275"/>
              <a:ext cx="5075" cy="10075"/>
            </a:xfrm>
            <a:custGeom>
              <a:avLst/>
              <a:gdLst/>
              <a:ahLst/>
              <a:cxnLst/>
              <a:rect l="l" t="t" r="r" b="b"/>
              <a:pathLst>
                <a:path w="203" h="403" extrusionOk="0">
                  <a:moveTo>
                    <a:pt x="101" y="0"/>
                  </a:moveTo>
                  <a:lnTo>
                    <a:pt x="51" y="101"/>
                  </a:lnTo>
                  <a:lnTo>
                    <a:pt x="1" y="252"/>
                  </a:lnTo>
                  <a:lnTo>
                    <a:pt x="1" y="352"/>
                  </a:lnTo>
                  <a:lnTo>
                    <a:pt x="101" y="402"/>
                  </a:lnTo>
                  <a:lnTo>
                    <a:pt x="202" y="2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6"/>
            <p:cNvSpPr/>
            <p:nvPr/>
          </p:nvSpPr>
          <p:spPr>
            <a:xfrm>
              <a:off x="7104150" y="4594700"/>
              <a:ext cx="5050" cy="10100"/>
            </a:xfrm>
            <a:custGeom>
              <a:avLst/>
              <a:gdLst/>
              <a:ahLst/>
              <a:cxnLst/>
              <a:rect l="l" t="t" r="r" b="b"/>
              <a:pathLst>
                <a:path w="202" h="404" extrusionOk="0">
                  <a:moveTo>
                    <a:pt x="101" y="1"/>
                  </a:moveTo>
                  <a:lnTo>
                    <a:pt x="51" y="51"/>
                  </a:lnTo>
                  <a:lnTo>
                    <a:pt x="1" y="252"/>
                  </a:lnTo>
                  <a:lnTo>
                    <a:pt x="101" y="403"/>
                  </a:lnTo>
                  <a:lnTo>
                    <a:pt x="151" y="353"/>
                  </a:lnTo>
                  <a:lnTo>
                    <a:pt x="202" y="303"/>
                  </a:lnTo>
                  <a:lnTo>
                    <a:pt x="202" y="10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6"/>
            <p:cNvSpPr/>
            <p:nvPr/>
          </p:nvSpPr>
          <p:spPr>
            <a:xfrm>
              <a:off x="5357475" y="4685175"/>
              <a:ext cx="6325" cy="8825"/>
            </a:xfrm>
            <a:custGeom>
              <a:avLst/>
              <a:gdLst/>
              <a:ahLst/>
              <a:cxnLst/>
              <a:rect l="l" t="t" r="r" b="b"/>
              <a:pathLst>
                <a:path w="253" h="353" extrusionOk="0">
                  <a:moveTo>
                    <a:pt x="101" y="1"/>
                  </a:moveTo>
                  <a:lnTo>
                    <a:pt x="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01" y="353"/>
                  </a:lnTo>
                  <a:lnTo>
                    <a:pt x="152" y="353"/>
                  </a:lnTo>
                  <a:lnTo>
                    <a:pt x="252" y="152"/>
                  </a:lnTo>
                  <a:lnTo>
                    <a:pt x="1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6"/>
            <p:cNvSpPr/>
            <p:nvPr/>
          </p:nvSpPr>
          <p:spPr>
            <a:xfrm>
              <a:off x="5327325" y="4688950"/>
              <a:ext cx="8825" cy="6325"/>
            </a:xfrm>
            <a:custGeom>
              <a:avLst/>
              <a:gdLst/>
              <a:ahLst/>
              <a:cxnLst/>
              <a:rect l="l" t="t" r="r" b="b"/>
              <a:pathLst>
                <a:path w="353" h="253" extrusionOk="0">
                  <a:moveTo>
                    <a:pt x="151" y="1"/>
                  </a:moveTo>
                  <a:lnTo>
                    <a:pt x="51" y="101"/>
                  </a:lnTo>
                  <a:lnTo>
                    <a:pt x="1" y="152"/>
                  </a:lnTo>
                  <a:lnTo>
                    <a:pt x="51" y="202"/>
                  </a:lnTo>
                  <a:lnTo>
                    <a:pt x="151" y="252"/>
                  </a:lnTo>
                  <a:lnTo>
                    <a:pt x="252" y="202"/>
                  </a:lnTo>
                  <a:lnTo>
                    <a:pt x="352" y="152"/>
                  </a:lnTo>
                  <a:lnTo>
                    <a:pt x="352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6"/>
            <p:cNvSpPr/>
            <p:nvPr/>
          </p:nvSpPr>
          <p:spPr>
            <a:xfrm>
              <a:off x="7150650" y="4690225"/>
              <a:ext cx="6300" cy="8800"/>
            </a:xfrm>
            <a:custGeom>
              <a:avLst/>
              <a:gdLst/>
              <a:ahLst/>
              <a:cxnLst/>
              <a:rect l="l" t="t" r="r" b="b"/>
              <a:pathLst>
                <a:path w="252" h="352" extrusionOk="0">
                  <a:moveTo>
                    <a:pt x="101" y="0"/>
                  </a:moveTo>
                  <a:lnTo>
                    <a:pt x="51" y="50"/>
                  </a:lnTo>
                  <a:lnTo>
                    <a:pt x="0" y="151"/>
                  </a:lnTo>
                  <a:lnTo>
                    <a:pt x="51" y="251"/>
                  </a:lnTo>
                  <a:lnTo>
                    <a:pt x="101" y="352"/>
                  </a:lnTo>
                  <a:lnTo>
                    <a:pt x="151" y="352"/>
                  </a:lnTo>
                  <a:lnTo>
                    <a:pt x="252" y="151"/>
                  </a:lnTo>
                  <a:lnTo>
                    <a:pt x="202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6"/>
            <p:cNvSpPr/>
            <p:nvPr/>
          </p:nvSpPr>
          <p:spPr>
            <a:xfrm>
              <a:off x="6541200" y="52318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0" y="1"/>
                  </a:moveTo>
                  <a:lnTo>
                    <a:pt x="0" y="101"/>
                  </a:lnTo>
                  <a:lnTo>
                    <a:pt x="51" y="151"/>
                  </a:lnTo>
                  <a:lnTo>
                    <a:pt x="202" y="202"/>
                  </a:lnTo>
                  <a:lnTo>
                    <a:pt x="302" y="202"/>
                  </a:lnTo>
                  <a:lnTo>
                    <a:pt x="352" y="151"/>
                  </a:lnTo>
                  <a:lnTo>
                    <a:pt x="403" y="101"/>
                  </a:lnTo>
                  <a:lnTo>
                    <a:pt x="3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6"/>
            <p:cNvSpPr/>
            <p:nvPr/>
          </p:nvSpPr>
          <p:spPr>
            <a:xfrm>
              <a:off x="7009900" y="43069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6"/>
            <p:cNvSpPr/>
            <p:nvPr/>
          </p:nvSpPr>
          <p:spPr>
            <a:xfrm>
              <a:off x="6994825" y="4315750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0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01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6"/>
            <p:cNvSpPr/>
            <p:nvPr/>
          </p:nvSpPr>
          <p:spPr>
            <a:xfrm>
              <a:off x="5578650" y="43371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1"/>
                  </a:moveTo>
                  <a:lnTo>
                    <a:pt x="0" y="101"/>
                  </a:lnTo>
                  <a:lnTo>
                    <a:pt x="0" y="202"/>
                  </a:lnTo>
                  <a:lnTo>
                    <a:pt x="101" y="202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6"/>
            <p:cNvSpPr/>
            <p:nvPr/>
          </p:nvSpPr>
          <p:spPr>
            <a:xfrm>
              <a:off x="5573625" y="4342125"/>
              <a:ext cx="5050" cy="5075"/>
            </a:xfrm>
            <a:custGeom>
              <a:avLst/>
              <a:gdLst/>
              <a:ahLst/>
              <a:cxnLst/>
              <a:rect l="l" t="t" r="r" b="b"/>
              <a:pathLst>
                <a:path w="202" h="203" extrusionOk="0">
                  <a:moveTo>
                    <a:pt x="101" y="1"/>
                  </a:moveTo>
                  <a:lnTo>
                    <a:pt x="0" y="102"/>
                  </a:lnTo>
                  <a:lnTo>
                    <a:pt x="0" y="152"/>
                  </a:lnTo>
                  <a:lnTo>
                    <a:pt x="101" y="202"/>
                  </a:lnTo>
                  <a:lnTo>
                    <a:pt x="201" y="102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6"/>
            <p:cNvSpPr/>
            <p:nvPr/>
          </p:nvSpPr>
          <p:spPr>
            <a:xfrm>
              <a:off x="5768400" y="43484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0"/>
                  </a:moveTo>
                  <a:lnTo>
                    <a:pt x="0" y="51"/>
                  </a:lnTo>
                  <a:lnTo>
                    <a:pt x="151" y="151"/>
                  </a:lnTo>
                  <a:lnTo>
                    <a:pt x="20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6"/>
            <p:cNvSpPr/>
            <p:nvPr/>
          </p:nvSpPr>
          <p:spPr>
            <a:xfrm>
              <a:off x="5226800" y="435345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101" y="0"/>
                  </a:moveTo>
                  <a:lnTo>
                    <a:pt x="1" y="51"/>
                  </a:lnTo>
                  <a:lnTo>
                    <a:pt x="10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6"/>
            <p:cNvSpPr/>
            <p:nvPr/>
          </p:nvSpPr>
          <p:spPr>
            <a:xfrm>
              <a:off x="5768400" y="4359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0" y="1"/>
                  </a:moveTo>
                  <a:lnTo>
                    <a:pt x="0" y="151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6"/>
            <p:cNvSpPr/>
            <p:nvPr/>
          </p:nvSpPr>
          <p:spPr>
            <a:xfrm>
              <a:off x="5436650" y="43647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" y="1"/>
                  </a:moveTo>
                  <a:lnTo>
                    <a:pt x="1" y="152"/>
                  </a:lnTo>
                  <a:lnTo>
                    <a:pt x="202" y="152"/>
                  </a:lnTo>
                  <a:lnTo>
                    <a:pt x="2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6"/>
            <p:cNvSpPr/>
            <p:nvPr/>
          </p:nvSpPr>
          <p:spPr>
            <a:xfrm>
              <a:off x="5573625" y="43647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1" y="1"/>
                  </a:moveTo>
                  <a:lnTo>
                    <a:pt x="0" y="51"/>
                  </a:lnTo>
                  <a:lnTo>
                    <a:pt x="151" y="10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6"/>
            <p:cNvSpPr/>
            <p:nvPr/>
          </p:nvSpPr>
          <p:spPr>
            <a:xfrm>
              <a:off x="5174025" y="445397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01" y="0"/>
                  </a:moveTo>
                  <a:lnTo>
                    <a:pt x="0" y="51"/>
                  </a:lnTo>
                  <a:lnTo>
                    <a:pt x="51" y="101"/>
                  </a:lnTo>
                  <a:lnTo>
                    <a:pt x="201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6"/>
            <p:cNvSpPr/>
            <p:nvPr/>
          </p:nvSpPr>
          <p:spPr>
            <a:xfrm>
              <a:off x="7199650" y="4520575"/>
              <a:ext cx="3800" cy="6300"/>
            </a:xfrm>
            <a:custGeom>
              <a:avLst/>
              <a:gdLst/>
              <a:ahLst/>
              <a:cxnLst/>
              <a:rect l="l" t="t" r="r" b="b"/>
              <a:pathLst>
                <a:path w="152" h="252" extrusionOk="0">
                  <a:moveTo>
                    <a:pt x="51" y="0"/>
                  </a:moveTo>
                  <a:lnTo>
                    <a:pt x="1" y="101"/>
                  </a:lnTo>
                  <a:lnTo>
                    <a:pt x="51" y="252"/>
                  </a:lnTo>
                  <a:lnTo>
                    <a:pt x="152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6"/>
            <p:cNvSpPr/>
            <p:nvPr/>
          </p:nvSpPr>
          <p:spPr>
            <a:xfrm>
              <a:off x="5153925" y="45318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50" y="1"/>
                  </a:moveTo>
                  <a:lnTo>
                    <a:pt x="0" y="51"/>
                  </a:lnTo>
                  <a:lnTo>
                    <a:pt x="50" y="202"/>
                  </a:lnTo>
                  <a:lnTo>
                    <a:pt x="151" y="152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6"/>
            <p:cNvSpPr/>
            <p:nvPr/>
          </p:nvSpPr>
          <p:spPr>
            <a:xfrm>
              <a:off x="7198400" y="4573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0" y="0"/>
                  </a:moveTo>
                  <a:lnTo>
                    <a:pt x="0" y="101"/>
                  </a:lnTo>
                  <a:lnTo>
                    <a:pt x="151" y="202"/>
                  </a:lnTo>
                  <a:lnTo>
                    <a:pt x="202" y="1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6"/>
            <p:cNvSpPr/>
            <p:nvPr/>
          </p:nvSpPr>
          <p:spPr>
            <a:xfrm>
              <a:off x="5179050" y="45846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01" y="1"/>
                  </a:moveTo>
                  <a:lnTo>
                    <a:pt x="0" y="51"/>
                  </a:lnTo>
                  <a:lnTo>
                    <a:pt x="0" y="101"/>
                  </a:lnTo>
                  <a:lnTo>
                    <a:pt x="101" y="152"/>
                  </a:lnTo>
                  <a:lnTo>
                    <a:pt x="202" y="101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6"/>
            <p:cNvSpPr/>
            <p:nvPr/>
          </p:nvSpPr>
          <p:spPr>
            <a:xfrm>
              <a:off x="5174025" y="463240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2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6"/>
            <p:cNvSpPr/>
            <p:nvPr/>
          </p:nvSpPr>
          <p:spPr>
            <a:xfrm>
              <a:off x="7140600" y="46839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1" y="1"/>
                  </a:moveTo>
                  <a:lnTo>
                    <a:pt x="51" y="51"/>
                  </a:lnTo>
                  <a:lnTo>
                    <a:pt x="51" y="151"/>
                  </a:lnTo>
                  <a:lnTo>
                    <a:pt x="0" y="202"/>
                  </a:lnTo>
                  <a:lnTo>
                    <a:pt x="101" y="202"/>
                  </a:lnTo>
                  <a:lnTo>
                    <a:pt x="201" y="151"/>
                  </a:lnTo>
                  <a:lnTo>
                    <a:pt x="201" y="10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6"/>
            <p:cNvSpPr/>
            <p:nvPr/>
          </p:nvSpPr>
          <p:spPr>
            <a:xfrm>
              <a:off x="5385125" y="47065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51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152" y="151"/>
                  </a:lnTo>
                  <a:lnTo>
                    <a:pt x="152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6"/>
            <p:cNvSpPr/>
            <p:nvPr/>
          </p:nvSpPr>
          <p:spPr>
            <a:xfrm>
              <a:off x="5388900" y="47103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" y="0"/>
                  </a:moveTo>
                  <a:lnTo>
                    <a:pt x="51" y="101"/>
                  </a:lnTo>
                  <a:lnTo>
                    <a:pt x="101" y="151"/>
                  </a:lnTo>
                  <a:lnTo>
                    <a:pt x="151" y="201"/>
                  </a:lnTo>
                  <a:lnTo>
                    <a:pt x="202" y="15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6"/>
            <p:cNvSpPr/>
            <p:nvPr/>
          </p:nvSpPr>
          <p:spPr>
            <a:xfrm>
              <a:off x="7099125" y="475305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" y="0"/>
                  </a:moveTo>
                  <a:lnTo>
                    <a:pt x="1" y="50"/>
                  </a:lnTo>
                  <a:lnTo>
                    <a:pt x="10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6"/>
            <p:cNvSpPr/>
            <p:nvPr/>
          </p:nvSpPr>
          <p:spPr>
            <a:xfrm>
              <a:off x="5299675" y="480080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52" y="0"/>
                  </a:moveTo>
                  <a:lnTo>
                    <a:pt x="1" y="50"/>
                  </a:lnTo>
                  <a:lnTo>
                    <a:pt x="101" y="151"/>
                  </a:lnTo>
                  <a:lnTo>
                    <a:pt x="202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6"/>
            <p:cNvSpPr/>
            <p:nvPr/>
          </p:nvSpPr>
          <p:spPr>
            <a:xfrm>
              <a:off x="5353725" y="481587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50" y="0"/>
                  </a:moveTo>
                  <a:lnTo>
                    <a:pt x="0" y="151"/>
                  </a:lnTo>
                  <a:lnTo>
                    <a:pt x="50" y="201"/>
                  </a:lnTo>
                  <a:lnTo>
                    <a:pt x="15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6"/>
            <p:cNvSpPr/>
            <p:nvPr/>
          </p:nvSpPr>
          <p:spPr>
            <a:xfrm>
              <a:off x="5299675" y="4843525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52" y="0"/>
                  </a:moveTo>
                  <a:lnTo>
                    <a:pt x="1" y="50"/>
                  </a:lnTo>
                  <a:lnTo>
                    <a:pt x="101" y="101"/>
                  </a:lnTo>
                  <a:lnTo>
                    <a:pt x="202" y="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6"/>
            <p:cNvSpPr/>
            <p:nvPr/>
          </p:nvSpPr>
          <p:spPr>
            <a:xfrm>
              <a:off x="5342400" y="4848550"/>
              <a:ext cx="5050" cy="2525"/>
            </a:xfrm>
            <a:custGeom>
              <a:avLst/>
              <a:gdLst/>
              <a:ahLst/>
              <a:cxnLst/>
              <a:rect l="l" t="t" r="r" b="b"/>
              <a:pathLst>
                <a:path w="202" h="101" extrusionOk="0">
                  <a:moveTo>
                    <a:pt x="101" y="0"/>
                  </a:moveTo>
                  <a:lnTo>
                    <a:pt x="1" y="50"/>
                  </a:lnTo>
                  <a:lnTo>
                    <a:pt x="51" y="101"/>
                  </a:lnTo>
                  <a:lnTo>
                    <a:pt x="202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6"/>
            <p:cNvSpPr/>
            <p:nvPr/>
          </p:nvSpPr>
          <p:spPr>
            <a:xfrm>
              <a:off x="7099125" y="48586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201"/>
                  </a:lnTo>
                  <a:lnTo>
                    <a:pt x="101" y="201"/>
                  </a:lnTo>
                  <a:lnTo>
                    <a:pt x="202" y="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6"/>
            <p:cNvSpPr/>
            <p:nvPr/>
          </p:nvSpPr>
          <p:spPr>
            <a:xfrm>
              <a:off x="7094100" y="48636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151" y="151"/>
                  </a:lnTo>
                  <a:lnTo>
                    <a:pt x="151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6"/>
            <p:cNvSpPr/>
            <p:nvPr/>
          </p:nvSpPr>
          <p:spPr>
            <a:xfrm>
              <a:off x="5284600" y="4868650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1" y="0"/>
                  </a:moveTo>
                  <a:lnTo>
                    <a:pt x="1" y="101"/>
                  </a:lnTo>
                  <a:lnTo>
                    <a:pt x="101" y="151"/>
                  </a:lnTo>
                  <a:lnTo>
                    <a:pt x="15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6"/>
            <p:cNvSpPr/>
            <p:nvPr/>
          </p:nvSpPr>
          <p:spPr>
            <a:xfrm>
              <a:off x="5347425" y="48749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1" y="51"/>
                  </a:lnTo>
                  <a:lnTo>
                    <a:pt x="152" y="152"/>
                  </a:lnTo>
                  <a:lnTo>
                    <a:pt x="202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6"/>
            <p:cNvSpPr/>
            <p:nvPr/>
          </p:nvSpPr>
          <p:spPr>
            <a:xfrm>
              <a:off x="5278325" y="487995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01" y="1"/>
                  </a:moveTo>
                  <a:lnTo>
                    <a:pt x="0" y="51"/>
                  </a:lnTo>
                  <a:lnTo>
                    <a:pt x="151" y="152"/>
                  </a:lnTo>
                  <a:lnTo>
                    <a:pt x="252" y="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6"/>
            <p:cNvSpPr/>
            <p:nvPr/>
          </p:nvSpPr>
          <p:spPr>
            <a:xfrm>
              <a:off x="5263250" y="48900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202"/>
                  </a:lnTo>
                  <a:lnTo>
                    <a:pt x="201" y="202"/>
                  </a:lnTo>
                  <a:lnTo>
                    <a:pt x="20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6"/>
            <p:cNvSpPr/>
            <p:nvPr/>
          </p:nvSpPr>
          <p:spPr>
            <a:xfrm>
              <a:off x="7136825" y="48900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6"/>
            <p:cNvSpPr/>
            <p:nvPr/>
          </p:nvSpPr>
          <p:spPr>
            <a:xfrm>
              <a:off x="7056400" y="49264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1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6"/>
            <p:cNvSpPr/>
            <p:nvPr/>
          </p:nvSpPr>
          <p:spPr>
            <a:xfrm>
              <a:off x="5253200" y="4936500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01"/>
                  </a:lnTo>
                  <a:lnTo>
                    <a:pt x="101" y="202"/>
                  </a:lnTo>
                  <a:lnTo>
                    <a:pt x="151" y="15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6"/>
            <p:cNvSpPr/>
            <p:nvPr/>
          </p:nvSpPr>
          <p:spPr>
            <a:xfrm>
              <a:off x="5274550" y="49365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6"/>
            <p:cNvSpPr/>
            <p:nvPr/>
          </p:nvSpPr>
          <p:spPr>
            <a:xfrm>
              <a:off x="7140600" y="497420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1" y="1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6"/>
            <p:cNvSpPr/>
            <p:nvPr/>
          </p:nvSpPr>
          <p:spPr>
            <a:xfrm>
              <a:off x="5127525" y="4989275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51" y="202"/>
                  </a:lnTo>
                  <a:lnTo>
                    <a:pt x="10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6"/>
            <p:cNvSpPr/>
            <p:nvPr/>
          </p:nvSpPr>
          <p:spPr>
            <a:xfrm>
              <a:off x="7173275" y="49955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0" y="0"/>
                  </a:moveTo>
                  <a:lnTo>
                    <a:pt x="0" y="50"/>
                  </a:lnTo>
                  <a:lnTo>
                    <a:pt x="101" y="151"/>
                  </a:lnTo>
                  <a:lnTo>
                    <a:pt x="201" y="15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6"/>
            <p:cNvSpPr/>
            <p:nvPr/>
          </p:nvSpPr>
          <p:spPr>
            <a:xfrm>
              <a:off x="7178300" y="4999325"/>
              <a:ext cx="5050" cy="6325"/>
            </a:xfrm>
            <a:custGeom>
              <a:avLst/>
              <a:gdLst/>
              <a:ahLst/>
              <a:cxnLst/>
              <a:rect l="l" t="t" r="r" b="b"/>
              <a:pathLst>
                <a:path w="202" h="253" extrusionOk="0">
                  <a:moveTo>
                    <a:pt x="0" y="1"/>
                  </a:moveTo>
                  <a:lnTo>
                    <a:pt x="0" y="101"/>
                  </a:lnTo>
                  <a:lnTo>
                    <a:pt x="51" y="202"/>
                  </a:lnTo>
                  <a:lnTo>
                    <a:pt x="101" y="202"/>
                  </a:lnTo>
                  <a:lnTo>
                    <a:pt x="201" y="252"/>
                  </a:lnTo>
                  <a:lnTo>
                    <a:pt x="201" y="152"/>
                  </a:lnTo>
                  <a:lnTo>
                    <a:pt x="151" y="51"/>
                  </a:lnTo>
                  <a:lnTo>
                    <a:pt x="51" y="5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6"/>
            <p:cNvSpPr/>
            <p:nvPr/>
          </p:nvSpPr>
          <p:spPr>
            <a:xfrm>
              <a:off x="7183325" y="50056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0" y="0"/>
                  </a:moveTo>
                  <a:lnTo>
                    <a:pt x="0" y="50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6"/>
            <p:cNvSpPr/>
            <p:nvPr/>
          </p:nvSpPr>
          <p:spPr>
            <a:xfrm>
              <a:off x="7189600" y="5015675"/>
              <a:ext cx="2550" cy="5050"/>
            </a:xfrm>
            <a:custGeom>
              <a:avLst/>
              <a:gdLst/>
              <a:ahLst/>
              <a:cxnLst/>
              <a:rect l="l" t="t" r="r" b="b"/>
              <a:pathLst>
                <a:path w="102" h="202" extrusionOk="0">
                  <a:moveTo>
                    <a:pt x="51" y="0"/>
                  </a:moveTo>
                  <a:lnTo>
                    <a:pt x="1" y="51"/>
                  </a:lnTo>
                  <a:lnTo>
                    <a:pt x="51" y="201"/>
                  </a:lnTo>
                  <a:lnTo>
                    <a:pt x="101" y="15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6"/>
            <p:cNvSpPr/>
            <p:nvPr/>
          </p:nvSpPr>
          <p:spPr>
            <a:xfrm>
              <a:off x="5162725" y="504707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0" y="1"/>
                  </a:moveTo>
                  <a:lnTo>
                    <a:pt x="0" y="101"/>
                  </a:lnTo>
                  <a:lnTo>
                    <a:pt x="151" y="202"/>
                  </a:lnTo>
                  <a:lnTo>
                    <a:pt x="201" y="15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6"/>
            <p:cNvSpPr/>
            <p:nvPr/>
          </p:nvSpPr>
          <p:spPr>
            <a:xfrm>
              <a:off x="7221025" y="50470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6"/>
            <p:cNvSpPr/>
            <p:nvPr/>
          </p:nvSpPr>
          <p:spPr>
            <a:xfrm>
              <a:off x="7241125" y="50533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50"/>
                  </a:lnTo>
                  <a:lnTo>
                    <a:pt x="151" y="151"/>
                  </a:lnTo>
                  <a:lnTo>
                    <a:pt x="202" y="50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6"/>
            <p:cNvSpPr/>
            <p:nvPr/>
          </p:nvSpPr>
          <p:spPr>
            <a:xfrm>
              <a:off x="7247400" y="50734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1" y="151"/>
                  </a:lnTo>
                  <a:lnTo>
                    <a:pt x="51" y="201"/>
                  </a:lnTo>
                  <a:lnTo>
                    <a:pt x="152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6"/>
            <p:cNvSpPr/>
            <p:nvPr/>
          </p:nvSpPr>
          <p:spPr>
            <a:xfrm>
              <a:off x="7156925" y="51941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" y="1"/>
                  </a:moveTo>
                  <a:lnTo>
                    <a:pt x="1" y="101"/>
                  </a:lnTo>
                  <a:lnTo>
                    <a:pt x="101" y="202"/>
                  </a:lnTo>
                  <a:lnTo>
                    <a:pt x="202" y="152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6"/>
            <p:cNvSpPr/>
            <p:nvPr/>
          </p:nvSpPr>
          <p:spPr>
            <a:xfrm>
              <a:off x="5322300" y="5199125"/>
              <a:ext cx="2550" cy="6325"/>
            </a:xfrm>
            <a:custGeom>
              <a:avLst/>
              <a:gdLst/>
              <a:ahLst/>
              <a:cxnLst/>
              <a:rect l="l" t="t" r="r" b="b"/>
              <a:pathLst>
                <a:path w="102" h="253" extrusionOk="0">
                  <a:moveTo>
                    <a:pt x="51" y="1"/>
                  </a:moveTo>
                  <a:lnTo>
                    <a:pt x="1" y="101"/>
                  </a:lnTo>
                  <a:lnTo>
                    <a:pt x="51" y="252"/>
                  </a:lnTo>
                  <a:lnTo>
                    <a:pt x="101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6"/>
            <p:cNvSpPr/>
            <p:nvPr/>
          </p:nvSpPr>
          <p:spPr>
            <a:xfrm>
              <a:off x="7178300" y="520542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101" y="0"/>
                  </a:moveTo>
                  <a:lnTo>
                    <a:pt x="0" y="101"/>
                  </a:lnTo>
                  <a:lnTo>
                    <a:pt x="101" y="2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6"/>
            <p:cNvSpPr/>
            <p:nvPr/>
          </p:nvSpPr>
          <p:spPr>
            <a:xfrm>
              <a:off x="6815150" y="4784450"/>
              <a:ext cx="21375" cy="10075"/>
            </a:xfrm>
            <a:custGeom>
              <a:avLst/>
              <a:gdLst/>
              <a:ahLst/>
              <a:cxnLst/>
              <a:rect l="l" t="t" r="r" b="b"/>
              <a:pathLst>
                <a:path w="855" h="403" extrusionOk="0">
                  <a:moveTo>
                    <a:pt x="151" y="1"/>
                  </a:moveTo>
                  <a:lnTo>
                    <a:pt x="0" y="51"/>
                  </a:lnTo>
                  <a:lnTo>
                    <a:pt x="0" y="101"/>
                  </a:lnTo>
                  <a:lnTo>
                    <a:pt x="0" y="202"/>
                  </a:lnTo>
                  <a:lnTo>
                    <a:pt x="50" y="302"/>
                  </a:lnTo>
                  <a:lnTo>
                    <a:pt x="151" y="403"/>
                  </a:lnTo>
                  <a:lnTo>
                    <a:pt x="855" y="403"/>
                  </a:lnTo>
                  <a:lnTo>
                    <a:pt x="804" y="302"/>
                  </a:lnTo>
                  <a:lnTo>
                    <a:pt x="754" y="252"/>
                  </a:lnTo>
                  <a:lnTo>
                    <a:pt x="653" y="101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6"/>
            <p:cNvSpPr/>
            <p:nvPr/>
          </p:nvSpPr>
          <p:spPr>
            <a:xfrm>
              <a:off x="6841525" y="4790750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1" y="50"/>
                  </a:lnTo>
                  <a:lnTo>
                    <a:pt x="1" y="151"/>
                  </a:lnTo>
                  <a:lnTo>
                    <a:pt x="202" y="15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6"/>
            <p:cNvSpPr/>
            <p:nvPr/>
          </p:nvSpPr>
          <p:spPr>
            <a:xfrm>
              <a:off x="6173025" y="46537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0"/>
                  </a:moveTo>
                  <a:lnTo>
                    <a:pt x="0" y="51"/>
                  </a:lnTo>
                  <a:lnTo>
                    <a:pt x="151" y="151"/>
                  </a:lnTo>
                  <a:lnTo>
                    <a:pt x="201" y="5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صورة 12">
            <a:extLst>
              <a:ext uri="{FF2B5EF4-FFF2-40B4-BE49-F238E27FC236}">
                <a16:creationId xmlns:a16="http://schemas.microsoft.com/office/drawing/2014/main" id="{2F8C1962-967F-4B52-A011-0F7A1CF677D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694" t="10988" r="17778" b="40000"/>
          <a:stretch/>
        </p:blipFill>
        <p:spPr>
          <a:xfrm>
            <a:off x="1705856" y="1087237"/>
            <a:ext cx="5985862" cy="2516574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2">
                <a:lumMod val="90000"/>
                <a:lumOff val="1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15" name="صورة 14">
            <a:extLst>
              <a:ext uri="{FF2B5EF4-FFF2-40B4-BE49-F238E27FC236}">
                <a16:creationId xmlns:a16="http://schemas.microsoft.com/office/drawing/2014/main" id="{81330003-E17F-4BEB-988D-A4A28400695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3593" t="74074" r="21042" b="19383"/>
          <a:stretch/>
        </p:blipFill>
        <p:spPr>
          <a:xfrm>
            <a:off x="3665604" y="1576827"/>
            <a:ext cx="3949273" cy="336550"/>
          </a:xfrm>
          <a:prstGeom prst="rect">
            <a:avLst/>
          </a:prstGeom>
        </p:spPr>
      </p:pic>
      <p:sp>
        <p:nvSpPr>
          <p:cNvPr id="619" name="مربع نص 618">
            <a:extLst>
              <a:ext uri="{FF2B5EF4-FFF2-40B4-BE49-F238E27FC236}">
                <a16:creationId xmlns:a16="http://schemas.microsoft.com/office/drawing/2014/main" id="{FDC14F6F-5BC6-4D6E-8635-0D58A9D74A44}"/>
              </a:ext>
            </a:extLst>
          </p:cNvPr>
          <p:cNvSpPr txBox="1"/>
          <p:nvPr/>
        </p:nvSpPr>
        <p:spPr>
          <a:xfrm>
            <a:off x="357363" y="275988"/>
            <a:ext cx="3646020" cy="369332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READING STRATEGY </a:t>
            </a:r>
            <a:r>
              <a:rPr lang="en-US" sz="1800" b="1" dirty="0"/>
              <a:t>Outlining</a:t>
            </a:r>
            <a:endParaRPr lang="ar-SA" sz="1800" b="1" dirty="0"/>
          </a:p>
        </p:txBody>
      </p:sp>
      <p:sp>
        <p:nvSpPr>
          <p:cNvPr id="620" name="Oval 14">
            <a:extLst>
              <a:ext uri="{FF2B5EF4-FFF2-40B4-BE49-F238E27FC236}">
                <a16:creationId xmlns:a16="http://schemas.microsoft.com/office/drawing/2014/main" id="{A5315ED7-133A-403E-BEC9-633F267F63D3}"/>
              </a:ext>
            </a:extLst>
          </p:cNvPr>
          <p:cNvSpPr/>
          <p:nvPr/>
        </p:nvSpPr>
        <p:spPr>
          <a:xfrm>
            <a:off x="1451887" y="965198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5</a:t>
            </a:r>
          </a:p>
        </p:txBody>
      </p:sp>
      <p:sp>
        <p:nvSpPr>
          <p:cNvPr id="622" name="مربع نص 621">
            <a:extLst>
              <a:ext uri="{FF2B5EF4-FFF2-40B4-BE49-F238E27FC236}">
                <a16:creationId xmlns:a16="http://schemas.microsoft.com/office/drawing/2014/main" id="{C37C858B-A522-41F6-8342-7071D658CC1A}"/>
              </a:ext>
            </a:extLst>
          </p:cNvPr>
          <p:cNvSpPr txBox="1"/>
          <p:nvPr/>
        </p:nvSpPr>
        <p:spPr>
          <a:xfrm>
            <a:off x="1439529" y="3879181"/>
            <a:ext cx="6445250" cy="769441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600" b="1" u="sng" dirty="0"/>
              <a:t>V. The clownfish and the anemone </a:t>
            </a:r>
          </a:p>
          <a:p>
            <a:r>
              <a:rPr lang="en-US" dirty="0"/>
              <a:t>A. The clownfish attracts prey into the anemone and cleans up scraps of food. </a:t>
            </a:r>
          </a:p>
          <a:p>
            <a:r>
              <a:rPr lang="en-US" dirty="0"/>
              <a:t>B. The anemone provides a safe home and food for the clownfish.</a:t>
            </a:r>
            <a:endParaRPr lang="ar-SA" dirty="0"/>
          </a:p>
        </p:txBody>
      </p:sp>
      <p:pic>
        <p:nvPicPr>
          <p:cNvPr id="623" name="Picture 2">
            <a:extLst>
              <a:ext uri="{FF2B5EF4-FFF2-40B4-BE49-F238E27FC236}">
                <a16:creationId xmlns:a16="http://schemas.microsoft.com/office/drawing/2014/main" id="{8B0B04FA-9863-48C2-80DD-033A74E215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975203">
            <a:off x="773752" y="3295759"/>
            <a:ext cx="655211" cy="7299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6" name="مستطيل 105">
            <a:extLst>
              <a:ext uri="{FF2B5EF4-FFF2-40B4-BE49-F238E27FC236}">
                <a16:creationId xmlns:a16="http://schemas.microsoft.com/office/drawing/2014/main" id="{7A44D1E3-BEC0-4BAC-ABE8-FB160468D3BA}"/>
              </a:ext>
            </a:extLst>
          </p:cNvPr>
          <p:cNvSpPr/>
          <p:nvPr/>
        </p:nvSpPr>
        <p:spPr>
          <a:xfrm>
            <a:off x="4530502" y="2790372"/>
            <a:ext cx="1278628" cy="144929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7" name="مستطيل 106">
            <a:extLst>
              <a:ext uri="{FF2B5EF4-FFF2-40B4-BE49-F238E27FC236}">
                <a16:creationId xmlns:a16="http://schemas.microsoft.com/office/drawing/2014/main" id="{D400069C-C8FA-4083-A6A1-0C585180F0CB}"/>
              </a:ext>
            </a:extLst>
          </p:cNvPr>
          <p:cNvSpPr/>
          <p:nvPr/>
        </p:nvSpPr>
        <p:spPr>
          <a:xfrm>
            <a:off x="5512778" y="3081084"/>
            <a:ext cx="1759895" cy="184150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8" name="مستطيل 107">
            <a:extLst>
              <a:ext uri="{FF2B5EF4-FFF2-40B4-BE49-F238E27FC236}">
                <a16:creationId xmlns:a16="http://schemas.microsoft.com/office/drawing/2014/main" id="{1D3983DC-DDE1-40AC-8B51-6C390AA7C3D7}"/>
              </a:ext>
            </a:extLst>
          </p:cNvPr>
          <p:cNvSpPr/>
          <p:nvPr/>
        </p:nvSpPr>
        <p:spPr>
          <a:xfrm>
            <a:off x="3613541" y="3225800"/>
            <a:ext cx="581941" cy="170543"/>
          </a:xfrm>
          <a:prstGeom prst="rect">
            <a:avLst/>
          </a:prstGeom>
          <a:solidFill>
            <a:schemeClr val="bg1">
              <a:lumMod val="9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09" name="مستطيل 108">
            <a:extLst>
              <a:ext uri="{FF2B5EF4-FFF2-40B4-BE49-F238E27FC236}">
                <a16:creationId xmlns:a16="http://schemas.microsoft.com/office/drawing/2014/main" id="{C1988994-32B9-4386-A6E7-72744DFF2CF3}"/>
              </a:ext>
            </a:extLst>
          </p:cNvPr>
          <p:cNvSpPr/>
          <p:nvPr/>
        </p:nvSpPr>
        <p:spPr>
          <a:xfrm>
            <a:off x="3667330" y="2941490"/>
            <a:ext cx="1588549" cy="193595"/>
          </a:xfrm>
          <a:prstGeom prst="rect">
            <a:avLst/>
          </a:prstGeom>
          <a:solidFill>
            <a:schemeClr val="tx1">
              <a:lumMod val="50000"/>
              <a:lumOff val="5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sp>
        <p:nvSpPr>
          <p:cNvPr id="110" name="مستطيل 109">
            <a:extLst>
              <a:ext uri="{FF2B5EF4-FFF2-40B4-BE49-F238E27FC236}">
                <a16:creationId xmlns:a16="http://schemas.microsoft.com/office/drawing/2014/main" id="{3C54DFE0-D7F6-4D22-A8FA-60B76E469DAA}"/>
              </a:ext>
            </a:extLst>
          </p:cNvPr>
          <p:cNvSpPr/>
          <p:nvPr/>
        </p:nvSpPr>
        <p:spPr>
          <a:xfrm>
            <a:off x="6117257" y="2794214"/>
            <a:ext cx="1167208" cy="156456"/>
          </a:xfrm>
          <a:prstGeom prst="rect">
            <a:avLst/>
          </a:prstGeom>
          <a:solidFill>
            <a:schemeClr val="tx1">
              <a:lumMod val="50000"/>
              <a:lumOff val="50000"/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113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F3986FEF-E311-4F17-B6F4-A44077C6B7FD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41752" end="20708.25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4252259" y="254159"/>
            <a:ext cx="519526" cy="475823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sp>
        <p:nvSpPr>
          <p:cNvPr id="114" name="فقاعة الكلام: مستطيلة مستديرة الزوايا 113">
            <a:extLst>
              <a:ext uri="{FF2B5EF4-FFF2-40B4-BE49-F238E27FC236}">
                <a16:creationId xmlns:a16="http://schemas.microsoft.com/office/drawing/2014/main" id="{F0464429-CE05-474E-8177-7349E2BF7F30}"/>
              </a:ext>
            </a:extLst>
          </p:cNvPr>
          <p:cNvSpPr/>
          <p:nvPr/>
        </p:nvSpPr>
        <p:spPr>
          <a:xfrm>
            <a:off x="4971571" y="272625"/>
            <a:ext cx="3688335" cy="546100"/>
          </a:xfrm>
          <a:prstGeom prst="wedgeRoundRectCallout">
            <a:avLst>
              <a:gd name="adj1" fmla="val -38361"/>
              <a:gd name="adj2" fmla="val 79079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benefits do the clownfish and anemone offer each other?</a:t>
            </a:r>
            <a:endParaRPr lang="ar-SA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3"/>
                </p:tgtEl>
              </p:cMediaNode>
            </p:audio>
          </p:childTnLst>
        </p:cTn>
      </p:par>
    </p:tnLst>
    <p:bldLst>
      <p:bldP spid="622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6" name="Google Shape;6386;p50"/>
          <p:cNvGrpSpPr/>
          <p:nvPr/>
        </p:nvGrpSpPr>
        <p:grpSpPr>
          <a:xfrm rot="10800000" flipH="1">
            <a:off x="2577119" y="1091132"/>
            <a:ext cx="6293775" cy="3265714"/>
            <a:chOff x="242595" y="186227"/>
            <a:chExt cx="8852004" cy="4837548"/>
          </a:xfrm>
        </p:grpSpPr>
        <p:grpSp>
          <p:nvGrpSpPr>
            <p:cNvPr id="6387" name="Google Shape;6387;p50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6388" name="Google Shape;6388;p50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50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50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0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50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50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0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50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50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50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50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50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50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50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50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50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50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50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50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50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50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0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50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50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0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0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50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50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50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50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50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50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50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50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50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50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50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50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50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50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50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50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50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50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50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50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50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50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50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50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50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50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50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50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50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50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50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50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50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50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50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50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50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2" name="Google Shape;6452;p50"/>
          <p:cNvSpPr/>
          <p:nvPr/>
        </p:nvSpPr>
        <p:spPr>
          <a:xfrm rot="-135364">
            <a:off x="767556" y="973751"/>
            <a:ext cx="2804474" cy="3414511"/>
          </a:xfrm>
          <a:prstGeom prst="rect">
            <a:avLst/>
          </a:prstGeom>
          <a:solidFill>
            <a:schemeClr val="accent1"/>
          </a:solidFill>
          <a:ln w="57150">
            <a:solidFill>
              <a:schemeClr val="tx1">
                <a:lumMod val="50000"/>
                <a:lumOff val="50000"/>
              </a:schemeClr>
            </a:solidFill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485775" dist="19050" dir="2940000" algn="bl" rotWithShape="0">
              <a:srgbClr val="000000">
                <a:alpha val="5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3" name="Google Shape;6453;p50"/>
          <p:cNvSpPr txBox="1">
            <a:spLocks noGrp="1"/>
          </p:cNvSpPr>
          <p:nvPr>
            <p:ph type="title"/>
          </p:nvPr>
        </p:nvSpPr>
        <p:spPr>
          <a:xfrm>
            <a:off x="4074415" y="1666959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600" dirty="0"/>
              <a:t>Book Open</a:t>
            </a:r>
            <a:endParaRPr sz="6600" dirty="0"/>
          </a:p>
        </p:txBody>
      </p:sp>
      <p:sp>
        <p:nvSpPr>
          <p:cNvPr id="6454" name="Google Shape;6454;p50"/>
          <p:cNvSpPr txBox="1">
            <a:spLocks noGrp="1"/>
          </p:cNvSpPr>
          <p:nvPr>
            <p:ph type="subTitle" idx="1"/>
          </p:nvPr>
        </p:nvSpPr>
        <p:spPr>
          <a:xfrm>
            <a:off x="4287692" y="2890569"/>
            <a:ext cx="316156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/>
              <a:t>P</a:t>
            </a:r>
            <a:r>
              <a:rPr lang="en" sz="2000" dirty="0"/>
              <a:t>ages </a:t>
            </a:r>
            <a:r>
              <a:rPr lang="en" sz="20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( 13 )</a:t>
            </a:r>
            <a:endParaRPr sz="20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72" name="صورة 71">
            <a:extLst>
              <a:ext uri="{FF2B5EF4-FFF2-40B4-BE49-F238E27FC236}">
                <a16:creationId xmlns:a16="http://schemas.microsoft.com/office/drawing/2014/main" id="{15205BB7-AC11-41F5-978B-C70E626B0F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84096">
            <a:off x="256620" y="502266"/>
            <a:ext cx="3929285" cy="4419082"/>
          </a:xfrm>
          <a:prstGeom prst="rect">
            <a:avLst/>
          </a:prstGeom>
          <a:ln>
            <a:noFill/>
          </a:ln>
        </p:spPr>
      </p:pic>
      <p:grpSp>
        <p:nvGrpSpPr>
          <p:cNvPr id="73" name="Google Shape;1575;p33">
            <a:extLst>
              <a:ext uri="{FF2B5EF4-FFF2-40B4-BE49-F238E27FC236}">
                <a16:creationId xmlns:a16="http://schemas.microsoft.com/office/drawing/2014/main" id="{9E70C7F9-610C-458E-8667-C22810AFFAF6}"/>
              </a:ext>
            </a:extLst>
          </p:cNvPr>
          <p:cNvGrpSpPr/>
          <p:nvPr/>
        </p:nvGrpSpPr>
        <p:grpSpPr>
          <a:xfrm rot="5400000">
            <a:off x="5614607" y="1928029"/>
            <a:ext cx="157131" cy="1639176"/>
            <a:chOff x="5218000" y="988300"/>
            <a:chExt cx="437325" cy="1184975"/>
          </a:xfrm>
        </p:grpSpPr>
        <p:sp>
          <p:nvSpPr>
            <p:cNvPr id="74" name="Google Shape;1576;p33">
              <a:extLst>
                <a:ext uri="{FF2B5EF4-FFF2-40B4-BE49-F238E27FC236}">
                  <a16:creationId xmlns:a16="http://schemas.microsoft.com/office/drawing/2014/main" id="{72E4E748-D74B-42E1-9C22-6555DDFB4A68}"/>
                </a:ext>
              </a:extLst>
            </p:cNvPr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577;p33">
              <a:extLst>
                <a:ext uri="{FF2B5EF4-FFF2-40B4-BE49-F238E27FC236}">
                  <a16:creationId xmlns:a16="http://schemas.microsoft.com/office/drawing/2014/main" id="{228B8A82-68F0-4144-ABB2-47AAB26F049E}"/>
                </a:ext>
              </a:extLst>
            </p:cNvPr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578;p33">
              <a:extLst>
                <a:ext uri="{FF2B5EF4-FFF2-40B4-BE49-F238E27FC236}">
                  <a16:creationId xmlns:a16="http://schemas.microsoft.com/office/drawing/2014/main" id="{55F0E5E6-EC5A-4A19-990A-1F93C7D516A8}"/>
                </a:ext>
              </a:extLst>
            </p:cNvPr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579;p33">
              <a:extLst>
                <a:ext uri="{FF2B5EF4-FFF2-40B4-BE49-F238E27FC236}">
                  <a16:creationId xmlns:a16="http://schemas.microsoft.com/office/drawing/2014/main" id="{59C6AB60-782D-41FE-A5F8-23F804EFACB1}"/>
                </a:ext>
              </a:extLst>
            </p:cNvPr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580;p33">
              <a:extLst>
                <a:ext uri="{FF2B5EF4-FFF2-40B4-BE49-F238E27FC236}">
                  <a16:creationId xmlns:a16="http://schemas.microsoft.com/office/drawing/2014/main" id="{298843E9-595E-40E9-ACE0-3D8226C97721}"/>
                </a:ext>
              </a:extLst>
            </p:cNvPr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581;p33">
              <a:extLst>
                <a:ext uri="{FF2B5EF4-FFF2-40B4-BE49-F238E27FC236}">
                  <a16:creationId xmlns:a16="http://schemas.microsoft.com/office/drawing/2014/main" id="{16E89251-3BCE-451E-8C62-7B98BDAAA38C}"/>
                </a:ext>
              </a:extLst>
            </p:cNvPr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582;p33">
              <a:extLst>
                <a:ext uri="{FF2B5EF4-FFF2-40B4-BE49-F238E27FC236}">
                  <a16:creationId xmlns:a16="http://schemas.microsoft.com/office/drawing/2014/main" id="{D2F93D77-4401-4935-A6DB-F09CE3BAC17E}"/>
                </a:ext>
              </a:extLst>
            </p:cNvPr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583;p33">
              <a:extLst>
                <a:ext uri="{FF2B5EF4-FFF2-40B4-BE49-F238E27FC236}">
                  <a16:creationId xmlns:a16="http://schemas.microsoft.com/office/drawing/2014/main" id="{20D10EE0-8AA4-4738-B1FD-FB142D32652B}"/>
                </a:ext>
              </a:extLst>
            </p:cNvPr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584;p33">
              <a:extLst>
                <a:ext uri="{FF2B5EF4-FFF2-40B4-BE49-F238E27FC236}">
                  <a16:creationId xmlns:a16="http://schemas.microsoft.com/office/drawing/2014/main" id="{78DAC805-26AA-4570-85F3-A6F5EA482C73}"/>
                </a:ext>
              </a:extLst>
            </p:cNvPr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585;p33">
              <a:extLst>
                <a:ext uri="{FF2B5EF4-FFF2-40B4-BE49-F238E27FC236}">
                  <a16:creationId xmlns:a16="http://schemas.microsoft.com/office/drawing/2014/main" id="{75FC7F0D-70B4-415B-860C-A62C37F162E4}"/>
                </a:ext>
              </a:extLst>
            </p:cNvPr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586;p33">
              <a:extLst>
                <a:ext uri="{FF2B5EF4-FFF2-40B4-BE49-F238E27FC236}">
                  <a16:creationId xmlns:a16="http://schemas.microsoft.com/office/drawing/2014/main" id="{61A107ED-433A-4F8D-92A5-794C431EF6B2}"/>
                </a:ext>
              </a:extLst>
            </p:cNvPr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587;p33">
              <a:extLst>
                <a:ext uri="{FF2B5EF4-FFF2-40B4-BE49-F238E27FC236}">
                  <a16:creationId xmlns:a16="http://schemas.microsoft.com/office/drawing/2014/main" id="{3A00D9BF-174E-4F37-ACEC-D9E5BB118159}"/>
                </a:ext>
              </a:extLst>
            </p:cNvPr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588;p33">
              <a:extLst>
                <a:ext uri="{FF2B5EF4-FFF2-40B4-BE49-F238E27FC236}">
                  <a16:creationId xmlns:a16="http://schemas.microsoft.com/office/drawing/2014/main" id="{0A6E4C63-B82A-4F7F-9401-FB14F7D7C4D9}"/>
                </a:ext>
              </a:extLst>
            </p:cNvPr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589;p33">
              <a:extLst>
                <a:ext uri="{FF2B5EF4-FFF2-40B4-BE49-F238E27FC236}">
                  <a16:creationId xmlns:a16="http://schemas.microsoft.com/office/drawing/2014/main" id="{846393DF-F9C3-485F-A72E-4DA86B172635}"/>
                </a:ext>
              </a:extLst>
            </p:cNvPr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590;p33">
              <a:extLst>
                <a:ext uri="{FF2B5EF4-FFF2-40B4-BE49-F238E27FC236}">
                  <a16:creationId xmlns:a16="http://schemas.microsoft.com/office/drawing/2014/main" id="{D8EBD4CF-2960-4C67-9556-20FF01E2D3A4}"/>
                </a:ext>
              </a:extLst>
            </p:cNvPr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591;p33">
              <a:extLst>
                <a:ext uri="{FF2B5EF4-FFF2-40B4-BE49-F238E27FC236}">
                  <a16:creationId xmlns:a16="http://schemas.microsoft.com/office/drawing/2014/main" id="{AD985481-4FD0-4EAF-9A20-9E73CDA1BDE4}"/>
                </a:ext>
              </a:extLst>
            </p:cNvPr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592;p33">
              <a:extLst>
                <a:ext uri="{FF2B5EF4-FFF2-40B4-BE49-F238E27FC236}">
                  <a16:creationId xmlns:a16="http://schemas.microsoft.com/office/drawing/2014/main" id="{76D09465-8736-4B93-99F2-F506D0CC2E9D}"/>
                </a:ext>
              </a:extLst>
            </p:cNvPr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593;p33">
              <a:extLst>
                <a:ext uri="{FF2B5EF4-FFF2-40B4-BE49-F238E27FC236}">
                  <a16:creationId xmlns:a16="http://schemas.microsoft.com/office/drawing/2014/main" id="{306B01E6-6824-4BDB-92B9-E48D32F56FA5}"/>
                </a:ext>
              </a:extLst>
            </p:cNvPr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594;p33">
              <a:extLst>
                <a:ext uri="{FF2B5EF4-FFF2-40B4-BE49-F238E27FC236}">
                  <a16:creationId xmlns:a16="http://schemas.microsoft.com/office/drawing/2014/main" id="{DFE14633-E492-4438-B89C-45FC462B1D21}"/>
                </a:ext>
              </a:extLst>
            </p:cNvPr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595;p33">
              <a:extLst>
                <a:ext uri="{FF2B5EF4-FFF2-40B4-BE49-F238E27FC236}">
                  <a16:creationId xmlns:a16="http://schemas.microsoft.com/office/drawing/2014/main" id="{110994AA-4114-48C2-93D4-D59D398C0172}"/>
                </a:ext>
              </a:extLst>
            </p:cNvPr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596;p33">
              <a:extLst>
                <a:ext uri="{FF2B5EF4-FFF2-40B4-BE49-F238E27FC236}">
                  <a16:creationId xmlns:a16="http://schemas.microsoft.com/office/drawing/2014/main" id="{4E833D02-FCD8-443D-806D-E86DD73E04D7}"/>
                </a:ext>
              </a:extLst>
            </p:cNvPr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597;p33">
              <a:extLst>
                <a:ext uri="{FF2B5EF4-FFF2-40B4-BE49-F238E27FC236}">
                  <a16:creationId xmlns:a16="http://schemas.microsoft.com/office/drawing/2014/main" id="{9D1F8A74-08E2-4D2F-BD10-C494987A3F9B}"/>
                </a:ext>
              </a:extLst>
            </p:cNvPr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598;p33">
              <a:extLst>
                <a:ext uri="{FF2B5EF4-FFF2-40B4-BE49-F238E27FC236}">
                  <a16:creationId xmlns:a16="http://schemas.microsoft.com/office/drawing/2014/main" id="{E9D91CAE-9EE0-4821-9D42-34BE9278566F}"/>
                </a:ext>
              </a:extLst>
            </p:cNvPr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599;p33">
              <a:extLst>
                <a:ext uri="{FF2B5EF4-FFF2-40B4-BE49-F238E27FC236}">
                  <a16:creationId xmlns:a16="http://schemas.microsoft.com/office/drawing/2014/main" id="{FFF6DC1A-60AD-4444-AC94-CC7FF78FF51D}"/>
                </a:ext>
              </a:extLst>
            </p:cNvPr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600;p33">
              <a:extLst>
                <a:ext uri="{FF2B5EF4-FFF2-40B4-BE49-F238E27FC236}">
                  <a16:creationId xmlns:a16="http://schemas.microsoft.com/office/drawing/2014/main" id="{DB0E8CF9-6A14-4166-BD71-9905884D2A44}"/>
                </a:ext>
              </a:extLst>
            </p:cNvPr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601;p33">
              <a:extLst>
                <a:ext uri="{FF2B5EF4-FFF2-40B4-BE49-F238E27FC236}">
                  <a16:creationId xmlns:a16="http://schemas.microsoft.com/office/drawing/2014/main" id="{46D682C1-5B39-487C-8DBD-A73D6F00451B}"/>
                </a:ext>
              </a:extLst>
            </p:cNvPr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602;p33">
              <a:extLst>
                <a:ext uri="{FF2B5EF4-FFF2-40B4-BE49-F238E27FC236}">
                  <a16:creationId xmlns:a16="http://schemas.microsoft.com/office/drawing/2014/main" id="{3F92D77D-E362-4E50-AEF3-4B5AB9DE2077}"/>
                </a:ext>
              </a:extLst>
            </p:cNvPr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603;p33">
              <a:extLst>
                <a:ext uri="{FF2B5EF4-FFF2-40B4-BE49-F238E27FC236}">
                  <a16:creationId xmlns:a16="http://schemas.microsoft.com/office/drawing/2014/main" id="{114DC7C1-487B-4A59-9FCD-97A5D4D2C6FB}"/>
                </a:ext>
              </a:extLst>
            </p:cNvPr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FAA2C2B7-A71C-4F0C-AF32-860B7DE9C49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1261" t="46312" r="26050" b="13352"/>
          <a:stretch/>
        </p:blipFill>
        <p:spPr>
          <a:xfrm>
            <a:off x="714616" y="376517"/>
            <a:ext cx="5732290" cy="2074689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228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35" name="مربع نص 34">
            <a:extLst>
              <a:ext uri="{FF2B5EF4-FFF2-40B4-BE49-F238E27FC236}">
                <a16:creationId xmlns:a16="http://schemas.microsoft.com/office/drawing/2014/main" id="{65863843-FA6B-4B14-8100-11A712E8BA89}"/>
              </a:ext>
            </a:extLst>
          </p:cNvPr>
          <p:cNvSpPr txBox="1"/>
          <p:nvPr/>
        </p:nvSpPr>
        <p:spPr>
          <a:xfrm>
            <a:off x="783771" y="2689994"/>
            <a:ext cx="7845399" cy="169277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1</a:t>
            </a:r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. It is a relationship in which two animals depend upon and benefit from one another.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2. The plover cleans the crocodile’s teeth, which prevents infection and provides a meal for the plover.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3. The honeyguide bird and the ratel help each other get honey. The honeyguide bird finds the hive, and the ratel tears it open.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4. The zebra has bad eyesight, but good senses of smell and hearing. The ostrich has poor senses of smell and hearing, but good eyesight. </a:t>
            </a:r>
          </a:p>
          <a:p>
            <a:r>
              <a:rPr lang="en-US" sz="1300" dirty="0">
                <a:latin typeface="Calibri" panose="020F0502020204030204" pitchFamily="34" charset="0"/>
                <a:cs typeface="Calibri" panose="020F0502020204030204" pitchFamily="34" charset="0"/>
              </a:rPr>
              <a:t>5. The anemone provides a safe home for the clownfish and leftover food. The clownfish attracts prey to the anemone, cleans up food scraps and dead tentacles, and chases away fish that eat the anemone.</a:t>
            </a:r>
            <a:endParaRPr lang="ar-SA" sz="13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صورة 4">
            <a:extLst>
              <a:ext uri="{FF2B5EF4-FFF2-40B4-BE49-F238E27FC236}">
                <a16:creationId xmlns:a16="http://schemas.microsoft.com/office/drawing/2014/main" id="{B09107D7-E069-4454-834F-393566F44AA0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7227" t="27621" r="20252" b="9324"/>
          <a:stretch/>
        </p:blipFill>
        <p:spPr>
          <a:xfrm>
            <a:off x="760719" y="599355"/>
            <a:ext cx="7514985" cy="4087906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2">
                <a:lumMod val="60000"/>
                <a:lumOff val="40000"/>
              </a:schemeClr>
            </a:solidFill>
            <a:miter lim="800000"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10" name="مستطيل 9">
            <a:extLst>
              <a:ext uri="{FF2B5EF4-FFF2-40B4-BE49-F238E27FC236}">
                <a16:creationId xmlns:a16="http://schemas.microsoft.com/office/drawing/2014/main" id="{E728C1A7-35B8-4F4D-8D70-975BC0CA9E8F}"/>
              </a:ext>
            </a:extLst>
          </p:cNvPr>
          <p:cNvSpPr/>
          <p:nvPr/>
        </p:nvSpPr>
        <p:spPr>
          <a:xfrm>
            <a:off x="1429939" y="2309093"/>
            <a:ext cx="1789671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Calibri" panose="020F0502020204030204" pitchFamily="34" charset="0"/>
              </a:rPr>
              <a:t>Talk &amp; Listen to my Friends if they want to talk with me</a:t>
            </a:r>
          </a:p>
        </p:txBody>
      </p:sp>
      <p:sp>
        <p:nvSpPr>
          <p:cNvPr id="11" name="مستطيل 10">
            <a:extLst>
              <a:ext uri="{FF2B5EF4-FFF2-40B4-BE49-F238E27FC236}">
                <a16:creationId xmlns:a16="http://schemas.microsoft.com/office/drawing/2014/main" id="{429D4ABB-25F7-4F96-9686-8B4D6D55B9BD}"/>
              </a:ext>
            </a:extLst>
          </p:cNvPr>
          <p:cNvSpPr/>
          <p:nvPr/>
        </p:nvSpPr>
        <p:spPr>
          <a:xfrm>
            <a:off x="1486578" y="2846240"/>
            <a:ext cx="2304256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Make suggestions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if they ask for my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advice.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50EFE2D7-3D77-4391-981A-62B8A9291354}"/>
              </a:ext>
            </a:extLst>
          </p:cNvPr>
          <p:cNvSpPr/>
          <p:nvPr/>
        </p:nvSpPr>
        <p:spPr>
          <a:xfrm>
            <a:off x="1432790" y="3406698"/>
            <a:ext cx="1633139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Help them when </a:t>
            </a:r>
          </a:p>
          <a:p>
            <a:pPr algn="l" rtl="0"/>
            <a:r>
              <a:rPr lang="en-US" sz="1100" b="1" dirty="0">
                <a:solidFill>
                  <a:schemeClr val="tx2"/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they have problems </a:t>
            </a:r>
            <a:endParaRPr lang="en-US" sz="1100" dirty="0">
              <a:solidFill>
                <a:schemeClr val="tx2"/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3" name="مستطيل 12">
            <a:extLst>
              <a:ext uri="{FF2B5EF4-FFF2-40B4-BE49-F238E27FC236}">
                <a16:creationId xmlns:a16="http://schemas.microsoft.com/office/drawing/2014/main" id="{F1F9BE0C-3372-4C3F-92AF-8329FBDFCA82}"/>
              </a:ext>
            </a:extLst>
          </p:cNvPr>
          <p:cNvSpPr/>
          <p:nvPr/>
        </p:nvSpPr>
        <p:spPr>
          <a:xfrm>
            <a:off x="1402281" y="3948064"/>
            <a:ext cx="1771225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Call or text them 1-2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times per week to </a:t>
            </a:r>
          </a:p>
          <a:p>
            <a:pPr algn="l" rtl="0"/>
            <a:r>
              <a:rPr lang="en-US" sz="1100" b="1" dirty="0">
                <a:solidFill>
                  <a:schemeClr val="bg1">
                    <a:lumMod val="5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check up on them</a:t>
            </a:r>
            <a:endParaRPr lang="ar-SA" sz="1100" dirty="0">
              <a:solidFill>
                <a:schemeClr val="bg1">
                  <a:lumMod val="50000"/>
                </a:schemeClr>
              </a:solidFill>
              <a:latin typeface="Bookman Old Style" panose="02050604050505020204" pitchFamily="18" charset="0"/>
            </a:endParaRPr>
          </a:p>
        </p:txBody>
      </p:sp>
      <p:sp>
        <p:nvSpPr>
          <p:cNvPr id="14" name="مستطيل 13">
            <a:extLst>
              <a:ext uri="{FF2B5EF4-FFF2-40B4-BE49-F238E27FC236}">
                <a16:creationId xmlns:a16="http://schemas.microsoft.com/office/drawing/2014/main" id="{56992DD1-9145-4E7A-8168-BF53707FC28D}"/>
              </a:ext>
            </a:extLst>
          </p:cNvPr>
          <p:cNvSpPr/>
          <p:nvPr/>
        </p:nvSpPr>
        <p:spPr>
          <a:xfrm>
            <a:off x="2984010" y="2280951"/>
            <a:ext cx="1680198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talking ease some of</a:t>
            </a:r>
          </a:p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the pain and relief</a:t>
            </a:r>
          </a:p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 stress</a:t>
            </a:r>
          </a:p>
        </p:txBody>
      </p:sp>
      <p:sp>
        <p:nvSpPr>
          <p:cNvPr id="15" name="مستطيل 14">
            <a:extLst>
              <a:ext uri="{FF2B5EF4-FFF2-40B4-BE49-F238E27FC236}">
                <a16:creationId xmlns:a16="http://schemas.microsoft.com/office/drawing/2014/main" id="{18FF2554-9D23-4C25-9D19-9DE9DBAE8398}"/>
              </a:ext>
            </a:extLst>
          </p:cNvPr>
          <p:cNvSpPr/>
          <p:nvPr/>
        </p:nvSpPr>
        <p:spPr>
          <a:xfrm>
            <a:off x="2999378" y="2797542"/>
            <a:ext cx="1587990" cy="6001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It helps my friends </a:t>
            </a:r>
          </a:p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in making their </a:t>
            </a:r>
          </a:p>
          <a:p>
            <a:pPr algn="l" rtl="0"/>
            <a:r>
              <a:rPr lang="en-US" sz="11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decisions wisely </a:t>
            </a:r>
          </a:p>
        </p:txBody>
      </p:sp>
      <p:sp>
        <p:nvSpPr>
          <p:cNvPr id="16" name="مستطيل 15">
            <a:extLst>
              <a:ext uri="{FF2B5EF4-FFF2-40B4-BE49-F238E27FC236}">
                <a16:creationId xmlns:a16="http://schemas.microsoft.com/office/drawing/2014/main" id="{5680C33B-3D09-4603-A4B5-C1B1CE407646}"/>
              </a:ext>
            </a:extLst>
          </p:cNvPr>
          <p:cNvSpPr/>
          <p:nvPr/>
        </p:nvSpPr>
        <p:spPr>
          <a:xfrm>
            <a:off x="3017598" y="3400755"/>
            <a:ext cx="2448272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100" b="1" dirty="0">
                <a:solidFill>
                  <a:schemeClr val="tx2">
                    <a:lumMod val="75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finding a solution to the problem</a:t>
            </a:r>
            <a:endParaRPr lang="ar-SA" sz="1100" b="1" dirty="0">
              <a:solidFill>
                <a:schemeClr val="tx2">
                  <a:lumMod val="75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  <p:sp>
        <p:nvSpPr>
          <p:cNvPr id="17" name="مستطيل 16">
            <a:extLst>
              <a:ext uri="{FF2B5EF4-FFF2-40B4-BE49-F238E27FC236}">
                <a16:creationId xmlns:a16="http://schemas.microsoft.com/office/drawing/2014/main" id="{61FDD3B6-15C8-4C44-8D9A-6C37291CD19C}"/>
              </a:ext>
            </a:extLst>
          </p:cNvPr>
          <p:cNvSpPr/>
          <p:nvPr/>
        </p:nvSpPr>
        <p:spPr>
          <a:xfrm>
            <a:off x="2981159" y="3932696"/>
            <a:ext cx="283596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Let my friends know 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that they are not alone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and there is someone </a:t>
            </a:r>
          </a:p>
          <a:p>
            <a:pPr algn="l" rtl="0"/>
            <a:r>
              <a:rPr lang="en-US" sz="1000" b="1" dirty="0">
                <a:solidFill>
                  <a:schemeClr val="bg2">
                    <a:lumMod val="60000"/>
                    <a:lumOff val="40000"/>
                  </a:schemeClr>
                </a:solidFill>
                <a:latin typeface="Bookman Old Style" panose="02050604050505020204" pitchFamily="18" charset="0"/>
                <a:cs typeface="MV Boli" panose="02000500030200090000" pitchFamily="2" charset="0"/>
              </a:rPr>
              <a:t>cares about them.</a:t>
            </a:r>
            <a:endParaRPr lang="ar-SA" sz="1050" b="1" dirty="0">
              <a:solidFill>
                <a:schemeClr val="bg2">
                  <a:lumMod val="60000"/>
                  <a:lumOff val="40000"/>
                </a:schemeClr>
              </a:solidFill>
              <a:latin typeface="Bookman Old Style" panose="02050604050505020204" pitchFamily="18" charset="0"/>
              <a:cs typeface="MV Boli" panose="0200050003020009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9" name="Google Shape;7709;p62"/>
          <p:cNvSpPr txBox="1">
            <a:spLocks noGrp="1"/>
          </p:cNvSpPr>
          <p:nvPr>
            <p:ph type="title"/>
          </p:nvPr>
        </p:nvSpPr>
        <p:spPr>
          <a:xfrm>
            <a:off x="289695" y="48280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Remember..</a:t>
            </a:r>
            <a:endParaRPr sz="5400" dirty="0"/>
          </a:p>
        </p:txBody>
      </p:sp>
      <p:pic>
        <p:nvPicPr>
          <p:cNvPr id="3" name="Google Shape;7686;p60">
            <a:extLst>
              <a:ext uri="{FF2B5EF4-FFF2-40B4-BE49-F238E27FC236}">
                <a16:creationId xmlns:a16="http://schemas.microsoft.com/office/drawing/2014/main" id="{FC2F53F6-5D3B-442E-8896-7FA274162D6A}"/>
              </a:ext>
            </a:extLst>
          </p:cNvPr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960156" y="1695047"/>
            <a:ext cx="4636524" cy="2654117"/>
          </a:xfrm>
          <a:prstGeom prst="rect">
            <a:avLst/>
          </a:prstGeom>
          <a:noFill/>
          <a:ln>
            <a:noFill/>
          </a:ln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18136ECC-6675-479E-8699-DD86A7B554FB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1765" r="21765"/>
          <a:stretch/>
        </p:blipFill>
        <p:spPr>
          <a:xfrm>
            <a:off x="2481942" y="1859535"/>
            <a:ext cx="3580761" cy="2289843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bg1">
                <a:lumMod val="90000"/>
              </a:schemeClr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83580915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6" name="Google Shape;6386;p50"/>
          <p:cNvGrpSpPr/>
          <p:nvPr/>
        </p:nvGrpSpPr>
        <p:grpSpPr>
          <a:xfrm rot="10800000" flipH="1">
            <a:off x="2561751" y="722298"/>
            <a:ext cx="6293775" cy="3749809"/>
            <a:chOff x="242595" y="186227"/>
            <a:chExt cx="8852004" cy="4837548"/>
          </a:xfrm>
        </p:grpSpPr>
        <p:grpSp>
          <p:nvGrpSpPr>
            <p:cNvPr id="6387" name="Google Shape;6387;p50"/>
            <p:cNvGrpSpPr/>
            <p:nvPr/>
          </p:nvGrpSpPr>
          <p:grpSpPr>
            <a:xfrm>
              <a:off x="242595" y="186227"/>
              <a:ext cx="8852004" cy="4837548"/>
              <a:chOff x="420325" y="4177525"/>
              <a:chExt cx="1800725" cy="988950"/>
            </a:xfrm>
          </p:grpSpPr>
          <p:sp>
            <p:nvSpPr>
              <p:cNvPr id="6388" name="Google Shape;6388;p50"/>
              <p:cNvSpPr/>
              <p:nvPr/>
            </p:nvSpPr>
            <p:spPr>
              <a:xfrm>
                <a:off x="420325" y="4177525"/>
                <a:ext cx="1795700" cy="988950"/>
              </a:xfrm>
              <a:custGeom>
                <a:avLst/>
                <a:gdLst/>
                <a:ahLst/>
                <a:cxnLst/>
                <a:rect l="l" t="t" r="r" b="b"/>
                <a:pathLst>
                  <a:path w="71828" h="39558" extrusionOk="0">
                    <a:moveTo>
                      <a:pt x="33275" y="1056"/>
                    </a:moveTo>
                    <a:lnTo>
                      <a:pt x="33375" y="1157"/>
                    </a:lnTo>
                    <a:lnTo>
                      <a:pt x="33225" y="1207"/>
                    </a:lnTo>
                    <a:lnTo>
                      <a:pt x="33124" y="1157"/>
                    </a:lnTo>
                    <a:lnTo>
                      <a:pt x="33275" y="1056"/>
                    </a:lnTo>
                    <a:close/>
                    <a:moveTo>
                      <a:pt x="38050" y="1307"/>
                    </a:moveTo>
                    <a:lnTo>
                      <a:pt x="38151" y="1358"/>
                    </a:lnTo>
                    <a:lnTo>
                      <a:pt x="37949" y="1408"/>
                    </a:lnTo>
                    <a:lnTo>
                      <a:pt x="37899" y="1358"/>
                    </a:lnTo>
                    <a:lnTo>
                      <a:pt x="38050" y="1307"/>
                    </a:lnTo>
                    <a:close/>
                    <a:moveTo>
                      <a:pt x="49912" y="1458"/>
                    </a:move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50063" y="1508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164" y="1508"/>
                    </a:lnTo>
                    <a:lnTo>
                      <a:pt x="49912" y="1458"/>
                    </a:lnTo>
                    <a:close/>
                    <a:moveTo>
                      <a:pt x="29446" y="1544"/>
                    </a:moveTo>
                    <a:lnTo>
                      <a:pt x="29317" y="1659"/>
                    </a:lnTo>
                    <a:lnTo>
                      <a:pt x="29382" y="1659"/>
                    </a:lnTo>
                    <a:lnTo>
                      <a:pt x="29446" y="1544"/>
                    </a:lnTo>
                    <a:close/>
                    <a:moveTo>
                      <a:pt x="30410" y="1508"/>
                    </a:moveTo>
                    <a:lnTo>
                      <a:pt x="30611" y="1559"/>
                    </a:lnTo>
                    <a:lnTo>
                      <a:pt x="30510" y="1659"/>
                    </a:lnTo>
                    <a:lnTo>
                      <a:pt x="30309" y="1559"/>
                    </a:lnTo>
                    <a:lnTo>
                      <a:pt x="30410" y="1508"/>
                    </a:lnTo>
                    <a:close/>
                    <a:moveTo>
                      <a:pt x="29204" y="1659"/>
                    </a:moveTo>
                    <a:lnTo>
                      <a:pt x="29204" y="1709"/>
                    </a:lnTo>
                    <a:lnTo>
                      <a:pt x="29204" y="1760"/>
                    </a:lnTo>
                    <a:lnTo>
                      <a:pt x="29317" y="1659"/>
                    </a:lnTo>
                    <a:close/>
                    <a:moveTo>
                      <a:pt x="54637" y="1257"/>
                    </a:moveTo>
                    <a:lnTo>
                      <a:pt x="55441" y="1508"/>
                    </a:lnTo>
                    <a:lnTo>
                      <a:pt x="55542" y="1559"/>
                    </a:lnTo>
                    <a:lnTo>
                      <a:pt x="55441" y="1609"/>
                    </a:lnTo>
                    <a:lnTo>
                      <a:pt x="55140" y="1860"/>
                    </a:lnTo>
                    <a:lnTo>
                      <a:pt x="54888" y="1860"/>
                    </a:lnTo>
                    <a:lnTo>
                      <a:pt x="54788" y="1810"/>
                    </a:lnTo>
                    <a:lnTo>
                      <a:pt x="54687" y="1659"/>
                    </a:lnTo>
                    <a:lnTo>
                      <a:pt x="54587" y="1559"/>
                    </a:lnTo>
                    <a:lnTo>
                      <a:pt x="54486" y="1408"/>
                    </a:lnTo>
                    <a:lnTo>
                      <a:pt x="54436" y="1358"/>
                    </a:lnTo>
                    <a:lnTo>
                      <a:pt x="54486" y="1307"/>
                    </a:lnTo>
                    <a:lnTo>
                      <a:pt x="54637" y="1257"/>
                    </a:lnTo>
                    <a:close/>
                    <a:moveTo>
                      <a:pt x="32320" y="1257"/>
                    </a:moveTo>
                    <a:lnTo>
                      <a:pt x="32420" y="1307"/>
                    </a:lnTo>
                    <a:lnTo>
                      <a:pt x="32571" y="1358"/>
                    </a:lnTo>
                    <a:lnTo>
                      <a:pt x="32370" y="1458"/>
                    </a:lnTo>
                    <a:lnTo>
                      <a:pt x="32270" y="1609"/>
                    </a:lnTo>
                    <a:lnTo>
                      <a:pt x="32270" y="1810"/>
                    </a:lnTo>
                    <a:lnTo>
                      <a:pt x="32270" y="1961"/>
                    </a:lnTo>
                    <a:lnTo>
                      <a:pt x="32169" y="2061"/>
                    </a:lnTo>
                    <a:lnTo>
                      <a:pt x="32069" y="2061"/>
                    </a:lnTo>
                    <a:lnTo>
                      <a:pt x="31868" y="2011"/>
                    </a:lnTo>
                    <a:lnTo>
                      <a:pt x="31717" y="1961"/>
                    </a:lnTo>
                    <a:lnTo>
                      <a:pt x="31666" y="1760"/>
                    </a:lnTo>
                    <a:lnTo>
                      <a:pt x="31616" y="1709"/>
                    </a:lnTo>
                    <a:lnTo>
                      <a:pt x="31516" y="1609"/>
                    </a:lnTo>
                    <a:lnTo>
                      <a:pt x="31415" y="1559"/>
                    </a:lnTo>
                    <a:lnTo>
                      <a:pt x="31465" y="1508"/>
                    </a:lnTo>
                    <a:lnTo>
                      <a:pt x="31516" y="1508"/>
                    </a:lnTo>
                    <a:lnTo>
                      <a:pt x="32320" y="1257"/>
                    </a:lnTo>
                    <a:close/>
                    <a:moveTo>
                      <a:pt x="32672" y="1860"/>
                    </a:moveTo>
                    <a:lnTo>
                      <a:pt x="32772" y="2011"/>
                    </a:lnTo>
                    <a:lnTo>
                      <a:pt x="32672" y="2061"/>
                    </a:lnTo>
                    <a:lnTo>
                      <a:pt x="32622" y="1961"/>
                    </a:lnTo>
                    <a:lnTo>
                      <a:pt x="32672" y="1860"/>
                    </a:lnTo>
                    <a:close/>
                    <a:moveTo>
                      <a:pt x="52174" y="1659"/>
                    </a:moveTo>
                    <a:lnTo>
                      <a:pt x="52325" y="1709"/>
                    </a:lnTo>
                    <a:lnTo>
                      <a:pt x="52476" y="1760"/>
                    </a:lnTo>
                    <a:lnTo>
                      <a:pt x="52576" y="1860"/>
                    </a:lnTo>
                    <a:lnTo>
                      <a:pt x="52677" y="1961"/>
                    </a:lnTo>
                    <a:lnTo>
                      <a:pt x="52677" y="2011"/>
                    </a:lnTo>
                    <a:lnTo>
                      <a:pt x="52425" y="2061"/>
                    </a:lnTo>
                    <a:lnTo>
                      <a:pt x="52275" y="2061"/>
                    </a:lnTo>
                    <a:lnTo>
                      <a:pt x="52174" y="1961"/>
                    </a:lnTo>
                    <a:lnTo>
                      <a:pt x="52023" y="1860"/>
                    </a:lnTo>
                    <a:lnTo>
                      <a:pt x="51923" y="1810"/>
                    </a:lnTo>
                    <a:lnTo>
                      <a:pt x="51923" y="1709"/>
                    </a:lnTo>
                    <a:lnTo>
                      <a:pt x="52174" y="1659"/>
                    </a:lnTo>
                    <a:close/>
                    <a:moveTo>
                      <a:pt x="58206" y="1860"/>
                    </a:moveTo>
                    <a:lnTo>
                      <a:pt x="58256" y="2011"/>
                    </a:lnTo>
                    <a:lnTo>
                      <a:pt x="58206" y="2061"/>
                    </a:lnTo>
                    <a:lnTo>
                      <a:pt x="58105" y="1961"/>
                    </a:lnTo>
                    <a:lnTo>
                      <a:pt x="58206" y="1860"/>
                    </a:lnTo>
                    <a:close/>
                    <a:moveTo>
                      <a:pt x="29606" y="1257"/>
                    </a:moveTo>
                    <a:lnTo>
                      <a:pt x="29446" y="1544"/>
                    </a:lnTo>
                    <a:lnTo>
                      <a:pt x="29446" y="1544"/>
                    </a:lnTo>
                    <a:lnTo>
                      <a:pt x="29656" y="1358"/>
                    </a:lnTo>
                    <a:lnTo>
                      <a:pt x="29756" y="1358"/>
                    </a:lnTo>
                    <a:lnTo>
                      <a:pt x="29756" y="1458"/>
                    </a:lnTo>
                    <a:lnTo>
                      <a:pt x="29706" y="1559"/>
                    </a:lnTo>
                    <a:lnTo>
                      <a:pt x="29555" y="1659"/>
                    </a:lnTo>
                    <a:lnTo>
                      <a:pt x="29382" y="1659"/>
                    </a:lnTo>
                    <a:lnTo>
                      <a:pt x="29354" y="1709"/>
                    </a:lnTo>
                    <a:lnTo>
                      <a:pt x="29153" y="2011"/>
                    </a:lnTo>
                    <a:lnTo>
                      <a:pt x="28952" y="2162"/>
                    </a:lnTo>
                    <a:lnTo>
                      <a:pt x="28801" y="2262"/>
                    </a:lnTo>
                    <a:lnTo>
                      <a:pt x="28701" y="2212"/>
                    </a:lnTo>
                    <a:lnTo>
                      <a:pt x="28651" y="2162"/>
                    </a:lnTo>
                    <a:lnTo>
                      <a:pt x="28651" y="2061"/>
                    </a:lnTo>
                    <a:lnTo>
                      <a:pt x="28651" y="2011"/>
                    </a:lnTo>
                    <a:lnTo>
                      <a:pt x="28751" y="1860"/>
                    </a:lnTo>
                    <a:lnTo>
                      <a:pt x="29053" y="1659"/>
                    </a:lnTo>
                    <a:lnTo>
                      <a:pt x="29204" y="1659"/>
                    </a:lnTo>
                    <a:lnTo>
                      <a:pt x="29153" y="1609"/>
                    </a:lnTo>
                    <a:lnTo>
                      <a:pt x="29204" y="1559"/>
                    </a:lnTo>
                    <a:lnTo>
                      <a:pt x="29606" y="1257"/>
                    </a:lnTo>
                    <a:close/>
                    <a:moveTo>
                      <a:pt x="47701" y="1659"/>
                    </a:moveTo>
                    <a:lnTo>
                      <a:pt x="47851" y="1709"/>
                    </a:lnTo>
                    <a:lnTo>
                      <a:pt x="47952" y="1810"/>
                    </a:lnTo>
                    <a:lnTo>
                      <a:pt x="47952" y="1910"/>
                    </a:lnTo>
                    <a:lnTo>
                      <a:pt x="47952" y="2162"/>
                    </a:lnTo>
                    <a:lnTo>
                      <a:pt x="47851" y="2262"/>
                    </a:lnTo>
                    <a:lnTo>
                      <a:pt x="47701" y="2162"/>
                    </a:lnTo>
                    <a:lnTo>
                      <a:pt x="47701" y="2061"/>
                    </a:lnTo>
                    <a:lnTo>
                      <a:pt x="47650" y="1961"/>
                    </a:lnTo>
                    <a:lnTo>
                      <a:pt x="47600" y="1910"/>
                    </a:lnTo>
                    <a:lnTo>
                      <a:pt x="47500" y="1860"/>
                    </a:lnTo>
                    <a:lnTo>
                      <a:pt x="47399" y="1760"/>
                    </a:lnTo>
                    <a:lnTo>
                      <a:pt x="47449" y="1709"/>
                    </a:lnTo>
                    <a:lnTo>
                      <a:pt x="47500" y="1709"/>
                    </a:lnTo>
                    <a:lnTo>
                      <a:pt x="47701" y="1659"/>
                    </a:lnTo>
                    <a:close/>
                    <a:moveTo>
                      <a:pt x="53682" y="1458"/>
                    </a:moveTo>
                    <a:lnTo>
                      <a:pt x="53783" y="1559"/>
                    </a:lnTo>
                    <a:lnTo>
                      <a:pt x="53783" y="1609"/>
                    </a:lnTo>
                    <a:lnTo>
                      <a:pt x="53833" y="1810"/>
                    </a:lnTo>
                    <a:lnTo>
                      <a:pt x="53783" y="1961"/>
                    </a:lnTo>
                    <a:lnTo>
                      <a:pt x="53682" y="2112"/>
                    </a:lnTo>
                    <a:lnTo>
                      <a:pt x="53531" y="2212"/>
                    </a:lnTo>
                    <a:lnTo>
                      <a:pt x="53431" y="2262"/>
                    </a:lnTo>
                    <a:lnTo>
                      <a:pt x="53380" y="2262"/>
                    </a:lnTo>
                    <a:lnTo>
                      <a:pt x="53330" y="2212"/>
                    </a:lnTo>
                    <a:lnTo>
                      <a:pt x="53230" y="2011"/>
                    </a:lnTo>
                    <a:lnTo>
                      <a:pt x="53179" y="1910"/>
                    </a:lnTo>
                    <a:lnTo>
                      <a:pt x="53079" y="1810"/>
                    </a:lnTo>
                    <a:lnTo>
                      <a:pt x="53230" y="1609"/>
                    </a:lnTo>
                    <a:lnTo>
                      <a:pt x="53330" y="1508"/>
                    </a:lnTo>
                    <a:lnTo>
                      <a:pt x="53431" y="1458"/>
                    </a:lnTo>
                    <a:close/>
                    <a:moveTo>
                      <a:pt x="46193" y="2112"/>
                    </a:moveTo>
                    <a:lnTo>
                      <a:pt x="46243" y="2162"/>
                    </a:lnTo>
                    <a:lnTo>
                      <a:pt x="46293" y="2262"/>
                    </a:lnTo>
                    <a:lnTo>
                      <a:pt x="46293" y="2363"/>
                    </a:lnTo>
                    <a:lnTo>
                      <a:pt x="46193" y="2463"/>
                    </a:lnTo>
                    <a:lnTo>
                      <a:pt x="46092" y="2463"/>
                    </a:lnTo>
                    <a:lnTo>
                      <a:pt x="46042" y="2413"/>
                    </a:lnTo>
                    <a:lnTo>
                      <a:pt x="45992" y="2313"/>
                    </a:lnTo>
                    <a:lnTo>
                      <a:pt x="45992" y="2212"/>
                    </a:lnTo>
                    <a:lnTo>
                      <a:pt x="46092" y="2112"/>
                    </a:lnTo>
                    <a:close/>
                    <a:moveTo>
                      <a:pt x="16437" y="2061"/>
                    </a:moveTo>
                    <a:lnTo>
                      <a:pt x="16587" y="2212"/>
                    </a:lnTo>
                    <a:lnTo>
                      <a:pt x="16738" y="2262"/>
                    </a:lnTo>
                    <a:lnTo>
                      <a:pt x="17090" y="2363"/>
                    </a:lnTo>
                    <a:lnTo>
                      <a:pt x="17090" y="2413"/>
                    </a:lnTo>
                    <a:lnTo>
                      <a:pt x="16989" y="2514"/>
                    </a:lnTo>
                    <a:lnTo>
                      <a:pt x="16738" y="2514"/>
                    </a:lnTo>
                    <a:lnTo>
                      <a:pt x="16487" y="2463"/>
                    </a:lnTo>
                    <a:lnTo>
                      <a:pt x="16386" y="2463"/>
                    </a:lnTo>
                    <a:lnTo>
                      <a:pt x="16286" y="2363"/>
                    </a:lnTo>
                    <a:lnTo>
                      <a:pt x="16286" y="2262"/>
                    </a:lnTo>
                    <a:lnTo>
                      <a:pt x="16336" y="2162"/>
                    </a:lnTo>
                    <a:lnTo>
                      <a:pt x="16437" y="2061"/>
                    </a:lnTo>
                    <a:close/>
                    <a:moveTo>
                      <a:pt x="60166" y="2262"/>
                    </a:moveTo>
                    <a:lnTo>
                      <a:pt x="60267" y="2363"/>
                    </a:lnTo>
                    <a:lnTo>
                      <a:pt x="60166" y="2514"/>
                    </a:lnTo>
                    <a:lnTo>
                      <a:pt x="60066" y="2413"/>
                    </a:lnTo>
                    <a:lnTo>
                      <a:pt x="60166" y="2262"/>
                    </a:lnTo>
                    <a:close/>
                    <a:moveTo>
                      <a:pt x="38804" y="2514"/>
                    </a:moveTo>
                    <a:lnTo>
                      <a:pt x="39005" y="2614"/>
                    </a:lnTo>
                    <a:lnTo>
                      <a:pt x="38904" y="2664"/>
                    </a:lnTo>
                    <a:lnTo>
                      <a:pt x="38703" y="2614"/>
                    </a:lnTo>
                    <a:lnTo>
                      <a:pt x="38804" y="2514"/>
                    </a:lnTo>
                    <a:close/>
                    <a:moveTo>
                      <a:pt x="50566" y="2514"/>
                    </a:moveTo>
                    <a:lnTo>
                      <a:pt x="50767" y="2614"/>
                    </a:lnTo>
                    <a:lnTo>
                      <a:pt x="50666" y="2664"/>
                    </a:lnTo>
                    <a:lnTo>
                      <a:pt x="50465" y="2614"/>
                    </a:lnTo>
                    <a:lnTo>
                      <a:pt x="50566" y="2514"/>
                    </a:lnTo>
                    <a:close/>
                    <a:moveTo>
                      <a:pt x="12516" y="3519"/>
                    </a:moveTo>
                    <a:lnTo>
                      <a:pt x="12616" y="3619"/>
                    </a:lnTo>
                    <a:lnTo>
                      <a:pt x="12516" y="3720"/>
                    </a:lnTo>
                    <a:lnTo>
                      <a:pt x="12415" y="3670"/>
                    </a:lnTo>
                    <a:lnTo>
                      <a:pt x="12516" y="3519"/>
                    </a:lnTo>
                    <a:close/>
                    <a:moveTo>
                      <a:pt x="62076" y="4172"/>
                    </a:moveTo>
                    <a:lnTo>
                      <a:pt x="62277" y="4273"/>
                    </a:lnTo>
                    <a:lnTo>
                      <a:pt x="62177" y="4323"/>
                    </a:lnTo>
                    <a:lnTo>
                      <a:pt x="61976" y="4273"/>
                    </a:lnTo>
                    <a:lnTo>
                      <a:pt x="62076" y="4172"/>
                    </a:lnTo>
                    <a:close/>
                    <a:moveTo>
                      <a:pt x="53129" y="4574"/>
                    </a:moveTo>
                    <a:lnTo>
                      <a:pt x="53230" y="4675"/>
                    </a:lnTo>
                    <a:lnTo>
                      <a:pt x="53129" y="4775"/>
                    </a:lnTo>
                    <a:lnTo>
                      <a:pt x="53079" y="4625"/>
                    </a:lnTo>
                    <a:lnTo>
                      <a:pt x="53129" y="4574"/>
                    </a:lnTo>
                    <a:close/>
                    <a:moveTo>
                      <a:pt x="9953" y="4775"/>
                    </a:moveTo>
                    <a:lnTo>
                      <a:pt x="9888" y="4786"/>
                    </a:lnTo>
                    <a:lnTo>
                      <a:pt x="9888" y="4786"/>
                    </a:lnTo>
                    <a:lnTo>
                      <a:pt x="9852" y="4876"/>
                    </a:lnTo>
                    <a:lnTo>
                      <a:pt x="9852" y="4926"/>
                    </a:lnTo>
                    <a:lnTo>
                      <a:pt x="9852" y="4977"/>
                    </a:lnTo>
                    <a:lnTo>
                      <a:pt x="9912" y="4977"/>
                    </a:lnTo>
                    <a:lnTo>
                      <a:pt x="9953" y="4775"/>
                    </a:lnTo>
                    <a:close/>
                    <a:moveTo>
                      <a:pt x="13370" y="4977"/>
                    </a:moveTo>
                    <a:lnTo>
                      <a:pt x="13421" y="5027"/>
                    </a:lnTo>
                    <a:lnTo>
                      <a:pt x="13370" y="5178"/>
                    </a:lnTo>
                    <a:lnTo>
                      <a:pt x="13270" y="5127"/>
                    </a:lnTo>
                    <a:lnTo>
                      <a:pt x="13370" y="4977"/>
                    </a:lnTo>
                    <a:close/>
                    <a:moveTo>
                      <a:pt x="11460" y="5630"/>
                    </a:moveTo>
                    <a:lnTo>
                      <a:pt x="11511" y="5680"/>
                    </a:lnTo>
                    <a:lnTo>
                      <a:pt x="11561" y="5781"/>
                    </a:lnTo>
                    <a:lnTo>
                      <a:pt x="11511" y="5881"/>
                    </a:lnTo>
                    <a:lnTo>
                      <a:pt x="11460" y="5982"/>
                    </a:lnTo>
                    <a:lnTo>
                      <a:pt x="11360" y="5982"/>
                    </a:lnTo>
                    <a:lnTo>
                      <a:pt x="11259" y="5932"/>
                    </a:lnTo>
                    <a:lnTo>
                      <a:pt x="11259" y="5831"/>
                    </a:lnTo>
                    <a:lnTo>
                      <a:pt x="11259" y="5731"/>
                    </a:lnTo>
                    <a:lnTo>
                      <a:pt x="11360" y="5630"/>
                    </a:lnTo>
                    <a:close/>
                    <a:moveTo>
                      <a:pt x="12516" y="5781"/>
                    </a:moveTo>
                    <a:lnTo>
                      <a:pt x="12616" y="5881"/>
                    </a:lnTo>
                    <a:lnTo>
                      <a:pt x="12516" y="6032"/>
                    </a:lnTo>
                    <a:lnTo>
                      <a:pt x="12415" y="5932"/>
                    </a:lnTo>
                    <a:lnTo>
                      <a:pt x="12516" y="5781"/>
                    </a:lnTo>
                    <a:close/>
                    <a:moveTo>
                      <a:pt x="64137" y="6032"/>
                    </a:moveTo>
                    <a:lnTo>
                      <a:pt x="64237" y="6133"/>
                    </a:lnTo>
                    <a:lnTo>
                      <a:pt x="64036" y="6183"/>
                    </a:lnTo>
                    <a:lnTo>
                      <a:pt x="63936" y="6133"/>
                    </a:lnTo>
                    <a:lnTo>
                      <a:pt x="64137" y="6032"/>
                    </a:lnTo>
                    <a:close/>
                    <a:moveTo>
                      <a:pt x="7339" y="5781"/>
                    </a:moveTo>
                    <a:lnTo>
                      <a:pt x="7490" y="5831"/>
                    </a:lnTo>
                    <a:lnTo>
                      <a:pt x="7540" y="5881"/>
                    </a:lnTo>
                    <a:lnTo>
                      <a:pt x="7590" y="5982"/>
                    </a:lnTo>
                    <a:lnTo>
                      <a:pt x="7590" y="6133"/>
                    </a:lnTo>
                    <a:lnTo>
                      <a:pt x="7490" y="6183"/>
                    </a:lnTo>
                    <a:lnTo>
                      <a:pt x="7339" y="6233"/>
                    </a:lnTo>
                    <a:lnTo>
                      <a:pt x="7188" y="6183"/>
                    </a:lnTo>
                    <a:lnTo>
                      <a:pt x="7087" y="6133"/>
                    </a:lnTo>
                    <a:lnTo>
                      <a:pt x="7037" y="6082"/>
                    </a:lnTo>
                    <a:lnTo>
                      <a:pt x="7037" y="5982"/>
                    </a:lnTo>
                    <a:lnTo>
                      <a:pt x="7087" y="5881"/>
                    </a:lnTo>
                    <a:lnTo>
                      <a:pt x="7138" y="5831"/>
                    </a:lnTo>
                    <a:lnTo>
                      <a:pt x="7238" y="5831"/>
                    </a:lnTo>
                    <a:lnTo>
                      <a:pt x="7339" y="5781"/>
                    </a:lnTo>
                    <a:close/>
                    <a:moveTo>
                      <a:pt x="66801" y="5127"/>
                    </a:moveTo>
                    <a:lnTo>
                      <a:pt x="67002" y="5178"/>
                    </a:lnTo>
                    <a:lnTo>
                      <a:pt x="66127" y="6198"/>
                    </a:lnTo>
                    <a:lnTo>
                      <a:pt x="66127" y="6198"/>
                    </a:lnTo>
                    <a:lnTo>
                      <a:pt x="66097" y="6183"/>
                    </a:lnTo>
                    <a:lnTo>
                      <a:pt x="65946" y="6133"/>
                    </a:lnTo>
                    <a:lnTo>
                      <a:pt x="65896" y="6032"/>
                    </a:lnTo>
                    <a:lnTo>
                      <a:pt x="65896" y="5932"/>
                    </a:lnTo>
                    <a:lnTo>
                      <a:pt x="65796" y="5881"/>
                    </a:lnTo>
                    <a:lnTo>
                      <a:pt x="65695" y="5831"/>
                    </a:lnTo>
                    <a:lnTo>
                      <a:pt x="65645" y="5932"/>
                    </a:lnTo>
                    <a:lnTo>
                      <a:pt x="65595" y="6133"/>
                    </a:lnTo>
                    <a:lnTo>
                      <a:pt x="65645" y="6334"/>
                    </a:lnTo>
                    <a:lnTo>
                      <a:pt x="65595" y="6434"/>
                    </a:lnTo>
                    <a:lnTo>
                      <a:pt x="65192" y="6434"/>
                    </a:lnTo>
                    <a:lnTo>
                      <a:pt x="65142" y="6334"/>
                    </a:lnTo>
                    <a:lnTo>
                      <a:pt x="65142" y="6283"/>
                    </a:lnTo>
                    <a:lnTo>
                      <a:pt x="65243" y="6183"/>
                    </a:lnTo>
                    <a:lnTo>
                      <a:pt x="65343" y="6082"/>
                    </a:lnTo>
                    <a:lnTo>
                      <a:pt x="65343" y="5982"/>
                    </a:lnTo>
                    <a:lnTo>
                      <a:pt x="65343" y="5831"/>
                    </a:lnTo>
                    <a:lnTo>
                      <a:pt x="65343" y="5731"/>
                    </a:lnTo>
                    <a:lnTo>
                      <a:pt x="65394" y="5630"/>
                    </a:lnTo>
                    <a:lnTo>
                      <a:pt x="65494" y="5580"/>
                    </a:lnTo>
                    <a:lnTo>
                      <a:pt x="65997" y="5580"/>
                    </a:lnTo>
                    <a:lnTo>
                      <a:pt x="66147" y="5529"/>
                    </a:lnTo>
                    <a:lnTo>
                      <a:pt x="66248" y="5429"/>
                    </a:lnTo>
                    <a:lnTo>
                      <a:pt x="66449" y="5278"/>
                    </a:lnTo>
                    <a:lnTo>
                      <a:pt x="66600" y="5178"/>
                    </a:lnTo>
                    <a:lnTo>
                      <a:pt x="66801" y="5127"/>
                    </a:lnTo>
                    <a:close/>
                    <a:moveTo>
                      <a:pt x="65745" y="6434"/>
                    </a:moveTo>
                    <a:lnTo>
                      <a:pt x="65860" y="6510"/>
                    </a:lnTo>
                    <a:lnTo>
                      <a:pt x="65796" y="6585"/>
                    </a:lnTo>
                    <a:lnTo>
                      <a:pt x="65645" y="6535"/>
                    </a:lnTo>
                    <a:lnTo>
                      <a:pt x="65595" y="6484"/>
                    </a:lnTo>
                    <a:lnTo>
                      <a:pt x="65645" y="6434"/>
                    </a:lnTo>
                    <a:close/>
                    <a:moveTo>
                      <a:pt x="67404" y="5178"/>
                    </a:moveTo>
                    <a:lnTo>
                      <a:pt x="67555" y="5278"/>
                    </a:lnTo>
                    <a:lnTo>
                      <a:pt x="67555" y="5328"/>
                    </a:lnTo>
                    <a:lnTo>
                      <a:pt x="67605" y="5429"/>
                    </a:lnTo>
                    <a:lnTo>
                      <a:pt x="67555" y="5479"/>
                    </a:lnTo>
                    <a:lnTo>
                      <a:pt x="67505" y="5529"/>
                    </a:lnTo>
                    <a:lnTo>
                      <a:pt x="67454" y="5580"/>
                    </a:lnTo>
                    <a:lnTo>
                      <a:pt x="66901" y="5580"/>
                    </a:lnTo>
                    <a:lnTo>
                      <a:pt x="66851" y="5630"/>
                    </a:lnTo>
                    <a:lnTo>
                      <a:pt x="66801" y="5731"/>
                    </a:lnTo>
                    <a:lnTo>
                      <a:pt x="66901" y="5831"/>
                    </a:lnTo>
                    <a:lnTo>
                      <a:pt x="66952" y="5932"/>
                    </a:lnTo>
                    <a:lnTo>
                      <a:pt x="67002" y="6032"/>
                    </a:lnTo>
                    <a:lnTo>
                      <a:pt x="67103" y="6133"/>
                    </a:lnTo>
                    <a:lnTo>
                      <a:pt x="67203" y="6233"/>
                    </a:lnTo>
                    <a:lnTo>
                      <a:pt x="67354" y="6233"/>
                    </a:lnTo>
                    <a:lnTo>
                      <a:pt x="67505" y="6283"/>
                    </a:lnTo>
                    <a:lnTo>
                      <a:pt x="67655" y="6384"/>
                    </a:lnTo>
                    <a:lnTo>
                      <a:pt x="67806" y="6384"/>
                    </a:lnTo>
                    <a:lnTo>
                      <a:pt x="67856" y="6233"/>
                    </a:lnTo>
                    <a:lnTo>
                      <a:pt x="67907" y="6082"/>
                    </a:lnTo>
                    <a:lnTo>
                      <a:pt x="67957" y="6032"/>
                    </a:lnTo>
                    <a:lnTo>
                      <a:pt x="68058" y="6032"/>
                    </a:lnTo>
                    <a:lnTo>
                      <a:pt x="68158" y="6133"/>
                    </a:lnTo>
                    <a:lnTo>
                      <a:pt x="68158" y="6283"/>
                    </a:lnTo>
                    <a:lnTo>
                      <a:pt x="68208" y="6384"/>
                    </a:lnTo>
                    <a:lnTo>
                      <a:pt x="68259" y="6434"/>
                    </a:lnTo>
                    <a:lnTo>
                      <a:pt x="68359" y="6484"/>
                    </a:lnTo>
                    <a:lnTo>
                      <a:pt x="68409" y="6484"/>
                    </a:lnTo>
                    <a:lnTo>
                      <a:pt x="68409" y="6535"/>
                    </a:lnTo>
                    <a:lnTo>
                      <a:pt x="68309" y="6635"/>
                    </a:lnTo>
                    <a:lnTo>
                      <a:pt x="68158" y="6736"/>
                    </a:lnTo>
                    <a:lnTo>
                      <a:pt x="68007" y="6836"/>
                    </a:lnTo>
                    <a:lnTo>
                      <a:pt x="67605" y="6836"/>
                    </a:lnTo>
                    <a:lnTo>
                      <a:pt x="67103" y="6686"/>
                    </a:lnTo>
                    <a:lnTo>
                      <a:pt x="66851" y="6635"/>
                    </a:lnTo>
                    <a:lnTo>
                      <a:pt x="66600" y="6635"/>
                    </a:lnTo>
                    <a:lnTo>
                      <a:pt x="66499" y="6535"/>
                    </a:lnTo>
                    <a:lnTo>
                      <a:pt x="66499" y="6434"/>
                    </a:lnTo>
                    <a:lnTo>
                      <a:pt x="66449" y="6384"/>
                    </a:lnTo>
                    <a:lnTo>
                      <a:pt x="66298" y="6283"/>
                    </a:lnTo>
                    <a:lnTo>
                      <a:pt x="66198" y="6233"/>
                    </a:lnTo>
                    <a:lnTo>
                      <a:pt x="66198" y="6233"/>
                    </a:lnTo>
                    <a:lnTo>
                      <a:pt x="66650" y="5781"/>
                    </a:lnTo>
                    <a:lnTo>
                      <a:pt x="67103" y="5328"/>
                    </a:lnTo>
                    <a:lnTo>
                      <a:pt x="67304" y="5178"/>
                    </a:lnTo>
                    <a:close/>
                    <a:moveTo>
                      <a:pt x="56798" y="7238"/>
                    </a:moveTo>
                    <a:lnTo>
                      <a:pt x="56899" y="7389"/>
                    </a:lnTo>
                    <a:lnTo>
                      <a:pt x="56798" y="7439"/>
                    </a:lnTo>
                    <a:lnTo>
                      <a:pt x="56698" y="7339"/>
                    </a:lnTo>
                    <a:lnTo>
                      <a:pt x="56798" y="7238"/>
                    </a:lnTo>
                    <a:close/>
                    <a:moveTo>
                      <a:pt x="68007" y="7037"/>
                    </a:moveTo>
                    <a:lnTo>
                      <a:pt x="68158" y="7238"/>
                    </a:lnTo>
                    <a:lnTo>
                      <a:pt x="68007" y="7439"/>
                    </a:lnTo>
                    <a:lnTo>
                      <a:pt x="67907" y="7339"/>
                    </a:lnTo>
                    <a:lnTo>
                      <a:pt x="67856" y="7188"/>
                    </a:lnTo>
                    <a:lnTo>
                      <a:pt x="67907" y="7138"/>
                    </a:lnTo>
                    <a:lnTo>
                      <a:pt x="68007" y="7037"/>
                    </a:lnTo>
                    <a:close/>
                    <a:moveTo>
                      <a:pt x="61875" y="8143"/>
                    </a:moveTo>
                    <a:lnTo>
                      <a:pt x="61976" y="8193"/>
                    </a:lnTo>
                    <a:lnTo>
                      <a:pt x="61775" y="8244"/>
                    </a:lnTo>
                    <a:lnTo>
                      <a:pt x="61674" y="8193"/>
                    </a:lnTo>
                    <a:lnTo>
                      <a:pt x="61875" y="8143"/>
                    </a:lnTo>
                    <a:close/>
                    <a:moveTo>
                      <a:pt x="56195" y="7540"/>
                    </a:moveTo>
                    <a:lnTo>
                      <a:pt x="56396" y="7590"/>
                    </a:lnTo>
                    <a:lnTo>
                      <a:pt x="56798" y="7691"/>
                    </a:lnTo>
                    <a:lnTo>
                      <a:pt x="56899" y="7741"/>
                    </a:lnTo>
                    <a:lnTo>
                      <a:pt x="56949" y="7842"/>
                    </a:lnTo>
                    <a:lnTo>
                      <a:pt x="56949" y="7942"/>
                    </a:lnTo>
                    <a:lnTo>
                      <a:pt x="56899" y="7992"/>
                    </a:lnTo>
                    <a:lnTo>
                      <a:pt x="56748" y="8143"/>
                    </a:lnTo>
                    <a:lnTo>
                      <a:pt x="56547" y="8244"/>
                    </a:lnTo>
                    <a:lnTo>
                      <a:pt x="56296" y="8294"/>
                    </a:lnTo>
                    <a:lnTo>
                      <a:pt x="55994" y="8244"/>
                    </a:lnTo>
                    <a:lnTo>
                      <a:pt x="55894" y="8244"/>
                    </a:lnTo>
                    <a:lnTo>
                      <a:pt x="55843" y="8143"/>
                    </a:lnTo>
                    <a:lnTo>
                      <a:pt x="55793" y="7992"/>
                    </a:lnTo>
                    <a:lnTo>
                      <a:pt x="55793" y="7842"/>
                    </a:lnTo>
                    <a:lnTo>
                      <a:pt x="55894" y="7741"/>
                    </a:lnTo>
                    <a:lnTo>
                      <a:pt x="56044" y="7590"/>
                    </a:lnTo>
                    <a:lnTo>
                      <a:pt x="56195" y="7540"/>
                    </a:lnTo>
                    <a:close/>
                    <a:moveTo>
                      <a:pt x="68409" y="8277"/>
                    </a:moveTo>
                    <a:lnTo>
                      <a:pt x="68359" y="8294"/>
                    </a:lnTo>
                    <a:lnTo>
                      <a:pt x="68409" y="8294"/>
                    </a:lnTo>
                    <a:lnTo>
                      <a:pt x="68409" y="8277"/>
                    </a:lnTo>
                    <a:close/>
                    <a:moveTo>
                      <a:pt x="8796" y="8093"/>
                    </a:moveTo>
                    <a:lnTo>
                      <a:pt x="8947" y="8143"/>
                    </a:lnTo>
                    <a:lnTo>
                      <a:pt x="8847" y="8294"/>
                    </a:lnTo>
                    <a:lnTo>
                      <a:pt x="8595" y="8495"/>
                    </a:lnTo>
                    <a:lnTo>
                      <a:pt x="8495" y="8445"/>
                    </a:lnTo>
                    <a:lnTo>
                      <a:pt x="8445" y="8344"/>
                    </a:lnTo>
                    <a:lnTo>
                      <a:pt x="8445" y="8244"/>
                    </a:lnTo>
                    <a:lnTo>
                      <a:pt x="8495" y="8143"/>
                    </a:lnTo>
                    <a:lnTo>
                      <a:pt x="8595" y="8093"/>
                    </a:lnTo>
                    <a:close/>
                    <a:moveTo>
                      <a:pt x="7741" y="8093"/>
                    </a:moveTo>
                    <a:lnTo>
                      <a:pt x="7841" y="8143"/>
                    </a:lnTo>
                    <a:lnTo>
                      <a:pt x="7892" y="8244"/>
                    </a:lnTo>
                    <a:lnTo>
                      <a:pt x="7892" y="8344"/>
                    </a:lnTo>
                    <a:lnTo>
                      <a:pt x="7590" y="8646"/>
                    </a:lnTo>
                    <a:lnTo>
                      <a:pt x="7490" y="8696"/>
                    </a:lnTo>
                    <a:lnTo>
                      <a:pt x="7389" y="8646"/>
                    </a:lnTo>
                    <a:lnTo>
                      <a:pt x="7188" y="8495"/>
                    </a:lnTo>
                    <a:lnTo>
                      <a:pt x="7138" y="8344"/>
                    </a:lnTo>
                    <a:lnTo>
                      <a:pt x="7339" y="8193"/>
                    </a:lnTo>
                    <a:lnTo>
                      <a:pt x="7439" y="8093"/>
                    </a:lnTo>
                    <a:close/>
                    <a:moveTo>
                      <a:pt x="64941" y="7942"/>
                    </a:moveTo>
                    <a:lnTo>
                      <a:pt x="65042" y="7992"/>
                    </a:lnTo>
                    <a:lnTo>
                      <a:pt x="65092" y="8043"/>
                    </a:lnTo>
                    <a:lnTo>
                      <a:pt x="65042" y="8093"/>
                    </a:lnTo>
                    <a:lnTo>
                      <a:pt x="64991" y="8193"/>
                    </a:lnTo>
                    <a:lnTo>
                      <a:pt x="64941" y="8244"/>
                    </a:lnTo>
                    <a:lnTo>
                      <a:pt x="64841" y="8344"/>
                    </a:lnTo>
                    <a:lnTo>
                      <a:pt x="64790" y="8445"/>
                    </a:lnTo>
                    <a:lnTo>
                      <a:pt x="64740" y="8545"/>
                    </a:lnTo>
                    <a:lnTo>
                      <a:pt x="64790" y="8596"/>
                    </a:lnTo>
                    <a:lnTo>
                      <a:pt x="64991" y="8797"/>
                    </a:lnTo>
                    <a:lnTo>
                      <a:pt x="65037" y="8827"/>
                    </a:lnTo>
                    <a:lnTo>
                      <a:pt x="65037" y="8827"/>
                    </a:lnTo>
                    <a:lnTo>
                      <a:pt x="64941" y="8797"/>
                    </a:lnTo>
                    <a:lnTo>
                      <a:pt x="64439" y="8596"/>
                    </a:lnTo>
                    <a:lnTo>
                      <a:pt x="64237" y="8495"/>
                    </a:lnTo>
                    <a:lnTo>
                      <a:pt x="64237" y="8394"/>
                    </a:lnTo>
                    <a:lnTo>
                      <a:pt x="64237" y="8244"/>
                    </a:lnTo>
                    <a:lnTo>
                      <a:pt x="64288" y="8143"/>
                    </a:lnTo>
                    <a:lnTo>
                      <a:pt x="64439" y="8093"/>
                    </a:lnTo>
                    <a:lnTo>
                      <a:pt x="64690" y="8043"/>
                    </a:lnTo>
                    <a:lnTo>
                      <a:pt x="64790" y="7992"/>
                    </a:lnTo>
                    <a:lnTo>
                      <a:pt x="64891" y="7942"/>
                    </a:lnTo>
                    <a:close/>
                    <a:moveTo>
                      <a:pt x="65391" y="8939"/>
                    </a:moveTo>
                    <a:lnTo>
                      <a:pt x="65896" y="9098"/>
                    </a:lnTo>
                    <a:lnTo>
                      <a:pt x="65896" y="904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5391" y="8939"/>
                    </a:lnTo>
                    <a:close/>
                    <a:moveTo>
                      <a:pt x="62076" y="8495"/>
                    </a:moveTo>
                    <a:lnTo>
                      <a:pt x="62177" y="8545"/>
                    </a:lnTo>
                    <a:lnTo>
                      <a:pt x="62227" y="8646"/>
                    </a:lnTo>
                    <a:lnTo>
                      <a:pt x="62227" y="8746"/>
                    </a:lnTo>
                    <a:lnTo>
                      <a:pt x="61976" y="9148"/>
                    </a:lnTo>
                    <a:lnTo>
                      <a:pt x="61825" y="9299"/>
                    </a:lnTo>
                    <a:lnTo>
                      <a:pt x="61775" y="9249"/>
                    </a:lnTo>
                    <a:lnTo>
                      <a:pt x="61724" y="9148"/>
                    </a:lnTo>
                    <a:lnTo>
                      <a:pt x="61674" y="8998"/>
                    </a:lnTo>
                    <a:lnTo>
                      <a:pt x="61674" y="8847"/>
                    </a:lnTo>
                    <a:lnTo>
                      <a:pt x="61674" y="8646"/>
                    </a:lnTo>
                    <a:lnTo>
                      <a:pt x="61724" y="8596"/>
                    </a:lnTo>
                    <a:lnTo>
                      <a:pt x="61775" y="8545"/>
                    </a:lnTo>
                    <a:lnTo>
                      <a:pt x="61875" y="8495"/>
                    </a:lnTo>
                    <a:close/>
                    <a:moveTo>
                      <a:pt x="67655" y="8696"/>
                    </a:moveTo>
                    <a:lnTo>
                      <a:pt x="67756" y="8746"/>
                    </a:lnTo>
                    <a:lnTo>
                      <a:pt x="67806" y="8797"/>
                    </a:lnTo>
                    <a:lnTo>
                      <a:pt x="67856" y="8847"/>
                    </a:lnTo>
                    <a:lnTo>
                      <a:pt x="67856" y="8947"/>
                    </a:lnTo>
                    <a:lnTo>
                      <a:pt x="67856" y="9400"/>
                    </a:lnTo>
                    <a:lnTo>
                      <a:pt x="67756" y="9500"/>
                    </a:lnTo>
                    <a:lnTo>
                      <a:pt x="67655" y="9500"/>
                    </a:lnTo>
                    <a:lnTo>
                      <a:pt x="67002" y="9048"/>
                    </a:lnTo>
                    <a:lnTo>
                      <a:pt x="67153" y="8897"/>
                    </a:lnTo>
                    <a:lnTo>
                      <a:pt x="67304" y="8797"/>
                    </a:lnTo>
                    <a:lnTo>
                      <a:pt x="67505" y="8746"/>
                    </a:lnTo>
                    <a:lnTo>
                      <a:pt x="67655" y="8696"/>
                    </a:lnTo>
                    <a:close/>
                    <a:moveTo>
                      <a:pt x="6082" y="9299"/>
                    </a:moveTo>
                    <a:lnTo>
                      <a:pt x="6233" y="9551"/>
                    </a:lnTo>
                    <a:lnTo>
                      <a:pt x="6082" y="9752"/>
                    </a:lnTo>
                    <a:lnTo>
                      <a:pt x="5982" y="9651"/>
                    </a:lnTo>
                    <a:lnTo>
                      <a:pt x="5931" y="9601"/>
                    </a:lnTo>
                    <a:lnTo>
                      <a:pt x="5982" y="9450"/>
                    </a:lnTo>
                    <a:lnTo>
                      <a:pt x="6082" y="9299"/>
                    </a:lnTo>
                    <a:close/>
                    <a:moveTo>
                      <a:pt x="62126" y="9551"/>
                    </a:moveTo>
                    <a:lnTo>
                      <a:pt x="62227" y="9651"/>
                    </a:lnTo>
                    <a:lnTo>
                      <a:pt x="62126" y="9752"/>
                    </a:lnTo>
                    <a:lnTo>
                      <a:pt x="62026" y="9601"/>
                    </a:lnTo>
                    <a:lnTo>
                      <a:pt x="62126" y="9551"/>
                    </a:lnTo>
                    <a:close/>
                    <a:moveTo>
                      <a:pt x="66047" y="7691"/>
                    </a:moveTo>
                    <a:lnTo>
                      <a:pt x="66097" y="7791"/>
                    </a:lnTo>
                    <a:lnTo>
                      <a:pt x="65997" y="7892"/>
                    </a:lnTo>
                    <a:lnTo>
                      <a:pt x="65946" y="7992"/>
                    </a:lnTo>
                    <a:lnTo>
                      <a:pt x="65896" y="8244"/>
                    </a:lnTo>
                    <a:lnTo>
                      <a:pt x="65896" y="8344"/>
                    </a:lnTo>
                    <a:lnTo>
                      <a:pt x="65896" y="8394"/>
                    </a:lnTo>
                    <a:lnTo>
                      <a:pt x="66047" y="8445"/>
                    </a:lnTo>
                    <a:lnTo>
                      <a:pt x="66147" y="8545"/>
                    </a:lnTo>
                    <a:lnTo>
                      <a:pt x="66147" y="8596"/>
                    </a:lnTo>
                    <a:lnTo>
                      <a:pt x="66097" y="8646"/>
                    </a:lnTo>
                    <a:lnTo>
                      <a:pt x="65946" y="8847"/>
                    </a:lnTo>
                    <a:lnTo>
                      <a:pt x="65896" y="8897"/>
                    </a:lnTo>
                    <a:lnTo>
                      <a:pt x="65896" y="8998"/>
                    </a:lnTo>
                    <a:lnTo>
                      <a:pt x="65896" y="9023"/>
                    </a:lnTo>
                    <a:lnTo>
                      <a:pt x="65896" y="9023"/>
                    </a:lnTo>
                    <a:lnTo>
                      <a:pt x="66047" y="9048"/>
                    </a:lnTo>
                    <a:lnTo>
                      <a:pt x="66550" y="9148"/>
                    </a:lnTo>
                    <a:lnTo>
                      <a:pt x="66650" y="9148"/>
                    </a:lnTo>
                    <a:lnTo>
                      <a:pt x="66700" y="9199"/>
                    </a:lnTo>
                    <a:lnTo>
                      <a:pt x="66700" y="9249"/>
                    </a:lnTo>
                    <a:lnTo>
                      <a:pt x="66600" y="9299"/>
                    </a:lnTo>
                    <a:lnTo>
                      <a:pt x="66499" y="9400"/>
                    </a:lnTo>
                    <a:lnTo>
                      <a:pt x="66449" y="9500"/>
                    </a:lnTo>
                    <a:lnTo>
                      <a:pt x="66449" y="9752"/>
                    </a:lnTo>
                    <a:lnTo>
                      <a:pt x="66449" y="9852"/>
                    </a:lnTo>
                    <a:lnTo>
                      <a:pt x="66399" y="9902"/>
                    </a:lnTo>
                    <a:lnTo>
                      <a:pt x="66248" y="9953"/>
                    </a:lnTo>
                    <a:lnTo>
                      <a:pt x="66097" y="9953"/>
                    </a:lnTo>
                    <a:lnTo>
                      <a:pt x="65997" y="9902"/>
                    </a:lnTo>
                    <a:lnTo>
                      <a:pt x="65896" y="9852"/>
                    </a:lnTo>
                    <a:lnTo>
                      <a:pt x="65896" y="9752"/>
                    </a:lnTo>
                    <a:lnTo>
                      <a:pt x="65745" y="9651"/>
                    </a:lnTo>
                    <a:lnTo>
                      <a:pt x="65645" y="9601"/>
                    </a:lnTo>
                    <a:lnTo>
                      <a:pt x="65595" y="9500"/>
                    </a:lnTo>
                    <a:lnTo>
                      <a:pt x="65645" y="9400"/>
                    </a:lnTo>
                    <a:lnTo>
                      <a:pt x="65796" y="9299"/>
                    </a:lnTo>
                    <a:lnTo>
                      <a:pt x="65896" y="9199"/>
                    </a:lnTo>
                    <a:lnTo>
                      <a:pt x="65896" y="9098"/>
                    </a:lnTo>
                    <a:lnTo>
                      <a:pt x="65595" y="9098"/>
                    </a:lnTo>
                    <a:lnTo>
                      <a:pt x="65444" y="9148"/>
                    </a:lnTo>
                    <a:lnTo>
                      <a:pt x="65343" y="9249"/>
                    </a:lnTo>
                    <a:lnTo>
                      <a:pt x="65343" y="9400"/>
                    </a:lnTo>
                    <a:lnTo>
                      <a:pt x="65293" y="9450"/>
                    </a:lnTo>
                    <a:lnTo>
                      <a:pt x="65192" y="9500"/>
                    </a:lnTo>
                    <a:lnTo>
                      <a:pt x="65042" y="9551"/>
                    </a:lnTo>
                    <a:lnTo>
                      <a:pt x="64891" y="9500"/>
                    </a:lnTo>
                    <a:lnTo>
                      <a:pt x="64740" y="9400"/>
                    </a:lnTo>
                    <a:lnTo>
                      <a:pt x="64690" y="9349"/>
                    </a:lnTo>
                    <a:lnTo>
                      <a:pt x="64589" y="9349"/>
                    </a:lnTo>
                    <a:lnTo>
                      <a:pt x="64388" y="9299"/>
                    </a:lnTo>
                    <a:lnTo>
                      <a:pt x="64288" y="9249"/>
                    </a:lnTo>
                    <a:lnTo>
                      <a:pt x="64237" y="9148"/>
                    </a:lnTo>
                    <a:lnTo>
                      <a:pt x="64237" y="9048"/>
                    </a:lnTo>
                    <a:lnTo>
                      <a:pt x="64237" y="8746"/>
                    </a:lnTo>
                    <a:lnTo>
                      <a:pt x="65391" y="8939"/>
                    </a:lnTo>
                    <a:lnTo>
                      <a:pt x="65391" y="8939"/>
                    </a:lnTo>
                    <a:lnTo>
                      <a:pt x="65259" y="8897"/>
                    </a:lnTo>
                    <a:lnTo>
                      <a:pt x="65494" y="8897"/>
                    </a:lnTo>
                    <a:lnTo>
                      <a:pt x="65544" y="8847"/>
                    </a:lnTo>
                    <a:lnTo>
                      <a:pt x="65595" y="8646"/>
                    </a:lnTo>
                    <a:lnTo>
                      <a:pt x="65595" y="8445"/>
                    </a:lnTo>
                    <a:lnTo>
                      <a:pt x="65695" y="7741"/>
                    </a:lnTo>
                    <a:lnTo>
                      <a:pt x="65745" y="7691"/>
                    </a:lnTo>
                    <a:close/>
                    <a:moveTo>
                      <a:pt x="57502" y="9752"/>
                    </a:moveTo>
                    <a:lnTo>
                      <a:pt x="57703" y="9802"/>
                    </a:lnTo>
                    <a:lnTo>
                      <a:pt x="57753" y="9852"/>
                    </a:lnTo>
                    <a:lnTo>
                      <a:pt x="57753" y="9953"/>
                    </a:lnTo>
                    <a:lnTo>
                      <a:pt x="57753" y="10053"/>
                    </a:lnTo>
                    <a:lnTo>
                      <a:pt x="57653" y="10103"/>
                    </a:lnTo>
                    <a:lnTo>
                      <a:pt x="57502" y="10154"/>
                    </a:lnTo>
                    <a:lnTo>
                      <a:pt x="57251" y="10154"/>
                    </a:lnTo>
                    <a:lnTo>
                      <a:pt x="57050" y="10103"/>
                    </a:lnTo>
                    <a:lnTo>
                      <a:pt x="56999" y="10103"/>
                    </a:lnTo>
                    <a:lnTo>
                      <a:pt x="56949" y="10053"/>
                    </a:lnTo>
                    <a:lnTo>
                      <a:pt x="56949" y="10003"/>
                    </a:lnTo>
                    <a:lnTo>
                      <a:pt x="57050" y="9953"/>
                    </a:lnTo>
                    <a:lnTo>
                      <a:pt x="57251" y="9802"/>
                    </a:lnTo>
                    <a:lnTo>
                      <a:pt x="57502" y="9752"/>
                    </a:lnTo>
                    <a:close/>
                    <a:moveTo>
                      <a:pt x="67002" y="9953"/>
                    </a:moveTo>
                    <a:lnTo>
                      <a:pt x="67253" y="10003"/>
                    </a:lnTo>
                    <a:lnTo>
                      <a:pt x="67253" y="10103"/>
                    </a:lnTo>
                    <a:lnTo>
                      <a:pt x="67153" y="10154"/>
                    </a:lnTo>
                    <a:lnTo>
                      <a:pt x="66851" y="10154"/>
                    </a:lnTo>
                    <a:lnTo>
                      <a:pt x="66801" y="10103"/>
                    </a:lnTo>
                    <a:lnTo>
                      <a:pt x="66851" y="10003"/>
                    </a:lnTo>
                    <a:lnTo>
                      <a:pt x="67002" y="9953"/>
                    </a:lnTo>
                    <a:close/>
                    <a:moveTo>
                      <a:pt x="65243" y="10355"/>
                    </a:moveTo>
                    <a:lnTo>
                      <a:pt x="65142" y="10405"/>
                    </a:lnTo>
                    <a:lnTo>
                      <a:pt x="65092" y="10506"/>
                    </a:lnTo>
                    <a:lnTo>
                      <a:pt x="65258" y="10588"/>
                    </a:lnTo>
                    <a:lnTo>
                      <a:pt x="65258" y="10588"/>
                    </a:lnTo>
                    <a:lnTo>
                      <a:pt x="65293" y="10506"/>
                    </a:lnTo>
                    <a:lnTo>
                      <a:pt x="65293" y="10355"/>
                    </a:lnTo>
                    <a:close/>
                    <a:moveTo>
                      <a:pt x="68610" y="10606"/>
                    </a:moveTo>
                    <a:lnTo>
                      <a:pt x="68711" y="10656"/>
                    </a:lnTo>
                    <a:lnTo>
                      <a:pt x="68711" y="10757"/>
                    </a:lnTo>
                    <a:lnTo>
                      <a:pt x="68711" y="10857"/>
                    </a:lnTo>
                    <a:lnTo>
                      <a:pt x="68610" y="10958"/>
                    </a:lnTo>
                    <a:lnTo>
                      <a:pt x="68510" y="10958"/>
                    </a:lnTo>
                    <a:lnTo>
                      <a:pt x="68460" y="10857"/>
                    </a:lnTo>
                    <a:lnTo>
                      <a:pt x="68409" y="10807"/>
                    </a:lnTo>
                    <a:lnTo>
                      <a:pt x="68409" y="10707"/>
                    </a:lnTo>
                    <a:lnTo>
                      <a:pt x="68510" y="10606"/>
                    </a:lnTo>
                    <a:close/>
                    <a:moveTo>
                      <a:pt x="65258" y="10588"/>
                    </a:moveTo>
                    <a:lnTo>
                      <a:pt x="65142" y="10857"/>
                    </a:lnTo>
                    <a:lnTo>
                      <a:pt x="65010" y="11102"/>
                    </a:lnTo>
                    <a:lnTo>
                      <a:pt x="65316" y="10675"/>
                    </a:lnTo>
                    <a:lnTo>
                      <a:pt x="65293" y="10606"/>
                    </a:lnTo>
                    <a:lnTo>
                      <a:pt x="65258" y="10588"/>
                    </a:lnTo>
                    <a:close/>
                    <a:moveTo>
                      <a:pt x="66097" y="11008"/>
                    </a:moveTo>
                    <a:lnTo>
                      <a:pt x="66198" y="11109"/>
                    </a:lnTo>
                    <a:lnTo>
                      <a:pt x="65997" y="11159"/>
                    </a:lnTo>
                    <a:lnTo>
                      <a:pt x="65896" y="11109"/>
                    </a:lnTo>
                    <a:lnTo>
                      <a:pt x="66097" y="11008"/>
                    </a:lnTo>
                    <a:close/>
                    <a:moveTo>
                      <a:pt x="60518" y="10958"/>
                    </a:moveTo>
                    <a:lnTo>
                      <a:pt x="60820" y="11058"/>
                    </a:lnTo>
                    <a:lnTo>
                      <a:pt x="60820" y="11109"/>
                    </a:lnTo>
                    <a:lnTo>
                      <a:pt x="60719" y="11159"/>
                    </a:lnTo>
                    <a:lnTo>
                      <a:pt x="60568" y="11209"/>
                    </a:lnTo>
                    <a:lnTo>
                      <a:pt x="60417" y="11159"/>
                    </a:lnTo>
                    <a:lnTo>
                      <a:pt x="60367" y="11109"/>
                    </a:lnTo>
                    <a:lnTo>
                      <a:pt x="60417" y="11058"/>
                    </a:lnTo>
                    <a:lnTo>
                      <a:pt x="60518" y="10958"/>
                    </a:lnTo>
                    <a:close/>
                    <a:moveTo>
                      <a:pt x="9400" y="11209"/>
                    </a:moveTo>
                    <a:lnTo>
                      <a:pt x="9550" y="11310"/>
                    </a:lnTo>
                    <a:lnTo>
                      <a:pt x="9500" y="11360"/>
                    </a:lnTo>
                    <a:lnTo>
                      <a:pt x="9299" y="11310"/>
                    </a:lnTo>
                    <a:lnTo>
                      <a:pt x="9400" y="11209"/>
                    </a:lnTo>
                    <a:close/>
                    <a:moveTo>
                      <a:pt x="64589" y="9752"/>
                    </a:moveTo>
                    <a:lnTo>
                      <a:pt x="64790" y="9852"/>
                    </a:lnTo>
                    <a:lnTo>
                      <a:pt x="65042" y="9953"/>
                    </a:lnTo>
                    <a:lnTo>
                      <a:pt x="65293" y="10053"/>
                    </a:lnTo>
                    <a:lnTo>
                      <a:pt x="65595" y="10154"/>
                    </a:lnTo>
                    <a:lnTo>
                      <a:pt x="66047" y="10154"/>
                    </a:lnTo>
                    <a:lnTo>
                      <a:pt x="66147" y="10204"/>
                    </a:lnTo>
                    <a:lnTo>
                      <a:pt x="66298" y="10355"/>
                    </a:lnTo>
                    <a:lnTo>
                      <a:pt x="66399" y="10455"/>
                    </a:lnTo>
                    <a:lnTo>
                      <a:pt x="66399" y="10506"/>
                    </a:lnTo>
                    <a:lnTo>
                      <a:pt x="66147" y="10707"/>
                    </a:lnTo>
                    <a:lnTo>
                      <a:pt x="66047" y="10757"/>
                    </a:lnTo>
                    <a:lnTo>
                      <a:pt x="65846" y="10757"/>
                    </a:lnTo>
                    <a:lnTo>
                      <a:pt x="65745" y="10707"/>
                    </a:lnTo>
                    <a:lnTo>
                      <a:pt x="65645" y="10656"/>
                    </a:lnTo>
                    <a:lnTo>
                      <a:pt x="65695" y="10606"/>
                    </a:lnTo>
                    <a:lnTo>
                      <a:pt x="65896" y="10455"/>
                    </a:lnTo>
                    <a:lnTo>
                      <a:pt x="65645" y="10355"/>
                    </a:lnTo>
                    <a:lnTo>
                      <a:pt x="65544" y="10355"/>
                    </a:lnTo>
                    <a:lnTo>
                      <a:pt x="65316" y="10675"/>
                    </a:lnTo>
                    <a:lnTo>
                      <a:pt x="65343" y="10757"/>
                    </a:lnTo>
                    <a:lnTo>
                      <a:pt x="65343" y="11109"/>
                    </a:lnTo>
                    <a:lnTo>
                      <a:pt x="65293" y="11260"/>
                    </a:lnTo>
                    <a:lnTo>
                      <a:pt x="65142" y="11360"/>
                    </a:lnTo>
                    <a:lnTo>
                      <a:pt x="64991" y="11410"/>
                    </a:lnTo>
                    <a:lnTo>
                      <a:pt x="64844" y="11410"/>
                    </a:lnTo>
                    <a:lnTo>
                      <a:pt x="65010" y="11102"/>
                    </a:lnTo>
                    <a:lnTo>
                      <a:pt x="64790" y="11410"/>
                    </a:lnTo>
                    <a:lnTo>
                      <a:pt x="64640" y="11561"/>
                    </a:lnTo>
                    <a:lnTo>
                      <a:pt x="64539" y="11511"/>
                    </a:lnTo>
                    <a:lnTo>
                      <a:pt x="64539" y="11461"/>
                    </a:lnTo>
                    <a:lnTo>
                      <a:pt x="64640" y="11410"/>
                    </a:lnTo>
                    <a:lnTo>
                      <a:pt x="64790" y="11410"/>
                    </a:lnTo>
                    <a:lnTo>
                      <a:pt x="64740" y="11310"/>
                    </a:lnTo>
                    <a:lnTo>
                      <a:pt x="64690" y="11209"/>
                    </a:lnTo>
                    <a:lnTo>
                      <a:pt x="64489" y="11159"/>
                    </a:lnTo>
                    <a:lnTo>
                      <a:pt x="64237" y="11109"/>
                    </a:lnTo>
                    <a:lnTo>
                      <a:pt x="64137" y="11058"/>
                    </a:lnTo>
                    <a:lnTo>
                      <a:pt x="64087" y="11008"/>
                    </a:lnTo>
                    <a:lnTo>
                      <a:pt x="63936" y="10807"/>
                    </a:lnTo>
                    <a:lnTo>
                      <a:pt x="63986" y="10707"/>
                    </a:lnTo>
                    <a:lnTo>
                      <a:pt x="64087" y="10556"/>
                    </a:lnTo>
                    <a:lnTo>
                      <a:pt x="64137" y="10506"/>
                    </a:lnTo>
                    <a:lnTo>
                      <a:pt x="64137" y="10455"/>
                    </a:lnTo>
                    <a:lnTo>
                      <a:pt x="64087" y="10355"/>
                    </a:lnTo>
                    <a:lnTo>
                      <a:pt x="64036" y="10304"/>
                    </a:lnTo>
                    <a:lnTo>
                      <a:pt x="63986" y="10304"/>
                    </a:lnTo>
                    <a:lnTo>
                      <a:pt x="64288" y="10003"/>
                    </a:lnTo>
                    <a:lnTo>
                      <a:pt x="64589" y="9752"/>
                    </a:lnTo>
                    <a:close/>
                    <a:moveTo>
                      <a:pt x="59915" y="11410"/>
                    </a:moveTo>
                    <a:lnTo>
                      <a:pt x="59755" y="11602"/>
                    </a:lnTo>
                    <a:lnTo>
                      <a:pt x="59755" y="11602"/>
                    </a:lnTo>
                    <a:lnTo>
                      <a:pt x="59714" y="11561"/>
                    </a:lnTo>
                    <a:lnTo>
                      <a:pt x="59714" y="11511"/>
                    </a:lnTo>
                    <a:lnTo>
                      <a:pt x="59915" y="11410"/>
                    </a:lnTo>
                    <a:close/>
                    <a:moveTo>
                      <a:pt x="59965" y="11461"/>
                    </a:moveTo>
                    <a:lnTo>
                      <a:pt x="59865" y="11611"/>
                    </a:lnTo>
                    <a:lnTo>
                      <a:pt x="59794" y="11611"/>
                    </a:lnTo>
                    <a:lnTo>
                      <a:pt x="59915" y="11461"/>
                    </a:lnTo>
                    <a:close/>
                    <a:moveTo>
                      <a:pt x="61825" y="11410"/>
                    </a:moveTo>
                    <a:lnTo>
                      <a:pt x="61925" y="11511"/>
                    </a:lnTo>
                    <a:lnTo>
                      <a:pt x="61825" y="11611"/>
                    </a:lnTo>
                    <a:lnTo>
                      <a:pt x="61724" y="11461"/>
                    </a:lnTo>
                    <a:lnTo>
                      <a:pt x="61825" y="11410"/>
                    </a:lnTo>
                    <a:close/>
                    <a:moveTo>
                      <a:pt x="59714" y="11611"/>
                    </a:moveTo>
                    <a:lnTo>
                      <a:pt x="59714" y="11652"/>
                    </a:lnTo>
                    <a:lnTo>
                      <a:pt x="59663" y="11712"/>
                    </a:lnTo>
                    <a:lnTo>
                      <a:pt x="59563" y="11762"/>
                    </a:lnTo>
                    <a:lnTo>
                      <a:pt x="59513" y="11712"/>
                    </a:lnTo>
                    <a:lnTo>
                      <a:pt x="59513" y="11662"/>
                    </a:lnTo>
                    <a:lnTo>
                      <a:pt x="59613" y="11611"/>
                    </a:lnTo>
                    <a:close/>
                    <a:moveTo>
                      <a:pt x="53280" y="11611"/>
                    </a:moveTo>
                    <a:lnTo>
                      <a:pt x="53582" y="11712"/>
                    </a:lnTo>
                    <a:lnTo>
                      <a:pt x="53179" y="11963"/>
                    </a:lnTo>
                    <a:lnTo>
                      <a:pt x="53129" y="11963"/>
                    </a:lnTo>
                    <a:lnTo>
                      <a:pt x="53029" y="11913"/>
                    </a:lnTo>
                    <a:lnTo>
                      <a:pt x="52828" y="11812"/>
                    </a:lnTo>
                    <a:lnTo>
                      <a:pt x="52727" y="11712"/>
                    </a:lnTo>
                    <a:lnTo>
                      <a:pt x="52828" y="11611"/>
                    </a:lnTo>
                    <a:close/>
                    <a:moveTo>
                      <a:pt x="68912" y="11863"/>
                    </a:moveTo>
                    <a:lnTo>
                      <a:pt x="68962" y="11913"/>
                    </a:lnTo>
                    <a:lnTo>
                      <a:pt x="68811" y="11963"/>
                    </a:lnTo>
                    <a:lnTo>
                      <a:pt x="68711" y="11913"/>
                    </a:lnTo>
                    <a:lnTo>
                      <a:pt x="68912" y="11863"/>
                    </a:lnTo>
                    <a:close/>
                    <a:moveTo>
                      <a:pt x="66901" y="11812"/>
                    </a:moveTo>
                    <a:lnTo>
                      <a:pt x="67002" y="11863"/>
                    </a:lnTo>
                    <a:lnTo>
                      <a:pt x="66901" y="12013"/>
                    </a:lnTo>
                    <a:lnTo>
                      <a:pt x="66801" y="11963"/>
                    </a:lnTo>
                    <a:lnTo>
                      <a:pt x="66901" y="11812"/>
                    </a:lnTo>
                    <a:close/>
                    <a:moveTo>
                      <a:pt x="64690" y="11863"/>
                    </a:moveTo>
                    <a:lnTo>
                      <a:pt x="64790" y="12064"/>
                    </a:lnTo>
                    <a:lnTo>
                      <a:pt x="64690" y="12114"/>
                    </a:lnTo>
                    <a:lnTo>
                      <a:pt x="64589" y="12164"/>
                    </a:lnTo>
                    <a:lnTo>
                      <a:pt x="64489" y="12114"/>
                    </a:lnTo>
                    <a:lnTo>
                      <a:pt x="64489" y="12013"/>
                    </a:lnTo>
                    <a:lnTo>
                      <a:pt x="64489" y="11913"/>
                    </a:lnTo>
                    <a:lnTo>
                      <a:pt x="64589" y="11863"/>
                    </a:lnTo>
                    <a:close/>
                    <a:moveTo>
                      <a:pt x="60468" y="12265"/>
                    </a:moveTo>
                    <a:lnTo>
                      <a:pt x="60568" y="12315"/>
                    </a:lnTo>
                    <a:lnTo>
                      <a:pt x="60367" y="12416"/>
                    </a:lnTo>
                    <a:lnTo>
                      <a:pt x="60317" y="12315"/>
                    </a:lnTo>
                    <a:lnTo>
                      <a:pt x="60468" y="12265"/>
                    </a:lnTo>
                    <a:close/>
                    <a:moveTo>
                      <a:pt x="47801" y="12215"/>
                    </a:moveTo>
                    <a:lnTo>
                      <a:pt x="48002" y="12416"/>
                    </a:lnTo>
                    <a:lnTo>
                      <a:pt x="47801" y="12617"/>
                    </a:lnTo>
                    <a:lnTo>
                      <a:pt x="47751" y="12516"/>
                    </a:lnTo>
                    <a:lnTo>
                      <a:pt x="47701" y="12365"/>
                    </a:lnTo>
                    <a:lnTo>
                      <a:pt x="47751" y="12315"/>
                    </a:lnTo>
                    <a:lnTo>
                      <a:pt x="47801" y="12215"/>
                    </a:lnTo>
                    <a:close/>
                    <a:moveTo>
                      <a:pt x="65997" y="12466"/>
                    </a:moveTo>
                    <a:lnTo>
                      <a:pt x="66198" y="12516"/>
                    </a:lnTo>
                    <a:lnTo>
                      <a:pt x="66097" y="12617"/>
                    </a:lnTo>
                    <a:lnTo>
                      <a:pt x="65896" y="12516"/>
                    </a:lnTo>
                    <a:lnTo>
                      <a:pt x="65997" y="12466"/>
                    </a:lnTo>
                    <a:close/>
                    <a:moveTo>
                      <a:pt x="57703" y="11058"/>
                    </a:moveTo>
                    <a:lnTo>
                      <a:pt x="57854" y="11159"/>
                    </a:lnTo>
                    <a:lnTo>
                      <a:pt x="58005" y="11310"/>
                    </a:lnTo>
                    <a:lnTo>
                      <a:pt x="58055" y="11410"/>
                    </a:lnTo>
                    <a:lnTo>
                      <a:pt x="58055" y="11511"/>
                    </a:lnTo>
                    <a:lnTo>
                      <a:pt x="58055" y="11863"/>
                    </a:lnTo>
                    <a:lnTo>
                      <a:pt x="58055" y="12013"/>
                    </a:lnTo>
                    <a:lnTo>
                      <a:pt x="58156" y="12164"/>
                    </a:lnTo>
                    <a:lnTo>
                      <a:pt x="58206" y="12315"/>
                    </a:lnTo>
                    <a:lnTo>
                      <a:pt x="58206" y="12365"/>
                    </a:lnTo>
                    <a:lnTo>
                      <a:pt x="58156" y="12466"/>
                    </a:lnTo>
                    <a:lnTo>
                      <a:pt x="58005" y="12566"/>
                    </a:lnTo>
                    <a:lnTo>
                      <a:pt x="57854" y="12617"/>
                    </a:lnTo>
                    <a:lnTo>
                      <a:pt x="57703" y="12667"/>
                    </a:lnTo>
                    <a:lnTo>
                      <a:pt x="57502" y="12617"/>
                    </a:lnTo>
                    <a:lnTo>
                      <a:pt x="57050" y="12466"/>
                    </a:lnTo>
                    <a:lnTo>
                      <a:pt x="56798" y="12416"/>
                    </a:lnTo>
                    <a:lnTo>
                      <a:pt x="55391" y="12416"/>
                    </a:lnTo>
                    <a:lnTo>
                      <a:pt x="55089" y="12365"/>
                    </a:lnTo>
                    <a:lnTo>
                      <a:pt x="54838" y="12265"/>
                    </a:lnTo>
                    <a:lnTo>
                      <a:pt x="54587" y="12215"/>
                    </a:lnTo>
                    <a:lnTo>
                      <a:pt x="54436" y="12164"/>
                    </a:lnTo>
                    <a:lnTo>
                      <a:pt x="54235" y="12215"/>
                    </a:lnTo>
                    <a:lnTo>
                      <a:pt x="53933" y="11963"/>
                    </a:lnTo>
                    <a:lnTo>
                      <a:pt x="53833" y="11863"/>
                    </a:lnTo>
                    <a:lnTo>
                      <a:pt x="53783" y="11762"/>
                    </a:lnTo>
                    <a:lnTo>
                      <a:pt x="53833" y="11662"/>
                    </a:lnTo>
                    <a:lnTo>
                      <a:pt x="53883" y="11511"/>
                    </a:lnTo>
                    <a:lnTo>
                      <a:pt x="53984" y="11410"/>
                    </a:lnTo>
                    <a:lnTo>
                      <a:pt x="54335" y="11410"/>
                    </a:lnTo>
                    <a:lnTo>
                      <a:pt x="54486" y="11561"/>
                    </a:lnTo>
                    <a:lnTo>
                      <a:pt x="54587" y="11561"/>
                    </a:lnTo>
                    <a:lnTo>
                      <a:pt x="54738" y="11461"/>
                    </a:lnTo>
                    <a:lnTo>
                      <a:pt x="54888" y="11410"/>
                    </a:lnTo>
                    <a:lnTo>
                      <a:pt x="55693" y="11410"/>
                    </a:lnTo>
                    <a:lnTo>
                      <a:pt x="55994" y="11360"/>
                    </a:lnTo>
                    <a:lnTo>
                      <a:pt x="56095" y="11310"/>
                    </a:lnTo>
                    <a:lnTo>
                      <a:pt x="56246" y="11209"/>
                    </a:lnTo>
                    <a:lnTo>
                      <a:pt x="56798" y="11209"/>
                    </a:lnTo>
                    <a:lnTo>
                      <a:pt x="57351" y="11159"/>
                    </a:lnTo>
                    <a:lnTo>
                      <a:pt x="57452" y="11109"/>
                    </a:lnTo>
                    <a:lnTo>
                      <a:pt x="57552" y="11058"/>
                    </a:lnTo>
                    <a:close/>
                    <a:moveTo>
                      <a:pt x="45891" y="12466"/>
                    </a:moveTo>
                    <a:lnTo>
                      <a:pt x="46494" y="12918"/>
                    </a:lnTo>
                    <a:lnTo>
                      <a:pt x="46494" y="12968"/>
                    </a:lnTo>
                    <a:lnTo>
                      <a:pt x="46444" y="13069"/>
                    </a:lnTo>
                    <a:lnTo>
                      <a:pt x="45992" y="13019"/>
                    </a:lnTo>
                    <a:lnTo>
                      <a:pt x="45590" y="13069"/>
                    </a:lnTo>
                    <a:lnTo>
                      <a:pt x="45037" y="13069"/>
                    </a:lnTo>
                    <a:lnTo>
                      <a:pt x="44986" y="13019"/>
                    </a:lnTo>
                    <a:lnTo>
                      <a:pt x="44886" y="12968"/>
                    </a:lnTo>
                    <a:lnTo>
                      <a:pt x="44986" y="12918"/>
                    </a:lnTo>
                    <a:lnTo>
                      <a:pt x="45087" y="12868"/>
                    </a:lnTo>
                    <a:lnTo>
                      <a:pt x="45338" y="12868"/>
                    </a:lnTo>
                    <a:lnTo>
                      <a:pt x="45539" y="12818"/>
                    </a:lnTo>
                    <a:lnTo>
                      <a:pt x="45690" y="12767"/>
                    </a:lnTo>
                    <a:lnTo>
                      <a:pt x="45740" y="12667"/>
                    </a:lnTo>
                    <a:lnTo>
                      <a:pt x="45740" y="12516"/>
                    </a:lnTo>
                    <a:lnTo>
                      <a:pt x="45791" y="12516"/>
                    </a:lnTo>
                    <a:lnTo>
                      <a:pt x="45891" y="12466"/>
                    </a:lnTo>
                    <a:close/>
                    <a:moveTo>
                      <a:pt x="48706" y="12868"/>
                    </a:moveTo>
                    <a:lnTo>
                      <a:pt x="48806" y="12968"/>
                    </a:lnTo>
                    <a:lnTo>
                      <a:pt x="48706" y="13019"/>
                    </a:lnTo>
                    <a:lnTo>
                      <a:pt x="48605" y="13019"/>
                    </a:lnTo>
                    <a:lnTo>
                      <a:pt x="48455" y="13069"/>
                    </a:lnTo>
                    <a:lnTo>
                      <a:pt x="48354" y="13019"/>
                    </a:lnTo>
                    <a:lnTo>
                      <a:pt x="48254" y="12968"/>
                    </a:lnTo>
                    <a:lnTo>
                      <a:pt x="48354" y="12868"/>
                    </a:lnTo>
                    <a:close/>
                    <a:moveTo>
                      <a:pt x="56849" y="13320"/>
                    </a:moveTo>
                    <a:lnTo>
                      <a:pt x="56949" y="13371"/>
                    </a:lnTo>
                    <a:lnTo>
                      <a:pt x="56748" y="13421"/>
                    </a:lnTo>
                    <a:lnTo>
                      <a:pt x="56648" y="13371"/>
                    </a:lnTo>
                    <a:lnTo>
                      <a:pt x="56849" y="13320"/>
                    </a:lnTo>
                    <a:close/>
                    <a:moveTo>
                      <a:pt x="57653" y="13270"/>
                    </a:moveTo>
                    <a:lnTo>
                      <a:pt x="57502" y="13451"/>
                    </a:lnTo>
                    <a:lnTo>
                      <a:pt x="57502" y="13451"/>
                    </a:lnTo>
                    <a:lnTo>
                      <a:pt x="57502" y="13421"/>
                    </a:lnTo>
                    <a:lnTo>
                      <a:pt x="57502" y="13371"/>
                    </a:lnTo>
                    <a:lnTo>
                      <a:pt x="57653" y="13270"/>
                    </a:lnTo>
                    <a:close/>
                    <a:moveTo>
                      <a:pt x="62126" y="12617"/>
                    </a:moveTo>
                    <a:lnTo>
                      <a:pt x="62177" y="12717"/>
                    </a:lnTo>
                    <a:lnTo>
                      <a:pt x="62227" y="12818"/>
                    </a:lnTo>
                    <a:lnTo>
                      <a:pt x="62277" y="13170"/>
                    </a:lnTo>
                    <a:lnTo>
                      <a:pt x="62227" y="13371"/>
                    </a:lnTo>
                    <a:lnTo>
                      <a:pt x="62126" y="13471"/>
                    </a:lnTo>
                    <a:lnTo>
                      <a:pt x="61925" y="13320"/>
                    </a:lnTo>
                    <a:lnTo>
                      <a:pt x="61775" y="13170"/>
                    </a:lnTo>
                    <a:lnTo>
                      <a:pt x="61724" y="13069"/>
                    </a:lnTo>
                    <a:lnTo>
                      <a:pt x="61724" y="12918"/>
                    </a:lnTo>
                    <a:lnTo>
                      <a:pt x="61825" y="12818"/>
                    </a:lnTo>
                    <a:lnTo>
                      <a:pt x="61925" y="12767"/>
                    </a:lnTo>
                    <a:lnTo>
                      <a:pt x="62126" y="12617"/>
                    </a:lnTo>
                    <a:close/>
                    <a:moveTo>
                      <a:pt x="64690" y="13270"/>
                    </a:moveTo>
                    <a:lnTo>
                      <a:pt x="64891" y="13320"/>
                    </a:lnTo>
                    <a:lnTo>
                      <a:pt x="65042" y="13371"/>
                    </a:lnTo>
                    <a:lnTo>
                      <a:pt x="64891" y="13421"/>
                    </a:lnTo>
                    <a:lnTo>
                      <a:pt x="64690" y="13471"/>
                    </a:lnTo>
                    <a:lnTo>
                      <a:pt x="64589" y="13421"/>
                    </a:lnTo>
                    <a:lnTo>
                      <a:pt x="64489" y="13371"/>
                    </a:lnTo>
                    <a:lnTo>
                      <a:pt x="64589" y="13320"/>
                    </a:lnTo>
                    <a:lnTo>
                      <a:pt x="64690" y="13270"/>
                    </a:lnTo>
                    <a:close/>
                    <a:moveTo>
                      <a:pt x="70219" y="13270"/>
                    </a:moveTo>
                    <a:lnTo>
                      <a:pt x="70319" y="13421"/>
                    </a:lnTo>
                    <a:lnTo>
                      <a:pt x="70219" y="13471"/>
                    </a:lnTo>
                    <a:lnTo>
                      <a:pt x="70169" y="13320"/>
                    </a:lnTo>
                    <a:lnTo>
                      <a:pt x="70219" y="13270"/>
                    </a:lnTo>
                    <a:close/>
                    <a:moveTo>
                      <a:pt x="57485" y="13471"/>
                    </a:moveTo>
                    <a:lnTo>
                      <a:pt x="57402" y="13572"/>
                    </a:lnTo>
                    <a:lnTo>
                      <a:pt x="57351" y="13622"/>
                    </a:lnTo>
                    <a:lnTo>
                      <a:pt x="57251" y="13572"/>
                    </a:lnTo>
                    <a:lnTo>
                      <a:pt x="57351" y="13471"/>
                    </a:lnTo>
                    <a:close/>
                    <a:moveTo>
                      <a:pt x="58658" y="13270"/>
                    </a:moveTo>
                    <a:lnTo>
                      <a:pt x="58809" y="13320"/>
                    </a:lnTo>
                    <a:lnTo>
                      <a:pt x="58859" y="13371"/>
                    </a:lnTo>
                    <a:lnTo>
                      <a:pt x="58859" y="13421"/>
                    </a:lnTo>
                    <a:lnTo>
                      <a:pt x="58909" y="13572"/>
                    </a:lnTo>
                    <a:lnTo>
                      <a:pt x="58759" y="13672"/>
                    </a:lnTo>
                    <a:lnTo>
                      <a:pt x="58357" y="13371"/>
                    </a:lnTo>
                    <a:lnTo>
                      <a:pt x="58457" y="13270"/>
                    </a:lnTo>
                    <a:close/>
                    <a:moveTo>
                      <a:pt x="68560" y="13471"/>
                    </a:moveTo>
                    <a:lnTo>
                      <a:pt x="68661" y="13521"/>
                    </a:lnTo>
                    <a:lnTo>
                      <a:pt x="68560" y="13672"/>
                    </a:lnTo>
                    <a:lnTo>
                      <a:pt x="68460" y="13622"/>
                    </a:lnTo>
                    <a:lnTo>
                      <a:pt x="68560" y="13471"/>
                    </a:lnTo>
                    <a:close/>
                    <a:moveTo>
                      <a:pt x="6937" y="13722"/>
                    </a:moveTo>
                    <a:lnTo>
                      <a:pt x="7037" y="13773"/>
                    </a:lnTo>
                    <a:lnTo>
                      <a:pt x="7037" y="13873"/>
                    </a:lnTo>
                    <a:lnTo>
                      <a:pt x="7037" y="13974"/>
                    </a:lnTo>
                    <a:lnTo>
                      <a:pt x="6937" y="14024"/>
                    </a:lnTo>
                    <a:lnTo>
                      <a:pt x="6886" y="14074"/>
                    </a:lnTo>
                    <a:lnTo>
                      <a:pt x="6786" y="13974"/>
                    </a:lnTo>
                    <a:lnTo>
                      <a:pt x="6736" y="13873"/>
                    </a:lnTo>
                    <a:lnTo>
                      <a:pt x="6786" y="13773"/>
                    </a:lnTo>
                    <a:lnTo>
                      <a:pt x="6836" y="13722"/>
                    </a:lnTo>
                    <a:close/>
                    <a:moveTo>
                      <a:pt x="66600" y="13672"/>
                    </a:moveTo>
                    <a:lnTo>
                      <a:pt x="66700" y="13722"/>
                    </a:lnTo>
                    <a:lnTo>
                      <a:pt x="66851" y="13873"/>
                    </a:lnTo>
                    <a:lnTo>
                      <a:pt x="66952" y="14024"/>
                    </a:lnTo>
                    <a:lnTo>
                      <a:pt x="66751" y="14074"/>
                    </a:lnTo>
                    <a:lnTo>
                      <a:pt x="66600" y="14074"/>
                    </a:lnTo>
                    <a:lnTo>
                      <a:pt x="66499" y="14024"/>
                    </a:lnTo>
                    <a:lnTo>
                      <a:pt x="66449" y="13923"/>
                    </a:lnTo>
                    <a:lnTo>
                      <a:pt x="66449" y="13823"/>
                    </a:lnTo>
                    <a:lnTo>
                      <a:pt x="66499" y="13773"/>
                    </a:lnTo>
                    <a:lnTo>
                      <a:pt x="66600" y="13672"/>
                    </a:lnTo>
                    <a:close/>
                    <a:moveTo>
                      <a:pt x="69716" y="13722"/>
                    </a:moveTo>
                    <a:lnTo>
                      <a:pt x="69817" y="13823"/>
                    </a:lnTo>
                    <a:lnTo>
                      <a:pt x="69817" y="13974"/>
                    </a:lnTo>
                    <a:lnTo>
                      <a:pt x="69817" y="14125"/>
                    </a:lnTo>
                    <a:lnTo>
                      <a:pt x="69716" y="14275"/>
                    </a:lnTo>
                    <a:lnTo>
                      <a:pt x="69616" y="14275"/>
                    </a:lnTo>
                    <a:lnTo>
                      <a:pt x="69515" y="13974"/>
                    </a:lnTo>
                    <a:lnTo>
                      <a:pt x="69616" y="13722"/>
                    </a:lnTo>
                    <a:close/>
                    <a:moveTo>
                      <a:pt x="6384" y="14326"/>
                    </a:moveTo>
                    <a:lnTo>
                      <a:pt x="6484" y="14376"/>
                    </a:lnTo>
                    <a:lnTo>
                      <a:pt x="6283" y="14476"/>
                    </a:lnTo>
                    <a:lnTo>
                      <a:pt x="6233" y="14376"/>
                    </a:lnTo>
                    <a:lnTo>
                      <a:pt x="6384" y="14326"/>
                    </a:lnTo>
                    <a:close/>
                    <a:moveTo>
                      <a:pt x="62126" y="13672"/>
                    </a:moveTo>
                    <a:lnTo>
                      <a:pt x="62177" y="13722"/>
                    </a:lnTo>
                    <a:lnTo>
                      <a:pt x="62277" y="13823"/>
                    </a:lnTo>
                    <a:lnTo>
                      <a:pt x="62579" y="14376"/>
                    </a:lnTo>
                    <a:lnTo>
                      <a:pt x="62428" y="14426"/>
                    </a:lnTo>
                    <a:lnTo>
                      <a:pt x="62277" y="14476"/>
                    </a:lnTo>
                    <a:lnTo>
                      <a:pt x="62076" y="14426"/>
                    </a:lnTo>
                    <a:lnTo>
                      <a:pt x="61925" y="14376"/>
                    </a:lnTo>
                    <a:lnTo>
                      <a:pt x="61724" y="14225"/>
                    </a:lnTo>
                    <a:lnTo>
                      <a:pt x="61674" y="14074"/>
                    </a:lnTo>
                    <a:lnTo>
                      <a:pt x="61724" y="13974"/>
                    </a:lnTo>
                    <a:lnTo>
                      <a:pt x="61925" y="13823"/>
                    </a:lnTo>
                    <a:lnTo>
                      <a:pt x="62026" y="13722"/>
                    </a:lnTo>
                    <a:lnTo>
                      <a:pt x="62126" y="13672"/>
                    </a:lnTo>
                    <a:close/>
                    <a:moveTo>
                      <a:pt x="66298" y="14527"/>
                    </a:moveTo>
                    <a:lnTo>
                      <a:pt x="66449" y="14627"/>
                    </a:lnTo>
                    <a:lnTo>
                      <a:pt x="66449" y="14677"/>
                    </a:lnTo>
                    <a:lnTo>
                      <a:pt x="66399" y="14828"/>
                    </a:lnTo>
                    <a:lnTo>
                      <a:pt x="66349" y="14929"/>
                    </a:lnTo>
                    <a:lnTo>
                      <a:pt x="66097" y="15080"/>
                    </a:lnTo>
                    <a:lnTo>
                      <a:pt x="65796" y="14929"/>
                    </a:lnTo>
                    <a:lnTo>
                      <a:pt x="65695" y="14828"/>
                    </a:lnTo>
                    <a:lnTo>
                      <a:pt x="65645" y="14778"/>
                    </a:lnTo>
                    <a:lnTo>
                      <a:pt x="65695" y="14728"/>
                    </a:lnTo>
                    <a:lnTo>
                      <a:pt x="65846" y="14728"/>
                    </a:lnTo>
                    <a:lnTo>
                      <a:pt x="66097" y="14627"/>
                    </a:lnTo>
                    <a:lnTo>
                      <a:pt x="66298" y="14527"/>
                    </a:lnTo>
                    <a:close/>
                    <a:moveTo>
                      <a:pt x="9852" y="15217"/>
                    </a:moveTo>
                    <a:lnTo>
                      <a:pt x="9852" y="15230"/>
                    </a:lnTo>
                    <a:lnTo>
                      <a:pt x="9751" y="15281"/>
                    </a:lnTo>
                    <a:lnTo>
                      <a:pt x="9601" y="15331"/>
                    </a:lnTo>
                    <a:lnTo>
                      <a:pt x="9582" y="15331"/>
                    </a:lnTo>
                    <a:lnTo>
                      <a:pt x="9852" y="15217"/>
                    </a:lnTo>
                    <a:close/>
                    <a:moveTo>
                      <a:pt x="66901" y="15130"/>
                    </a:moveTo>
                    <a:lnTo>
                      <a:pt x="66952" y="15180"/>
                    </a:lnTo>
                    <a:lnTo>
                      <a:pt x="66952" y="15281"/>
                    </a:lnTo>
                    <a:lnTo>
                      <a:pt x="66851" y="15331"/>
                    </a:lnTo>
                    <a:lnTo>
                      <a:pt x="66600" y="15331"/>
                    </a:lnTo>
                    <a:lnTo>
                      <a:pt x="66499" y="15281"/>
                    </a:lnTo>
                    <a:lnTo>
                      <a:pt x="66499" y="15180"/>
                    </a:lnTo>
                    <a:lnTo>
                      <a:pt x="66600" y="15130"/>
                    </a:lnTo>
                    <a:close/>
                    <a:moveTo>
                      <a:pt x="8093" y="13069"/>
                    </a:moveTo>
                    <a:lnTo>
                      <a:pt x="8193" y="13270"/>
                    </a:lnTo>
                    <a:lnTo>
                      <a:pt x="8193" y="13421"/>
                    </a:lnTo>
                    <a:lnTo>
                      <a:pt x="8143" y="13572"/>
                    </a:lnTo>
                    <a:lnTo>
                      <a:pt x="8143" y="13722"/>
                    </a:lnTo>
                    <a:lnTo>
                      <a:pt x="8193" y="13773"/>
                    </a:lnTo>
                    <a:lnTo>
                      <a:pt x="8294" y="13823"/>
                    </a:lnTo>
                    <a:lnTo>
                      <a:pt x="8445" y="13873"/>
                    </a:lnTo>
                    <a:lnTo>
                      <a:pt x="9651" y="13873"/>
                    </a:lnTo>
                    <a:lnTo>
                      <a:pt x="9751" y="13923"/>
                    </a:lnTo>
                    <a:lnTo>
                      <a:pt x="9802" y="13974"/>
                    </a:lnTo>
                    <a:lnTo>
                      <a:pt x="9852" y="14024"/>
                    </a:lnTo>
                    <a:lnTo>
                      <a:pt x="9852" y="14125"/>
                    </a:lnTo>
                    <a:lnTo>
                      <a:pt x="9852" y="14326"/>
                    </a:lnTo>
                    <a:lnTo>
                      <a:pt x="9852" y="14376"/>
                    </a:lnTo>
                    <a:lnTo>
                      <a:pt x="9953" y="14476"/>
                    </a:lnTo>
                    <a:lnTo>
                      <a:pt x="10355" y="14476"/>
                    </a:lnTo>
                    <a:lnTo>
                      <a:pt x="10505" y="14527"/>
                    </a:lnTo>
                    <a:lnTo>
                      <a:pt x="10656" y="14577"/>
                    </a:lnTo>
                    <a:lnTo>
                      <a:pt x="10706" y="14677"/>
                    </a:lnTo>
                    <a:lnTo>
                      <a:pt x="10706" y="14728"/>
                    </a:lnTo>
                    <a:lnTo>
                      <a:pt x="10656" y="14828"/>
                    </a:lnTo>
                    <a:lnTo>
                      <a:pt x="10556" y="14878"/>
                    </a:lnTo>
                    <a:lnTo>
                      <a:pt x="10455" y="14929"/>
                    </a:lnTo>
                    <a:lnTo>
                      <a:pt x="10304" y="14929"/>
                    </a:lnTo>
                    <a:lnTo>
                      <a:pt x="10204" y="14878"/>
                    </a:lnTo>
                    <a:lnTo>
                      <a:pt x="10103" y="14778"/>
                    </a:lnTo>
                    <a:lnTo>
                      <a:pt x="10053" y="14728"/>
                    </a:lnTo>
                    <a:lnTo>
                      <a:pt x="9902" y="14778"/>
                    </a:lnTo>
                    <a:lnTo>
                      <a:pt x="9852" y="14828"/>
                    </a:lnTo>
                    <a:lnTo>
                      <a:pt x="9852" y="14929"/>
                    </a:lnTo>
                    <a:lnTo>
                      <a:pt x="9852" y="15080"/>
                    </a:lnTo>
                    <a:lnTo>
                      <a:pt x="9852" y="15180"/>
                    </a:lnTo>
                    <a:lnTo>
                      <a:pt x="9852" y="15180"/>
                    </a:lnTo>
                    <a:lnTo>
                      <a:pt x="9098" y="15431"/>
                    </a:lnTo>
                    <a:lnTo>
                      <a:pt x="8746" y="15532"/>
                    </a:lnTo>
                    <a:lnTo>
                      <a:pt x="8746" y="15482"/>
                    </a:lnTo>
                    <a:lnTo>
                      <a:pt x="8897" y="15331"/>
                    </a:lnTo>
                    <a:lnTo>
                      <a:pt x="8947" y="15281"/>
                    </a:lnTo>
                    <a:lnTo>
                      <a:pt x="8947" y="15180"/>
                    </a:lnTo>
                    <a:lnTo>
                      <a:pt x="8796" y="15029"/>
                    </a:lnTo>
                    <a:lnTo>
                      <a:pt x="8746" y="14979"/>
                    </a:lnTo>
                    <a:lnTo>
                      <a:pt x="8746" y="14828"/>
                    </a:lnTo>
                    <a:lnTo>
                      <a:pt x="8646" y="14778"/>
                    </a:lnTo>
                    <a:lnTo>
                      <a:pt x="8595" y="14728"/>
                    </a:lnTo>
                    <a:lnTo>
                      <a:pt x="8294" y="14929"/>
                    </a:lnTo>
                    <a:lnTo>
                      <a:pt x="8193" y="15029"/>
                    </a:lnTo>
                    <a:lnTo>
                      <a:pt x="8244" y="15080"/>
                    </a:lnTo>
                    <a:lnTo>
                      <a:pt x="8344" y="15130"/>
                    </a:lnTo>
                    <a:lnTo>
                      <a:pt x="8445" y="15230"/>
                    </a:lnTo>
                    <a:lnTo>
                      <a:pt x="8394" y="15281"/>
                    </a:lnTo>
                    <a:lnTo>
                      <a:pt x="8344" y="15281"/>
                    </a:lnTo>
                    <a:lnTo>
                      <a:pt x="7942" y="15331"/>
                    </a:lnTo>
                    <a:lnTo>
                      <a:pt x="7791" y="15331"/>
                    </a:lnTo>
                    <a:lnTo>
                      <a:pt x="7691" y="15281"/>
                    </a:lnTo>
                    <a:lnTo>
                      <a:pt x="7640" y="15230"/>
                    </a:lnTo>
                    <a:lnTo>
                      <a:pt x="7590" y="15080"/>
                    </a:lnTo>
                    <a:lnTo>
                      <a:pt x="7590" y="14929"/>
                    </a:lnTo>
                    <a:lnTo>
                      <a:pt x="7590" y="14878"/>
                    </a:lnTo>
                    <a:lnTo>
                      <a:pt x="7640" y="14778"/>
                    </a:lnTo>
                    <a:lnTo>
                      <a:pt x="7791" y="14677"/>
                    </a:lnTo>
                    <a:lnTo>
                      <a:pt x="7892" y="14527"/>
                    </a:lnTo>
                    <a:lnTo>
                      <a:pt x="7942" y="14426"/>
                    </a:lnTo>
                    <a:lnTo>
                      <a:pt x="7892" y="14275"/>
                    </a:lnTo>
                    <a:lnTo>
                      <a:pt x="7841" y="14175"/>
                    </a:lnTo>
                    <a:lnTo>
                      <a:pt x="7741" y="14074"/>
                    </a:lnTo>
                    <a:lnTo>
                      <a:pt x="7490" y="13873"/>
                    </a:lnTo>
                    <a:lnTo>
                      <a:pt x="7389" y="13823"/>
                    </a:lnTo>
                    <a:lnTo>
                      <a:pt x="7389" y="13773"/>
                    </a:lnTo>
                    <a:lnTo>
                      <a:pt x="7640" y="13672"/>
                    </a:lnTo>
                    <a:lnTo>
                      <a:pt x="7791" y="13622"/>
                    </a:lnTo>
                    <a:lnTo>
                      <a:pt x="7892" y="13521"/>
                    </a:lnTo>
                    <a:lnTo>
                      <a:pt x="7892" y="13421"/>
                    </a:lnTo>
                    <a:lnTo>
                      <a:pt x="7841" y="13320"/>
                    </a:lnTo>
                    <a:lnTo>
                      <a:pt x="7691" y="13220"/>
                    </a:lnTo>
                    <a:lnTo>
                      <a:pt x="7640" y="13170"/>
                    </a:lnTo>
                    <a:lnTo>
                      <a:pt x="7691" y="13069"/>
                    </a:lnTo>
                    <a:close/>
                    <a:moveTo>
                      <a:pt x="7087" y="15130"/>
                    </a:moveTo>
                    <a:lnTo>
                      <a:pt x="7238" y="15180"/>
                    </a:lnTo>
                    <a:lnTo>
                      <a:pt x="7339" y="15230"/>
                    </a:lnTo>
                    <a:lnTo>
                      <a:pt x="7188" y="15331"/>
                    </a:lnTo>
                    <a:lnTo>
                      <a:pt x="7087" y="15431"/>
                    </a:lnTo>
                    <a:lnTo>
                      <a:pt x="7037" y="15582"/>
                    </a:lnTo>
                    <a:lnTo>
                      <a:pt x="6937" y="15683"/>
                    </a:lnTo>
                    <a:lnTo>
                      <a:pt x="6886" y="15683"/>
                    </a:lnTo>
                    <a:lnTo>
                      <a:pt x="6786" y="15632"/>
                    </a:lnTo>
                    <a:lnTo>
                      <a:pt x="6786" y="15431"/>
                    </a:lnTo>
                    <a:lnTo>
                      <a:pt x="6786" y="15281"/>
                    </a:lnTo>
                    <a:lnTo>
                      <a:pt x="6836" y="15180"/>
                    </a:lnTo>
                    <a:lnTo>
                      <a:pt x="6937" y="15130"/>
                    </a:lnTo>
                    <a:close/>
                    <a:moveTo>
                      <a:pt x="62428" y="15783"/>
                    </a:moveTo>
                    <a:lnTo>
                      <a:pt x="62528" y="15833"/>
                    </a:lnTo>
                    <a:lnTo>
                      <a:pt x="62327" y="15934"/>
                    </a:lnTo>
                    <a:lnTo>
                      <a:pt x="62277" y="15833"/>
                    </a:lnTo>
                    <a:lnTo>
                      <a:pt x="62428" y="15783"/>
                    </a:lnTo>
                    <a:close/>
                    <a:moveTo>
                      <a:pt x="69867" y="15130"/>
                    </a:moveTo>
                    <a:lnTo>
                      <a:pt x="70118" y="15230"/>
                    </a:lnTo>
                    <a:lnTo>
                      <a:pt x="70269" y="15331"/>
                    </a:lnTo>
                    <a:lnTo>
                      <a:pt x="70370" y="15532"/>
                    </a:lnTo>
                    <a:lnTo>
                      <a:pt x="70370" y="15733"/>
                    </a:lnTo>
                    <a:lnTo>
                      <a:pt x="70319" y="15833"/>
                    </a:lnTo>
                    <a:lnTo>
                      <a:pt x="70269" y="15884"/>
                    </a:lnTo>
                    <a:lnTo>
                      <a:pt x="70118" y="15934"/>
                    </a:lnTo>
                    <a:lnTo>
                      <a:pt x="69917" y="15934"/>
                    </a:lnTo>
                    <a:lnTo>
                      <a:pt x="69716" y="15783"/>
                    </a:lnTo>
                    <a:lnTo>
                      <a:pt x="69565" y="15582"/>
                    </a:lnTo>
                    <a:lnTo>
                      <a:pt x="69515" y="15431"/>
                    </a:lnTo>
                    <a:lnTo>
                      <a:pt x="69565" y="15230"/>
                    </a:lnTo>
                    <a:lnTo>
                      <a:pt x="69716" y="15130"/>
                    </a:lnTo>
                    <a:close/>
                    <a:moveTo>
                      <a:pt x="68811" y="15783"/>
                    </a:moveTo>
                    <a:lnTo>
                      <a:pt x="68912" y="15833"/>
                    </a:lnTo>
                    <a:lnTo>
                      <a:pt x="69013" y="15934"/>
                    </a:lnTo>
                    <a:lnTo>
                      <a:pt x="68862" y="16135"/>
                    </a:lnTo>
                    <a:lnTo>
                      <a:pt x="68811" y="16135"/>
                    </a:lnTo>
                    <a:lnTo>
                      <a:pt x="68711" y="16035"/>
                    </a:lnTo>
                    <a:lnTo>
                      <a:pt x="68711" y="15934"/>
                    </a:lnTo>
                    <a:lnTo>
                      <a:pt x="68711" y="15833"/>
                    </a:lnTo>
                    <a:lnTo>
                      <a:pt x="68811" y="15783"/>
                    </a:lnTo>
                    <a:close/>
                    <a:moveTo>
                      <a:pt x="64690" y="13923"/>
                    </a:moveTo>
                    <a:lnTo>
                      <a:pt x="64740" y="14125"/>
                    </a:lnTo>
                    <a:lnTo>
                      <a:pt x="64790" y="14326"/>
                    </a:lnTo>
                    <a:lnTo>
                      <a:pt x="64790" y="14527"/>
                    </a:lnTo>
                    <a:lnTo>
                      <a:pt x="64841" y="14728"/>
                    </a:lnTo>
                    <a:lnTo>
                      <a:pt x="65042" y="15180"/>
                    </a:lnTo>
                    <a:lnTo>
                      <a:pt x="65293" y="15381"/>
                    </a:lnTo>
                    <a:lnTo>
                      <a:pt x="65343" y="15532"/>
                    </a:lnTo>
                    <a:lnTo>
                      <a:pt x="65343" y="15632"/>
                    </a:lnTo>
                    <a:lnTo>
                      <a:pt x="65343" y="15683"/>
                    </a:lnTo>
                    <a:lnTo>
                      <a:pt x="64991" y="16286"/>
                    </a:lnTo>
                    <a:lnTo>
                      <a:pt x="64891" y="16336"/>
                    </a:lnTo>
                    <a:lnTo>
                      <a:pt x="64790" y="16286"/>
                    </a:lnTo>
                    <a:lnTo>
                      <a:pt x="64790" y="16085"/>
                    </a:lnTo>
                    <a:lnTo>
                      <a:pt x="64740" y="15884"/>
                    </a:lnTo>
                    <a:lnTo>
                      <a:pt x="64589" y="15733"/>
                    </a:lnTo>
                    <a:lnTo>
                      <a:pt x="64539" y="15532"/>
                    </a:lnTo>
                    <a:lnTo>
                      <a:pt x="64489" y="15381"/>
                    </a:lnTo>
                    <a:lnTo>
                      <a:pt x="64489" y="15180"/>
                    </a:lnTo>
                    <a:lnTo>
                      <a:pt x="64489" y="14828"/>
                    </a:lnTo>
                    <a:lnTo>
                      <a:pt x="64489" y="13974"/>
                    </a:lnTo>
                    <a:lnTo>
                      <a:pt x="64589" y="13923"/>
                    </a:lnTo>
                    <a:close/>
                    <a:moveTo>
                      <a:pt x="8244" y="15934"/>
                    </a:moveTo>
                    <a:lnTo>
                      <a:pt x="8344" y="16035"/>
                    </a:lnTo>
                    <a:lnTo>
                      <a:pt x="8445" y="16085"/>
                    </a:lnTo>
                    <a:lnTo>
                      <a:pt x="8445" y="16236"/>
                    </a:lnTo>
                    <a:lnTo>
                      <a:pt x="8344" y="16336"/>
                    </a:lnTo>
                    <a:lnTo>
                      <a:pt x="8244" y="16386"/>
                    </a:lnTo>
                    <a:lnTo>
                      <a:pt x="8093" y="16336"/>
                    </a:lnTo>
                    <a:lnTo>
                      <a:pt x="7942" y="16286"/>
                    </a:lnTo>
                    <a:lnTo>
                      <a:pt x="7892" y="16236"/>
                    </a:lnTo>
                    <a:lnTo>
                      <a:pt x="7892" y="16135"/>
                    </a:lnTo>
                    <a:lnTo>
                      <a:pt x="7942" y="16035"/>
                    </a:lnTo>
                    <a:lnTo>
                      <a:pt x="7992" y="15984"/>
                    </a:lnTo>
                    <a:lnTo>
                      <a:pt x="8093" y="15934"/>
                    </a:lnTo>
                    <a:close/>
                    <a:moveTo>
                      <a:pt x="6987" y="16185"/>
                    </a:moveTo>
                    <a:lnTo>
                      <a:pt x="7037" y="16236"/>
                    </a:lnTo>
                    <a:lnTo>
                      <a:pt x="7037" y="16336"/>
                    </a:lnTo>
                    <a:lnTo>
                      <a:pt x="6987" y="16537"/>
                    </a:lnTo>
                    <a:lnTo>
                      <a:pt x="6786" y="16487"/>
                    </a:lnTo>
                    <a:lnTo>
                      <a:pt x="6585" y="16336"/>
                    </a:lnTo>
                    <a:lnTo>
                      <a:pt x="6484" y="16236"/>
                    </a:lnTo>
                    <a:lnTo>
                      <a:pt x="6585" y="16185"/>
                    </a:lnTo>
                    <a:close/>
                    <a:moveTo>
                      <a:pt x="70018" y="16185"/>
                    </a:moveTo>
                    <a:lnTo>
                      <a:pt x="70068" y="16286"/>
                    </a:lnTo>
                    <a:lnTo>
                      <a:pt x="70118" y="16386"/>
                    </a:lnTo>
                    <a:lnTo>
                      <a:pt x="70068" y="16487"/>
                    </a:lnTo>
                    <a:lnTo>
                      <a:pt x="70018" y="16537"/>
                    </a:lnTo>
                    <a:lnTo>
                      <a:pt x="69917" y="16537"/>
                    </a:lnTo>
                    <a:lnTo>
                      <a:pt x="69817" y="16437"/>
                    </a:lnTo>
                    <a:lnTo>
                      <a:pt x="69817" y="16336"/>
                    </a:lnTo>
                    <a:lnTo>
                      <a:pt x="69817" y="16236"/>
                    </a:lnTo>
                    <a:lnTo>
                      <a:pt x="69917" y="16185"/>
                    </a:lnTo>
                    <a:close/>
                    <a:moveTo>
                      <a:pt x="70571" y="16185"/>
                    </a:moveTo>
                    <a:lnTo>
                      <a:pt x="70671" y="16236"/>
                    </a:lnTo>
                    <a:lnTo>
                      <a:pt x="70671" y="16336"/>
                    </a:lnTo>
                    <a:lnTo>
                      <a:pt x="70671" y="16437"/>
                    </a:lnTo>
                    <a:lnTo>
                      <a:pt x="70571" y="16537"/>
                    </a:lnTo>
                    <a:lnTo>
                      <a:pt x="70470" y="16537"/>
                    </a:lnTo>
                    <a:lnTo>
                      <a:pt x="70420" y="16487"/>
                    </a:lnTo>
                    <a:lnTo>
                      <a:pt x="70370" y="16386"/>
                    </a:lnTo>
                    <a:lnTo>
                      <a:pt x="70420" y="16286"/>
                    </a:lnTo>
                    <a:lnTo>
                      <a:pt x="70470" y="16185"/>
                    </a:lnTo>
                    <a:close/>
                    <a:moveTo>
                      <a:pt x="16185" y="16587"/>
                    </a:moveTo>
                    <a:lnTo>
                      <a:pt x="16286" y="16688"/>
                    </a:lnTo>
                    <a:lnTo>
                      <a:pt x="16085" y="16738"/>
                    </a:lnTo>
                    <a:lnTo>
                      <a:pt x="16034" y="16688"/>
                    </a:lnTo>
                    <a:lnTo>
                      <a:pt x="16185" y="16587"/>
                    </a:lnTo>
                    <a:close/>
                    <a:moveTo>
                      <a:pt x="9383" y="15415"/>
                    </a:moveTo>
                    <a:lnTo>
                      <a:pt x="9651" y="15683"/>
                    </a:lnTo>
                    <a:lnTo>
                      <a:pt x="9751" y="15683"/>
                    </a:lnTo>
                    <a:lnTo>
                      <a:pt x="9852" y="15632"/>
                    </a:lnTo>
                    <a:lnTo>
                      <a:pt x="9953" y="15582"/>
                    </a:lnTo>
                    <a:lnTo>
                      <a:pt x="10103" y="15532"/>
                    </a:lnTo>
                    <a:lnTo>
                      <a:pt x="10204" y="15532"/>
                    </a:lnTo>
                    <a:lnTo>
                      <a:pt x="10304" y="15582"/>
                    </a:lnTo>
                    <a:lnTo>
                      <a:pt x="10556" y="15733"/>
                    </a:lnTo>
                    <a:lnTo>
                      <a:pt x="10757" y="15884"/>
                    </a:lnTo>
                    <a:lnTo>
                      <a:pt x="11310" y="16085"/>
                    </a:lnTo>
                    <a:lnTo>
                      <a:pt x="11410" y="16135"/>
                    </a:lnTo>
                    <a:lnTo>
                      <a:pt x="11511" y="16236"/>
                    </a:lnTo>
                    <a:lnTo>
                      <a:pt x="11712" y="16386"/>
                    </a:lnTo>
                    <a:lnTo>
                      <a:pt x="11812" y="16487"/>
                    </a:lnTo>
                    <a:lnTo>
                      <a:pt x="11712" y="16537"/>
                    </a:lnTo>
                    <a:lnTo>
                      <a:pt x="11561" y="16587"/>
                    </a:lnTo>
                    <a:lnTo>
                      <a:pt x="11310" y="16537"/>
                    </a:lnTo>
                    <a:lnTo>
                      <a:pt x="11159" y="16386"/>
                    </a:lnTo>
                    <a:lnTo>
                      <a:pt x="11058" y="16386"/>
                    </a:lnTo>
                    <a:lnTo>
                      <a:pt x="10958" y="16537"/>
                    </a:lnTo>
                    <a:lnTo>
                      <a:pt x="10857" y="16688"/>
                    </a:lnTo>
                    <a:lnTo>
                      <a:pt x="10706" y="16789"/>
                    </a:lnTo>
                    <a:lnTo>
                      <a:pt x="10556" y="16738"/>
                    </a:lnTo>
                    <a:lnTo>
                      <a:pt x="10355" y="16638"/>
                    </a:lnTo>
                    <a:lnTo>
                      <a:pt x="10154" y="16487"/>
                    </a:lnTo>
                    <a:lnTo>
                      <a:pt x="10053" y="16386"/>
                    </a:lnTo>
                    <a:lnTo>
                      <a:pt x="9953" y="16386"/>
                    </a:lnTo>
                    <a:lnTo>
                      <a:pt x="9751" y="16537"/>
                    </a:lnTo>
                    <a:lnTo>
                      <a:pt x="9651" y="16587"/>
                    </a:lnTo>
                    <a:lnTo>
                      <a:pt x="9500" y="16587"/>
                    </a:lnTo>
                    <a:lnTo>
                      <a:pt x="9098" y="16286"/>
                    </a:lnTo>
                    <a:lnTo>
                      <a:pt x="8746" y="16035"/>
                    </a:lnTo>
                    <a:lnTo>
                      <a:pt x="8696" y="15934"/>
                    </a:lnTo>
                    <a:lnTo>
                      <a:pt x="8696" y="15884"/>
                    </a:lnTo>
                    <a:lnTo>
                      <a:pt x="8746" y="15683"/>
                    </a:lnTo>
                    <a:lnTo>
                      <a:pt x="9383" y="15415"/>
                    </a:lnTo>
                    <a:close/>
                    <a:moveTo>
                      <a:pt x="14778" y="16386"/>
                    </a:moveTo>
                    <a:lnTo>
                      <a:pt x="14828" y="16437"/>
                    </a:lnTo>
                    <a:lnTo>
                      <a:pt x="15029" y="16537"/>
                    </a:lnTo>
                    <a:lnTo>
                      <a:pt x="15079" y="16638"/>
                    </a:lnTo>
                    <a:lnTo>
                      <a:pt x="15130" y="16688"/>
                    </a:lnTo>
                    <a:lnTo>
                      <a:pt x="15029" y="16789"/>
                    </a:lnTo>
                    <a:lnTo>
                      <a:pt x="14828" y="16789"/>
                    </a:lnTo>
                    <a:lnTo>
                      <a:pt x="14728" y="16738"/>
                    </a:lnTo>
                    <a:lnTo>
                      <a:pt x="14627" y="16638"/>
                    </a:lnTo>
                    <a:lnTo>
                      <a:pt x="14627" y="16537"/>
                    </a:lnTo>
                    <a:lnTo>
                      <a:pt x="14677" y="16437"/>
                    </a:lnTo>
                    <a:lnTo>
                      <a:pt x="14778" y="16386"/>
                    </a:lnTo>
                    <a:close/>
                    <a:moveTo>
                      <a:pt x="12064" y="14426"/>
                    </a:moveTo>
                    <a:lnTo>
                      <a:pt x="12114" y="14476"/>
                    </a:lnTo>
                    <a:lnTo>
                      <a:pt x="12114" y="14627"/>
                    </a:lnTo>
                    <a:lnTo>
                      <a:pt x="12114" y="14778"/>
                    </a:lnTo>
                    <a:lnTo>
                      <a:pt x="12114" y="14929"/>
                    </a:lnTo>
                    <a:lnTo>
                      <a:pt x="12164" y="15080"/>
                    </a:lnTo>
                    <a:lnTo>
                      <a:pt x="12466" y="15281"/>
                    </a:lnTo>
                    <a:lnTo>
                      <a:pt x="12667" y="15331"/>
                    </a:lnTo>
                    <a:lnTo>
                      <a:pt x="12818" y="15281"/>
                    </a:lnTo>
                    <a:lnTo>
                      <a:pt x="13019" y="15130"/>
                    </a:lnTo>
                    <a:lnTo>
                      <a:pt x="13220" y="15029"/>
                    </a:lnTo>
                    <a:lnTo>
                      <a:pt x="13421" y="14929"/>
                    </a:lnTo>
                    <a:lnTo>
                      <a:pt x="13622" y="14929"/>
                    </a:lnTo>
                    <a:lnTo>
                      <a:pt x="13722" y="14979"/>
                    </a:lnTo>
                    <a:lnTo>
                      <a:pt x="13773" y="15080"/>
                    </a:lnTo>
                    <a:lnTo>
                      <a:pt x="13773" y="15281"/>
                    </a:lnTo>
                    <a:lnTo>
                      <a:pt x="13773" y="15331"/>
                    </a:lnTo>
                    <a:lnTo>
                      <a:pt x="13773" y="15431"/>
                    </a:lnTo>
                    <a:lnTo>
                      <a:pt x="13622" y="15532"/>
                    </a:lnTo>
                    <a:lnTo>
                      <a:pt x="13370" y="15733"/>
                    </a:lnTo>
                    <a:lnTo>
                      <a:pt x="13220" y="15884"/>
                    </a:lnTo>
                    <a:lnTo>
                      <a:pt x="13220" y="15984"/>
                    </a:lnTo>
                    <a:lnTo>
                      <a:pt x="13270" y="16085"/>
                    </a:lnTo>
                    <a:lnTo>
                      <a:pt x="13370" y="16185"/>
                    </a:lnTo>
                    <a:lnTo>
                      <a:pt x="13571" y="16286"/>
                    </a:lnTo>
                    <a:lnTo>
                      <a:pt x="13823" y="16386"/>
                    </a:lnTo>
                    <a:lnTo>
                      <a:pt x="13974" y="16437"/>
                    </a:lnTo>
                    <a:lnTo>
                      <a:pt x="14074" y="16537"/>
                    </a:lnTo>
                    <a:lnTo>
                      <a:pt x="14024" y="16638"/>
                    </a:lnTo>
                    <a:lnTo>
                      <a:pt x="13974" y="16738"/>
                    </a:lnTo>
                    <a:lnTo>
                      <a:pt x="13773" y="16889"/>
                    </a:lnTo>
                    <a:lnTo>
                      <a:pt x="13622" y="16939"/>
                    </a:lnTo>
                    <a:lnTo>
                      <a:pt x="13471" y="16889"/>
                    </a:lnTo>
                    <a:lnTo>
                      <a:pt x="13270" y="16738"/>
                    </a:lnTo>
                    <a:lnTo>
                      <a:pt x="13220" y="16638"/>
                    </a:lnTo>
                    <a:lnTo>
                      <a:pt x="13220" y="16537"/>
                    </a:lnTo>
                    <a:lnTo>
                      <a:pt x="13119" y="16386"/>
                    </a:lnTo>
                    <a:lnTo>
                      <a:pt x="12616" y="16386"/>
                    </a:lnTo>
                    <a:lnTo>
                      <a:pt x="12265" y="16336"/>
                    </a:lnTo>
                    <a:lnTo>
                      <a:pt x="12164" y="16336"/>
                    </a:lnTo>
                    <a:lnTo>
                      <a:pt x="12064" y="16236"/>
                    </a:lnTo>
                    <a:lnTo>
                      <a:pt x="11963" y="16185"/>
                    </a:lnTo>
                    <a:lnTo>
                      <a:pt x="11812" y="16135"/>
                    </a:lnTo>
                    <a:lnTo>
                      <a:pt x="11611" y="16185"/>
                    </a:lnTo>
                    <a:lnTo>
                      <a:pt x="11561" y="16135"/>
                    </a:lnTo>
                    <a:lnTo>
                      <a:pt x="11511" y="16035"/>
                    </a:lnTo>
                    <a:lnTo>
                      <a:pt x="11511" y="15331"/>
                    </a:lnTo>
                    <a:lnTo>
                      <a:pt x="11511" y="15230"/>
                    </a:lnTo>
                    <a:lnTo>
                      <a:pt x="11460" y="15180"/>
                    </a:lnTo>
                    <a:lnTo>
                      <a:pt x="11259" y="15230"/>
                    </a:lnTo>
                    <a:lnTo>
                      <a:pt x="11109" y="15331"/>
                    </a:lnTo>
                    <a:lnTo>
                      <a:pt x="10606" y="15331"/>
                    </a:lnTo>
                    <a:lnTo>
                      <a:pt x="10505" y="15281"/>
                    </a:lnTo>
                    <a:lnTo>
                      <a:pt x="10455" y="15230"/>
                    </a:lnTo>
                    <a:lnTo>
                      <a:pt x="10556" y="15130"/>
                    </a:lnTo>
                    <a:lnTo>
                      <a:pt x="10757" y="15130"/>
                    </a:lnTo>
                    <a:lnTo>
                      <a:pt x="10958" y="15080"/>
                    </a:lnTo>
                    <a:lnTo>
                      <a:pt x="11109" y="14979"/>
                    </a:lnTo>
                    <a:lnTo>
                      <a:pt x="11159" y="14828"/>
                    </a:lnTo>
                    <a:lnTo>
                      <a:pt x="11259" y="14677"/>
                    </a:lnTo>
                    <a:lnTo>
                      <a:pt x="11291" y="14656"/>
                    </a:lnTo>
                    <a:lnTo>
                      <a:pt x="11661" y="14527"/>
                    </a:lnTo>
                    <a:lnTo>
                      <a:pt x="12013" y="14426"/>
                    </a:lnTo>
                    <a:close/>
                    <a:moveTo>
                      <a:pt x="5781" y="16789"/>
                    </a:moveTo>
                    <a:lnTo>
                      <a:pt x="5881" y="16939"/>
                    </a:lnTo>
                    <a:lnTo>
                      <a:pt x="5781" y="16990"/>
                    </a:lnTo>
                    <a:lnTo>
                      <a:pt x="5680" y="16839"/>
                    </a:lnTo>
                    <a:lnTo>
                      <a:pt x="5781" y="16789"/>
                    </a:lnTo>
                    <a:close/>
                    <a:moveTo>
                      <a:pt x="58206" y="16990"/>
                    </a:moveTo>
                    <a:lnTo>
                      <a:pt x="58306" y="17040"/>
                    </a:lnTo>
                    <a:lnTo>
                      <a:pt x="58206" y="17191"/>
                    </a:lnTo>
                    <a:lnTo>
                      <a:pt x="58105" y="17140"/>
                    </a:lnTo>
                    <a:lnTo>
                      <a:pt x="58206" y="16990"/>
                    </a:lnTo>
                    <a:close/>
                    <a:moveTo>
                      <a:pt x="60417" y="17392"/>
                    </a:moveTo>
                    <a:lnTo>
                      <a:pt x="60518" y="17542"/>
                    </a:lnTo>
                    <a:lnTo>
                      <a:pt x="60417" y="17593"/>
                    </a:lnTo>
                    <a:lnTo>
                      <a:pt x="60367" y="17442"/>
                    </a:lnTo>
                    <a:lnTo>
                      <a:pt x="60417" y="17392"/>
                    </a:lnTo>
                    <a:close/>
                    <a:moveTo>
                      <a:pt x="44283" y="17191"/>
                    </a:moveTo>
                    <a:lnTo>
                      <a:pt x="44534" y="17241"/>
                    </a:lnTo>
                    <a:lnTo>
                      <a:pt x="44584" y="17291"/>
                    </a:lnTo>
                    <a:lnTo>
                      <a:pt x="44584" y="17392"/>
                    </a:lnTo>
                    <a:lnTo>
                      <a:pt x="44584" y="17492"/>
                    </a:lnTo>
                    <a:lnTo>
                      <a:pt x="44534" y="17542"/>
                    </a:lnTo>
                    <a:lnTo>
                      <a:pt x="44333" y="17593"/>
                    </a:lnTo>
                    <a:lnTo>
                      <a:pt x="44182" y="17593"/>
                    </a:lnTo>
                    <a:lnTo>
                      <a:pt x="44031" y="17492"/>
                    </a:lnTo>
                    <a:lnTo>
                      <a:pt x="43981" y="17442"/>
                    </a:lnTo>
                    <a:lnTo>
                      <a:pt x="43881" y="17392"/>
                    </a:lnTo>
                    <a:lnTo>
                      <a:pt x="43780" y="17392"/>
                    </a:lnTo>
                    <a:lnTo>
                      <a:pt x="43780" y="17442"/>
                    </a:lnTo>
                    <a:lnTo>
                      <a:pt x="43730" y="17492"/>
                    </a:lnTo>
                    <a:lnTo>
                      <a:pt x="43680" y="17542"/>
                    </a:lnTo>
                    <a:lnTo>
                      <a:pt x="43529" y="17593"/>
                    </a:lnTo>
                    <a:lnTo>
                      <a:pt x="43428" y="17593"/>
                    </a:lnTo>
                    <a:lnTo>
                      <a:pt x="43277" y="17542"/>
                    </a:lnTo>
                    <a:lnTo>
                      <a:pt x="42875" y="17442"/>
                    </a:lnTo>
                    <a:lnTo>
                      <a:pt x="42624" y="17392"/>
                    </a:lnTo>
                    <a:lnTo>
                      <a:pt x="42423" y="17492"/>
                    </a:lnTo>
                    <a:lnTo>
                      <a:pt x="42121" y="17643"/>
                    </a:lnTo>
                    <a:lnTo>
                      <a:pt x="42021" y="17744"/>
                    </a:lnTo>
                    <a:lnTo>
                      <a:pt x="41971" y="17794"/>
                    </a:lnTo>
                    <a:lnTo>
                      <a:pt x="41870" y="17744"/>
                    </a:lnTo>
                    <a:lnTo>
                      <a:pt x="41619" y="17593"/>
                    </a:lnTo>
                    <a:lnTo>
                      <a:pt x="41518" y="17492"/>
                    </a:lnTo>
                    <a:lnTo>
                      <a:pt x="41518" y="17341"/>
                    </a:lnTo>
                    <a:lnTo>
                      <a:pt x="41568" y="17241"/>
                    </a:lnTo>
                    <a:lnTo>
                      <a:pt x="41669" y="17191"/>
                    </a:lnTo>
                    <a:lnTo>
                      <a:pt x="43328" y="17191"/>
                    </a:lnTo>
                    <a:lnTo>
                      <a:pt x="43428" y="17291"/>
                    </a:lnTo>
                    <a:lnTo>
                      <a:pt x="43529" y="17341"/>
                    </a:lnTo>
                    <a:lnTo>
                      <a:pt x="43629" y="17392"/>
                    </a:lnTo>
                    <a:lnTo>
                      <a:pt x="43780" y="17392"/>
                    </a:lnTo>
                    <a:lnTo>
                      <a:pt x="43730" y="17341"/>
                    </a:lnTo>
                    <a:lnTo>
                      <a:pt x="43780" y="17291"/>
                    </a:lnTo>
                    <a:lnTo>
                      <a:pt x="43830" y="17241"/>
                    </a:lnTo>
                    <a:lnTo>
                      <a:pt x="43981" y="17191"/>
                    </a:lnTo>
                    <a:close/>
                    <a:moveTo>
                      <a:pt x="67153" y="17593"/>
                    </a:moveTo>
                    <a:lnTo>
                      <a:pt x="67253" y="17693"/>
                    </a:lnTo>
                    <a:lnTo>
                      <a:pt x="67153" y="17794"/>
                    </a:lnTo>
                    <a:lnTo>
                      <a:pt x="67052" y="17744"/>
                    </a:lnTo>
                    <a:lnTo>
                      <a:pt x="67153" y="17593"/>
                    </a:lnTo>
                    <a:close/>
                    <a:moveTo>
                      <a:pt x="69917" y="17442"/>
                    </a:moveTo>
                    <a:lnTo>
                      <a:pt x="70118" y="17492"/>
                    </a:lnTo>
                    <a:lnTo>
                      <a:pt x="70420" y="17693"/>
                    </a:lnTo>
                    <a:lnTo>
                      <a:pt x="70269" y="17794"/>
                    </a:lnTo>
                    <a:lnTo>
                      <a:pt x="69917" y="17794"/>
                    </a:lnTo>
                    <a:lnTo>
                      <a:pt x="69817" y="17693"/>
                    </a:lnTo>
                    <a:lnTo>
                      <a:pt x="69867" y="17593"/>
                    </a:lnTo>
                    <a:lnTo>
                      <a:pt x="69917" y="17442"/>
                    </a:lnTo>
                    <a:close/>
                    <a:moveTo>
                      <a:pt x="4725" y="17442"/>
                    </a:moveTo>
                    <a:lnTo>
                      <a:pt x="4826" y="17693"/>
                    </a:lnTo>
                    <a:lnTo>
                      <a:pt x="4725" y="17995"/>
                    </a:lnTo>
                    <a:lnTo>
                      <a:pt x="4625" y="17995"/>
                    </a:lnTo>
                    <a:lnTo>
                      <a:pt x="4524" y="17844"/>
                    </a:lnTo>
                    <a:lnTo>
                      <a:pt x="4524" y="17693"/>
                    </a:lnTo>
                    <a:lnTo>
                      <a:pt x="4524" y="17542"/>
                    </a:lnTo>
                    <a:lnTo>
                      <a:pt x="4625" y="17442"/>
                    </a:lnTo>
                    <a:close/>
                    <a:moveTo>
                      <a:pt x="66198" y="17593"/>
                    </a:moveTo>
                    <a:lnTo>
                      <a:pt x="66298" y="17643"/>
                    </a:lnTo>
                    <a:lnTo>
                      <a:pt x="66449" y="17693"/>
                    </a:lnTo>
                    <a:lnTo>
                      <a:pt x="66600" y="17844"/>
                    </a:lnTo>
                    <a:lnTo>
                      <a:pt x="66751" y="17945"/>
                    </a:lnTo>
                    <a:lnTo>
                      <a:pt x="66700" y="18095"/>
                    </a:lnTo>
                    <a:lnTo>
                      <a:pt x="66600" y="18196"/>
                    </a:lnTo>
                    <a:lnTo>
                      <a:pt x="66449" y="18246"/>
                    </a:lnTo>
                    <a:lnTo>
                      <a:pt x="65846" y="18246"/>
                    </a:lnTo>
                    <a:lnTo>
                      <a:pt x="65695" y="18196"/>
                    </a:lnTo>
                    <a:lnTo>
                      <a:pt x="65645" y="18095"/>
                    </a:lnTo>
                    <a:lnTo>
                      <a:pt x="65595" y="17995"/>
                    </a:lnTo>
                    <a:lnTo>
                      <a:pt x="65645" y="17894"/>
                    </a:lnTo>
                    <a:lnTo>
                      <a:pt x="65896" y="17693"/>
                    </a:lnTo>
                    <a:lnTo>
                      <a:pt x="66047" y="17643"/>
                    </a:lnTo>
                    <a:lnTo>
                      <a:pt x="66198" y="17593"/>
                    </a:lnTo>
                    <a:close/>
                    <a:moveTo>
                      <a:pt x="69968" y="18246"/>
                    </a:moveTo>
                    <a:lnTo>
                      <a:pt x="70018" y="18347"/>
                    </a:lnTo>
                    <a:lnTo>
                      <a:pt x="70118" y="18497"/>
                    </a:lnTo>
                    <a:lnTo>
                      <a:pt x="70068" y="18548"/>
                    </a:lnTo>
                    <a:lnTo>
                      <a:pt x="69968" y="18648"/>
                    </a:lnTo>
                    <a:lnTo>
                      <a:pt x="69817" y="18447"/>
                    </a:lnTo>
                    <a:lnTo>
                      <a:pt x="69968" y="18246"/>
                    </a:lnTo>
                    <a:close/>
                    <a:moveTo>
                      <a:pt x="62528" y="17593"/>
                    </a:moveTo>
                    <a:lnTo>
                      <a:pt x="62679" y="17643"/>
                    </a:lnTo>
                    <a:lnTo>
                      <a:pt x="62780" y="17693"/>
                    </a:lnTo>
                    <a:lnTo>
                      <a:pt x="62830" y="18246"/>
                    </a:lnTo>
                    <a:lnTo>
                      <a:pt x="62780" y="18749"/>
                    </a:lnTo>
                    <a:lnTo>
                      <a:pt x="62679" y="18849"/>
                    </a:lnTo>
                    <a:lnTo>
                      <a:pt x="62579" y="18799"/>
                    </a:lnTo>
                    <a:lnTo>
                      <a:pt x="62277" y="18246"/>
                    </a:lnTo>
                    <a:lnTo>
                      <a:pt x="62227" y="18095"/>
                    </a:lnTo>
                    <a:lnTo>
                      <a:pt x="62227" y="17995"/>
                    </a:lnTo>
                    <a:lnTo>
                      <a:pt x="62227" y="17844"/>
                    </a:lnTo>
                    <a:lnTo>
                      <a:pt x="62327" y="17693"/>
                    </a:lnTo>
                    <a:lnTo>
                      <a:pt x="62378" y="17643"/>
                    </a:lnTo>
                    <a:lnTo>
                      <a:pt x="62528" y="17593"/>
                    </a:lnTo>
                    <a:close/>
                    <a:moveTo>
                      <a:pt x="65243" y="18900"/>
                    </a:moveTo>
                    <a:lnTo>
                      <a:pt x="65343" y="18950"/>
                    </a:lnTo>
                    <a:lnTo>
                      <a:pt x="65142" y="19000"/>
                    </a:lnTo>
                    <a:lnTo>
                      <a:pt x="65042" y="18950"/>
                    </a:lnTo>
                    <a:lnTo>
                      <a:pt x="65243" y="18900"/>
                    </a:lnTo>
                    <a:close/>
                    <a:moveTo>
                      <a:pt x="62981" y="19050"/>
                    </a:moveTo>
                    <a:lnTo>
                      <a:pt x="63031" y="19201"/>
                    </a:lnTo>
                    <a:lnTo>
                      <a:pt x="62981" y="19251"/>
                    </a:lnTo>
                    <a:lnTo>
                      <a:pt x="62880" y="19101"/>
                    </a:lnTo>
                    <a:lnTo>
                      <a:pt x="62981" y="19050"/>
                    </a:lnTo>
                    <a:close/>
                    <a:moveTo>
                      <a:pt x="69364" y="19050"/>
                    </a:moveTo>
                    <a:lnTo>
                      <a:pt x="69465" y="19101"/>
                    </a:lnTo>
                    <a:lnTo>
                      <a:pt x="69515" y="19201"/>
                    </a:lnTo>
                    <a:lnTo>
                      <a:pt x="69214" y="19251"/>
                    </a:lnTo>
                    <a:lnTo>
                      <a:pt x="69113" y="19201"/>
                    </a:lnTo>
                    <a:lnTo>
                      <a:pt x="69063" y="19151"/>
                    </a:lnTo>
                    <a:lnTo>
                      <a:pt x="69113" y="19050"/>
                    </a:lnTo>
                    <a:close/>
                    <a:moveTo>
                      <a:pt x="70269" y="19302"/>
                    </a:moveTo>
                    <a:lnTo>
                      <a:pt x="70370" y="19352"/>
                    </a:lnTo>
                    <a:lnTo>
                      <a:pt x="70219" y="19452"/>
                    </a:lnTo>
                    <a:lnTo>
                      <a:pt x="70118" y="19352"/>
                    </a:lnTo>
                    <a:lnTo>
                      <a:pt x="70269" y="19302"/>
                    </a:lnTo>
                    <a:close/>
                    <a:moveTo>
                      <a:pt x="67203" y="19503"/>
                    </a:moveTo>
                    <a:lnTo>
                      <a:pt x="67304" y="19553"/>
                    </a:lnTo>
                    <a:lnTo>
                      <a:pt x="67103" y="19654"/>
                    </a:lnTo>
                    <a:lnTo>
                      <a:pt x="67002" y="19553"/>
                    </a:lnTo>
                    <a:lnTo>
                      <a:pt x="67203" y="19503"/>
                    </a:lnTo>
                    <a:close/>
                    <a:moveTo>
                      <a:pt x="65494" y="19905"/>
                    </a:moveTo>
                    <a:lnTo>
                      <a:pt x="65142" y="20508"/>
                    </a:lnTo>
                    <a:lnTo>
                      <a:pt x="65051" y="20668"/>
                    </a:lnTo>
                    <a:lnTo>
                      <a:pt x="65051" y="20668"/>
                    </a:lnTo>
                    <a:lnTo>
                      <a:pt x="65042" y="20659"/>
                    </a:lnTo>
                    <a:lnTo>
                      <a:pt x="65042" y="20407"/>
                    </a:lnTo>
                    <a:lnTo>
                      <a:pt x="65092" y="20257"/>
                    </a:lnTo>
                    <a:lnTo>
                      <a:pt x="65192" y="20106"/>
                    </a:lnTo>
                    <a:lnTo>
                      <a:pt x="65343" y="19955"/>
                    </a:lnTo>
                    <a:lnTo>
                      <a:pt x="65494" y="19905"/>
                    </a:lnTo>
                    <a:close/>
                    <a:moveTo>
                      <a:pt x="65745" y="20056"/>
                    </a:moveTo>
                    <a:lnTo>
                      <a:pt x="65846" y="20156"/>
                    </a:lnTo>
                    <a:lnTo>
                      <a:pt x="65846" y="20206"/>
                    </a:lnTo>
                    <a:lnTo>
                      <a:pt x="65745" y="20307"/>
                    </a:lnTo>
                    <a:lnTo>
                      <a:pt x="65695" y="20357"/>
                    </a:lnTo>
                    <a:lnTo>
                      <a:pt x="65645" y="20458"/>
                    </a:lnTo>
                    <a:lnTo>
                      <a:pt x="65595" y="20609"/>
                    </a:lnTo>
                    <a:lnTo>
                      <a:pt x="65494" y="20659"/>
                    </a:lnTo>
                    <a:lnTo>
                      <a:pt x="65394" y="20709"/>
                    </a:lnTo>
                    <a:lnTo>
                      <a:pt x="65109" y="20709"/>
                    </a:lnTo>
                    <a:lnTo>
                      <a:pt x="65343" y="20357"/>
                    </a:lnTo>
                    <a:lnTo>
                      <a:pt x="65544" y="20106"/>
                    </a:lnTo>
                    <a:lnTo>
                      <a:pt x="65645" y="20056"/>
                    </a:lnTo>
                    <a:close/>
                    <a:moveTo>
                      <a:pt x="65027" y="20709"/>
                    </a:moveTo>
                    <a:lnTo>
                      <a:pt x="64941" y="20860"/>
                    </a:lnTo>
                    <a:lnTo>
                      <a:pt x="64790" y="21011"/>
                    </a:lnTo>
                    <a:lnTo>
                      <a:pt x="64690" y="21061"/>
                    </a:lnTo>
                    <a:lnTo>
                      <a:pt x="64589" y="21111"/>
                    </a:lnTo>
                    <a:lnTo>
                      <a:pt x="64539" y="21011"/>
                    </a:lnTo>
                    <a:lnTo>
                      <a:pt x="64489" y="20960"/>
                    </a:lnTo>
                    <a:lnTo>
                      <a:pt x="64539" y="20810"/>
                    </a:lnTo>
                    <a:lnTo>
                      <a:pt x="64589" y="20759"/>
                    </a:lnTo>
                    <a:lnTo>
                      <a:pt x="64690" y="20709"/>
                    </a:lnTo>
                    <a:close/>
                    <a:moveTo>
                      <a:pt x="66399" y="20558"/>
                    </a:moveTo>
                    <a:lnTo>
                      <a:pt x="66449" y="20609"/>
                    </a:lnTo>
                    <a:lnTo>
                      <a:pt x="66550" y="20659"/>
                    </a:lnTo>
                    <a:lnTo>
                      <a:pt x="66650" y="20709"/>
                    </a:lnTo>
                    <a:lnTo>
                      <a:pt x="66700" y="20810"/>
                    </a:lnTo>
                    <a:lnTo>
                      <a:pt x="66650" y="20910"/>
                    </a:lnTo>
                    <a:lnTo>
                      <a:pt x="66499" y="21111"/>
                    </a:lnTo>
                    <a:lnTo>
                      <a:pt x="66449" y="21212"/>
                    </a:lnTo>
                    <a:lnTo>
                      <a:pt x="66499" y="21362"/>
                    </a:lnTo>
                    <a:lnTo>
                      <a:pt x="66600" y="21564"/>
                    </a:lnTo>
                    <a:lnTo>
                      <a:pt x="66700" y="21664"/>
                    </a:lnTo>
                    <a:lnTo>
                      <a:pt x="66600" y="21765"/>
                    </a:lnTo>
                    <a:lnTo>
                      <a:pt x="66298" y="21714"/>
                    </a:lnTo>
                    <a:lnTo>
                      <a:pt x="65896" y="21061"/>
                    </a:lnTo>
                    <a:lnTo>
                      <a:pt x="65896" y="20910"/>
                    </a:lnTo>
                    <a:lnTo>
                      <a:pt x="65946" y="20810"/>
                    </a:lnTo>
                    <a:lnTo>
                      <a:pt x="66198" y="20609"/>
                    </a:lnTo>
                    <a:lnTo>
                      <a:pt x="66248" y="20558"/>
                    </a:lnTo>
                    <a:close/>
                    <a:moveTo>
                      <a:pt x="70219" y="20106"/>
                    </a:moveTo>
                    <a:lnTo>
                      <a:pt x="70319" y="20156"/>
                    </a:lnTo>
                    <a:lnTo>
                      <a:pt x="70520" y="20257"/>
                    </a:lnTo>
                    <a:lnTo>
                      <a:pt x="70621" y="20407"/>
                    </a:lnTo>
                    <a:lnTo>
                      <a:pt x="70621" y="20558"/>
                    </a:lnTo>
                    <a:lnTo>
                      <a:pt x="70520" y="20709"/>
                    </a:lnTo>
                    <a:lnTo>
                      <a:pt x="70420" y="20810"/>
                    </a:lnTo>
                    <a:lnTo>
                      <a:pt x="70420" y="20910"/>
                    </a:lnTo>
                    <a:lnTo>
                      <a:pt x="70420" y="21011"/>
                    </a:lnTo>
                    <a:lnTo>
                      <a:pt x="70520" y="21161"/>
                    </a:lnTo>
                    <a:lnTo>
                      <a:pt x="70671" y="21312"/>
                    </a:lnTo>
                    <a:lnTo>
                      <a:pt x="70671" y="21513"/>
                    </a:lnTo>
                    <a:lnTo>
                      <a:pt x="70671" y="21714"/>
                    </a:lnTo>
                    <a:lnTo>
                      <a:pt x="70571" y="21915"/>
                    </a:lnTo>
                    <a:lnTo>
                      <a:pt x="70470" y="22016"/>
                    </a:lnTo>
                    <a:lnTo>
                      <a:pt x="70319" y="22116"/>
                    </a:lnTo>
                    <a:lnTo>
                      <a:pt x="70219" y="22116"/>
                    </a:lnTo>
                    <a:lnTo>
                      <a:pt x="70118" y="22066"/>
                    </a:lnTo>
                    <a:lnTo>
                      <a:pt x="70118" y="21915"/>
                    </a:lnTo>
                    <a:lnTo>
                      <a:pt x="70118" y="21765"/>
                    </a:lnTo>
                    <a:lnTo>
                      <a:pt x="70118" y="21564"/>
                    </a:lnTo>
                    <a:lnTo>
                      <a:pt x="70068" y="21413"/>
                    </a:lnTo>
                    <a:lnTo>
                      <a:pt x="69917" y="21312"/>
                    </a:lnTo>
                    <a:lnTo>
                      <a:pt x="69666" y="21312"/>
                    </a:lnTo>
                    <a:lnTo>
                      <a:pt x="69565" y="21262"/>
                    </a:lnTo>
                    <a:lnTo>
                      <a:pt x="69616" y="21161"/>
                    </a:lnTo>
                    <a:lnTo>
                      <a:pt x="69766" y="21011"/>
                    </a:lnTo>
                    <a:lnTo>
                      <a:pt x="69817" y="20960"/>
                    </a:lnTo>
                    <a:lnTo>
                      <a:pt x="69817" y="20910"/>
                    </a:lnTo>
                    <a:lnTo>
                      <a:pt x="69817" y="20810"/>
                    </a:lnTo>
                    <a:lnTo>
                      <a:pt x="69817" y="20709"/>
                    </a:lnTo>
                    <a:lnTo>
                      <a:pt x="69917" y="20508"/>
                    </a:lnTo>
                    <a:lnTo>
                      <a:pt x="70068" y="20357"/>
                    </a:lnTo>
                    <a:lnTo>
                      <a:pt x="70118" y="20257"/>
                    </a:lnTo>
                    <a:lnTo>
                      <a:pt x="70118" y="20156"/>
                    </a:lnTo>
                    <a:lnTo>
                      <a:pt x="70219" y="20106"/>
                    </a:lnTo>
                    <a:close/>
                    <a:moveTo>
                      <a:pt x="59060" y="21765"/>
                    </a:moveTo>
                    <a:lnTo>
                      <a:pt x="59161" y="21815"/>
                    </a:lnTo>
                    <a:lnTo>
                      <a:pt x="59161" y="22016"/>
                    </a:lnTo>
                    <a:lnTo>
                      <a:pt x="59161" y="22116"/>
                    </a:lnTo>
                    <a:lnTo>
                      <a:pt x="59161" y="22217"/>
                    </a:lnTo>
                    <a:lnTo>
                      <a:pt x="59111" y="22267"/>
                    </a:lnTo>
                    <a:lnTo>
                      <a:pt x="59010" y="22368"/>
                    </a:lnTo>
                    <a:lnTo>
                      <a:pt x="58960" y="22318"/>
                    </a:lnTo>
                    <a:lnTo>
                      <a:pt x="58759" y="22167"/>
                    </a:lnTo>
                    <a:lnTo>
                      <a:pt x="58658" y="22066"/>
                    </a:lnTo>
                    <a:lnTo>
                      <a:pt x="58759" y="21966"/>
                    </a:lnTo>
                    <a:lnTo>
                      <a:pt x="58960" y="21815"/>
                    </a:lnTo>
                    <a:lnTo>
                      <a:pt x="59060" y="21765"/>
                    </a:lnTo>
                    <a:close/>
                    <a:moveTo>
                      <a:pt x="66600" y="22167"/>
                    </a:moveTo>
                    <a:lnTo>
                      <a:pt x="66700" y="22318"/>
                    </a:lnTo>
                    <a:lnTo>
                      <a:pt x="66600" y="22368"/>
                    </a:lnTo>
                    <a:lnTo>
                      <a:pt x="66499" y="22217"/>
                    </a:lnTo>
                    <a:lnTo>
                      <a:pt x="66600" y="22167"/>
                    </a:lnTo>
                    <a:close/>
                    <a:moveTo>
                      <a:pt x="5529" y="22569"/>
                    </a:moveTo>
                    <a:lnTo>
                      <a:pt x="5580" y="22619"/>
                    </a:lnTo>
                    <a:lnTo>
                      <a:pt x="5529" y="22770"/>
                    </a:lnTo>
                    <a:lnTo>
                      <a:pt x="5429" y="22720"/>
                    </a:lnTo>
                    <a:lnTo>
                      <a:pt x="5529" y="22569"/>
                    </a:lnTo>
                    <a:close/>
                    <a:moveTo>
                      <a:pt x="70671" y="22770"/>
                    </a:moveTo>
                    <a:lnTo>
                      <a:pt x="70671" y="2282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923" y="22921"/>
                    </a:lnTo>
                    <a:lnTo>
                      <a:pt x="70772" y="22770"/>
                    </a:lnTo>
                    <a:close/>
                    <a:moveTo>
                      <a:pt x="59261" y="23222"/>
                    </a:moveTo>
                    <a:lnTo>
                      <a:pt x="59462" y="23323"/>
                    </a:lnTo>
                    <a:lnTo>
                      <a:pt x="59362" y="23373"/>
                    </a:lnTo>
                    <a:lnTo>
                      <a:pt x="59161" y="23323"/>
                    </a:lnTo>
                    <a:lnTo>
                      <a:pt x="59261" y="23222"/>
                    </a:lnTo>
                    <a:close/>
                    <a:moveTo>
                      <a:pt x="70520" y="23624"/>
                    </a:moveTo>
                    <a:lnTo>
                      <a:pt x="70621" y="23725"/>
                    </a:lnTo>
                    <a:lnTo>
                      <a:pt x="70520" y="23825"/>
                    </a:lnTo>
                    <a:lnTo>
                      <a:pt x="70420" y="23675"/>
                    </a:lnTo>
                    <a:lnTo>
                      <a:pt x="70520" y="23624"/>
                    </a:lnTo>
                    <a:close/>
                    <a:moveTo>
                      <a:pt x="63232" y="23825"/>
                    </a:moveTo>
                    <a:lnTo>
                      <a:pt x="63333" y="23876"/>
                    </a:lnTo>
                    <a:lnTo>
                      <a:pt x="63232" y="24026"/>
                    </a:lnTo>
                    <a:lnTo>
                      <a:pt x="63132" y="23976"/>
                    </a:lnTo>
                    <a:lnTo>
                      <a:pt x="63232" y="23825"/>
                    </a:lnTo>
                    <a:close/>
                    <a:moveTo>
                      <a:pt x="66449" y="23172"/>
                    </a:moveTo>
                    <a:lnTo>
                      <a:pt x="66600" y="23222"/>
                    </a:lnTo>
                    <a:lnTo>
                      <a:pt x="66700" y="23273"/>
                    </a:lnTo>
                    <a:lnTo>
                      <a:pt x="66751" y="23373"/>
                    </a:lnTo>
                    <a:lnTo>
                      <a:pt x="66751" y="23474"/>
                    </a:lnTo>
                    <a:lnTo>
                      <a:pt x="66600" y="23624"/>
                    </a:lnTo>
                    <a:lnTo>
                      <a:pt x="66449" y="23775"/>
                    </a:lnTo>
                    <a:lnTo>
                      <a:pt x="66449" y="23876"/>
                    </a:lnTo>
                    <a:lnTo>
                      <a:pt x="66499" y="23926"/>
                    </a:lnTo>
                    <a:lnTo>
                      <a:pt x="66600" y="24026"/>
                    </a:lnTo>
                    <a:lnTo>
                      <a:pt x="66700" y="24127"/>
                    </a:lnTo>
                    <a:lnTo>
                      <a:pt x="66650" y="24177"/>
                    </a:lnTo>
                    <a:lnTo>
                      <a:pt x="66550" y="24228"/>
                    </a:lnTo>
                    <a:lnTo>
                      <a:pt x="66298" y="24177"/>
                    </a:lnTo>
                    <a:lnTo>
                      <a:pt x="66198" y="24127"/>
                    </a:lnTo>
                    <a:lnTo>
                      <a:pt x="66198" y="23976"/>
                    </a:lnTo>
                    <a:lnTo>
                      <a:pt x="66147" y="23876"/>
                    </a:lnTo>
                    <a:lnTo>
                      <a:pt x="65997" y="23825"/>
                    </a:lnTo>
                    <a:lnTo>
                      <a:pt x="65796" y="23825"/>
                    </a:lnTo>
                    <a:lnTo>
                      <a:pt x="65695" y="23775"/>
                    </a:lnTo>
                    <a:lnTo>
                      <a:pt x="65645" y="23675"/>
                    </a:lnTo>
                    <a:lnTo>
                      <a:pt x="65595" y="23574"/>
                    </a:lnTo>
                    <a:lnTo>
                      <a:pt x="65645" y="23474"/>
                    </a:lnTo>
                    <a:lnTo>
                      <a:pt x="65796" y="23373"/>
                    </a:lnTo>
                    <a:lnTo>
                      <a:pt x="65997" y="23273"/>
                    </a:lnTo>
                    <a:lnTo>
                      <a:pt x="66198" y="23172"/>
                    </a:lnTo>
                    <a:close/>
                    <a:moveTo>
                      <a:pt x="65695" y="24278"/>
                    </a:moveTo>
                    <a:lnTo>
                      <a:pt x="65896" y="24328"/>
                    </a:lnTo>
                    <a:lnTo>
                      <a:pt x="65796" y="24429"/>
                    </a:lnTo>
                    <a:lnTo>
                      <a:pt x="65595" y="24328"/>
                    </a:lnTo>
                    <a:lnTo>
                      <a:pt x="65695" y="24278"/>
                    </a:lnTo>
                    <a:close/>
                    <a:moveTo>
                      <a:pt x="70520" y="24228"/>
                    </a:moveTo>
                    <a:lnTo>
                      <a:pt x="70621" y="24278"/>
                    </a:lnTo>
                    <a:lnTo>
                      <a:pt x="70671" y="24378"/>
                    </a:lnTo>
                    <a:lnTo>
                      <a:pt x="70671" y="24479"/>
                    </a:lnTo>
                    <a:lnTo>
                      <a:pt x="70571" y="24579"/>
                    </a:lnTo>
                    <a:lnTo>
                      <a:pt x="70470" y="24630"/>
                    </a:lnTo>
                    <a:lnTo>
                      <a:pt x="70269" y="24630"/>
                    </a:lnTo>
                    <a:lnTo>
                      <a:pt x="70169" y="24579"/>
                    </a:lnTo>
                    <a:lnTo>
                      <a:pt x="70118" y="24479"/>
                    </a:lnTo>
                    <a:lnTo>
                      <a:pt x="70118" y="24378"/>
                    </a:lnTo>
                    <a:lnTo>
                      <a:pt x="70118" y="24328"/>
                    </a:lnTo>
                    <a:lnTo>
                      <a:pt x="70169" y="24278"/>
                    </a:lnTo>
                    <a:lnTo>
                      <a:pt x="70269" y="24228"/>
                    </a:lnTo>
                    <a:close/>
                    <a:moveTo>
                      <a:pt x="54486" y="24680"/>
                    </a:moveTo>
                    <a:lnTo>
                      <a:pt x="54687" y="24730"/>
                    </a:lnTo>
                    <a:lnTo>
                      <a:pt x="54587" y="24831"/>
                    </a:lnTo>
                    <a:lnTo>
                      <a:pt x="54386" y="24730"/>
                    </a:lnTo>
                    <a:lnTo>
                      <a:pt x="54486" y="24680"/>
                    </a:lnTo>
                    <a:close/>
                    <a:moveTo>
                      <a:pt x="59362" y="23825"/>
                    </a:moveTo>
                    <a:lnTo>
                      <a:pt x="59238" y="24026"/>
                    </a:lnTo>
                    <a:lnTo>
                      <a:pt x="59161" y="24026"/>
                    </a:lnTo>
                    <a:lnTo>
                      <a:pt x="59161" y="24152"/>
                    </a:lnTo>
                    <a:lnTo>
                      <a:pt x="59161" y="24152"/>
                    </a:lnTo>
                    <a:lnTo>
                      <a:pt x="58960" y="24479"/>
                    </a:lnTo>
                    <a:lnTo>
                      <a:pt x="58658" y="24931"/>
                    </a:lnTo>
                    <a:lnTo>
                      <a:pt x="58407" y="25183"/>
                    </a:lnTo>
                    <a:lnTo>
                      <a:pt x="58206" y="25384"/>
                    </a:lnTo>
                    <a:lnTo>
                      <a:pt x="58055" y="25434"/>
                    </a:lnTo>
                    <a:lnTo>
                      <a:pt x="57904" y="25484"/>
                    </a:lnTo>
                    <a:lnTo>
                      <a:pt x="57603" y="25434"/>
                    </a:lnTo>
                    <a:lnTo>
                      <a:pt x="57552" y="25434"/>
                    </a:lnTo>
                    <a:lnTo>
                      <a:pt x="57552" y="25384"/>
                    </a:lnTo>
                    <a:lnTo>
                      <a:pt x="57653" y="25233"/>
                    </a:lnTo>
                    <a:lnTo>
                      <a:pt x="57753" y="25183"/>
                    </a:lnTo>
                    <a:lnTo>
                      <a:pt x="57100" y="24881"/>
                    </a:lnTo>
                    <a:lnTo>
                      <a:pt x="57050" y="24931"/>
                    </a:lnTo>
                    <a:lnTo>
                      <a:pt x="56949" y="24981"/>
                    </a:lnTo>
                    <a:lnTo>
                      <a:pt x="56748" y="25032"/>
                    </a:lnTo>
                    <a:lnTo>
                      <a:pt x="56497" y="25032"/>
                    </a:lnTo>
                    <a:lnTo>
                      <a:pt x="56396" y="24981"/>
                    </a:lnTo>
                    <a:lnTo>
                      <a:pt x="56346" y="24931"/>
                    </a:lnTo>
                    <a:lnTo>
                      <a:pt x="56396" y="24831"/>
                    </a:lnTo>
                    <a:lnTo>
                      <a:pt x="56396" y="24730"/>
                    </a:lnTo>
                    <a:lnTo>
                      <a:pt x="56497" y="24680"/>
                    </a:lnTo>
                    <a:lnTo>
                      <a:pt x="57100" y="24680"/>
                    </a:lnTo>
                    <a:lnTo>
                      <a:pt x="57301" y="24630"/>
                    </a:lnTo>
                    <a:lnTo>
                      <a:pt x="57703" y="24479"/>
                    </a:lnTo>
                    <a:lnTo>
                      <a:pt x="57904" y="24429"/>
                    </a:lnTo>
                    <a:lnTo>
                      <a:pt x="58105" y="24328"/>
                    </a:lnTo>
                    <a:lnTo>
                      <a:pt x="58256" y="24228"/>
                    </a:lnTo>
                    <a:lnTo>
                      <a:pt x="58457" y="24177"/>
                    </a:lnTo>
                    <a:lnTo>
                      <a:pt x="58608" y="24127"/>
                    </a:lnTo>
                    <a:lnTo>
                      <a:pt x="58759" y="24026"/>
                    </a:lnTo>
                    <a:lnTo>
                      <a:pt x="59161" y="24026"/>
                    </a:lnTo>
                    <a:lnTo>
                      <a:pt x="59161" y="23976"/>
                    </a:lnTo>
                    <a:lnTo>
                      <a:pt x="59161" y="23926"/>
                    </a:lnTo>
                    <a:lnTo>
                      <a:pt x="59362" y="23825"/>
                    </a:lnTo>
                    <a:close/>
                    <a:moveTo>
                      <a:pt x="59218" y="24335"/>
                    </a:moveTo>
                    <a:lnTo>
                      <a:pt x="59312" y="24429"/>
                    </a:lnTo>
                    <a:lnTo>
                      <a:pt x="59462" y="24529"/>
                    </a:lnTo>
                    <a:lnTo>
                      <a:pt x="59312" y="24630"/>
                    </a:lnTo>
                    <a:lnTo>
                      <a:pt x="59211" y="24680"/>
                    </a:lnTo>
                    <a:lnTo>
                      <a:pt x="59211" y="24780"/>
                    </a:lnTo>
                    <a:lnTo>
                      <a:pt x="59261" y="24831"/>
                    </a:lnTo>
                    <a:lnTo>
                      <a:pt x="59412" y="24981"/>
                    </a:lnTo>
                    <a:lnTo>
                      <a:pt x="59462" y="25032"/>
                    </a:lnTo>
                    <a:lnTo>
                      <a:pt x="59462" y="25082"/>
                    </a:lnTo>
                    <a:lnTo>
                      <a:pt x="59462" y="25283"/>
                    </a:lnTo>
                    <a:lnTo>
                      <a:pt x="59362" y="25384"/>
                    </a:lnTo>
                    <a:lnTo>
                      <a:pt x="59261" y="25534"/>
                    </a:lnTo>
                    <a:lnTo>
                      <a:pt x="59111" y="25585"/>
                    </a:lnTo>
                    <a:lnTo>
                      <a:pt x="58859" y="25685"/>
                    </a:lnTo>
                    <a:lnTo>
                      <a:pt x="58608" y="25685"/>
                    </a:lnTo>
                    <a:lnTo>
                      <a:pt x="59218" y="24335"/>
                    </a:lnTo>
                    <a:close/>
                    <a:moveTo>
                      <a:pt x="66600" y="24680"/>
                    </a:moveTo>
                    <a:lnTo>
                      <a:pt x="66700" y="24730"/>
                    </a:lnTo>
                    <a:lnTo>
                      <a:pt x="66700" y="25032"/>
                    </a:lnTo>
                    <a:lnTo>
                      <a:pt x="66751" y="25333"/>
                    </a:lnTo>
                    <a:lnTo>
                      <a:pt x="66801" y="25384"/>
                    </a:lnTo>
                    <a:lnTo>
                      <a:pt x="66851" y="25434"/>
                    </a:lnTo>
                    <a:lnTo>
                      <a:pt x="67052" y="25484"/>
                    </a:lnTo>
                    <a:lnTo>
                      <a:pt x="67203" y="25534"/>
                    </a:lnTo>
                    <a:lnTo>
                      <a:pt x="67253" y="25534"/>
                    </a:lnTo>
                    <a:lnTo>
                      <a:pt x="67253" y="25635"/>
                    </a:lnTo>
                    <a:lnTo>
                      <a:pt x="67153" y="25685"/>
                    </a:lnTo>
                    <a:lnTo>
                      <a:pt x="66952" y="25836"/>
                    </a:lnTo>
                    <a:lnTo>
                      <a:pt x="66801" y="25886"/>
                    </a:lnTo>
                    <a:lnTo>
                      <a:pt x="66449" y="25886"/>
                    </a:lnTo>
                    <a:lnTo>
                      <a:pt x="66298" y="25836"/>
                    </a:lnTo>
                    <a:lnTo>
                      <a:pt x="66198" y="25735"/>
                    </a:lnTo>
                    <a:lnTo>
                      <a:pt x="66147" y="25585"/>
                    </a:lnTo>
                    <a:lnTo>
                      <a:pt x="65997" y="25534"/>
                    </a:lnTo>
                    <a:lnTo>
                      <a:pt x="65946" y="25534"/>
                    </a:lnTo>
                    <a:lnTo>
                      <a:pt x="65846" y="25635"/>
                    </a:lnTo>
                    <a:lnTo>
                      <a:pt x="65695" y="25635"/>
                    </a:lnTo>
                    <a:lnTo>
                      <a:pt x="65645" y="25585"/>
                    </a:lnTo>
                    <a:lnTo>
                      <a:pt x="65645" y="25484"/>
                    </a:lnTo>
                    <a:lnTo>
                      <a:pt x="65645" y="25333"/>
                    </a:lnTo>
                    <a:lnTo>
                      <a:pt x="65695" y="25283"/>
                    </a:lnTo>
                    <a:lnTo>
                      <a:pt x="65946" y="25283"/>
                    </a:lnTo>
                    <a:lnTo>
                      <a:pt x="66097" y="25233"/>
                    </a:lnTo>
                    <a:lnTo>
                      <a:pt x="66147" y="25183"/>
                    </a:lnTo>
                    <a:lnTo>
                      <a:pt x="66147" y="25132"/>
                    </a:lnTo>
                    <a:lnTo>
                      <a:pt x="66198" y="24981"/>
                    </a:lnTo>
                    <a:lnTo>
                      <a:pt x="66298" y="24881"/>
                    </a:lnTo>
                    <a:lnTo>
                      <a:pt x="66499" y="24730"/>
                    </a:lnTo>
                    <a:lnTo>
                      <a:pt x="66600" y="24680"/>
                    </a:lnTo>
                    <a:close/>
                    <a:moveTo>
                      <a:pt x="69666" y="25685"/>
                    </a:moveTo>
                    <a:lnTo>
                      <a:pt x="69766" y="25735"/>
                    </a:lnTo>
                    <a:lnTo>
                      <a:pt x="69666" y="25886"/>
                    </a:lnTo>
                    <a:lnTo>
                      <a:pt x="69616" y="25836"/>
                    </a:lnTo>
                    <a:lnTo>
                      <a:pt x="69666" y="25685"/>
                    </a:lnTo>
                    <a:close/>
                    <a:moveTo>
                      <a:pt x="68108" y="26188"/>
                    </a:moveTo>
                    <a:lnTo>
                      <a:pt x="68007" y="26288"/>
                    </a:lnTo>
                    <a:lnTo>
                      <a:pt x="68058" y="26188"/>
                    </a:lnTo>
                    <a:close/>
                    <a:moveTo>
                      <a:pt x="71224" y="25786"/>
                    </a:moveTo>
                    <a:lnTo>
                      <a:pt x="71224" y="25987"/>
                    </a:lnTo>
                    <a:lnTo>
                      <a:pt x="71174" y="26188"/>
                    </a:lnTo>
                    <a:lnTo>
                      <a:pt x="71124" y="26288"/>
                    </a:lnTo>
                    <a:lnTo>
                      <a:pt x="70950" y="26288"/>
                    </a:lnTo>
                    <a:lnTo>
                      <a:pt x="70973" y="26188"/>
                    </a:lnTo>
                    <a:lnTo>
                      <a:pt x="71073" y="25886"/>
                    </a:lnTo>
                    <a:lnTo>
                      <a:pt x="71174" y="25786"/>
                    </a:lnTo>
                    <a:close/>
                    <a:moveTo>
                      <a:pt x="59261" y="26339"/>
                    </a:moveTo>
                    <a:lnTo>
                      <a:pt x="59462" y="26389"/>
                    </a:lnTo>
                    <a:lnTo>
                      <a:pt x="59362" y="26489"/>
                    </a:lnTo>
                    <a:lnTo>
                      <a:pt x="59161" y="26389"/>
                    </a:lnTo>
                    <a:lnTo>
                      <a:pt x="59261" y="26339"/>
                    </a:lnTo>
                    <a:close/>
                    <a:moveTo>
                      <a:pt x="65796" y="26138"/>
                    </a:moveTo>
                    <a:lnTo>
                      <a:pt x="65946" y="26389"/>
                    </a:lnTo>
                    <a:lnTo>
                      <a:pt x="65796" y="26690"/>
                    </a:lnTo>
                    <a:lnTo>
                      <a:pt x="65695" y="26690"/>
                    </a:lnTo>
                    <a:lnTo>
                      <a:pt x="65645" y="26540"/>
                    </a:lnTo>
                    <a:lnTo>
                      <a:pt x="65595" y="26389"/>
                    </a:lnTo>
                    <a:lnTo>
                      <a:pt x="65645" y="26238"/>
                    </a:lnTo>
                    <a:lnTo>
                      <a:pt x="65695" y="26138"/>
                    </a:lnTo>
                    <a:close/>
                    <a:moveTo>
                      <a:pt x="68007" y="26087"/>
                    </a:moveTo>
                    <a:lnTo>
                      <a:pt x="67971" y="26288"/>
                    </a:lnTo>
                    <a:lnTo>
                      <a:pt x="67856" y="26288"/>
                    </a:lnTo>
                    <a:lnTo>
                      <a:pt x="67856" y="26339"/>
                    </a:lnTo>
                    <a:lnTo>
                      <a:pt x="67856" y="26389"/>
                    </a:lnTo>
                    <a:lnTo>
                      <a:pt x="67856" y="26590"/>
                    </a:lnTo>
                    <a:lnTo>
                      <a:pt x="67950" y="26403"/>
                    </a:lnTo>
                    <a:lnTo>
                      <a:pt x="67950" y="26403"/>
                    </a:lnTo>
                    <a:lnTo>
                      <a:pt x="67907" y="26640"/>
                    </a:lnTo>
                    <a:lnTo>
                      <a:pt x="67856" y="26791"/>
                    </a:lnTo>
                    <a:lnTo>
                      <a:pt x="67806" y="26841"/>
                    </a:lnTo>
                    <a:lnTo>
                      <a:pt x="67706" y="26891"/>
                    </a:lnTo>
                    <a:lnTo>
                      <a:pt x="67605" y="26841"/>
                    </a:lnTo>
                    <a:lnTo>
                      <a:pt x="67655" y="26389"/>
                    </a:lnTo>
                    <a:lnTo>
                      <a:pt x="67706" y="26288"/>
                    </a:lnTo>
                    <a:lnTo>
                      <a:pt x="67856" y="26288"/>
                    </a:lnTo>
                    <a:lnTo>
                      <a:pt x="67856" y="26238"/>
                    </a:lnTo>
                    <a:lnTo>
                      <a:pt x="67856" y="26188"/>
                    </a:lnTo>
                    <a:lnTo>
                      <a:pt x="68007" y="26087"/>
                    </a:lnTo>
                    <a:close/>
                    <a:moveTo>
                      <a:pt x="70810" y="26930"/>
                    </a:moveTo>
                    <a:lnTo>
                      <a:pt x="70752" y="27363"/>
                    </a:lnTo>
                    <a:lnTo>
                      <a:pt x="70752" y="27363"/>
                    </a:lnTo>
                    <a:lnTo>
                      <a:pt x="70772" y="27344"/>
                    </a:lnTo>
                    <a:lnTo>
                      <a:pt x="70796" y="27327"/>
                    </a:lnTo>
                    <a:lnTo>
                      <a:pt x="70817" y="26937"/>
                    </a:lnTo>
                    <a:lnTo>
                      <a:pt x="70810" y="26930"/>
                    </a:lnTo>
                    <a:close/>
                    <a:moveTo>
                      <a:pt x="66147" y="27143"/>
                    </a:moveTo>
                    <a:lnTo>
                      <a:pt x="66349" y="27193"/>
                    </a:lnTo>
                    <a:lnTo>
                      <a:pt x="66449" y="27243"/>
                    </a:lnTo>
                    <a:lnTo>
                      <a:pt x="66499" y="27294"/>
                    </a:lnTo>
                    <a:lnTo>
                      <a:pt x="66449" y="27344"/>
                    </a:lnTo>
                    <a:lnTo>
                      <a:pt x="66600" y="27344"/>
                    </a:lnTo>
                    <a:lnTo>
                      <a:pt x="66700" y="27444"/>
                    </a:lnTo>
                    <a:lnTo>
                      <a:pt x="66700" y="27444"/>
                    </a:lnTo>
                    <a:lnTo>
                      <a:pt x="66449" y="27389"/>
                    </a:lnTo>
                    <a:lnTo>
                      <a:pt x="66449" y="27389"/>
                    </a:lnTo>
                    <a:lnTo>
                      <a:pt x="66449" y="27344"/>
                    </a:lnTo>
                    <a:lnTo>
                      <a:pt x="66349" y="27344"/>
                    </a:lnTo>
                    <a:lnTo>
                      <a:pt x="66408" y="27379"/>
                    </a:lnTo>
                    <a:lnTo>
                      <a:pt x="66408" y="27379"/>
                    </a:lnTo>
                    <a:lnTo>
                      <a:pt x="66248" y="27344"/>
                    </a:lnTo>
                    <a:lnTo>
                      <a:pt x="66047" y="27344"/>
                    </a:lnTo>
                    <a:lnTo>
                      <a:pt x="65997" y="27294"/>
                    </a:lnTo>
                    <a:lnTo>
                      <a:pt x="65946" y="27193"/>
                    </a:lnTo>
                    <a:lnTo>
                      <a:pt x="66147" y="27143"/>
                    </a:lnTo>
                    <a:close/>
                    <a:moveTo>
                      <a:pt x="70752" y="27363"/>
                    </a:moveTo>
                    <a:lnTo>
                      <a:pt x="70722" y="27394"/>
                    </a:lnTo>
                    <a:lnTo>
                      <a:pt x="70722" y="27444"/>
                    </a:lnTo>
                    <a:lnTo>
                      <a:pt x="70739" y="27462"/>
                    </a:lnTo>
                    <a:lnTo>
                      <a:pt x="70739" y="27462"/>
                    </a:lnTo>
                    <a:lnTo>
                      <a:pt x="70752" y="27363"/>
                    </a:lnTo>
                    <a:close/>
                    <a:moveTo>
                      <a:pt x="66449" y="27404"/>
                    </a:moveTo>
                    <a:lnTo>
                      <a:pt x="66600" y="27495"/>
                    </a:lnTo>
                    <a:lnTo>
                      <a:pt x="66650" y="27495"/>
                    </a:lnTo>
                    <a:lnTo>
                      <a:pt x="66650" y="27545"/>
                    </a:lnTo>
                    <a:lnTo>
                      <a:pt x="66449" y="27444"/>
                    </a:lnTo>
                    <a:lnTo>
                      <a:pt x="66449" y="27404"/>
                    </a:lnTo>
                    <a:close/>
                    <a:moveTo>
                      <a:pt x="70739" y="27462"/>
                    </a:moveTo>
                    <a:lnTo>
                      <a:pt x="70722" y="27595"/>
                    </a:lnTo>
                    <a:lnTo>
                      <a:pt x="70688" y="27863"/>
                    </a:lnTo>
                    <a:lnTo>
                      <a:pt x="70722" y="277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739" y="27462"/>
                    </a:lnTo>
                    <a:close/>
                    <a:moveTo>
                      <a:pt x="5529" y="27344"/>
                    </a:moveTo>
                    <a:lnTo>
                      <a:pt x="5630" y="27394"/>
                    </a:lnTo>
                    <a:lnTo>
                      <a:pt x="5630" y="27444"/>
                    </a:lnTo>
                    <a:lnTo>
                      <a:pt x="5630" y="27545"/>
                    </a:lnTo>
                    <a:lnTo>
                      <a:pt x="5630" y="27645"/>
                    </a:lnTo>
                    <a:lnTo>
                      <a:pt x="5680" y="27746"/>
                    </a:lnTo>
                    <a:lnTo>
                      <a:pt x="5630" y="27847"/>
                    </a:lnTo>
                    <a:lnTo>
                      <a:pt x="5580" y="27897"/>
                    </a:lnTo>
                    <a:lnTo>
                      <a:pt x="5479" y="27897"/>
                    </a:lnTo>
                    <a:lnTo>
                      <a:pt x="5328" y="27847"/>
                    </a:lnTo>
                    <a:lnTo>
                      <a:pt x="5177" y="27696"/>
                    </a:lnTo>
                    <a:lnTo>
                      <a:pt x="5127" y="27595"/>
                    </a:lnTo>
                    <a:lnTo>
                      <a:pt x="5077" y="27495"/>
                    </a:lnTo>
                    <a:lnTo>
                      <a:pt x="5127" y="27444"/>
                    </a:lnTo>
                    <a:lnTo>
                      <a:pt x="5228" y="27394"/>
                    </a:lnTo>
                    <a:lnTo>
                      <a:pt x="5429" y="27344"/>
                    </a:lnTo>
                    <a:close/>
                    <a:moveTo>
                      <a:pt x="63634" y="27746"/>
                    </a:moveTo>
                    <a:lnTo>
                      <a:pt x="63886" y="27847"/>
                    </a:lnTo>
                    <a:lnTo>
                      <a:pt x="63886" y="27897"/>
                    </a:lnTo>
                    <a:lnTo>
                      <a:pt x="63785" y="27947"/>
                    </a:lnTo>
                    <a:lnTo>
                      <a:pt x="63534" y="27947"/>
                    </a:lnTo>
                    <a:lnTo>
                      <a:pt x="63433" y="27897"/>
                    </a:lnTo>
                    <a:lnTo>
                      <a:pt x="63484" y="27796"/>
                    </a:lnTo>
                    <a:lnTo>
                      <a:pt x="63634" y="27746"/>
                    </a:lnTo>
                    <a:close/>
                    <a:moveTo>
                      <a:pt x="69113" y="28600"/>
                    </a:moveTo>
                    <a:lnTo>
                      <a:pt x="69214" y="28701"/>
                    </a:lnTo>
                    <a:lnTo>
                      <a:pt x="69113" y="28802"/>
                    </a:lnTo>
                    <a:lnTo>
                      <a:pt x="69013" y="28651"/>
                    </a:lnTo>
                    <a:lnTo>
                      <a:pt x="69113" y="28600"/>
                    </a:lnTo>
                    <a:close/>
                    <a:moveTo>
                      <a:pt x="63584" y="28600"/>
                    </a:moveTo>
                    <a:lnTo>
                      <a:pt x="63634" y="28701"/>
                    </a:lnTo>
                    <a:lnTo>
                      <a:pt x="63685" y="28751"/>
                    </a:lnTo>
                    <a:lnTo>
                      <a:pt x="63634" y="28852"/>
                    </a:lnTo>
                    <a:lnTo>
                      <a:pt x="63584" y="28952"/>
                    </a:lnTo>
                    <a:lnTo>
                      <a:pt x="63484" y="28952"/>
                    </a:lnTo>
                    <a:lnTo>
                      <a:pt x="63383" y="28902"/>
                    </a:lnTo>
                    <a:lnTo>
                      <a:pt x="63383" y="28802"/>
                    </a:lnTo>
                    <a:lnTo>
                      <a:pt x="63383" y="28701"/>
                    </a:lnTo>
                    <a:lnTo>
                      <a:pt x="63484" y="28600"/>
                    </a:lnTo>
                    <a:close/>
                    <a:moveTo>
                      <a:pt x="65494" y="27545"/>
                    </a:moveTo>
                    <a:lnTo>
                      <a:pt x="66047" y="27997"/>
                    </a:lnTo>
                    <a:lnTo>
                      <a:pt x="66198" y="28048"/>
                    </a:lnTo>
                    <a:lnTo>
                      <a:pt x="66349" y="28148"/>
                    </a:lnTo>
                    <a:lnTo>
                      <a:pt x="66650" y="28148"/>
                    </a:lnTo>
                    <a:lnTo>
                      <a:pt x="66851" y="28198"/>
                    </a:lnTo>
                    <a:lnTo>
                      <a:pt x="67002" y="28249"/>
                    </a:lnTo>
                    <a:lnTo>
                      <a:pt x="66700" y="28349"/>
                    </a:lnTo>
                    <a:lnTo>
                      <a:pt x="66499" y="28450"/>
                    </a:lnTo>
                    <a:lnTo>
                      <a:pt x="66499" y="28500"/>
                    </a:lnTo>
                    <a:lnTo>
                      <a:pt x="66550" y="28550"/>
                    </a:lnTo>
                    <a:lnTo>
                      <a:pt x="66650" y="28600"/>
                    </a:lnTo>
                    <a:lnTo>
                      <a:pt x="66700" y="28701"/>
                    </a:lnTo>
                    <a:lnTo>
                      <a:pt x="66650" y="28751"/>
                    </a:lnTo>
                    <a:lnTo>
                      <a:pt x="66449" y="28902"/>
                    </a:lnTo>
                    <a:lnTo>
                      <a:pt x="66298" y="28952"/>
                    </a:lnTo>
                    <a:lnTo>
                      <a:pt x="66147" y="29003"/>
                    </a:lnTo>
                    <a:lnTo>
                      <a:pt x="66047" y="29003"/>
                    </a:lnTo>
                    <a:lnTo>
                      <a:pt x="65946" y="28952"/>
                    </a:lnTo>
                    <a:lnTo>
                      <a:pt x="65896" y="28852"/>
                    </a:lnTo>
                    <a:lnTo>
                      <a:pt x="65896" y="28751"/>
                    </a:lnTo>
                    <a:lnTo>
                      <a:pt x="65946" y="28651"/>
                    </a:lnTo>
                    <a:lnTo>
                      <a:pt x="66047" y="28600"/>
                    </a:lnTo>
                    <a:lnTo>
                      <a:pt x="66097" y="28500"/>
                    </a:lnTo>
                    <a:lnTo>
                      <a:pt x="66097" y="28450"/>
                    </a:lnTo>
                    <a:lnTo>
                      <a:pt x="66047" y="28399"/>
                    </a:lnTo>
                    <a:lnTo>
                      <a:pt x="65846" y="28399"/>
                    </a:lnTo>
                    <a:lnTo>
                      <a:pt x="65745" y="28349"/>
                    </a:lnTo>
                    <a:lnTo>
                      <a:pt x="65645" y="28249"/>
                    </a:lnTo>
                    <a:lnTo>
                      <a:pt x="65595" y="28098"/>
                    </a:lnTo>
                    <a:lnTo>
                      <a:pt x="65544" y="27997"/>
                    </a:lnTo>
                    <a:lnTo>
                      <a:pt x="65444" y="27897"/>
                    </a:lnTo>
                    <a:lnTo>
                      <a:pt x="65343" y="27847"/>
                    </a:lnTo>
                    <a:lnTo>
                      <a:pt x="65343" y="27746"/>
                    </a:lnTo>
                    <a:lnTo>
                      <a:pt x="65343" y="27696"/>
                    </a:lnTo>
                    <a:lnTo>
                      <a:pt x="65394" y="27595"/>
                    </a:lnTo>
                    <a:lnTo>
                      <a:pt x="65494" y="27545"/>
                    </a:lnTo>
                    <a:close/>
                    <a:moveTo>
                      <a:pt x="8093" y="28802"/>
                    </a:moveTo>
                    <a:lnTo>
                      <a:pt x="8193" y="29003"/>
                    </a:lnTo>
                    <a:lnTo>
                      <a:pt x="8143" y="29103"/>
                    </a:lnTo>
                    <a:lnTo>
                      <a:pt x="8093" y="29153"/>
                    </a:lnTo>
                    <a:lnTo>
                      <a:pt x="7992" y="29204"/>
                    </a:lnTo>
                    <a:lnTo>
                      <a:pt x="7841" y="29204"/>
                    </a:lnTo>
                    <a:lnTo>
                      <a:pt x="7741" y="29153"/>
                    </a:lnTo>
                    <a:lnTo>
                      <a:pt x="7640" y="29103"/>
                    </a:lnTo>
                    <a:lnTo>
                      <a:pt x="7691" y="29053"/>
                    </a:lnTo>
                    <a:lnTo>
                      <a:pt x="7892" y="28902"/>
                    </a:lnTo>
                    <a:lnTo>
                      <a:pt x="8093" y="28802"/>
                    </a:lnTo>
                    <a:close/>
                    <a:moveTo>
                      <a:pt x="5529" y="29003"/>
                    </a:moveTo>
                    <a:lnTo>
                      <a:pt x="5580" y="29053"/>
                    </a:lnTo>
                    <a:lnTo>
                      <a:pt x="5781" y="29204"/>
                    </a:lnTo>
                    <a:lnTo>
                      <a:pt x="5831" y="29254"/>
                    </a:lnTo>
                    <a:lnTo>
                      <a:pt x="5881" y="29354"/>
                    </a:lnTo>
                    <a:lnTo>
                      <a:pt x="5781" y="29405"/>
                    </a:lnTo>
                    <a:lnTo>
                      <a:pt x="5580" y="29405"/>
                    </a:lnTo>
                    <a:lnTo>
                      <a:pt x="5479" y="29354"/>
                    </a:lnTo>
                    <a:lnTo>
                      <a:pt x="5378" y="29304"/>
                    </a:lnTo>
                    <a:lnTo>
                      <a:pt x="5378" y="29153"/>
                    </a:lnTo>
                    <a:lnTo>
                      <a:pt x="5429" y="29053"/>
                    </a:lnTo>
                    <a:lnTo>
                      <a:pt x="5529" y="29003"/>
                    </a:lnTo>
                    <a:close/>
                    <a:moveTo>
                      <a:pt x="4072" y="29656"/>
                    </a:moveTo>
                    <a:lnTo>
                      <a:pt x="4172" y="29706"/>
                    </a:lnTo>
                    <a:lnTo>
                      <a:pt x="4273" y="29807"/>
                    </a:lnTo>
                    <a:lnTo>
                      <a:pt x="4172" y="30008"/>
                    </a:lnTo>
                    <a:lnTo>
                      <a:pt x="4072" y="30008"/>
                    </a:lnTo>
                    <a:lnTo>
                      <a:pt x="3971" y="29907"/>
                    </a:lnTo>
                    <a:lnTo>
                      <a:pt x="3971" y="29807"/>
                    </a:lnTo>
                    <a:lnTo>
                      <a:pt x="3971" y="29706"/>
                    </a:lnTo>
                    <a:lnTo>
                      <a:pt x="4072" y="29656"/>
                    </a:lnTo>
                    <a:close/>
                    <a:moveTo>
                      <a:pt x="66901" y="29807"/>
                    </a:moveTo>
                    <a:lnTo>
                      <a:pt x="67002" y="30008"/>
                    </a:lnTo>
                    <a:lnTo>
                      <a:pt x="67002" y="30259"/>
                    </a:lnTo>
                    <a:lnTo>
                      <a:pt x="66952" y="30410"/>
                    </a:lnTo>
                    <a:lnTo>
                      <a:pt x="66851" y="30460"/>
                    </a:lnTo>
                    <a:lnTo>
                      <a:pt x="66751" y="30460"/>
                    </a:lnTo>
                    <a:lnTo>
                      <a:pt x="66600" y="30410"/>
                    </a:lnTo>
                    <a:lnTo>
                      <a:pt x="66499" y="30360"/>
                    </a:lnTo>
                    <a:lnTo>
                      <a:pt x="66449" y="30259"/>
                    </a:lnTo>
                    <a:lnTo>
                      <a:pt x="66449" y="30209"/>
                    </a:lnTo>
                    <a:lnTo>
                      <a:pt x="66550" y="30058"/>
                    </a:lnTo>
                    <a:lnTo>
                      <a:pt x="66700" y="29958"/>
                    </a:lnTo>
                    <a:lnTo>
                      <a:pt x="66901" y="29807"/>
                    </a:lnTo>
                    <a:close/>
                    <a:moveTo>
                      <a:pt x="5529" y="30661"/>
                    </a:moveTo>
                    <a:lnTo>
                      <a:pt x="5580" y="30712"/>
                    </a:lnTo>
                    <a:lnTo>
                      <a:pt x="5529" y="30862"/>
                    </a:lnTo>
                    <a:lnTo>
                      <a:pt x="5429" y="30762"/>
                    </a:lnTo>
                    <a:lnTo>
                      <a:pt x="5529" y="30661"/>
                    </a:lnTo>
                    <a:close/>
                    <a:moveTo>
                      <a:pt x="5580" y="31315"/>
                    </a:moveTo>
                    <a:lnTo>
                      <a:pt x="5630" y="31365"/>
                    </a:lnTo>
                    <a:lnTo>
                      <a:pt x="5479" y="31465"/>
                    </a:lnTo>
                    <a:lnTo>
                      <a:pt x="5378" y="31365"/>
                    </a:lnTo>
                    <a:lnTo>
                      <a:pt x="5580" y="31315"/>
                    </a:lnTo>
                    <a:close/>
                    <a:moveTo>
                      <a:pt x="4072" y="31315"/>
                    </a:moveTo>
                    <a:lnTo>
                      <a:pt x="4172" y="31365"/>
                    </a:lnTo>
                    <a:lnTo>
                      <a:pt x="4273" y="31465"/>
                    </a:lnTo>
                    <a:lnTo>
                      <a:pt x="4172" y="31667"/>
                    </a:lnTo>
                    <a:lnTo>
                      <a:pt x="4072" y="31667"/>
                    </a:lnTo>
                    <a:lnTo>
                      <a:pt x="3971" y="31566"/>
                    </a:lnTo>
                    <a:lnTo>
                      <a:pt x="3971" y="31465"/>
                    </a:lnTo>
                    <a:lnTo>
                      <a:pt x="3971" y="31365"/>
                    </a:lnTo>
                    <a:lnTo>
                      <a:pt x="4072" y="31315"/>
                    </a:lnTo>
                    <a:close/>
                    <a:moveTo>
                      <a:pt x="66349" y="31516"/>
                    </a:moveTo>
                    <a:lnTo>
                      <a:pt x="66449" y="31566"/>
                    </a:lnTo>
                    <a:lnTo>
                      <a:pt x="66248" y="31667"/>
                    </a:lnTo>
                    <a:lnTo>
                      <a:pt x="66198" y="31566"/>
                    </a:lnTo>
                    <a:lnTo>
                      <a:pt x="66349" y="31516"/>
                    </a:lnTo>
                    <a:close/>
                    <a:moveTo>
                      <a:pt x="68862" y="30410"/>
                    </a:moveTo>
                    <a:lnTo>
                      <a:pt x="69063" y="30460"/>
                    </a:lnTo>
                    <a:lnTo>
                      <a:pt x="69415" y="30460"/>
                    </a:lnTo>
                    <a:lnTo>
                      <a:pt x="69515" y="30510"/>
                    </a:lnTo>
                    <a:lnTo>
                      <a:pt x="69465" y="30611"/>
                    </a:lnTo>
                    <a:lnTo>
                      <a:pt x="69364" y="30661"/>
                    </a:lnTo>
                    <a:lnTo>
                      <a:pt x="68962" y="30661"/>
                    </a:lnTo>
                    <a:lnTo>
                      <a:pt x="68711" y="30712"/>
                    </a:lnTo>
                    <a:lnTo>
                      <a:pt x="68811" y="30812"/>
                    </a:lnTo>
                    <a:lnTo>
                      <a:pt x="68912" y="30862"/>
                    </a:lnTo>
                    <a:lnTo>
                      <a:pt x="69364" y="30862"/>
                    </a:lnTo>
                    <a:lnTo>
                      <a:pt x="69515" y="30913"/>
                    </a:lnTo>
                    <a:lnTo>
                      <a:pt x="69515" y="31013"/>
                    </a:lnTo>
                    <a:lnTo>
                      <a:pt x="69565" y="31164"/>
                    </a:lnTo>
                    <a:lnTo>
                      <a:pt x="69565" y="31365"/>
                    </a:lnTo>
                    <a:lnTo>
                      <a:pt x="69515" y="31566"/>
                    </a:lnTo>
                    <a:lnTo>
                      <a:pt x="69364" y="31667"/>
                    </a:lnTo>
                    <a:lnTo>
                      <a:pt x="69214" y="31667"/>
                    </a:lnTo>
                    <a:lnTo>
                      <a:pt x="68962" y="31566"/>
                    </a:lnTo>
                    <a:lnTo>
                      <a:pt x="68811" y="31415"/>
                    </a:lnTo>
                    <a:lnTo>
                      <a:pt x="68610" y="31264"/>
                    </a:lnTo>
                    <a:lnTo>
                      <a:pt x="68409" y="31164"/>
                    </a:lnTo>
                    <a:lnTo>
                      <a:pt x="68259" y="31114"/>
                    </a:lnTo>
                    <a:lnTo>
                      <a:pt x="68058" y="31063"/>
                    </a:lnTo>
                    <a:lnTo>
                      <a:pt x="67957" y="31013"/>
                    </a:lnTo>
                    <a:lnTo>
                      <a:pt x="67907" y="30963"/>
                    </a:lnTo>
                    <a:lnTo>
                      <a:pt x="68158" y="30762"/>
                    </a:lnTo>
                    <a:lnTo>
                      <a:pt x="68409" y="30561"/>
                    </a:lnTo>
                    <a:lnTo>
                      <a:pt x="68560" y="30460"/>
                    </a:lnTo>
                    <a:lnTo>
                      <a:pt x="68711" y="30410"/>
                    </a:lnTo>
                    <a:close/>
                    <a:moveTo>
                      <a:pt x="67153" y="30661"/>
                    </a:moveTo>
                    <a:lnTo>
                      <a:pt x="67253" y="30712"/>
                    </a:lnTo>
                    <a:lnTo>
                      <a:pt x="67253" y="30862"/>
                    </a:lnTo>
                    <a:lnTo>
                      <a:pt x="67354" y="30963"/>
                    </a:lnTo>
                    <a:lnTo>
                      <a:pt x="67806" y="31415"/>
                    </a:lnTo>
                    <a:lnTo>
                      <a:pt x="67203" y="31817"/>
                    </a:lnTo>
                    <a:lnTo>
                      <a:pt x="67052" y="31817"/>
                    </a:lnTo>
                    <a:lnTo>
                      <a:pt x="67052" y="31717"/>
                    </a:lnTo>
                    <a:lnTo>
                      <a:pt x="67002" y="31616"/>
                    </a:lnTo>
                    <a:lnTo>
                      <a:pt x="66901" y="31465"/>
                    </a:lnTo>
                    <a:lnTo>
                      <a:pt x="66550" y="31214"/>
                    </a:lnTo>
                    <a:lnTo>
                      <a:pt x="66499" y="31114"/>
                    </a:lnTo>
                    <a:lnTo>
                      <a:pt x="66550" y="31114"/>
                    </a:lnTo>
                    <a:lnTo>
                      <a:pt x="66700" y="31063"/>
                    </a:lnTo>
                    <a:lnTo>
                      <a:pt x="66901" y="31063"/>
                    </a:lnTo>
                    <a:lnTo>
                      <a:pt x="67002" y="30963"/>
                    </a:lnTo>
                    <a:lnTo>
                      <a:pt x="67002" y="30862"/>
                    </a:lnTo>
                    <a:lnTo>
                      <a:pt x="67052" y="30762"/>
                    </a:lnTo>
                    <a:lnTo>
                      <a:pt x="67153" y="30661"/>
                    </a:lnTo>
                    <a:close/>
                    <a:moveTo>
                      <a:pt x="18146" y="32320"/>
                    </a:moveTo>
                    <a:lnTo>
                      <a:pt x="18246" y="32420"/>
                    </a:lnTo>
                    <a:lnTo>
                      <a:pt x="18246" y="32471"/>
                    </a:lnTo>
                    <a:lnTo>
                      <a:pt x="18246" y="32515"/>
                    </a:lnTo>
                    <a:lnTo>
                      <a:pt x="18246" y="32515"/>
                    </a:lnTo>
                    <a:lnTo>
                      <a:pt x="18146" y="32471"/>
                    </a:lnTo>
                    <a:lnTo>
                      <a:pt x="17995" y="32370"/>
                    </a:lnTo>
                    <a:lnTo>
                      <a:pt x="18095" y="32320"/>
                    </a:lnTo>
                    <a:close/>
                    <a:moveTo>
                      <a:pt x="65997" y="32571"/>
                    </a:moveTo>
                    <a:lnTo>
                      <a:pt x="66198" y="32622"/>
                    </a:lnTo>
                    <a:lnTo>
                      <a:pt x="66097" y="32672"/>
                    </a:lnTo>
                    <a:lnTo>
                      <a:pt x="65896" y="32622"/>
                    </a:lnTo>
                    <a:lnTo>
                      <a:pt x="65997" y="32571"/>
                    </a:lnTo>
                    <a:close/>
                    <a:moveTo>
                      <a:pt x="7741" y="31868"/>
                    </a:moveTo>
                    <a:lnTo>
                      <a:pt x="7841" y="31968"/>
                    </a:lnTo>
                    <a:lnTo>
                      <a:pt x="7892" y="32320"/>
                    </a:lnTo>
                    <a:lnTo>
                      <a:pt x="7841" y="32622"/>
                    </a:lnTo>
                    <a:lnTo>
                      <a:pt x="7741" y="32722"/>
                    </a:lnTo>
                    <a:lnTo>
                      <a:pt x="7691" y="32672"/>
                    </a:lnTo>
                    <a:lnTo>
                      <a:pt x="7590" y="32420"/>
                    </a:lnTo>
                    <a:lnTo>
                      <a:pt x="7540" y="32320"/>
                    </a:lnTo>
                    <a:lnTo>
                      <a:pt x="7389" y="32219"/>
                    </a:lnTo>
                    <a:lnTo>
                      <a:pt x="7540" y="32069"/>
                    </a:lnTo>
                    <a:lnTo>
                      <a:pt x="7741" y="31868"/>
                    </a:lnTo>
                    <a:close/>
                    <a:moveTo>
                      <a:pt x="18698" y="32521"/>
                    </a:moveTo>
                    <a:lnTo>
                      <a:pt x="18849" y="32622"/>
                    </a:lnTo>
                    <a:lnTo>
                      <a:pt x="18950" y="32722"/>
                    </a:lnTo>
                    <a:lnTo>
                      <a:pt x="19050" y="32823"/>
                    </a:lnTo>
                    <a:lnTo>
                      <a:pt x="19050" y="32873"/>
                    </a:lnTo>
                    <a:lnTo>
                      <a:pt x="18259" y="32521"/>
                    </a:lnTo>
                    <a:close/>
                    <a:moveTo>
                      <a:pt x="52978" y="32823"/>
                    </a:moveTo>
                    <a:lnTo>
                      <a:pt x="52828" y="32923"/>
                    </a:lnTo>
                    <a:lnTo>
                      <a:pt x="52828" y="32923"/>
                    </a:lnTo>
                    <a:lnTo>
                      <a:pt x="52928" y="32823"/>
                    </a:lnTo>
                    <a:close/>
                    <a:moveTo>
                      <a:pt x="20960" y="32772"/>
                    </a:moveTo>
                    <a:lnTo>
                      <a:pt x="21061" y="32823"/>
                    </a:lnTo>
                    <a:lnTo>
                      <a:pt x="21061" y="32923"/>
                    </a:lnTo>
                    <a:lnTo>
                      <a:pt x="21061" y="33024"/>
                    </a:lnTo>
                    <a:lnTo>
                      <a:pt x="20960" y="33074"/>
                    </a:lnTo>
                    <a:lnTo>
                      <a:pt x="20860" y="33074"/>
                    </a:lnTo>
                    <a:lnTo>
                      <a:pt x="20809" y="33024"/>
                    </a:lnTo>
                    <a:lnTo>
                      <a:pt x="20759" y="32923"/>
                    </a:lnTo>
                    <a:lnTo>
                      <a:pt x="20809" y="32823"/>
                    </a:lnTo>
                    <a:lnTo>
                      <a:pt x="20860" y="32772"/>
                    </a:lnTo>
                    <a:close/>
                    <a:moveTo>
                      <a:pt x="34984" y="32973"/>
                    </a:moveTo>
                    <a:lnTo>
                      <a:pt x="35084" y="33024"/>
                    </a:lnTo>
                    <a:lnTo>
                      <a:pt x="34883" y="33074"/>
                    </a:lnTo>
                    <a:lnTo>
                      <a:pt x="34783" y="33024"/>
                    </a:lnTo>
                    <a:lnTo>
                      <a:pt x="34984" y="32973"/>
                    </a:lnTo>
                    <a:close/>
                    <a:moveTo>
                      <a:pt x="17190" y="32722"/>
                    </a:moveTo>
                    <a:lnTo>
                      <a:pt x="17341" y="32772"/>
                    </a:lnTo>
                    <a:lnTo>
                      <a:pt x="17542" y="32923"/>
                    </a:lnTo>
                    <a:lnTo>
                      <a:pt x="17643" y="33074"/>
                    </a:lnTo>
                    <a:lnTo>
                      <a:pt x="17442" y="33124"/>
                    </a:lnTo>
                    <a:lnTo>
                      <a:pt x="17291" y="33124"/>
                    </a:lnTo>
                    <a:lnTo>
                      <a:pt x="17090" y="33024"/>
                    </a:lnTo>
                    <a:lnTo>
                      <a:pt x="16889" y="32873"/>
                    </a:lnTo>
                    <a:lnTo>
                      <a:pt x="16989" y="32722"/>
                    </a:lnTo>
                    <a:close/>
                    <a:moveTo>
                      <a:pt x="22870" y="32622"/>
                    </a:moveTo>
                    <a:lnTo>
                      <a:pt x="22971" y="32823"/>
                    </a:lnTo>
                    <a:lnTo>
                      <a:pt x="23021" y="32973"/>
                    </a:lnTo>
                    <a:lnTo>
                      <a:pt x="22971" y="33074"/>
                    </a:lnTo>
                    <a:lnTo>
                      <a:pt x="22870" y="33124"/>
                    </a:lnTo>
                    <a:lnTo>
                      <a:pt x="22820" y="33074"/>
                    </a:lnTo>
                    <a:lnTo>
                      <a:pt x="22770" y="32973"/>
                    </a:lnTo>
                    <a:lnTo>
                      <a:pt x="22770" y="32823"/>
                    </a:lnTo>
                    <a:lnTo>
                      <a:pt x="22870" y="32622"/>
                    </a:lnTo>
                    <a:close/>
                    <a:moveTo>
                      <a:pt x="52878" y="32722"/>
                    </a:moveTo>
                    <a:lnTo>
                      <a:pt x="52744" y="32923"/>
                    </a:lnTo>
                    <a:lnTo>
                      <a:pt x="52727" y="32923"/>
                    </a:lnTo>
                    <a:lnTo>
                      <a:pt x="52727" y="32948"/>
                    </a:lnTo>
                    <a:lnTo>
                      <a:pt x="52727" y="32948"/>
                    </a:lnTo>
                    <a:lnTo>
                      <a:pt x="52677" y="33024"/>
                    </a:lnTo>
                    <a:lnTo>
                      <a:pt x="52576" y="33124"/>
                    </a:lnTo>
                    <a:lnTo>
                      <a:pt x="52476" y="33074"/>
                    </a:lnTo>
                    <a:lnTo>
                      <a:pt x="52476" y="33024"/>
                    </a:lnTo>
                    <a:lnTo>
                      <a:pt x="52627" y="32923"/>
                    </a:lnTo>
                    <a:lnTo>
                      <a:pt x="52727" y="32923"/>
                    </a:lnTo>
                    <a:lnTo>
                      <a:pt x="52727" y="32873"/>
                    </a:lnTo>
                    <a:lnTo>
                      <a:pt x="52727" y="32823"/>
                    </a:lnTo>
                    <a:lnTo>
                      <a:pt x="52878" y="32722"/>
                    </a:lnTo>
                    <a:close/>
                    <a:moveTo>
                      <a:pt x="53984" y="32722"/>
                    </a:moveTo>
                    <a:lnTo>
                      <a:pt x="54034" y="32772"/>
                    </a:lnTo>
                    <a:lnTo>
                      <a:pt x="54134" y="32873"/>
                    </a:lnTo>
                    <a:lnTo>
                      <a:pt x="54134" y="32973"/>
                    </a:lnTo>
                    <a:lnTo>
                      <a:pt x="54084" y="33074"/>
                    </a:lnTo>
                    <a:lnTo>
                      <a:pt x="53984" y="33124"/>
                    </a:lnTo>
                    <a:lnTo>
                      <a:pt x="53380" y="33124"/>
                    </a:lnTo>
                    <a:lnTo>
                      <a:pt x="53330" y="33024"/>
                    </a:lnTo>
                    <a:lnTo>
                      <a:pt x="53280" y="32973"/>
                    </a:lnTo>
                    <a:lnTo>
                      <a:pt x="53280" y="32873"/>
                    </a:lnTo>
                    <a:lnTo>
                      <a:pt x="53330" y="32772"/>
                    </a:lnTo>
                    <a:lnTo>
                      <a:pt x="53431" y="32722"/>
                    </a:lnTo>
                    <a:close/>
                    <a:moveTo>
                      <a:pt x="1609" y="32722"/>
                    </a:moveTo>
                    <a:lnTo>
                      <a:pt x="1709" y="32772"/>
                    </a:lnTo>
                    <a:lnTo>
                      <a:pt x="1910" y="32973"/>
                    </a:lnTo>
                    <a:lnTo>
                      <a:pt x="2011" y="33074"/>
                    </a:lnTo>
                    <a:lnTo>
                      <a:pt x="2011" y="33174"/>
                    </a:lnTo>
                    <a:lnTo>
                      <a:pt x="1961" y="33275"/>
                    </a:lnTo>
                    <a:lnTo>
                      <a:pt x="1860" y="33325"/>
                    </a:lnTo>
                    <a:lnTo>
                      <a:pt x="1307" y="33325"/>
                    </a:lnTo>
                    <a:lnTo>
                      <a:pt x="1207" y="33275"/>
                    </a:lnTo>
                    <a:lnTo>
                      <a:pt x="1207" y="33124"/>
                    </a:lnTo>
                    <a:lnTo>
                      <a:pt x="1207" y="33024"/>
                    </a:lnTo>
                    <a:lnTo>
                      <a:pt x="1357" y="32873"/>
                    </a:lnTo>
                    <a:lnTo>
                      <a:pt x="1508" y="32772"/>
                    </a:lnTo>
                    <a:lnTo>
                      <a:pt x="1609" y="32722"/>
                    </a:lnTo>
                    <a:close/>
                    <a:moveTo>
                      <a:pt x="16386" y="33174"/>
                    </a:moveTo>
                    <a:lnTo>
                      <a:pt x="16587" y="33225"/>
                    </a:lnTo>
                    <a:lnTo>
                      <a:pt x="16487" y="33325"/>
                    </a:lnTo>
                    <a:lnTo>
                      <a:pt x="16286" y="33225"/>
                    </a:lnTo>
                    <a:lnTo>
                      <a:pt x="16386" y="33174"/>
                    </a:lnTo>
                    <a:close/>
                    <a:moveTo>
                      <a:pt x="25233" y="33124"/>
                    </a:moveTo>
                    <a:lnTo>
                      <a:pt x="25283" y="33174"/>
                    </a:lnTo>
                    <a:lnTo>
                      <a:pt x="25283" y="33225"/>
                    </a:lnTo>
                    <a:lnTo>
                      <a:pt x="25182" y="33275"/>
                    </a:lnTo>
                    <a:lnTo>
                      <a:pt x="25082" y="33325"/>
                    </a:lnTo>
                    <a:lnTo>
                      <a:pt x="24780" y="33325"/>
                    </a:lnTo>
                    <a:lnTo>
                      <a:pt x="24881" y="33225"/>
                    </a:lnTo>
                    <a:lnTo>
                      <a:pt x="25032" y="33124"/>
                    </a:lnTo>
                    <a:close/>
                    <a:moveTo>
                      <a:pt x="26489" y="32722"/>
                    </a:moveTo>
                    <a:lnTo>
                      <a:pt x="26891" y="33275"/>
                    </a:lnTo>
                    <a:lnTo>
                      <a:pt x="26690" y="33325"/>
                    </a:lnTo>
                    <a:lnTo>
                      <a:pt x="26489" y="33325"/>
                    </a:lnTo>
                    <a:lnTo>
                      <a:pt x="26389" y="33174"/>
                    </a:lnTo>
                    <a:lnTo>
                      <a:pt x="26339" y="33024"/>
                    </a:lnTo>
                    <a:lnTo>
                      <a:pt x="26238" y="32923"/>
                    </a:lnTo>
                    <a:lnTo>
                      <a:pt x="26037" y="32923"/>
                    </a:lnTo>
                    <a:lnTo>
                      <a:pt x="25936" y="32873"/>
                    </a:lnTo>
                    <a:lnTo>
                      <a:pt x="25886" y="32772"/>
                    </a:lnTo>
                    <a:lnTo>
                      <a:pt x="25987" y="32772"/>
                    </a:lnTo>
                    <a:lnTo>
                      <a:pt x="26188" y="32722"/>
                    </a:lnTo>
                    <a:close/>
                    <a:moveTo>
                      <a:pt x="29204" y="32722"/>
                    </a:moveTo>
                    <a:lnTo>
                      <a:pt x="29455" y="32823"/>
                    </a:lnTo>
                    <a:lnTo>
                      <a:pt x="29656" y="32973"/>
                    </a:lnTo>
                    <a:lnTo>
                      <a:pt x="29756" y="33024"/>
                    </a:lnTo>
                    <a:lnTo>
                      <a:pt x="29656" y="33124"/>
                    </a:lnTo>
                    <a:lnTo>
                      <a:pt x="29455" y="33225"/>
                    </a:lnTo>
                    <a:lnTo>
                      <a:pt x="29254" y="33325"/>
                    </a:lnTo>
                    <a:lnTo>
                      <a:pt x="29103" y="33325"/>
                    </a:lnTo>
                    <a:lnTo>
                      <a:pt x="28801" y="33174"/>
                    </a:lnTo>
                    <a:lnTo>
                      <a:pt x="28701" y="33074"/>
                    </a:lnTo>
                    <a:lnTo>
                      <a:pt x="28651" y="32923"/>
                    </a:lnTo>
                    <a:lnTo>
                      <a:pt x="28651" y="32823"/>
                    </a:lnTo>
                    <a:lnTo>
                      <a:pt x="28751" y="32772"/>
                    </a:lnTo>
                    <a:lnTo>
                      <a:pt x="29003" y="32722"/>
                    </a:lnTo>
                    <a:close/>
                    <a:moveTo>
                      <a:pt x="34079" y="33124"/>
                    </a:moveTo>
                    <a:lnTo>
                      <a:pt x="34180" y="33275"/>
                    </a:lnTo>
                    <a:lnTo>
                      <a:pt x="34079" y="33325"/>
                    </a:lnTo>
                    <a:lnTo>
                      <a:pt x="34029" y="33225"/>
                    </a:lnTo>
                    <a:lnTo>
                      <a:pt x="34079" y="33124"/>
                    </a:lnTo>
                    <a:close/>
                    <a:moveTo>
                      <a:pt x="20357" y="33325"/>
                    </a:moveTo>
                    <a:lnTo>
                      <a:pt x="20458" y="33476"/>
                    </a:lnTo>
                    <a:lnTo>
                      <a:pt x="20357" y="33526"/>
                    </a:lnTo>
                    <a:lnTo>
                      <a:pt x="20257" y="33426"/>
                    </a:lnTo>
                    <a:lnTo>
                      <a:pt x="20357" y="33325"/>
                    </a:lnTo>
                    <a:close/>
                    <a:moveTo>
                      <a:pt x="30259" y="33426"/>
                    </a:moveTo>
                    <a:lnTo>
                      <a:pt x="30159" y="33526"/>
                    </a:lnTo>
                    <a:lnTo>
                      <a:pt x="30108" y="33526"/>
                    </a:lnTo>
                    <a:lnTo>
                      <a:pt x="30209" y="33426"/>
                    </a:lnTo>
                    <a:close/>
                    <a:moveTo>
                      <a:pt x="32672" y="33325"/>
                    </a:moveTo>
                    <a:lnTo>
                      <a:pt x="32772" y="33426"/>
                    </a:lnTo>
                    <a:lnTo>
                      <a:pt x="32672" y="33526"/>
                    </a:lnTo>
                    <a:lnTo>
                      <a:pt x="32571" y="33476"/>
                    </a:lnTo>
                    <a:lnTo>
                      <a:pt x="32672" y="33325"/>
                    </a:lnTo>
                    <a:close/>
                    <a:moveTo>
                      <a:pt x="30209" y="33376"/>
                    </a:moveTo>
                    <a:lnTo>
                      <a:pt x="30058" y="33526"/>
                    </a:lnTo>
                    <a:lnTo>
                      <a:pt x="30008" y="33526"/>
                    </a:lnTo>
                    <a:lnTo>
                      <a:pt x="30008" y="33577"/>
                    </a:lnTo>
                    <a:lnTo>
                      <a:pt x="29857" y="33727"/>
                    </a:lnTo>
                    <a:lnTo>
                      <a:pt x="29606" y="33727"/>
                    </a:lnTo>
                    <a:lnTo>
                      <a:pt x="29505" y="33677"/>
                    </a:lnTo>
                    <a:lnTo>
                      <a:pt x="29555" y="33577"/>
                    </a:lnTo>
                    <a:lnTo>
                      <a:pt x="29656" y="33577"/>
                    </a:lnTo>
                    <a:lnTo>
                      <a:pt x="30008" y="33526"/>
                    </a:lnTo>
                    <a:lnTo>
                      <a:pt x="30008" y="33476"/>
                    </a:lnTo>
                    <a:lnTo>
                      <a:pt x="30209" y="33376"/>
                    </a:lnTo>
                    <a:close/>
                    <a:moveTo>
                      <a:pt x="44735" y="33124"/>
                    </a:moveTo>
                    <a:lnTo>
                      <a:pt x="44836" y="33174"/>
                    </a:lnTo>
                    <a:lnTo>
                      <a:pt x="44886" y="33275"/>
                    </a:lnTo>
                    <a:lnTo>
                      <a:pt x="44886" y="33426"/>
                    </a:lnTo>
                    <a:lnTo>
                      <a:pt x="44886" y="33526"/>
                    </a:lnTo>
                    <a:lnTo>
                      <a:pt x="45238" y="33677"/>
                    </a:lnTo>
                    <a:lnTo>
                      <a:pt x="45439" y="33878"/>
                    </a:lnTo>
                    <a:lnTo>
                      <a:pt x="45439" y="33878"/>
                    </a:lnTo>
                    <a:lnTo>
                      <a:pt x="44886" y="33602"/>
                    </a:lnTo>
                    <a:lnTo>
                      <a:pt x="44886" y="33602"/>
                    </a:lnTo>
                    <a:lnTo>
                      <a:pt x="44886" y="33526"/>
                    </a:lnTo>
                    <a:lnTo>
                      <a:pt x="44735" y="33526"/>
                    </a:lnTo>
                    <a:lnTo>
                      <a:pt x="44635" y="33476"/>
                    </a:lnTo>
                    <a:lnTo>
                      <a:pt x="44383" y="33275"/>
                    </a:lnTo>
                    <a:lnTo>
                      <a:pt x="44383" y="33225"/>
                    </a:lnTo>
                    <a:lnTo>
                      <a:pt x="44484" y="33174"/>
                    </a:lnTo>
                    <a:lnTo>
                      <a:pt x="44584" y="33124"/>
                    </a:lnTo>
                    <a:close/>
                    <a:moveTo>
                      <a:pt x="24831" y="32722"/>
                    </a:moveTo>
                    <a:lnTo>
                      <a:pt x="24479" y="33401"/>
                    </a:lnTo>
                    <a:lnTo>
                      <a:pt x="24479" y="33401"/>
                    </a:lnTo>
                    <a:lnTo>
                      <a:pt x="24428" y="33426"/>
                    </a:lnTo>
                    <a:lnTo>
                      <a:pt x="24428" y="33498"/>
                    </a:lnTo>
                    <a:lnTo>
                      <a:pt x="24428" y="33498"/>
                    </a:lnTo>
                    <a:lnTo>
                      <a:pt x="24179" y="33979"/>
                    </a:lnTo>
                    <a:lnTo>
                      <a:pt x="24177" y="33979"/>
                    </a:lnTo>
                    <a:lnTo>
                      <a:pt x="24127" y="33878"/>
                    </a:lnTo>
                    <a:lnTo>
                      <a:pt x="24177" y="33577"/>
                    </a:lnTo>
                    <a:lnTo>
                      <a:pt x="24127" y="33426"/>
                    </a:lnTo>
                    <a:lnTo>
                      <a:pt x="23926" y="33275"/>
                    </a:lnTo>
                    <a:lnTo>
                      <a:pt x="23876" y="33275"/>
                    </a:lnTo>
                    <a:lnTo>
                      <a:pt x="23876" y="33225"/>
                    </a:lnTo>
                    <a:lnTo>
                      <a:pt x="23976" y="33124"/>
                    </a:lnTo>
                    <a:lnTo>
                      <a:pt x="24026" y="33074"/>
                    </a:lnTo>
                    <a:lnTo>
                      <a:pt x="24127" y="33024"/>
                    </a:lnTo>
                    <a:lnTo>
                      <a:pt x="24378" y="32973"/>
                    </a:lnTo>
                    <a:lnTo>
                      <a:pt x="24579" y="32873"/>
                    </a:lnTo>
                    <a:lnTo>
                      <a:pt x="24730" y="32772"/>
                    </a:lnTo>
                    <a:lnTo>
                      <a:pt x="24831" y="32722"/>
                    </a:lnTo>
                    <a:close/>
                    <a:moveTo>
                      <a:pt x="44886" y="33652"/>
                    </a:moveTo>
                    <a:lnTo>
                      <a:pt x="45037" y="33778"/>
                    </a:lnTo>
                    <a:lnTo>
                      <a:pt x="45187" y="33979"/>
                    </a:lnTo>
                    <a:lnTo>
                      <a:pt x="45187" y="34029"/>
                    </a:lnTo>
                    <a:lnTo>
                      <a:pt x="45187" y="34079"/>
                    </a:lnTo>
                    <a:lnTo>
                      <a:pt x="45087" y="34129"/>
                    </a:lnTo>
                    <a:lnTo>
                      <a:pt x="44685" y="34129"/>
                    </a:lnTo>
                    <a:lnTo>
                      <a:pt x="44635" y="34079"/>
                    </a:lnTo>
                    <a:lnTo>
                      <a:pt x="44685" y="33979"/>
                    </a:lnTo>
                    <a:lnTo>
                      <a:pt x="44886" y="33727"/>
                    </a:lnTo>
                    <a:lnTo>
                      <a:pt x="44886" y="33652"/>
                    </a:lnTo>
                    <a:close/>
                    <a:moveTo>
                      <a:pt x="24499" y="33697"/>
                    </a:moveTo>
                    <a:lnTo>
                      <a:pt x="24529" y="33727"/>
                    </a:lnTo>
                    <a:lnTo>
                      <a:pt x="24630" y="33727"/>
                    </a:lnTo>
                    <a:lnTo>
                      <a:pt x="24831" y="33778"/>
                    </a:lnTo>
                    <a:lnTo>
                      <a:pt x="24981" y="33828"/>
                    </a:lnTo>
                    <a:lnTo>
                      <a:pt x="25182" y="34029"/>
                    </a:lnTo>
                    <a:lnTo>
                      <a:pt x="25233" y="34079"/>
                    </a:lnTo>
                    <a:lnTo>
                      <a:pt x="24981" y="34180"/>
                    </a:lnTo>
                    <a:lnTo>
                      <a:pt x="24831" y="34129"/>
                    </a:lnTo>
                    <a:lnTo>
                      <a:pt x="24680" y="34029"/>
                    </a:lnTo>
                    <a:lnTo>
                      <a:pt x="24479" y="33979"/>
                    </a:lnTo>
                    <a:lnTo>
                      <a:pt x="24378" y="33928"/>
                    </a:lnTo>
                    <a:lnTo>
                      <a:pt x="24328" y="33954"/>
                    </a:lnTo>
                    <a:lnTo>
                      <a:pt x="24328" y="33954"/>
                    </a:lnTo>
                    <a:lnTo>
                      <a:pt x="24479" y="33727"/>
                    </a:lnTo>
                    <a:lnTo>
                      <a:pt x="24499" y="33697"/>
                    </a:lnTo>
                    <a:close/>
                    <a:moveTo>
                      <a:pt x="26238" y="33979"/>
                    </a:moveTo>
                    <a:lnTo>
                      <a:pt x="26339" y="34029"/>
                    </a:lnTo>
                    <a:lnTo>
                      <a:pt x="26288" y="34129"/>
                    </a:lnTo>
                    <a:lnTo>
                      <a:pt x="26238" y="34180"/>
                    </a:lnTo>
                    <a:lnTo>
                      <a:pt x="25685" y="34180"/>
                    </a:lnTo>
                    <a:lnTo>
                      <a:pt x="25585" y="34079"/>
                    </a:lnTo>
                    <a:lnTo>
                      <a:pt x="25635" y="34029"/>
                    </a:lnTo>
                    <a:lnTo>
                      <a:pt x="25685" y="33979"/>
                    </a:lnTo>
                    <a:close/>
                    <a:moveTo>
                      <a:pt x="18146" y="34180"/>
                    </a:moveTo>
                    <a:lnTo>
                      <a:pt x="18246" y="34280"/>
                    </a:lnTo>
                    <a:lnTo>
                      <a:pt x="18095" y="34331"/>
                    </a:lnTo>
                    <a:lnTo>
                      <a:pt x="17995" y="34280"/>
                    </a:lnTo>
                    <a:lnTo>
                      <a:pt x="18146" y="34180"/>
                    </a:lnTo>
                    <a:close/>
                    <a:moveTo>
                      <a:pt x="18246" y="32577"/>
                    </a:moveTo>
                    <a:lnTo>
                      <a:pt x="18598" y="32772"/>
                    </a:lnTo>
                    <a:lnTo>
                      <a:pt x="18799" y="32873"/>
                    </a:lnTo>
                    <a:lnTo>
                      <a:pt x="18849" y="32973"/>
                    </a:lnTo>
                    <a:lnTo>
                      <a:pt x="18849" y="33024"/>
                    </a:lnTo>
                    <a:lnTo>
                      <a:pt x="18849" y="33174"/>
                    </a:lnTo>
                    <a:lnTo>
                      <a:pt x="18849" y="33225"/>
                    </a:lnTo>
                    <a:lnTo>
                      <a:pt x="18899" y="33275"/>
                    </a:lnTo>
                    <a:lnTo>
                      <a:pt x="19151" y="33376"/>
                    </a:lnTo>
                    <a:lnTo>
                      <a:pt x="19251" y="33376"/>
                    </a:lnTo>
                    <a:lnTo>
                      <a:pt x="19352" y="33426"/>
                    </a:lnTo>
                    <a:lnTo>
                      <a:pt x="19402" y="33627"/>
                    </a:lnTo>
                    <a:lnTo>
                      <a:pt x="19452" y="33727"/>
                    </a:lnTo>
                    <a:lnTo>
                      <a:pt x="19553" y="33778"/>
                    </a:lnTo>
                    <a:lnTo>
                      <a:pt x="19653" y="33878"/>
                    </a:lnTo>
                    <a:lnTo>
                      <a:pt x="19653" y="33979"/>
                    </a:lnTo>
                    <a:lnTo>
                      <a:pt x="19653" y="34180"/>
                    </a:lnTo>
                    <a:lnTo>
                      <a:pt x="19653" y="34230"/>
                    </a:lnTo>
                    <a:lnTo>
                      <a:pt x="19603" y="34280"/>
                    </a:lnTo>
                    <a:lnTo>
                      <a:pt x="19452" y="34381"/>
                    </a:lnTo>
                    <a:lnTo>
                      <a:pt x="19352" y="34381"/>
                    </a:lnTo>
                    <a:lnTo>
                      <a:pt x="19201" y="34331"/>
                    </a:lnTo>
                    <a:lnTo>
                      <a:pt x="19151" y="34280"/>
                    </a:lnTo>
                    <a:lnTo>
                      <a:pt x="19101" y="34180"/>
                    </a:lnTo>
                    <a:lnTo>
                      <a:pt x="19101" y="34029"/>
                    </a:lnTo>
                    <a:lnTo>
                      <a:pt x="19101" y="33878"/>
                    </a:lnTo>
                    <a:lnTo>
                      <a:pt x="19050" y="33828"/>
                    </a:lnTo>
                    <a:lnTo>
                      <a:pt x="19000" y="33778"/>
                    </a:lnTo>
                    <a:lnTo>
                      <a:pt x="18749" y="33727"/>
                    </a:lnTo>
                    <a:lnTo>
                      <a:pt x="18648" y="33727"/>
                    </a:lnTo>
                    <a:lnTo>
                      <a:pt x="18548" y="33627"/>
                    </a:lnTo>
                    <a:lnTo>
                      <a:pt x="18548" y="33526"/>
                    </a:lnTo>
                    <a:lnTo>
                      <a:pt x="18548" y="33275"/>
                    </a:lnTo>
                    <a:lnTo>
                      <a:pt x="18548" y="33024"/>
                    </a:lnTo>
                    <a:lnTo>
                      <a:pt x="18447" y="32973"/>
                    </a:lnTo>
                    <a:lnTo>
                      <a:pt x="18347" y="32873"/>
                    </a:lnTo>
                    <a:lnTo>
                      <a:pt x="18296" y="32823"/>
                    </a:lnTo>
                    <a:lnTo>
                      <a:pt x="18246" y="32722"/>
                    </a:lnTo>
                    <a:lnTo>
                      <a:pt x="18246" y="32622"/>
                    </a:lnTo>
                    <a:lnTo>
                      <a:pt x="18246" y="32577"/>
                    </a:lnTo>
                    <a:close/>
                    <a:moveTo>
                      <a:pt x="21765" y="33979"/>
                    </a:moveTo>
                    <a:lnTo>
                      <a:pt x="21865" y="34029"/>
                    </a:lnTo>
                    <a:lnTo>
                      <a:pt x="21815" y="34129"/>
                    </a:lnTo>
                    <a:lnTo>
                      <a:pt x="21765" y="34180"/>
                    </a:lnTo>
                    <a:lnTo>
                      <a:pt x="21161" y="34180"/>
                    </a:lnTo>
                    <a:lnTo>
                      <a:pt x="20860" y="34230"/>
                    </a:lnTo>
                    <a:lnTo>
                      <a:pt x="20759" y="34280"/>
                    </a:lnTo>
                    <a:lnTo>
                      <a:pt x="20659" y="34381"/>
                    </a:lnTo>
                    <a:lnTo>
                      <a:pt x="20558" y="34280"/>
                    </a:lnTo>
                    <a:lnTo>
                      <a:pt x="20508" y="34180"/>
                    </a:lnTo>
                    <a:lnTo>
                      <a:pt x="20508" y="34079"/>
                    </a:lnTo>
                    <a:lnTo>
                      <a:pt x="20558" y="33979"/>
                    </a:lnTo>
                    <a:close/>
                    <a:moveTo>
                      <a:pt x="22669" y="33376"/>
                    </a:moveTo>
                    <a:lnTo>
                      <a:pt x="22870" y="33526"/>
                    </a:lnTo>
                    <a:lnTo>
                      <a:pt x="23071" y="33677"/>
                    </a:lnTo>
                    <a:lnTo>
                      <a:pt x="23272" y="33828"/>
                    </a:lnTo>
                    <a:lnTo>
                      <a:pt x="23473" y="33928"/>
                    </a:lnTo>
                    <a:lnTo>
                      <a:pt x="23725" y="33979"/>
                    </a:lnTo>
                    <a:lnTo>
                      <a:pt x="24127" y="33979"/>
                    </a:lnTo>
                    <a:lnTo>
                      <a:pt x="24161" y="34013"/>
                    </a:lnTo>
                    <a:lnTo>
                      <a:pt x="24161" y="34013"/>
                    </a:lnTo>
                    <a:lnTo>
                      <a:pt x="24127" y="34079"/>
                    </a:lnTo>
                    <a:lnTo>
                      <a:pt x="24026" y="34280"/>
                    </a:lnTo>
                    <a:lnTo>
                      <a:pt x="23976" y="34331"/>
                    </a:lnTo>
                    <a:lnTo>
                      <a:pt x="23775" y="34180"/>
                    </a:lnTo>
                    <a:lnTo>
                      <a:pt x="23574" y="34180"/>
                    </a:lnTo>
                    <a:lnTo>
                      <a:pt x="23373" y="34230"/>
                    </a:lnTo>
                    <a:lnTo>
                      <a:pt x="23172" y="34331"/>
                    </a:lnTo>
                    <a:lnTo>
                      <a:pt x="23071" y="34381"/>
                    </a:lnTo>
                    <a:lnTo>
                      <a:pt x="22921" y="34381"/>
                    </a:lnTo>
                    <a:lnTo>
                      <a:pt x="22770" y="34331"/>
                    </a:lnTo>
                    <a:lnTo>
                      <a:pt x="22770" y="34230"/>
                    </a:lnTo>
                    <a:lnTo>
                      <a:pt x="22770" y="34129"/>
                    </a:lnTo>
                    <a:lnTo>
                      <a:pt x="22770" y="34029"/>
                    </a:lnTo>
                    <a:lnTo>
                      <a:pt x="22669" y="33878"/>
                    </a:lnTo>
                    <a:lnTo>
                      <a:pt x="22569" y="33677"/>
                    </a:lnTo>
                    <a:lnTo>
                      <a:pt x="22468" y="33526"/>
                    </a:lnTo>
                    <a:lnTo>
                      <a:pt x="22468" y="33426"/>
                    </a:lnTo>
                    <a:lnTo>
                      <a:pt x="22569" y="33376"/>
                    </a:lnTo>
                    <a:close/>
                    <a:moveTo>
                      <a:pt x="42674" y="34381"/>
                    </a:move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674" y="34381"/>
                    </a:lnTo>
                    <a:close/>
                    <a:moveTo>
                      <a:pt x="34984" y="34180"/>
                    </a:moveTo>
                    <a:lnTo>
                      <a:pt x="35084" y="34280"/>
                    </a:lnTo>
                    <a:lnTo>
                      <a:pt x="35084" y="34331"/>
                    </a:lnTo>
                    <a:lnTo>
                      <a:pt x="35084" y="34381"/>
                    </a:lnTo>
                    <a:lnTo>
                      <a:pt x="35185" y="34381"/>
                    </a:lnTo>
                    <a:lnTo>
                      <a:pt x="35336" y="34481"/>
                    </a:lnTo>
                    <a:lnTo>
                      <a:pt x="35336" y="34481"/>
                    </a:lnTo>
                    <a:lnTo>
                      <a:pt x="35084" y="34387"/>
                    </a:lnTo>
                    <a:lnTo>
                      <a:pt x="35084" y="34387"/>
                    </a:lnTo>
                    <a:lnTo>
                      <a:pt x="35084" y="34381"/>
                    </a:lnTo>
                    <a:lnTo>
                      <a:pt x="35068" y="34381"/>
                    </a:lnTo>
                    <a:lnTo>
                      <a:pt x="34934" y="34331"/>
                    </a:lnTo>
                    <a:lnTo>
                      <a:pt x="34833" y="34280"/>
                    </a:lnTo>
                    <a:lnTo>
                      <a:pt x="34883" y="34180"/>
                    </a:lnTo>
                    <a:close/>
                    <a:moveTo>
                      <a:pt x="11008" y="31667"/>
                    </a:moveTo>
                    <a:lnTo>
                      <a:pt x="11058" y="31717"/>
                    </a:lnTo>
                    <a:lnTo>
                      <a:pt x="11310" y="31817"/>
                    </a:lnTo>
                    <a:lnTo>
                      <a:pt x="11561" y="31868"/>
                    </a:lnTo>
                    <a:lnTo>
                      <a:pt x="12114" y="31918"/>
                    </a:lnTo>
                    <a:lnTo>
                      <a:pt x="12415" y="31918"/>
                    </a:lnTo>
                    <a:lnTo>
                      <a:pt x="12667" y="31868"/>
                    </a:lnTo>
                    <a:lnTo>
                      <a:pt x="12968" y="31918"/>
                    </a:lnTo>
                    <a:lnTo>
                      <a:pt x="13119" y="31968"/>
                    </a:lnTo>
                    <a:lnTo>
                      <a:pt x="13270" y="32018"/>
                    </a:lnTo>
                    <a:lnTo>
                      <a:pt x="13521" y="32119"/>
                    </a:lnTo>
                    <a:lnTo>
                      <a:pt x="13773" y="32119"/>
                    </a:lnTo>
                    <a:lnTo>
                      <a:pt x="14376" y="32069"/>
                    </a:lnTo>
                    <a:lnTo>
                      <a:pt x="15582" y="32119"/>
                    </a:lnTo>
                    <a:lnTo>
                      <a:pt x="15683" y="32169"/>
                    </a:lnTo>
                    <a:lnTo>
                      <a:pt x="15733" y="32270"/>
                    </a:lnTo>
                    <a:lnTo>
                      <a:pt x="15683" y="32420"/>
                    </a:lnTo>
                    <a:lnTo>
                      <a:pt x="15632" y="32471"/>
                    </a:lnTo>
                    <a:lnTo>
                      <a:pt x="15582" y="32521"/>
                    </a:lnTo>
                    <a:lnTo>
                      <a:pt x="15180" y="32521"/>
                    </a:lnTo>
                    <a:lnTo>
                      <a:pt x="14979" y="32471"/>
                    </a:lnTo>
                    <a:lnTo>
                      <a:pt x="14828" y="32370"/>
                    </a:lnTo>
                    <a:lnTo>
                      <a:pt x="14677" y="32320"/>
                    </a:lnTo>
                    <a:lnTo>
                      <a:pt x="14577" y="32270"/>
                    </a:lnTo>
                    <a:lnTo>
                      <a:pt x="14426" y="32320"/>
                    </a:lnTo>
                    <a:lnTo>
                      <a:pt x="14325" y="32420"/>
                    </a:lnTo>
                    <a:lnTo>
                      <a:pt x="15029" y="32923"/>
                    </a:lnTo>
                    <a:lnTo>
                      <a:pt x="15280" y="33124"/>
                    </a:lnTo>
                    <a:lnTo>
                      <a:pt x="15532" y="33325"/>
                    </a:lnTo>
                    <a:lnTo>
                      <a:pt x="15833" y="33476"/>
                    </a:lnTo>
                    <a:lnTo>
                      <a:pt x="15984" y="33526"/>
                    </a:lnTo>
                    <a:lnTo>
                      <a:pt x="16185" y="33577"/>
                    </a:lnTo>
                    <a:lnTo>
                      <a:pt x="16336" y="33778"/>
                    </a:lnTo>
                    <a:lnTo>
                      <a:pt x="16487" y="34029"/>
                    </a:lnTo>
                    <a:lnTo>
                      <a:pt x="16587" y="34230"/>
                    </a:lnTo>
                    <a:lnTo>
                      <a:pt x="16587" y="34331"/>
                    </a:lnTo>
                    <a:lnTo>
                      <a:pt x="16587" y="34481"/>
                    </a:lnTo>
                    <a:lnTo>
                      <a:pt x="16487" y="34532"/>
                    </a:lnTo>
                    <a:lnTo>
                      <a:pt x="16386" y="34532"/>
                    </a:lnTo>
                    <a:lnTo>
                      <a:pt x="16286" y="34331"/>
                    </a:lnTo>
                    <a:lnTo>
                      <a:pt x="16185" y="34180"/>
                    </a:lnTo>
                    <a:lnTo>
                      <a:pt x="15984" y="34029"/>
                    </a:lnTo>
                    <a:lnTo>
                      <a:pt x="15733" y="33979"/>
                    </a:lnTo>
                    <a:lnTo>
                      <a:pt x="15733" y="34079"/>
                    </a:lnTo>
                    <a:lnTo>
                      <a:pt x="15632" y="34129"/>
                    </a:lnTo>
                    <a:lnTo>
                      <a:pt x="15532" y="34129"/>
                    </a:lnTo>
                    <a:lnTo>
                      <a:pt x="15482" y="34079"/>
                    </a:lnTo>
                    <a:lnTo>
                      <a:pt x="15482" y="33979"/>
                    </a:lnTo>
                    <a:lnTo>
                      <a:pt x="15331" y="33979"/>
                    </a:lnTo>
                    <a:lnTo>
                      <a:pt x="15230" y="34029"/>
                    </a:lnTo>
                    <a:lnTo>
                      <a:pt x="15180" y="34230"/>
                    </a:lnTo>
                    <a:lnTo>
                      <a:pt x="15180" y="34431"/>
                    </a:lnTo>
                    <a:lnTo>
                      <a:pt x="15130" y="34532"/>
                    </a:lnTo>
                    <a:lnTo>
                      <a:pt x="14979" y="34582"/>
                    </a:lnTo>
                    <a:lnTo>
                      <a:pt x="14728" y="34582"/>
                    </a:lnTo>
                    <a:lnTo>
                      <a:pt x="14426" y="34331"/>
                    </a:lnTo>
                    <a:lnTo>
                      <a:pt x="14275" y="34230"/>
                    </a:lnTo>
                    <a:lnTo>
                      <a:pt x="14225" y="34180"/>
                    </a:lnTo>
                    <a:lnTo>
                      <a:pt x="13923" y="34180"/>
                    </a:lnTo>
                    <a:lnTo>
                      <a:pt x="13672" y="34129"/>
                    </a:lnTo>
                    <a:lnTo>
                      <a:pt x="13270" y="34029"/>
                    </a:lnTo>
                    <a:lnTo>
                      <a:pt x="13169" y="34129"/>
                    </a:lnTo>
                    <a:lnTo>
                      <a:pt x="13019" y="34129"/>
                    </a:lnTo>
                    <a:lnTo>
                      <a:pt x="12818" y="33979"/>
                    </a:lnTo>
                    <a:lnTo>
                      <a:pt x="12667" y="33928"/>
                    </a:lnTo>
                    <a:lnTo>
                      <a:pt x="12516" y="33979"/>
                    </a:lnTo>
                    <a:lnTo>
                      <a:pt x="12013" y="34331"/>
                    </a:lnTo>
                    <a:lnTo>
                      <a:pt x="11863" y="34381"/>
                    </a:lnTo>
                    <a:lnTo>
                      <a:pt x="11762" y="34381"/>
                    </a:lnTo>
                    <a:lnTo>
                      <a:pt x="11611" y="34331"/>
                    </a:lnTo>
                    <a:lnTo>
                      <a:pt x="11561" y="34180"/>
                    </a:lnTo>
                    <a:lnTo>
                      <a:pt x="11511" y="34079"/>
                    </a:lnTo>
                    <a:lnTo>
                      <a:pt x="11410" y="33979"/>
                    </a:lnTo>
                    <a:lnTo>
                      <a:pt x="11259" y="33878"/>
                    </a:lnTo>
                    <a:lnTo>
                      <a:pt x="11159" y="33778"/>
                    </a:lnTo>
                    <a:lnTo>
                      <a:pt x="11109" y="33778"/>
                    </a:lnTo>
                    <a:lnTo>
                      <a:pt x="10958" y="33878"/>
                    </a:lnTo>
                    <a:lnTo>
                      <a:pt x="10757" y="34029"/>
                    </a:lnTo>
                    <a:lnTo>
                      <a:pt x="10656" y="34079"/>
                    </a:lnTo>
                    <a:lnTo>
                      <a:pt x="10606" y="34079"/>
                    </a:lnTo>
                    <a:lnTo>
                      <a:pt x="10355" y="34029"/>
                    </a:lnTo>
                    <a:lnTo>
                      <a:pt x="10003" y="33928"/>
                    </a:lnTo>
                    <a:lnTo>
                      <a:pt x="9802" y="33878"/>
                    </a:lnTo>
                    <a:lnTo>
                      <a:pt x="9701" y="33727"/>
                    </a:lnTo>
                    <a:lnTo>
                      <a:pt x="9601" y="33577"/>
                    </a:lnTo>
                    <a:lnTo>
                      <a:pt x="9601" y="33526"/>
                    </a:lnTo>
                    <a:lnTo>
                      <a:pt x="9601" y="33476"/>
                    </a:lnTo>
                    <a:lnTo>
                      <a:pt x="9751" y="33325"/>
                    </a:lnTo>
                    <a:lnTo>
                      <a:pt x="9852" y="33174"/>
                    </a:lnTo>
                    <a:lnTo>
                      <a:pt x="9852" y="33024"/>
                    </a:lnTo>
                    <a:lnTo>
                      <a:pt x="9852" y="32823"/>
                    </a:lnTo>
                    <a:lnTo>
                      <a:pt x="9852" y="32622"/>
                    </a:lnTo>
                    <a:lnTo>
                      <a:pt x="9902" y="32420"/>
                    </a:lnTo>
                    <a:lnTo>
                      <a:pt x="10003" y="32270"/>
                    </a:lnTo>
                    <a:lnTo>
                      <a:pt x="10254" y="32119"/>
                    </a:lnTo>
                    <a:lnTo>
                      <a:pt x="10355" y="32069"/>
                    </a:lnTo>
                    <a:lnTo>
                      <a:pt x="10405" y="31968"/>
                    </a:lnTo>
                    <a:lnTo>
                      <a:pt x="10455" y="31817"/>
                    </a:lnTo>
                    <a:lnTo>
                      <a:pt x="10505" y="31767"/>
                    </a:lnTo>
                    <a:lnTo>
                      <a:pt x="10556" y="31717"/>
                    </a:lnTo>
                    <a:lnTo>
                      <a:pt x="10857" y="31667"/>
                    </a:lnTo>
                    <a:close/>
                    <a:moveTo>
                      <a:pt x="35084" y="34456"/>
                    </a:moveTo>
                    <a:lnTo>
                      <a:pt x="35235" y="34532"/>
                    </a:lnTo>
                    <a:lnTo>
                      <a:pt x="35235" y="34582"/>
                    </a:lnTo>
                    <a:lnTo>
                      <a:pt x="35084" y="34481"/>
                    </a:lnTo>
                    <a:lnTo>
                      <a:pt x="35084" y="34456"/>
                    </a:lnTo>
                    <a:close/>
                    <a:moveTo>
                      <a:pt x="42674" y="33979"/>
                    </a:moveTo>
                    <a:lnTo>
                      <a:pt x="42875" y="34029"/>
                    </a:lnTo>
                    <a:lnTo>
                      <a:pt x="42875" y="34079"/>
                    </a:lnTo>
                    <a:lnTo>
                      <a:pt x="42926" y="34129"/>
                    </a:lnTo>
                    <a:lnTo>
                      <a:pt x="42926" y="34331"/>
                    </a:lnTo>
                    <a:lnTo>
                      <a:pt x="42731" y="34400"/>
                    </a:lnTo>
                    <a:lnTo>
                      <a:pt x="42731" y="34400"/>
                    </a:lnTo>
                    <a:lnTo>
                      <a:pt x="42825" y="34431"/>
                    </a:lnTo>
                    <a:lnTo>
                      <a:pt x="42875" y="34431"/>
                    </a:lnTo>
                    <a:lnTo>
                      <a:pt x="42875" y="34532"/>
                    </a:lnTo>
                    <a:lnTo>
                      <a:pt x="42825" y="34582"/>
                    </a:lnTo>
                    <a:lnTo>
                      <a:pt x="42775" y="34582"/>
                    </a:lnTo>
                    <a:lnTo>
                      <a:pt x="42674" y="34532"/>
                    </a:lnTo>
                    <a:lnTo>
                      <a:pt x="42578" y="34455"/>
                    </a:lnTo>
                    <a:lnTo>
                      <a:pt x="42578" y="34455"/>
                    </a:lnTo>
                    <a:lnTo>
                      <a:pt x="42222" y="34582"/>
                    </a:lnTo>
                    <a:lnTo>
                      <a:pt x="42121" y="34481"/>
                    </a:lnTo>
                    <a:lnTo>
                      <a:pt x="42222" y="34381"/>
                    </a:lnTo>
                    <a:lnTo>
                      <a:pt x="42373" y="34381"/>
                    </a:lnTo>
                    <a:lnTo>
                      <a:pt x="42373" y="34481"/>
                    </a:lnTo>
                    <a:lnTo>
                      <a:pt x="42541" y="34425"/>
                    </a:lnTo>
                    <a:lnTo>
                      <a:pt x="42541" y="34425"/>
                    </a:lnTo>
                    <a:lnTo>
                      <a:pt x="42423" y="34331"/>
                    </a:lnTo>
                    <a:lnTo>
                      <a:pt x="42373" y="34230"/>
                    </a:lnTo>
                    <a:lnTo>
                      <a:pt x="42373" y="34180"/>
                    </a:lnTo>
                    <a:lnTo>
                      <a:pt x="42373" y="34079"/>
                    </a:lnTo>
                    <a:lnTo>
                      <a:pt x="42473" y="33979"/>
                    </a:lnTo>
                    <a:close/>
                    <a:moveTo>
                      <a:pt x="1257" y="34682"/>
                    </a:move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733"/>
                    </a:lnTo>
                    <a:lnTo>
                      <a:pt x="1156" y="34783"/>
                    </a:lnTo>
                    <a:lnTo>
                      <a:pt x="1232" y="34783"/>
                    </a:lnTo>
                    <a:lnTo>
                      <a:pt x="1257" y="34682"/>
                    </a:lnTo>
                    <a:close/>
                    <a:moveTo>
                      <a:pt x="2916" y="34783"/>
                    </a:moveTo>
                    <a:lnTo>
                      <a:pt x="3066" y="34833"/>
                    </a:lnTo>
                    <a:lnTo>
                      <a:pt x="3117" y="34934"/>
                    </a:lnTo>
                    <a:lnTo>
                      <a:pt x="3167" y="35084"/>
                    </a:lnTo>
                    <a:lnTo>
                      <a:pt x="3217" y="35185"/>
                    </a:lnTo>
                    <a:lnTo>
                      <a:pt x="3368" y="35286"/>
                    </a:lnTo>
                    <a:lnTo>
                      <a:pt x="3066" y="35738"/>
                    </a:lnTo>
                    <a:lnTo>
                      <a:pt x="2966" y="35838"/>
                    </a:lnTo>
                    <a:lnTo>
                      <a:pt x="2865" y="35738"/>
                    </a:lnTo>
                    <a:lnTo>
                      <a:pt x="2664" y="35587"/>
                    </a:lnTo>
                    <a:lnTo>
                      <a:pt x="2413" y="35436"/>
                    </a:lnTo>
                    <a:lnTo>
                      <a:pt x="2111" y="35386"/>
                    </a:lnTo>
                    <a:lnTo>
                      <a:pt x="1810" y="35386"/>
                    </a:lnTo>
                    <a:lnTo>
                      <a:pt x="1759" y="35286"/>
                    </a:lnTo>
                    <a:lnTo>
                      <a:pt x="1709" y="35185"/>
                    </a:lnTo>
                    <a:lnTo>
                      <a:pt x="1759" y="35084"/>
                    </a:lnTo>
                    <a:lnTo>
                      <a:pt x="1810" y="35034"/>
                    </a:lnTo>
                    <a:lnTo>
                      <a:pt x="2363" y="34984"/>
                    </a:lnTo>
                    <a:lnTo>
                      <a:pt x="2564" y="34883"/>
                    </a:lnTo>
                    <a:lnTo>
                      <a:pt x="2815" y="34783"/>
                    </a:lnTo>
                    <a:close/>
                    <a:moveTo>
                      <a:pt x="56396" y="36241"/>
                    </a:moveTo>
                    <a:lnTo>
                      <a:pt x="56346" y="36291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497" y="36341"/>
                    </a:lnTo>
                    <a:lnTo>
                      <a:pt x="56472" y="36241"/>
                    </a:lnTo>
                    <a:close/>
                    <a:moveTo>
                      <a:pt x="50113" y="0"/>
                    </a:moveTo>
                    <a:lnTo>
                      <a:pt x="50013" y="51"/>
                    </a:lnTo>
                    <a:lnTo>
                      <a:pt x="49963" y="51"/>
                    </a:lnTo>
                    <a:lnTo>
                      <a:pt x="49862" y="151"/>
                    </a:lnTo>
                    <a:lnTo>
                      <a:pt x="49711" y="202"/>
                    </a:lnTo>
                    <a:lnTo>
                      <a:pt x="49560" y="202"/>
                    </a:lnTo>
                    <a:lnTo>
                      <a:pt x="49410" y="302"/>
                    </a:lnTo>
                    <a:lnTo>
                      <a:pt x="49259" y="403"/>
                    </a:lnTo>
                    <a:lnTo>
                      <a:pt x="48857" y="403"/>
                    </a:lnTo>
                    <a:lnTo>
                      <a:pt x="48656" y="453"/>
                    </a:lnTo>
                    <a:lnTo>
                      <a:pt x="48555" y="503"/>
                    </a:lnTo>
                    <a:lnTo>
                      <a:pt x="48555" y="604"/>
                    </a:lnTo>
                    <a:lnTo>
                      <a:pt x="48555" y="704"/>
                    </a:lnTo>
                    <a:lnTo>
                      <a:pt x="48605" y="805"/>
                    </a:lnTo>
                    <a:lnTo>
                      <a:pt x="48706" y="805"/>
                    </a:lnTo>
                    <a:lnTo>
                      <a:pt x="48857" y="855"/>
                    </a:lnTo>
                    <a:lnTo>
                      <a:pt x="49008" y="905"/>
                    </a:lnTo>
                    <a:lnTo>
                      <a:pt x="49058" y="955"/>
                    </a:lnTo>
                    <a:lnTo>
                      <a:pt x="49108" y="1006"/>
                    </a:lnTo>
                    <a:lnTo>
                      <a:pt x="49058" y="1106"/>
                    </a:lnTo>
                    <a:lnTo>
                      <a:pt x="49058" y="1157"/>
                    </a:lnTo>
                    <a:lnTo>
                      <a:pt x="48957" y="1207"/>
                    </a:lnTo>
                    <a:lnTo>
                      <a:pt x="48907" y="1257"/>
                    </a:lnTo>
                    <a:lnTo>
                      <a:pt x="48505" y="1307"/>
                    </a:lnTo>
                    <a:lnTo>
                      <a:pt x="48103" y="1408"/>
                    </a:lnTo>
                    <a:lnTo>
                      <a:pt x="47902" y="1458"/>
                    </a:lnTo>
                    <a:lnTo>
                      <a:pt x="47650" y="1508"/>
                    </a:lnTo>
                    <a:lnTo>
                      <a:pt x="47349" y="1458"/>
                    </a:lnTo>
                    <a:lnTo>
                      <a:pt x="47097" y="1358"/>
                    </a:lnTo>
                    <a:lnTo>
                      <a:pt x="46796" y="1257"/>
                    </a:lnTo>
                    <a:lnTo>
                      <a:pt x="46444" y="1207"/>
                    </a:lnTo>
                    <a:lnTo>
                      <a:pt x="46142" y="1257"/>
                    </a:lnTo>
                    <a:lnTo>
                      <a:pt x="45791" y="1307"/>
                    </a:lnTo>
                    <a:lnTo>
                      <a:pt x="45740" y="1307"/>
                    </a:lnTo>
                    <a:lnTo>
                      <a:pt x="45740" y="1358"/>
                    </a:lnTo>
                    <a:lnTo>
                      <a:pt x="45841" y="1458"/>
                    </a:lnTo>
                    <a:lnTo>
                      <a:pt x="45941" y="1508"/>
                    </a:lnTo>
                    <a:lnTo>
                      <a:pt x="45941" y="1609"/>
                    </a:lnTo>
                    <a:lnTo>
                      <a:pt x="45791" y="1659"/>
                    </a:lnTo>
                    <a:lnTo>
                      <a:pt x="45590" y="1709"/>
                    </a:lnTo>
                    <a:lnTo>
                      <a:pt x="45439" y="1760"/>
                    </a:lnTo>
                    <a:lnTo>
                      <a:pt x="45288" y="1860"/>
                    </a:lnTo>
                    <a:lnTo>
                      <a:pt x="45187" y="1760"/>
                    </a:lnTo>
                    <a:lnTo>
                      <a:pt x="45037" y="1709"/>
                    </a:lnTo>
                    <a:lnTo>
                      <a:pt x="44735" y="1609"/>
                    </a:lnTo>
                    <a:lnTo>
                      <a:pt x="44484" y="1508"/>
                    </a:lnTo>
                    <a:lnTo>
                      <a:pt x="44383" y="1408"/>
                    </a:lnTo>
                    <a:lnTo>
                      <a:pt x="44333" y="1257"/>
                    </a:lnTo>
                    <a:lnTo>
                      <a:pt x="43981" y="1257"/>
                    </a:lnTo>
                    <a:lnTo>
                      <a:pt x="43680" y="1358"/>
                    </a:lnTo>
                    <a:lnTo>
                      <a:pt x="43378" y="1458"/>
                    </a:lnTo>
                    <a:lnTo>
                      <a:pt x="43227" y="1508"/>
                    </a:lnTo>
                    <a:lnTo>
                      <a:pt x="43026" y="1458"/>
                    </a:lnTo>
                    <a:lnTo>
                      <a:pt x="42976" y="1559"/>
                    </a:lnTo>
                    <a:lnTo>
                      <a:pt x="42976" y="1659"/>
                    </a:lnTo>
                    <a:lnTo>
                      <a:pt x="42926" y="1709"/>
                    </a:lnTo>
                    <a:lnTo>
                      <a:pt x="42775" y="1810"/>
                    </a:lnTo>
                    <a:lnTo>
                      <a:pt x="42574" y="1910"/>
                    </a:lnTo>
                    <a:lnTo>
                      <a:pt x="42373" y="1961"/>
                    </a:lnTo>
                    <a:lnTo>
                      <a:pt x="42322" y="2061"/>
                    </a:lnTo>
                    <a:lnTo>
                      <a:pt x="42373" y="2162"/>
                    </a:lnTo>
                    <a:lnTo>
                      <a:pt x="42423" y="2212"/>
                    </a:lnTo>
                    <a:lnTo>
                      <a:pt x="42473" y="2262"/>
                    </a:lnTo>
                    <a:lnTo>
                      <a:pt x="42574" y="2212"/>
                    </a:lnTo>
                    <a:lnTo>
                      <a:pt x="42624" y="2162"/>
                    </a:lnTo>
                    <a:lnTo>
                      <a:pt x="42775" y="2112"/>
                    </a:lnTo>
                    <a:lnTo>
                      <a:pt x="42875" y="2061"/>
                    </a:lnTo>
                    <a:lnTo>
                      <a:pt x="42976" y="2061"/>
                    </a:lnTo>
                    <a:lnTo>
                      <a:pt x="43127" y="2112"/>
                    </a:lnTo>
                    <a:lnTo>
                      <a:pt x="43328" y="2262"/>
                    </a:lnTo>
                    <a:lnTo>
                      <a:pt x="43378" y="2262"/>
                    </a:lnTo>
                    <a:lnTo>
                      <a:pt x="43529" y="2162"/>
                    </a:lnTo>
                    <a:lnTo>
                      <a:pt x="43629" y="2061"/>
                    </a:lnTo>
                    <a:lnTo>
                      <a:pt x="43780" y="2061"/>
                    </a:lnTo>
                    <a:lnTo>
                      <a:pt x="43931" y="2011"/>
                    </a:lnTo>
                    <a:lnTo>
                      <a:pt x="44082" y="1961"/>
                    </a:lnTo>
                    <a:lnTo>
                      <a:pt x="44283" y="1860"/>
                    </a:lnTo>
                    <a:lnTo>
                      <a:pt x="44434" y="1860"/>
                    </a:lnTo>
                    <a:lnTo>
                      <a:pt x="44584" y="1961"/>
                    </a:lnTo>
                    <a:lnTo>
                      <a:pt x="44584" y="2162"/>
                    </a:lnTo>
                    <a:lnTo>
                      <a:pt x="44584" y="2313"/>
                    </a:lnTo>
                    <a:lnTo>
                      <a:pt x="44534" y="2463"/>
                    </a:lnTo>
                    <a:lnTo>
                      <a:pt x="43830" y="2463"/>
                    </a:lnTo>
                    <a:lnTo>
                      <a:pt x="43579" y="2564"/>
                    </a:lnTo>
                    <a:lnTo>
                      <a:pt x="43378" y="2664"/>
                    </a:lnTo>
                    <a:lnTo>
                      <a:pt x="43227" y="2815"/>
                    </a:lnTo>
                    <a:lnTo>
                      <a:pt x="43127" y="2865"/>
                    </a:lnTo>
                    <a:lnTo>
                      <a:pt x="43076" y="2865"/>
                    </a:lnTo>
                    <a:lnTo>
                      <a:pt x="42926" y="2815"/>
                    </a:lnTo>
                    <a:lnTo>
                      <a:pt x="42825" y="2765"/>
                    </a:lnTo>
                    <a:lnTo>
                      <a:pt x="42775" y="2715"/>
                    </a:lnTo>
                    <a:lnTo>
                      <a:pt x="42725" y="2765"/>
                    </a:lnTo>
                    <a:lnTo>
                      <a:pt x="42624" y="2815"/>
                    </a:lnTo>
                    <a:lnTo>
                      <a:pt x="42523" y="2865"/>
                    </a:lnTo>
                    <a:lnTo>
                      <a:pt x="42423" y="2865"/>
                    </a:lnTo>
                    <a:lnTo>
                      <a:pt x="42322" y="2765"/>
                    </a:lnTo>
                    <a:lnTo>
                      <a:pt x="42121" y="2614"/>
                    </a:lnTo>
                    <a:lnTo>
                      <a:pt x="42071" y="2514"/>
                    </a:lnTo>
                    <a:lnTo>
                      <a:pt x="42071" y="2413"/>
                    </a:lnTo>
                    <a:lnTo>
                      <a:pt x="42071" y="2313"/>
                    </a:lnTo>
                    <a:lnTo>
                      <a:pt x="42021" y="2212"/>
                    </a:lnTo>
                    <a:lnTo>
                      <a:pt x="41870" y="2011"/>
                    </a:lnTo>
                    <a:lnTo>
                      <a:pt x="41770" y="1810"/>
                    </a:lnTo>
                    <a:lnTo>
                      <a:pt x="41770" y="1709"/>
                    </a:lnTo>
                    <a:lnTo>
                      <a:pt x="41820" y="1609"/>
                    </a:lnTo>
                    <a:lnTo>
                      <a:pt x="41568" y="1408"/>
                    </a:lnTo>
                    <a:lnTo>
                      <a:pt x="41317" y="1257"/>
                    </a:lnTo>
                    <a:lnTo>
                      <a:pt x="41166" y="1307"/>
                    </a:lnTo>
                    <a:lnTo>
                      <a:pt x="40965" y="1358"/>
                    </a:lnTo>
                    <a:lnTo>
                      <a:pt x="40764" y="1408"/>
                    </a:lnTo>
                    <a:lnTo>
                      <a:pt x="40613" y="1458"/>
                    </a:lnTo>
                    <a:lnTo>
                      <a:pt x="40312" y="1307"/>
                    </a:lnTo>
                    <a:lnTo>
                      <a:pt x="40211" y="1207"/>
                    </a:lnTo>
                    <a:lnTo>
                      <a:pt x="40161" y="1106"/>
                    </a:lnTo>
                    <a:lnTo>
                      <a:pt x="40061" y="754"/>
                    </a:lnTo>
                    <a:lnTo>
                      <a:pt x="40111" y="604"/>
                    </a:lnTo>
                    <a:lnTo>
                      <a:pt x="40262" y="453"/>
                    </a:lnTo>
                    <a:lnTo>
                      <a:pt x="40312" y="352"/>
                    </a:lnTo>
                    <a:lnTo>
                      <a:pt x="40362" y="302"/>
                    </a:lnTo>
                    <a:lnTo>
                      <a:pt x="40312" y="252"/>
                    </a:lnTo>
                    <a:lnTo>
                      <a:pt x="40262" y="202"/>
                    </a:lnTo>
                    <a:lnTo>
                      <a:pt x="39960" y="202"/>
                    </a:lnTo>
                    <a:lnTo>
                      <a:pt x="39809" y="352"/>
                    </a:lnTo>
                    <a:lnTo>
                      <a:pt x="39658" y="403"/>
                    </a:lnTo>
                    <a:lnTo>
                      <a:pt x="39256" y="403"/>
                    </a:lnTo>
                    <a:lnTo>
                      <a:pt x="38904" y="453"/>
                    </a:lnTo>
                    <a:lnTo>
                      <a:pt x="38754" y="503"/>
                    </a:lnTo>
                    <a:lnTo>
                      <a:pt x="38603" y="553"/>
                    </a:lnTo>
                    <a:lnTo>
                      <a:pt x="38452" y="604"/>
                    </a:lnTo>
                    <a:lnTo>
                      <a:pt x="38251" y="604"/>
                    </a:lnTo>
                    <a:lnTo>
                      <a:pt x="38151" y="503"/>
                    </a:lnTo>
                    <a:lnTo>
                      <a:pt x="38000" y="403"/>
                    </a:lnTo>
                    <a:lnTo>
                      <a:pt x="37849" y="302"/>
                    </a:lnTo>
                    <a:lnTo>
                      <a:pt x="37698" y="252"/>
                    </a:lnTo>
                    <a:lnTo>
                      <a:pt x="37497" y="252"/>
                    </a:lnTo>
                    <a:lnTo>
                      <a:pt x="37397" y="302"/>
                    </a:lnTo>
                    <a:lnTo>
                      <a:pt x="37346" y="453"/>
                    </a:lnTo>
                    <a:lnTo>
                      <a:pt x="37346" y="704"/>
                    </a:lnTo>
                    <a:lnTo>
                      <a:pt x="37296" y="1006"/>
                    </a:lnTo>
                    <a:lnTo>
                      <a:pt x="37196" y="1257"/>
                    </a:lnTo>
                    <a:lnTo>
                      <a:pt x="37045" y="1508"/>
                    </a:lnTo>
                    <a:lnTo>
                      <a:pt x="36944" y="1609"/>
                    </a:lnTo>
                    <a:lnTo>
                      <a:pt x="36793" y="1659"/>
                    </a:lnTo>
                    <a:lnTo>
                      <a:pt x="36643" y="1659"/>
                    </a:lnTo>
                    <a:lnTo>
                      <a:pt x="36492" y="1709"/>
                    </a:lnTo>
                    <a:lnTo>
                      <a:pt x="36391" y="1810"/>
                    </a:lnTo>
                    <a:lnTo>
                      <a:pt x="36291" y="1860"/>
                    </a:lnTo>
                    <a:lnTo>
                      <a:pt x="36240" y="1810"/>
                    </a:lnTo>
                    <a:lnTo>
                      <a:pt x="36240" y="1760"/>
                    </a:lnTo>
                    <a:lnTo>
                      <a:pt x="36341" y="1659"/>
                    </a:lnTo>
                    <a:lnTo>
                      <a:pt x="36492" y="1659"/>
                    </a:lnTo>
                    <a:lnTo>
                      <a:pt x="36492" y="1609"/>
                    </a:lnTo>
                    <a:lnTo>
                      <a:pt x="36492" y="1559"/>
                    </a:lnTo>
                    <a:lnTo>
                      <a:pt x="36291" y="1408"/>
                    </a:lnTo>
                    <a:lnTo>
                      <a:pt x="36190" y="1358"/>
                    </a:lnTo>
                    <a:lnTo>
                      <a:pt x="36190" y="1257"/>
                    </a:lnTo>
                    <a:lnTo>
                      <a:pt x="36240" y="1106"/>
                    </a:lnTo>
                    <a:lnTo>
                      <a:pt x="36341" y="1056"/>
                    </a:lnTo>
                    <a:lnTo>
                      <a:pt x="36592" y="1056"/>
                    </a:lnTo>
                    <a:lnTo>
                      <a:pt x="36693" y="955"/>
                    </a:lnTo>
                    <a:lnTo>
                      <a:pt x="36743" y="805"/>
                    </a:lnTo>
                    <a:lnTo>
                      <a:pt x="36793" y="553"/>
                    </a:lnTo>
                    <a:lnTo>
                      <a:pt x="36844" y="453"/>
                    </a:lnTo>
                    <a:lnTo>
                      <a:pt x="36994" y="352"/>
                    </a:lnTo>
                    <a:lnTo>
                      <a:pt x="36944" y="302"/>
                    </a:lnTo>
                    <a:lnTo>
                      <a:pt x="36894" y="202"/>
                    </a:lnTo>
                    <a:lnTo>
                      <a:pt x="36492" y="202"/>
                    </a:lnTo>
                    <a:lnTo>
                      <a:pt x="36291" y="302"/>
                    </a:lnTo>
                    <a:lnTo>
                      <a:pt x="36140" y="352"/>
                    </a:lnTo>
                    <a:lnTo>
                      <a:pt x="35838" y="704"/>
                    </a:lnTo>
                    <a:lnTo>
                      <a:pt x="35637" y="1157"/>
                    </a:lnTo>
                    <a:lnTo>
                      <a:pt x="35587" y="1207"/>
                    </a:lnTo>
                    <a:lnTo>
                      <a:pt x="35436" y="1257"/>
                    </a:lnTo>
                    <a:lnTo>
                      <a:pt x="35336" y="1257"/>
                    </a:lnTo>
                    <a:lnTo>
                      <a:pt x="35185" y="1207"/>
                    </a:lnTo>
                    <a:lnTo>
                      <a:pt x="35084" y="1157"/>
                    </a:lnTo>
                    <a:lnTo>
                      <a:pt x="34984" y="1106"/>
                    </a:lnTo>
                    <a:lnTo>
                      <a:pt x="34934" y="1056"/>
                    </a:lnTo>
                    <a:lnTo>
                      <a:pt x="34833" y="1106"/>
                    </a:lnTo>
                    <a:lnTo>
                      <a:pt x="34783" y="1157"/>
                    </a:lnTo>
                    <a:lnTo>
                      <a:pt x="34833" y="1307"/>
                    </a:lnTo>
                    <a:lnTo>
                      <a:pt x="34934" y="1408"/>
                    </a:lnTo>
                    <a:lnTo>
                      <a:pt x="35034" y="1458"/>
                    </a:lnTo>
                    <a:lnTo>
                      <a:pt x="35185" y="1458"/>
                    </a:lnTo>
                    <a:lnTo>
                      <a:pt x="35285" y="1508"/>
                    </a:lnTo>
                    <a:lnTo>
                      <a:pt x="35336" y="1609"/>
                    </a:lnTo>
                    <a:lnTo>
                      <a:pt x="35336" y="1810"/>
                    </a:lnTo>
                    <a:lnTo>
                      <a:pt x="35336" y="2011"/>
                    </a:lnTo>
                    <a:lnTo>
                      <a:pt x="35285" y="2061"/>
                    </a:lnTo>
                    <a:lnTo>
                      <a:pt x="35235" y="2061"/>
                    </a:lnTo>
                    <a:lnTo>
                      <a:pt x="35135" y="2011"/>
                    </a:lnTo>
                    <a:lnTo>
                      <a:pt x="35034" y="1910"/>
                    </a:lnTo>
                    <a:lnTo>
                      <a:pt x="34934" y="1910"/>
                    </a:lnTo>
                    <a:lnTo>
                      <a:pt x="34833" y="1961"/>
                    </a:lnTo>
                    <a:lnTo>
                      <a:pt x="34733" y="2011"/>
                    </a:lnTo>
                    <a:lnTo>
                      <a:pt x="34632" y="2061"/>
                    </a:lnTo>
                    <a:lnTo>
                      <a:pt x="34532" y="2011"/>
                    </a:lnTo>
                    <a:lnTo>
                      <a:pt x="34532" y="1910"/>
                    </a:lnTo>
                    <a:lnTo>
                      <a:pt x="34481" y="1760"/>
                    </a:lnTo>
                    <a:lnTo>
                      <a:pt x="34330" y="1659"/>
                    </a:lnTo>
                    <a:lnTo>
                      <a:pt x="34129" y="1559"/>
                    </a:lnTo>
                    <a:lnTo>
                      <a:pt x="34029" y="1508"/>
                    </a:lnTo>
                    <a:lnTo>
                      <a:pt x="34029" y="1408"/>
                    </a:lnTo>
                    <a:lnTo>
                      <a:pt x="34129" y="1207"/>
                    </a:lnTo>
                    <a:lnTo>
                      <a:pt x="34180" y="1056"/>
                    </a:lnTo>
                    <a:lnTo>
                      <a:pt x="34230" y="955"/>
                    </a:lnTo>
                    <a:lnTo>
                      <a:pt x="34180" y="805"/>
                    </a:lnTo>
                    <a:lnTo>
                      <a:pt x="34129" y="654"/>
                    </a:lnTo>
                    <a:lnTo>
                      <a:pt x="33979" y="503"/>
                    </a:lnTo>
                    <a:lnTo>
                      <a:pt x="33928" y="453"/>
                    </a:lnTo>
                    <a:lnTo>
                      <a:pt x="33828" y="453"/>
                    </a:lnTo>
                    <a:lnTo>
                      <a:pt x="33727" y="503"/>
                    </a:lnTo>
                    <a:lnTo>
                      <a:pt x="33677" y="553"/>
                    </a:lnTo>
                    <a:lnTo>
                      <a:pt x="33677" y="654"/>
                    </a:lnTo>
                    <a:lnTo>
                      <a:pt x="33627" y="754"/>
                    </a:lnTo>
                    <a:lnTo>
                      <a:pt x="33526" y="805"/>
                    </a:lnTo>
                    <a:lnTo>
                      <a:pt x="33375" y="855"/>
                    </a:lnTo>
                    <a:lnTo>
                      <a:pt x="33275" y="805"/>
                    </a:lnTo>
                    <a:lnTo>
                      <a:pt x="33174" y="754"/>
                    </a:lnTo>
                    <a:lnTo>
                      <a:pt x="33124" y="654"/>
                    </a:lnTo>
                    <a:lnTo>
                      <a:pt x="33124" y="553"/>
                    </a:lnTo>
                    <a:lnTo>
                      <a:pt x="33024" y="453"/>
                    </a:lnTo>
                    <a:lnTo>
                      <a:pt x="32823" y="403"/>
                    </a:lnTo>
                    <a:lnTo>
                      <a:pt x="32622" y="453"/>
                    </a:lnTo>
                    <a:lnTo>
                      <a:pt x="32571" y="604"/>
                    </a:lnTo>
                    <a:lnTo>
                      <a:pt x="32370" y="805"/>
                    </a:lnTo>
                    <a:lnTo>
                      <a:pt x="32270" y="553"/>
                    </a:lnTo>
                    <a:lnTo>
                      <a:pt x="32169" y="453"/>
                    </a:lnTo>
                    <a:lnTo>
                      <a:pt x="31968" y="403"/>
                    </a:lnTo>
                    <a:lnTo>
                      <a:pt x="31817" y="453"/>
                    </a:lnTo>
                    <a:lnTo>
                      <a:pt x="31717" y="503"/>
                    </a:lnTo>
                    <a:lnTo>
                      <a:pt x="31717" y="654"/>
                    </a:lnTo>
                    <a:lnTo>
                      <a:pt x="31666" y="754"/>
                    </a:lnTo>
                    <a:lnTo>
                      <a:pt x="31566" y="805"/>
                    </a:lnTo>
                    <a:lnTo>
                      <a:pt x="31365" y="855"/>
                    </a:lnTo>
                    <a:lnTo>
                      <a:pt x="30913" y="855"/>
                    </a:lnTo>
                    <a:lnTo>
                      <a:pt x="30661" y="905"/>
                    </a:lnTo>
                    <a:lnTo>
                      <a:pt x="30460" y="1006"/>
                    </a:lnTo>
                    <a:lnTo>
                      <a:pt x="30360" y="1056"/>
                    </a:lnTo>
                    <a:lnTo>
                      <a:pt x="29958" y="1056"/>
                    </a:lnTo>
                    <a:lnTo>
                      <a:pt x="29857" y="1006"/>
                    </a:lnTo>
                    <a:lnTo>
                      <a:pt x="29807" y="1006"/>
                    </a:lnTo>
                    <a:lnTo>
                      <a:pt x="29807" y="905"/>
                    </a:lnTo>
                    <a:lnTo>
                      <a:pt x="29857" y="855"/>
                    </a:lnTo>
                    <a:lnTo>
                      <a:pt x="30008" y="704"/>
                    </a:lnTo>
                    <a:lnTo>
                      <a:pt x="29807" y="654"/>
                    </a:lnTo>
                    <a:lnTo>
                      <a:pt x="29606" y="654"/>
                    </a:lnTo>
                    <a:lnTo>
                      <a:pt x="29505" y="704"/>
                    </a:lnTo>
                    <a:lnTo>
                      <a:pt x="29405" y="754"/>
                    </a:lnTo>
                    <a:lnTo>
                      <a:pt x="29204" y="905"/>
                    </a:lnTo>
                    <a:lnTo>
                      <a:pt x="29003" y="1006"/>
                    </a:lnTo>
                    <a:lnTo>
                      <a:pt x="28902" y="754"/>
                    </a:lnTo>
                    <a:lnTo>
                      <a:pt x="28902" y="654"/>
                    </a:lnTo>
                    <a:lnTo>
                      <a:pt x="28902" y="553"/>
                    </a:lnTo>
                    <a:lnTo>
                      <a:pt x="28852" y="503"/>
                    </a:lnTo>
                    <a:lnTo>
                      <a:pt x="28751" y="453"/>
                    </a:lnTo>
                    <a:lnTo>
                      <a:pt x="28651" y="553"/>
                    </a:lnTo>
                    <a:lnTo>
                      <a:pt x="28550" y="553"/>
                    </a:lnTo>
                    <a:lnTo>
                      <a:pt x="28299" y="654"/>
                    </a:lnTo>
                    <a:lnTo>
                      <a:pt x="28198" y="654"/>
                    </a:lnTo>
                    <a:lnTo>
                      <a:pt x="28098" y="704"/>
                    </a:lnTo>
                    <a:lnTo>
                      <a:pt x="28047" y="805"/>
                    </a:lnTo>
                    <a:lnTo>
                      <a:pt x="28047" y="955"/>
                    </a:lnTo>
                    <a:lnTo>
                      <a:pt x="27947" y="955"/>
                    </a:lnTo>
                    <a:lnTo>
                      <a:pt x="27846" y="1006"/>
                    </a:lnTo>
                    <a:lnTo>
                      <a:pt x="27645" y="855"/>
                    </a:lnTo>
                    <a:lnTo>
                      <a:pt x="27495" y="704"/>
                    </a:lnTo>
                    <a:lnTo>
                      <a:pt x="27344" y="654"/>
                    </a:lnTo>
                    <a:lnTo>
                      <a:pt x="27243" y="704"/>
                    </a:lnTo>
                    <a:lnTo>
                      <a:pt x="27193" y="754"/>
                    </a:lnTo>
                    <a:lnTo>
                      <a:pt x="27042" y="805"/>
                    </a:lnTo>
                    <a:lnTo>
                      <a:pt x="26791" y="855"/>
                    </a:lnTo>
                    <a:lnTo>
                      <a:pt x="26741" y="905"/>
                    </a:lnTo>
                    <a:lnTo>
                      <a:pt x="26690" y="1006"/>
                    </a:lnTo>
                    <a:lnTo>
                      <a:pt x="26640" y="1106"/>
                    </a:lnTo>
                    <a:lnTo>
                      <a:pt x="26590" y="1207"/>
                    </a:lnTo>
                    <a:lnTo>
                      <a:pt x="26439" y="1307"/>
                    </a:lnTo>
                    <a:lnTo>
                      <a:pt x="26288" y="1408"/>
                    </a:lnTo>
                    <a:lnTo>
                      <a:pt x="26137" y="1458"/>
                    </a:lnTo>
                    <a:lnTo>
                      <a:pt x="25685" y="1458"/>
                    </a:lnTo>
                    <a:lnTo>
                      <a:pt x="25585" y="1508"/>
                    </a:lnTo>
                    <a:lnTo>
                      <a:pt x="25585" y="1659"/>
                    </a:lnTo>
                    <a:lnTo>
                      <a:pt x="25534" y="1860"/>
                    </a:lnTo>
                    <a:lnTo>
                      <a:pt x="25685" y="1860"/>
                    </a:lnTo>
                    <a:lnTo>
                      <a:pt x="25786" y="1810"/>
                    </a:lnTo>
                    <a:lnTo>
                      <a:pt x="25936" y="1659"/>
                    </a:lnTo>
                    <a:lnTo>
                      <a:pt x="26339" y="1659"/>
                    </a:lnTo>
                    <a:lnTo>
                      <a:pt x="26540" y="1709"/>
                    </a:lnTo>
                    <a:lnTo>
                      <a:pt x="26741" y="1810"/>
                    </a:lnTo>
                    <a:lnTo>
                      <a:pt x="26891" y="1910"/>
                    </a:lnTo>
                    <a:lnTo>
                      <a:pt x="27193" y="2212"/>
                    </a:lnTo>
                    <a:lnTo>
                      <a:pt x="27243" y="2262"/>
                    </a:lnTo>
                    <a:lnTo>
                      <a:pt x="27243" y="2363"/>
                    </a:lnTo>
                    <a:lnTo>
                      <a:pt x="27193" y="2614"/>
                    </a:lnTo>
                    <a:lnTo>
                      <a:pt x="27143" y="2614"/>
                    </a:lnTo>
                    <a:lnTo>
                      <a:pt x="27042" y="2664"/>
                    </a:lnTo>
                    <a:lnTo>
                      <a:pt x="26891" y="2564"/>
                    </a:lnTo>
                    <a:lnTo>
                      <a:pt x="26791" y="2514"/>
                    </a:lnTo>
                    <a:lnTo>
                      <a:pt x="26690" y="2564"/>
                    </a:lnTo>
                    <a:lnTo>
                      <a:pt x="26640" y="2715"/>
                    </a:lnTo>
                    <a:lnTo>
                      <a:pt x="26640" y="2815"/>
                    </a:lnTo>
                    <a:lnTo>
                      <a:pt x="26590" y="2865"/>
                    </a:lnTo>
                    <a:lnTo>
                      <a:pt x="26389" y="2916"/>
                    </a:lnTo>
                    <a:lnTo>
                      <a:pt x="26188" y="2865"/>
                    </a:lnTo>
                    <a:lnTo>
                      <a:pt x="26137" y="2815"/>
                    </a:lnTo>
                    <a:lnTo>
                      <a:pt x="26087" y="2765"/>
                    </a:lnTo>
                    <a:lnTo>
                      <a:pt x="26087" y="2664"/>
                    </a:lnTo>
                    <a:lnTo>
                      <a:pt x="26037" y="2564"/>
                    </a:lnTo>
                    <a:lnTo>
                      <a:pt x="25987" y="2514"/>
                    </a:lnTo>
                    <a:lnTo>
                      <a:pt x="25082" y="2514"/>
                    </a:lnTo>
                    <a:lnTo>
                      <a:pt x="24981" y="2614"/>
                    </a:lnTo>
                    <a:lnTo>
                      <a:pt x="24981" y="2765"/>
                    </a:lnTo>
                    <a:lnTo>
                      <a:pt x="24931" y="2865"/>
                    </a:lnTo>
                    <a:lnTo>
                      <a:pt x="24831" y="2916"/>
                    </a:lnTo>
                    <a:lnTo>
                      <a:pt x="24529" y="3067"/>
                    </a:lnTo>
                    <a:lnTo>
                      <a:pt x="24428" y="2815"/>
                    </a:lnTo>
                    <a:lnTo>
                      <a:pt x="24328" y="2765"/>
                    </a:lnTo>
                    <a:lnTo>
                      <a:pt x="24227" y="2765"/>
                    </a:lnTo>
                    <a:lnTo>
                      <a:pt x="24177" y="2815"/>
                    </a:lnTo>
                    <a:lnTo>
                      <a:pt x="24127" y="3217"/>
                    </a:lnTo>
                    <a:lnTo>
                      <a:pt x="24026" y="3268"/>
                    </a:lnTo>
                    <a:lnTo>
                      <a:pt x="23926" y="3268"/>
                    </a:lnTo>
                    <a:lnTo>
                      <a:pt x="23876" y="3217"/>
                    </a:lnTo>
                    <a:lnTo>
                      <a:pt x="23825" y="3016"/>
                    </a:lnTo>
                    <a:lnTo>
                      <a:pt x="23775" y="2916"/>
                    </a:lnTo>
                    <a:lnTo>
                      <a:pt x="23624" y="2916"/>
                    </a:lnTo>
                    <a:lnTo>
                      <a:pt x="23473" y="2865"/>
                    </a:lnTo>
                    <a:lnTo>
                      <a:pt x="23373" y="2865"/>
                    </a:lnTo>
                    <a:lnTo>
                      <a:pt x="23373" y="2715"/>
                    </a:lnTo>
                    <a:lnTo>
                      <a:pt x="23272" y="2614"/>
                    </a:lnTo>
                    <a:lnTo>
                      <a:pt x="23122" y="2514"/>
                    </a:lnTo>
                    <a:lnTo>
                      <a:pt x="22921" y="2463"/>
                    </a:lnTo>
                    <a:lnTo>
                      <a:pt x="22619" y="2514"/>
                    </a:lnTo>
                    <a:lnTo>
                      <a:pt x="22167" y="2514"/>
                    </a:lnTo>
                    <a:lnTo>
                      <a:pt x="21915" y="2413"/>
                    </a:lnTo>
                    <a:lnTo>
                      <a:pt x="21765" y="2313"/>
                    </a:lnTo>
                    <a:lnTo>
                      <a:pt x="21614" y="2262"/>
                    </a:lnTo>
                    <a:lnTo>
                      <a:pt x="21513" y="2313"/>
                    </a:lnTo>
                    <a:lnTo>
                      <a:pt x="21312" y="2413"/>
                    </a:lnTo>
                    <a:lnTo>
                      <a:pt x="21111" y="2463"/>
                    </a:lnTo>
                    <a:lnTo>
                      <a:pt x="20608" y="2514"/>
                    </a:lnTo>
                    <a:lnTo>
                      <a:pt x="20206" y="2463"/>
                    </a:lnTo>
                    <a:lnTo>
                      <a:pt x="20005" y="2514"/>
                    </a:lnTo>
                    <a:lnTo>
                      <a:pt x="19854" y="2664"/>
                    </a:lnTo>
                    <a:lnTo>
                      <a:pt x="19754" y="2614"/>
                    </a:lnTo>
                    <a:lnTo>
                      <a:pt x="19704" y="2614"/>
                    </a:lnTo>
                    <a:lnTo>
                      <a:pt x="19653" y="2463"/>
                    </a:lnTo>
                    <a:lnTo>
                      <a:pt x="19553" y="2313"/>
                    </a:lnTo>
                    <a:lnTo>
                      <a:pt x="19402" y="2162"/>
                    </a:lnTo>
                    <a:lnTo>
                      <a:pt x="19452" y="2112"/>
                    </a:lnTo>
                    <a:lnTo>
                      <a:pt x="19603" y="2112"/>
                    </a:lnTo>
                    <a:lnTo>
                      <a:pt x="19854" y="2011"/>
                    </a:lnTo>
                    <a:lnTo>
                      <a:pt x="20056" y="1910"/>
                    </a:lnTo>
                    <a:lnTo>
                      <a:pt x="20156" y="1810"/>
                    </a:lnTo>
                    <a:lnTo>
                      <a:pt x="20156" y="1709"/>
                    </a:lnTo>
                    <a:lnTo>
                      <a:pt x="20106" y="1659"/>
                    </a:lnTo>
                    <a:lnTo>
                      <a:pt x="19905" y="1508"/>
                    </a:lnTo>
                    <a:lnTo>
                      <a:pt x="19804" y="1458"/>
                    </a:lnTo>
                    <a:lnTo>
                      <a:pt x="18095" y="1458"/>
                    </a:lnTo>
                    <a:lnTo>
                      <a:pt x="18045" y="1508"/>
                    </a:lnTo>
                    <a:lnTo>
                      <a:pt x="18095" y="1609"/>
                    </a:lnTo>
                    <a:lnTo>
                      <a:pt x="18146" y="1659"/>
                    </a:lnTo>
                    <a:lnTo>
                      <a:pt x="18347" y="1709"/>
                    </a:lnTo>
                    <a:lnTo>
                      <a:pt x="18497" y="1760"/>
                    </a:lnTo>
                    <a:lnTo>
                      <a:pt x="18548" y="1810"/>
                    </a:lnTo>
                    <a:lnTo>
                      <a:pt x="18548" y="1860"/>
                    </a:lnTo>
                    <a:lnTo>
                      <a:pt x="18598" y="2011"/>
                    </a:lnTo>
                    <a:lnTo>
                      <a:pt x="18749" y="2162"/>
                    </a:lnTo>
                    <a:lnTo>
                      <a:pt x="18799" y="2212"/>
                    </a:lnTo>
                    <a:lnTo>
                      <a:pt x="18749" y="2212"/>
                    </a:lnTo>
                    <a:lnTo>
                      <a:pt x="18598" y="2262"/>
                    </a:lnTo>
                    <a:lnTo>
                      <a:pt x="18095" y="2463"/>
                    </a:lnTo>
                    <a:lnTo>
                      <a:pt x="17794" y="2463"/>
                    </a:lnTo>
                    <a:lnTo>
                      <a:pt x="17743" y="2413"/>
                    </a:lnTo>
                    <a:lnTo>
                      <a:pt x="17693" y="2313"/>
                    </a:lnTo>
                    <a:lnTo>
                      <a:pt x="17693" y="1860"/>
                    </a:lnTo>
                    <a:lnTo>
                      <a:pt x="17693" y="1709"/>
                    </a:lnTo>
                    <a:lnTo>
                      <a:pt x="17693" y="1559"/>
                    </a:lnTo>
                    <a:lnTo>
                      <a:pt x="17593" y="1508"/>
                    </a:lnTo>
                    <a:lnTo>
                      <a:pt x="17442" y="1458"/>
                    </a:lnTo>
                    <a:lnTo>
                      <a:pt x="17140" y="1458"/>
                    </a:lnTo>
                    <a:lnTo>
                      <a:pt x="16939" y="1408"/>
                    </a:lnTo>
                    <a:lnTo>
                      <a:pt x="16839" y="1307"/>
                    </a:lnTo>
                    <a:lnTo>
                      <a:pt x="16738" y="1257"/>
                    </a:lnTo>
                    <a:lnTo>
                      <a:pt x="16638" y="1307"/>
                    </a:lnTo>
                    <a:lnTo>
                      <a:pt x="16537" y="1408"/>
                    </a:lnTo>
                    <a:lnTo>
                      <a:pt x="16437" y="1408"/>
                    </a:lnTo>
                    <a:lnTo>
                      <a:pt x="16185" y="1458"/>
                    </a:lnTo>
                    <a:lnTo>
                      <a:pt x="15733" y="1458"/>
                    </a:lnTo>
                    <a:lnTo>
                      <a:pt x="15733" y="1559"/>
                    </a:lnTo>
                    <a:lnTo>
                      <a:pt x="15683" y="1609"/>
                    </a:lnTo>
                    <a:lnTo>
                      <a:pt x="15532" y="1659"/>
                    </a:lnTo>
                    <a:lnTo>
                      <a:pt x="15180" y="1760"/>
                    </a:lnTo>
                    <a:lnTo>
                      <a:pt x="14979" y="1910"/>
                    </a:lnTo>
                    <a:lnTo>
                      <a:pt x="14728" y="2061"/>
                    </a:lnTo>
                    <a:lnTo>
                      <a:pt x="14476" y="2262"/>
                    </a:lnTo>
                    <a:lnTo>
                      <a:pt x="14325" y="2413"/>
                    </a:lnTo>
                    <a:lnTo>
                      <a:pt x="14175" y="2463"/>
                    </a:lnTo>
                    <a:lnTo>
                      <a:pt x="13974" y="2514"/>
                    </a:lnTo>
                    <a:lnTo>
                      <a:pt x="13471" y="2514"/>
                    </a:lnTo>
                    <a:lnTo>
                      <a:pt x="13471" y="2614"/>
                    </a:lnTo>
                    <a:lnTo>
                      <a:pt x="13421" y="2664"/>
                    </a:lnTo>
                    <a:lnTo>
                      <a:pt x="13320" y="2664"/>
                    </a:lnTo>
                    <a:lnTo>
                      <a:pt x="13270" y="2614"/>
                    </a:lnTo>
                    <a:lnTo>
                      <a:pt x="13220" y="2514"/>
                    </a:lnTo>
                    <a:lnTo>
                      <a:pt x="13069" y="2413"/>
                    </a:lnTo>
                    <a:lnTo>
                      <a:pt x="12968" y="2363"/>
                    </a:lnTo>
                    <a:lnTo>
                      <a:pt x="12918" y="2212"/>
                    </a:lnTo>
                    <a:lnTo>
                      <a:pt x="12918" y="2061"/>
                    </a:lnTo>
                    <a:lnTo>
                      <a:pt x="12315" y="2061"/>
                    </a:lnTo>
                    <a:lnTo>
                      <a:pt x="12214" y="2112"/>
                    </a:lnTo>
                    <a:lnTo>
                      <a:pt x="12114" y="2212"/>
                    </a:lnTo>
                    <a:lnTo>
                      <a:pt x="12064" y="2363"/>
                    </a:lnTo>
                    <a:lnTo>
                      <a:pt x="12013" y="2413"/>
                    </a:lnTo>
                    <a:lnTo>
                      <a:pt x="11963" y="2463"/>
                    </a:lnTo>
                    <a:lnTo>
                      <a:pt x="11712" y="2514"/>
                    </a:lnTo>
                    <a:lnTo>
                      <a:pt x="11561" y="2564"/>
                    </a:lnTo>
                    <a:lnTo>
                      <a:pt x="11259" y="2815"/>
                    </a:lnTo>
                    <a:lnTo>
                      <a:pt x="11109" y="2865"/>
                    </a:lnTo>
                    <a:lnTo>
                      <a:pt x="10908" y="2916"/>
                    </a:lnTo>
                    <a:lnTo>
                      <a:pt x="10505" y="2916"/>
                    </a:lnTo>
                    <a:lnTo>
                      <a:pt x="10405" y="3016"/>
                    </a:lnTo>
                    <a:lnTo>
                      <a:pt x="10455" y="3016"/>
                    </a:lnTo>
                    <a:lnTo>
                      <a:pt x="10505" y="3067"/>
                    </a:lnTo>
                    <a:lnTo>
                      <a:pt x="10656" y="3167"/>
                    </a:lnTo>
                    <a:lnTo>
                      <a:pt x="10706" y="3268"/>
                    </a:lnTo>
                    <a:lnTo>
                      <a:pt x="10706" y="3519"/>
                    </a:lnTo>
                    <a:lnTo>
                      <a:pt x="10908" y="3619"/>
                    </a:lnTo>
                    <a:lnTo>
                      <a:pt x="11109" y="3720"/>
                    </a:lnTo>
                    <a:lnTo>
                      <a:pt x="11410" y="3971"/>
                    </a:lnTo>
                    <a:lnTo>
                      <a:pt x="11511" y="4022"/>
                    </a:lnTo>
                    <a:lnTo>
                      <a:pt x="11511" y="4072"/>
                    </a:lnTo>
                    <a:lnTo>
                      <a:pt x="11310" y="4122"/>
                    </a:lnTo>
                    <a:lnTo>
                      <a:pt x="11058" y="4172"/>
                    </a:lnTo>
                    <a:lnTo>
                      <a:pt x="11008" y="4223"/>
                    </a:lnTo>
                    <a:lnTo>
                      <a:pt x="10958" y="4373"/>
                    </a:lnTo>
                    <a:lnTo>
                      <a:pt x="11963" y="4373"/>
                    </a:lnTo>
                    <a:lnTo>
                      <a:pt x="12013" y="4424"/>
                    </a:lnTo>
                    <a:lnTo>
                      <a:pt x="12064" y="4474"/>
                    </a:lnTo>
                    <a:lnTo>
                      <a:pt x="11812" y="4675"/>
                    </a:lnTo>
                    <a:lnTo>
                      <a:pt x="11712" y="4725"/>
                    </a:lnTo>
                    <a:lnTo>
                      <a:pt x="11511" y="4775"/>
                    </a:lnTo>
                    <a:lnTo>
                      <a:pt x="11109" y="4775"/>
                    </a:lnTo>
                    <a:lnTo>
                      <a:pt x="11008" y="4826"/>
                    </a:lnTo>
                    <a:lnTo>
                      <a:pt x="10908" y="4926"/>
                    </a:lnTo>
                    <a:lnTo>
                      <a:pt x="10807" y="4926"/>
                    </a:lnTo>
                    <a:lnTo>
                      <a:pt x="10606" y="4826"/>
                    </a:lnTo>
                    <a:lnTo>
                      <a:pt x="10505" y="4725"/>
                    </a:lnTo>
                    <a:lnTo>
                      <a:pt x="10405" y="4625"/>
                    </a:lnTo>
                    <a:lnTo>
                      <a:pt x="10405" y="4474"/>
                    </a:lnTo>
                    <a:lnTo>
                      <a:pt x="10405" y="4373"/>
                    </a:lnTo>
                    <a:lnTo>
                      <a:pt x="10405" y="4172"/>
                    </a:lnTo>
                    <a:lnTo>
                      <a:pt x="10355" y="4022"/>
                    </a:lnTo>
                    <a:lnTo>
                      <a:pt x="10204" y="3921"/>
                    </a:lnTo>
                    <a:lnTo>
                      <a:pt x="9953" y="3921"/>
                    </a:lnTo>
                    <a:lnTo>
                      <a:pt x="9902" y="3820"/>
                    </a:lnTo>
                    <a:lnTo>
                      <a:pt x="9852" y="3619"/>
                    </a:lnTo>
                    <a:lnTo>
                      <a:pt x="9751" y="3569"/>
                    </a:lnTo>
                    <a:lnTo>
                      <a:pt x="9601" y="3619"/>
                    </a:lnTo>
                    <a:lnTo>
                      <a:pt x="9601" y="3820"/>
                    </a:lnTo>
                    <a:lnTo>
                      <a:pt x="9550" y="4022"/>
                    </a:lnTo>
                    <a:lnTo>
                      <a:pt x="9400" y="4172"/>
                    </a:lnTo>
                    <a:lnTo>
                      <a:pt x="9199" y="4323"/>
                    </a:lnTo>
                    <a:lnTo>
                      <a:pt x="8997" y="4474"/>
                    </a:lnTo>
                    <a:lnTo>
                      <a:pt x="8796" y="4625"/>
                    </a:lnTo>
                    <a:lnTo>
                      <a:pt x="8796" y="4725"/>
                    </a:lnTo>
                    <a:lnTo>
                      <a:pt x="8847" y="4775"/>
                    </a:lnTo>
                    <a:lnTo>
                      <a:pt x="9148" y="4725"/>
                    </a:lnTo>
                    <a:lnTo>
                      <a:pt x="9400" y="4775"/>
                    </a:lnTo>
                    <a:lnTo>
                      <a:pt x="9651" y="4826"/>
                    </a:lnTo>
                    <a:lnTo>
                      <a:pt x="9888" y="4786"/>
                    </a:lnTo>
                    <a:lnTo>
                      <a:pt x="9888" y="4786"/>
                    </a:lnTo>
                    <a:lnTo>
                      <a:pt x="9953" y="4625"/>
                    </a:lnTo>
                    <a:lnTo>
                      <a:pt x="9953" y="4775"/>
                    </a:lnTo>
                    <a:lnTo>
                      <a:pt x="10053" y="4725"/>
                    </a:lnTo>
                    <a:lnTo>
                      <a:pt x="10103" y="4725"/>
                    </a:lnTo>
                    <a:lnTo>
                      <a:pt x="10103" y="4826"/>
                    </a:lnTo>
                    <a:lnTo>
                      <a:pt x="10053" y="4926"/>
                    </a:lnTo>
                    <a:lnTo>
                      <a:pt x="10003" y="4977"/>
                    </a:lnTo>
                    <a:lnTo>
                      <a:pt x="9912" y="4977"/>
                    </a:lnTo>
                    <a:lnTo>
                      <a:pt x="9852" y="5278"/>
                    </a:lnTo>
                    <a:lnTo>
                      <a:pt x="9902" y="5479"/>
                    </a:lnTo>
                    <a:lnTo>
                      <a:pt x="9953" y="5580"/>
                    </a:lnTo>
                    <a:lnTo>
                      <a:pt x="10053" y="5630"/>
                    </a:lnTo>
                    <a:lnTo>
                      <a:pt x="10103" y="5680"/>
                    </a:lnTo>
                    <a:lnTo>
                      <a:pt x="10103" y="5731"/>
                    </a:lnTo>
                    <a:lnTo>
                      <a:pt x="10103" y="5781"/>
                    </a:lnTo>
                    <a:lnTo>
                      <a:pt x="10003" y="5781"/>
                    </a:lnTo>
                    <a:lnTo>
                      <a:pt x="9701" y="5831"/>
                    </a:lnTo>
                    <a:lnTo>
                      <a:pt x="9550" y="5932"/>
                    </a:lnTo>
                    <a:lnTo>
                      <a:pt x="9450" y="5982"/>
                    </a:lnTo>
                    <a:lnTo>
                      <a:pt x="9148" y="5580"/>
                    </a:lnTo>
                    <a:lnTo>
                      <a:pt x="8997" y="5580"/>
                    </a:lnTo>
                    <a:lnTo>
                      <a:pt x="8997" y="5680"/>
                    </a:lnTo>
                    <a:lnTo>
                      <a:pt x="8847" y="5831"/>
                    </a:lnTo>
                    <a:lnTo>
                      <a:pt x="8746" y="5982"/>
                    </a:lnTo>
                    <a:lnTo>
                      <a:pt x="8746" y="6032"/>
                    </a:lnTo>
                    <a:lnTo>
                      <a:pt x="8746" y="6133"/>
                    </a:lnTo>
                    <a:lnTo>
                      <a:pt x="8947" y="6283"/>
                    </a:lnTo>
                    <a:lnTo>
                      <a:pt x="8947" y="6334"/>
                    </a:lnTo>
                    <a:lnTo>
                      <a:pt x="8897" y="6434"/>
                    </a:lnTo>
                    <a:lnTo>
                      <a:pt x="8193" y="6434"/>
                    </a:lnTo>
                    <a:lnTo>
                      <a:pt x="7992" y="6384"/>
                    </a:lnTo>
                    <a:lnTo>
                      <a:pt x="7892" y="6334"/>
                    </a:lnTo>
                    <a:lnTo>
                      <a:pt x="7892" y="6183"/>
                    </a:lnTo>
                    <a:lnTo>
                      <a:pt x="7942" y="6082"/>
                    </a:lnTo>
                    <a:lnTo>
                      <a:pt x="8093" y="5982"/>
                    </a:lnTo>
                    <a:lnTo>
                      <a:pt x="8143" y="5831"/>
                    </a:lnTo>
                    <a:lnTo>
                      <a:pt x="8143" y="5731"/>
                    </a:lnTo>
                    <a:lnTo>
                      <a:pt x="7992" y="5580"/>
                    </a:lnTo>
                    <a:lnTo>
                      <a:pt x="7892" y="5479"/>
                    </a:lnTo>
                    <a:lnTo>
                      <a:pt x="7892" y="5328"/>
                    </a:lnTo>
                    <a:lnTo>
                      <a:pt x="7892" y="5077"/>
                    </a:lnTo>
                    <a:lnTo>
                      <a:pt x="7841" y="4926"/>
                    </a:lnTo>
                    <a:lnTo>
                      <a:pt x="7791" y="4826"/>
                    </a:lnTo>
                    <a:lnTo>
                      <a:pt x="7691" y="4725"/>
                    </a:lnTo>
                    <a:lnTo>
                      <a:pt x="7590" y="4675"/>
                    </a:lnTo>
                    <a:lnTo>
                      <a:pt x="7490" y="4625"/>
                    </a:lnTo>
                    <a:lnTo>
                      <a:pt x="7389" y="4675"/>
                    </a:lnTo>
                    <a:lnTo>
                      <a:pt x="7339" y="4775"/>
                    </a:lnTo>
                    <a:lnTo>
                      <a:pt x="7238" y="4926"/>
                    </a:lnTo>
                    <a:lnTo>
                      <a:pt x="7138" y="5027"/>
                    </a:lnTo>
                    <a:lnTo>
                      <a:pt x="7037" y="5178"/>
                    </a:lnTo>
                    <a:lnTo>
                      <a:pt x="6987" y="5328"/>
                    </a:lnTo>
                    <a:lnTo>
                      <a:pt x="6987" y="5379"/>
                    </a:lnTo>
                    <a:lnTo>
                      <a:pt x="6886" y="5379"/>
                    </a:lnTo>
                    <a:lnTo>
                      <a:pt x="6836" y="5328"/>
                    </a:lnTo>
                    <a:lnTo>
                      <a:pt x="6685" y="5228"/>
                    </a:lnTo>
                    <a:lnTo>
                      <a:pt x="6585" y="5178"/>
                    </a:lnTo>
                    <a:lnTo>
                      <a:pt x="6283" y="5178"/>
                    </a:lnTo>
                    <a:lnTo>
                      <a:pt x="5982" y="5127"/>
                    </a:lnTo>
                    <a:lnTo>
                      <a:pt x="5831" y="5077"/>
                    </a:lnTo>
                    <a:lnTo>
                      <a:pt x="5730" y="4977"/>
                    </a:lnTo>
                    <a:lnTo>
                      <a:pt x="5580" y="4977"/>
                    </a:lnTo>
                    <a:lnTo>
                      <a:pt x="5378" y="5077"/>
                    </a:lnTo>
                    <a:lnTo>
                      <a:pt x="5378" y="5127"/>
                    </a:lnTo>
                    <a:lnTo>
                      <a:pt x="5378" y="5228"/>
                    </a:lnTo>
                    <a:lnTo>
                      <a:pt x="5479" y="5328"/>
                    </a:lnTo>
                    <a:lnTo>
                      <a:pt x="5580" y="5479"/>
                    </a:lnTo>
                    <a:lnTo>
                      <a:pt x="5730" y="5580"/>
                    </a:lnTo>
                    <a:lnTo>
                      <a:pt x="5982" y="5630"/>
                    </a:lnTo>
                    <a:lnTo>
                      <a:pt x="6183" y="5680"/>
                    </a:lnTo>
                    <a:lnTo>
                      <a:pt x="6484" y="5881"/>
                    </a:lnTo>
                    <a:lnTo>
                      <a:pt x="6736" y="6133"/>
                    </a:lnTo>
                    <a:lnTo>
                      <a:pt x="6937" y="6434"/>
                    </a:lnTo>
                    <a:lnTo>
                      <a:pt x="7087" y="6686"/>
                    </a:lnTo>
                    <a:lnTo>
                      <a:pt x="7138" y="6836"/>
                    </a:lnTo>
                    <a:lnTo>
                      <a:pt x="7289" y="6937"/>
                    </a:lnTo>
                    <a:lnTo>
                      <a:pt x="7439" y="7037"/>
                    </a:lnTo>
                    <a:lnTo>
                      <a:pt x="7540" y="7088"/>
                    </a:lnTo>
                    <a:lnTo>
                      <a:pt x="7590" y="7188"/>
                    </a:lnTo>
                    <a:lnTo>
                      <a:pt x="7640" y="7339"/>
                    </a:lnTo>
                    <a:lnTo>
                      <a:pt x="7590" y="7540"/>
                    </a:lnTo>
                    <a:lnTo>
                      <a:pt x="7590" y="7791"/>
                    </a:lnTo>
                    <a:lnTo>
                      <a:pt x="7439" y="7842"/>
                    </a:lnTo>
                    <a:lnTo>
                      <a:pt x="7289" y="7741"/>
                    </a:lnTo>
                    <a:lnTo>
                      <a:pt x="7138" y="7691"/>
                    </a:lnTo>
                    <a:lnTo>
                      <a:pt x="6786" y="7641"/>
                    </a:lnTo>
                    <a:lnTo>
                      <a:pt x="6384" y="7691"/>
                    </a:lnTo>
                    <a:lnTo>
                      <a:pt x="6233" y="7741"/>
                    </a:lnTo>
                    <a:lnTo>
                      <a:pt x="6082" y="7842"/>
                    </a:lnTo>
                    <a:lnTo>
                      <a:pt x="5982" y="7892"/>
                    </a:lnTo>
                    <a:lnTo>
                      <a:pt x="5680" y="7892"/>
                    </a:lnTo>
                    <a:lnTo>
                      <a:pt x="5479" y="7842"/>
                    </a:lnTo>
                    <a:lnTo>
                      <a:pt x="5378" y="7791"/>
                    </a:lnTo>
                    <a:lnTo>
                      <a:pt x="5378" y="7641"/>
                    </a:lnTo>
                    <a:lnTo>
                      <a:pt x="5429" y="7540"/>
                    </a:lnTo>
                    <a:lnTo>
                      <a:pt x="5529" y="7439"/>
                    </a:lnTo>
                    <a:lnTo>
                      <a:pt x="5580" y="7339"/>
                    </a:lnTo>
                    <a:lnTo>
                      <a:pt x="5580" y="7289"/>
                    </a:lnTo>
                    <a:lnTo>
                      <a:pt x="5328" y="7238"/>
                    </a:lnTo>
                    <a:lnTo>
                      <a:pt x="5127" y="7238"/>
                    </a:lnTo>
                    <a:lnTo>
                      <a:pt x="5127" y="7188"/>
                    </a:lnTo>
                    <a:lnTo>
                      <a:pt x="5177" y="7088"/>
                    </a:lnTo>
                    <a:lnTo>
                      <a:pt x="5328" y="6937"/>
                    </a:lnTo>
                    <a:lnTo>
                      <a:pt x="5378" y="6786"/>
                    </a:lnTo>
                    <a:lnTo>
                      <a:pt x="5378" y="6585"/>
                    </a:lnTo>
                    <a:lnTo>
                      <a:pt x="5378" y="6434"/>
                    </a:lnTo>
                    <a:lnTo>
                      <a:pt x="4524" y="6434"/>
                    </a:lnTo>
                    <a:lnTo>
                      <a:pt x="3971" y="6484"/>
                    </a:lnTo>
                    <a:lnTo>
                      <a:pt x="3368" y="6635"/>
                    </a:lnTo>
                    <a:lnTo>
                      <a:pt x="3267" y="6686"/>
                    </a:lnTo>
                    <a:lnTo>
                      <a:pt x="3167" y="6736"/>
                    </a:lnTo>
                    <a:lnTo>
                      <a:pt x="3117" y="6887"/>
                    </a:lnTo>
                    <a:lnTo>
                      <a:pt x="3066" y="6987"/>
                    </a:lnTo>
                    <a:lnTo>
                      <a:pt x="3016" y="7037"/>
                    </a:lnTo>
                    <a:lnTo>
                      <a:pt x="2815" y="7037"/>
                    </a:lnTo>
                    <a:lnTo>
                      <a:pt x="2614" y="6987"/>
                    </a:lnTo>
                    <a:lnTo>
                      <a:pt x="2564" y="6937"/>
                    </a:lnTo>
                    <a:lnTo>
                      <a:pt x="2564" y="6836"/>
                    </a:lnTo>
                    <a:lnTo>
                      <a:pt x="2564" y="6786"/>
                    </a:lnTo>
                    <a:lnTo>
                      <a:pt x="2564" y="6736"/>
                    </a:lnTo>
                    <a:lnTo>
                      <a:pt x="2363" y="6686"/>
                    </a:lnTo>
                    <a:lnTo>
                      <a:pt x="2312" y="6736"/>
                    </a:lnTo>
                    <a:lnTo>
                      <a:pt x="2312" y="6937"/>
                    </a:lnTo>
                    <a:lnTo>
                      <a:pt x="2262" y="7088"/>
                    </a:lnTo>
                    <a:lnTo>
                      <a:pt x="2162" y="7238"/>
                    </a:lnTo>
                    <a:lnTo>
                      <a:pt x="2011" y="7389"/>
                    </a:lnTo>
                    <a:lnTo>
                      <a:pt x="1961" y="7439"/>
                    </a:lnTo>
                    <a:lnTo>
                      <a:pt x="2011" y="7540"/>
                    </a:lnTo>
                    <a:lnTo>
                      <a:pt x="2111" y="7590"/>
                    </a:lnTo>
                    <a:lnTo>
                      <a:pt x="2262" y="7691"/>
                    </a:lnTo>
                    <a:lnTo>
                      <a:pt x="2463" y="7741"/>
                    </a:lnTo>
                    <a:lnTo>
                      <a:pt x="2564" y="7791"/>
                    </a:lnTo>
                    <a:lnTo>
                      <a:pt x="2564" y="7992"/>
                    </a:lnTo>
                    <a:lnTo>
                      <a:pt x="2564" y="8143"/>
                    </a:lnTo>
                    <a:lnTo>
                      <a:pt x="2564" y="8344"/>
                    </a:lnTo>
                    <a:lnTo>
                      <a:pt x="2513" y="8394"/>
                    </a:lnTo>
                    <a:lnTo>
                      <a:pt x="2463" y="8495"/>
                    </a:lnTo>
                    <a:lnTo>
                      <a:pt x="2363" y="8445"/>
                    </a:lnTo>
                    <a:lnTo>
                      <a:pt x="2162" y="8294"/>
                    </a:lnTo>
                    <a:lnTo>
                      <a:pt x="2061" y="8344"/>
                    </a:lnTo>
                    <a:lnTo>
                      <a:pt x="2011" y="8445"/>
                    </a:lnTo>
                    <a:lnTo>
                      <a:pt x="2011" y="8696"/>
                    </a:lnTo>
                    <a:lnTo>
                      <a:pt x="2011" y="8947"/>
                    </a:lnTo>
                    <a:lnTo>
                      <a:pt x="2011" y="9802"/>
                    </a:lnTo>
                    <a:lnTo>
                      <a:pt x="1961" y="9902"/>
                    </a:lnTo>
                    <a:lnTo>
                      <a:pt x="1860" y="9953"/>
                    </a:lnTo>
                    <a:lnTo>
                      <a:pt x="1759" y="10003"/>
                    </a:lnTo>
                    <a:lnTo>
                      <a:pt x="1759" y="10053"/>
                    </a:lnTo>
                    <a:lnTo>
                      <a:pt x="1810" y="10103"/>
                    </a:lnTo>
                    <a:lnTo>
                      <a:pt x="1961" y="10254"/>
                    </a:lnTo>
                    <a:lnTo>
                      <a:pt x="2011" y="10355"/>
                    </a:lnTo>
                    <a:lnTo>
                      <a:pt x="2011" y="10405"/>
                    </a:lnTo>
                    <a:lnTo>
                      <a:pt x="1910" y="10556"/>
                    </a:lnTo>
                    <a:lnTo>
                      <a:pt x="1759" y="10656"/>
                    </a:lnTo>
                    <a:lnTo>
                      <a:pt x="1709" y="10707"/>
                    </a:lnTo>
                    <a:lnTo>
                      <a:pt x="1759" y="10807"/>
                    </a:lnTo>
                    <a:lnTo>
                      <a:pt x="1810" y="10958"/>
                    </a:lnTo>
                    <a:lnTo>
                      <a:pt x="1961" y="11109"/>
                    </a:lnTo>
                    <a:lnTo>
                      <a:pt x="2011" y="11209"/>
                    </a:lnTo>
                    <a:lnTo>
                      <a:pt x="1961" y="11310"/>
                    </a:lnTo>
                    <a:lnTo>
                      <a:pt x="1810" y="11461"/>
                    </a:lnTo>
                    <a:lnTo>
                      <a:pt x="1659" y="11561"/>
                    </a:lnTo>
                    <a:lnTo>
                      <a:pt x="1508" y="11662"/>
                    </a:lnTo>
                    <a:lnTo>
                      <a:pt x="1458" y="11812"/>
                    </a:lnTo>
                    <a:lnTo>
                      <a:pt x="1458" y="11913"/>
                    </a:lnTo>
                    <a:lnTo>
                      <a:pt x="1508" y="11913"/>
                    </a:lnTo>
                    <a:lnTo>
                      <a:pt x="1659" y="12064"/>
                    </a:lnTo>
                    <a:lnTo>
                      <a:pt x="1709" y="12215"/>
                    </a:lnTo>
                    <a:lnTo>
                      <a:pt x="1709" y="12365"/>
                    </a:lnTo>
                    <a:lnTo>
                      <a:pt x="1709" y="12466"/>
                    </a:lnTo>
                    <a:lnTo>
                      <a:pt x="1659" y="13220"/>
                    </a:lnTo>
                    <a:lnTo>
                      <a:pt x="1508" y="13270"/>
                    </a:lnTo>
                    <a:lnTo>
                      <a:pt x="1458" y="13371"/>
                    </a:lnTo>
                    <a:lnTo>
                      <a:pt x="1458" y="13471"/>
                    </a:lnTo>
                    <a:lnTo>
                      <a:pt x="1508" y="13521"/>
                    </a:lnTo>
                    <a:lnTo>
                      <a:pt x="1609" y="13722"/>
                    </a:lnTo>
                    <a:lnTo>
                      <a:pt x="1709" y="13773"/>
                    </a:lnTo>
                    <a:lnTo>
                      <a:pt x="1709" y="13873"/>
                    </a:lnTo>
                    <a:lnTo>
                      <a:pt x="1659" y="13974"/>
                    </a:lnTo>
                    <a:lnTo>
                      <a:pt x="1558" y="14125"/>
                    </a:lnTo>
                    <a:lnTo>
                      <a:pt x="1458" y="14175"/>
                    </a:lnTo>
                    <a:lnTo>
                      <a:pt x="1558" y="14275"/>
                    </a:lnTo>
                    <a:lnTo>
                      <a:pt x="1709" y="14426"/>
                    </a:lnTo>
                    <a:lnTo>
                      <a:pt x="1759" y="14577"/>
                    </a:lnTo>
                    <a:lnTo>
                      <a:pt x="1709" y="14728"/>
                    </a:lnTo>
                    <a:lnTo>
                      <a:pt x="1609" y="14878"/>
                    </a:lnTo>
                    <a:lnTo>
                      <a:pt x="1458" y="15130"/>
                    </a:lnTo>
                    <a:lnTo>
                      <a:pt x="1408" y="15230"/>
                    </a:lnTo>
                    <a:lnTo>
                      <a:pt x="1307" y="15331"/>
                    </a:lnTo>
                    <a:lnTo>
                      <a:pt x="1257" y="15381"/>
                    </a:lnTo>
                    <a:lnTo>
                      <a:pt x="1207" y="15431"/>
                    </a:lnTo>
                    <a:lnTo>
                      <a:pt x="1307" y="15532"/>
                    </a:lnTo>
                    <a:lnTo>
                      <a:pt x="1408" y="15632"/>
                    </a:lnTo>
                    <a:lnTo>
                      <a:pt x="1458" y="15632"/>
                    </a:lnTo>
                    <a:lnTo>
                      <a:pt x="1458" y="15683"/>
                    </a:lnTo>
                    <a:lnTo>
                      <a:pt x="1408" y="15783"/>
                    </a:lnTo>
                    <a:lnTo>
                      <a:pt x="1357" y="15884"/>
                    </a:lnTo>
                    <a:lnTo>
                      <a:pt x="1207" y="15984"/>
                    </a:lnTo>
                    <a:lnTo>
                      <a:pt x="1156" y="16135"/>
                    </a:lnTo>
                    <a:lnTo>
                      <a:pt x="1207" y="16236"/>
                    </a:lnTo>
                    <a:lnTo>
                      <a:pt x="1357" y="16386"/>
                    </a:lnTo>
                    <a:lnTo>
                      <a:pt x="1408" y="16537"/>
                    </a:lnTo>
                    <a:lnTo>
                      <a:pt x="1458" y="16688"/>
                    </a:lnTo>
                    <a:lnTo>
                      <a:pt x="1458" y="16839"/>
                    </a:lnTo>
                    <a:lnTo>
                      <a:pt x="1458" y="16990"/>
                    </a:lnTo>
                    <a:lnTo>
                      <a:pt x="1558" y="17191"/>
                    </a:lnTo>
                    <a:lnTo>
                      <a:pt x="1709" y="17291"/>
                    </a:lnTo>
                    <a:lnTo>
                      <a:pt x="1759" y="17392"/>
                    </a:lnTo>
                    <a:lnTo>
                      <a:pt x="1709" y="17492"/>
                    </a:lnTo>
                    <a:lnTo>
                      <a:pt x="1609" y="17542"/>
                    </a:lnTo>
                    <a:lnTo>
                      <a:pt x="1508" y="17593"/>
                    </a:lnTo>
                    <a:lnTo>
                      <a:pt x="1257" y="17643"/>
                    </a:lnTo>
                    <a:lnTo>
                      <a:pt x="1156" y="17744"/>
                    </a:lnTo>
                    <a:lnTo>
                      <a:pt x="1156" y="17844"/>
                    </a:lnTo>
                    <a:lnTo>
                      <a:pt x="1156" y="17995"/>
                    </a:lnTo>
                    <a:lnTo>
                      <a:pt x="1156" y="18146"/>
                    </a:lnTo>
                    <a:lnTo>
                      <a:pt x="1156" y="18246"/>
                    </a:lnTo>
                    <a:lnTo>
                      <a:pt x="1257" y="18347"/>
                    </a:lnTo>
                    <a:lnTo>
                      <a:pt x="1357" y="18447"/>
                    </a:lnTo>
                    <a:lnTo>
                      <a:pt x="1408" y="18548"/>
                    </a:lnTo>
                    <a:lnTo>
                      <a:pt x="1257" y="18699"/>
                    </a:lnTo>
                    <a:lnTo>
                      <a:pt x="1156" y="18799"/>
                    </a:lnTo>
                    <a:lnTo>
                      <a:pt x="1156" y="18950"/>
                    </a:lnTo>
                    <a:lnTo>
                      <a:pt x="1156" y="19050"/>
                    </a:lnTo>
                    <a:lnTo>
                      <a:pt x="1156" y="19352"/>
                    </a:lnTo>
                    <a:lnTo>
                      <a:pt x="1156" y="19603"/>
                    </a:lnTo>
                    <a:lnTo>
                      <a:pt x="1156" y="19754"/>
                    </a:lnTo>
                    <a:lnTo>
                      <a:pt x="1257" y="19855"/>
                    </a:lnTo>
                    <a:lnTo>
                      <a:pt x="1408" y="19905"/>
                    </a:lnTo>
                    <a:lnTo>
                      <a:pt x="1609" y="19905"/>
                    </a:lnTo>
                    <a:lnTo>
                      <a:pt x="1659" y="19955"/>
                    </a:lnTo>
                    <a:lnTo>
                      <a:pt x="1709" y="20056"/>
                    </a:lnTo>
                    <a:lnTo>
                      <a:pt x="1357" y="20659"/>
                    </a:lnTo>
                    <a:lnTo>
                      <a:pt x="1056" y="20709"/>
                    </a:lnTo>
                    <a:lnTo>
                      <a:pt x="1006" y="20759"/>
                    </a:lnTo>
                    <a:lnTo>
                      <a:pt x="905" y="20860"/>
                    </a:lnTo>
                    <a:lnTo>
                      <a:pt x="855" y="21011"/>
                    </a:lnTo>
                    <a:lnTo>
                      <a:pt x="855" y="21212"/>
                    </a:lnTo>
                    <a:lnTo>
                      <a:pt x="905" y="22016"/>
                    </a:lnTo>
                    <a:lnTo>
                      <a:pt x="905" y="22770"/>
                    </a:lnTo>
                    <a:lnTo>
                      <a:pt x="855" y="22870"/>
                    </a:lnTo>
                    <a:lnTo>
                      <a:pt x="804" y="22921"/>
                    </a:lnTo>
                    <a:lnTo>
                      <a:pt x="704" y="22971"/>
                    </a:lnTo>
                    <a:lnTo>
                      <a:pt x="553" y="22971"/>
                    </a:lnTo>
                    <a:lnTo>
                      <a:pt x="352" y="23071"/>
                    </a:lnTo>
                    <a:lnTo>
                      <a:pt x="302" y="23122"/>
                    </a:lnTo>
                    <a:lnTo>
                      <a:pt x="302" y="23172"/>
                    </a:lnTo>
                    <a:lnTo>
                      <a:pt x="503" y="23222"/>
                    </a:lnTo>
                    <a:lnTo>
                      <a:pt x="553" y="23273"/>
                    </a:lnTo>
                    <a:lnTo>
                      <a:pt x="553" y="23323"/>
                    </a:lnTo>
                    <a:lnTo>
                      <a:pt x="453" y="23373"/>
                    </a:lnTo>
                    <a:lnTo>
                      <a:pt x="302" y="23423"/>
                    </a:lnTo>
                    <a:lnTo>
                      <a:pt x="352" y="23474"/>
                    </a:lnTo>
                    <a:lnTo>
                      <a:pt x="402" y="23524"/>
                    </a:lnTo>
                    <a:lnTo>
                      <a:pt x="503" y="23675"/>
                    </a:lnTo>
                    <a:lnTo>
                      <a:pt x="603" y="23825"/>
                    </a:lnTo>
                    <a:lnTo>
                      <a:pt x="603" y="23876"/>
                    </a:lnTo>
                    <a:lnTo>
                      <a:pt x="553" y="23926"/>
                    </a:lnTo>
                    <a:lnTo>
                      <a:pt x="402" y="24127"/>
                    </a:lnTo>
                    <a:lnTo>
                      <a:pt x="302" y="24328"/>
                    </a:lnTo>
                    <a:lnTo>
                      <a:pt x="352" y="24479"/>
                    </a:lnTo>
                    <a:lnTo>
                      <a:pt x="553" y="24730"/>
                    </a:lnTo>
                    <a:lnTo>
                      <a:pt x="603" y="24881"/>
                    </a:lnTo>
                    <a:lnTo>
                      <a:pt x="704" y="25082"/>
                    </a:lnTo>
                    <a:lnTo>
                      <a:pt x="754" y="25283"/>
                    </a:lnTo>
                    <a:lnTo>
                      <a:pt x="855" y="25434"/>
                    </a:lnTo>
                    <a:lnTo>
                      <a:pt x="905" y="25534"/>
                    </a:lnTo>
                    <a:lnTo>
                      <a:pt x="905" y="25685"/>
                    </a:lnTo>
                    <a:lnTo>
                      <a:pt x="855" y="25786"/>
                    </a:lnTo>
                    <a:lnTo>
                      <a:pt x="704" y="25886"/>
                    </a:lnTo>
                    <a:lnTo>
                      <a:pt x="603" y="25987"/>
                    </a:lnTo>
                    <a:lnTo>
                      <a:pt x="704" y="26037"/>
                    </a:lnTo>
                    <a:lnTo>
                      <a:pt x="905" y="26188"/>
                    </a:lnTo>
                    <a:lnTo>
                      <a:pt x="1106" y="26389"/>
                    </a:lnTo>
                    <a:lnTo>
                      <a:pt x="1156" y="26489"/>
                    </a:lnTo>
                    <a:lnTo>
                      <a:pt x="1156" y="26590"/>
                    </a:lnTo>
                    <a:lnTo>
                      <a:pt x="1106" y="26690"/>
                    </a:lnTo>
                    <a:lnTo>
                      <a:pt x="1056" y="26741"/>
                    </a:lnTo>
                    <a:lnTo>
                      <a:pt x="754" y="26891"/>
                    </a:lnTo>
                    <a:lnTo>
                      <a:pt x="453" y="26992"/>
                    </a:lnTo>
                    <a:lnTo>
                      <a:pt x="302" y="27042"/>
                    </a:lnTo>
                    <a:lnTo>
                      <a:pt x="201" y="27143"/>
                    </a:lnTo>
                    <a:lnTo>
                      <a:pt x="101" y="27243"/>
                    </a:lnTo>
                    <a:lnTo>
                      <a:pt x="51" y="27394"/>
                    </a:lnTo>
                    <a:lnTo>
                      <a:pt x="101" y="27444"/>
                    </a:lnTo>
                    <a:lnTo>
                      <a:pt x="201" y="27545"/>
                    </a:lnTo>
                    <a:lnTo>
                      <a:pt x="302" y="27444"/>
                    </a:lnTo>
                    <a:lnTo>
                      <a:pt x="553" y="27344"/>
                    </a:lnTo>
                    <a:lnTo>
                      <a:pt x="704" y="27344"/>
                    </a:lnTo>
                    <a:lnTo>
                      <a:pt x="855" y="27444"/>
                    </a:lnTo>
                    <a:lnTo>
                      <a:pt x="1056" y="27595"/>
                    </a:lnTo>
                    <a:lnTo>
                      <a:pt x="1156" y="27696"/>
                    </a:lnTo>
                    <a:lnTo>
                      <a:pt x="1156" y="27847"/>
                    </a:lnTo>
                    <a:lnTo>
                      <a:pt x="1056" y="27897"/>
                    </a:lnTo>
                    <a:lnTo>
                      <a:pt x="905" y="27947"/>
                    </a:lnTo>
                    <a:lnTo>
                      <a:pt x="503" y="27947"/>
                    </a:lnTo>
                    <a:lnTo>
                      <a:pt x="402" y="27997"/>
                    </a:lnTo>
                    <a:lnTo>
                      <a:pt x="352" y="28098"/>
                    </a:lnTo>
                    <a:lnTo>
                      <a:pt x="453" y="28148"/>
                    </a:lnTo>
                    <a:lnTo>
                      <a:pt x="704" y="28198"/>
                    </a:lnTo>
                    <a:lnTo>
                      <a:pt x="855" y="28249"/>
                    </a:lnTo>
                    <a:lnTo>
                      <a:pt x="905" y="28299"/>
                    </a:lnTo>
                    <a:lnTo>
                      <a:pt x="1006" y="28349"/>
                    </a:lnTo>
                    <a:lnTo>
                      <a:pt x="1156" y="28299"/>
                    </a:lnTo>
                    <a:lnTo>
                      <a:pt x="1257" y="28198"/>
                    </a:lnTo>
                    <a:lnTo>
                      <a:pt x="1307" y="28198"/>
                    </a:lnTo>
                    <a:lnTo>
                      <a:pt x="1408" y="28249"/>
                    </a:lnTo>
                    <a:lnTo>
                      <a:pt x="1458" y="28349"/>
                    </a:lnTo>
                    <a:lnTo>
                      <a:pt x="1458" y="28550"/>
                    </a:lnTo>
                    <a:lnTo>
                      <a:pt x="1408" y="28651"/>
                    </a:lnTo>
                    <a:lnTo>
                      <a:pt x="1307" y="28701"/>
                    </a:lnTo>
                    <a:lnTo>
                      <a:pt x="1106" y="28802"/>
                    </a:lnTo>
                    <a:lnTo>
                      <a:pt x="654" y="29003"/>
                    </a:lnTo>
                    <a:lnTo>
                      <a:pt x="453" y="29053"/>
                    </a:lnTo>
                    <a:lnTo>
                      <a:pt x="402" y="29053"/>
                    </a:lnTo>
                    <a:lnTo>
                      <a:pt x="352" y="29103"/>
                    </a:lnTo>
                    <a:lnTo>
                      <a:pt x="302" y="29304"/>
                    </a:lnTo>
                    <a:lnTo>
                      <a:pt x="352" y="29505"/>
                    </a:lnTo>
                    <a:lnTo>
                      <a:pt x="453" y="29555"/>
                    </a:lnTo>
                    <a:lnTo>
                      <a:pt x="553" y="29555"/>
                    </a:lnTo>
                    <a:lnTo>
                      <a:pt x="754" y="29354"/>
                    </a:lnTo>
                    <a:lnTo>
                      <a:pt x="1056" y="29204"/>
                    </a:lnTo>
                    <a:lnTo>
                      <a:pt x="1207" y="29204"/>
                    </a:lnTo>
                    <a:lnTo>
                      <a:pt x="1408" y="29304"/>
                    </a:lnTo>
                    <a:lnTo>
                      <a:pt x="1458" y="29354"/>
                    </a:lnTo>
                    <a:lnTo>
                      <a:pt x="1458" y="29455"/>
                    </a:lnTo>
                    <a:lnTo>
                      <a:pt x="1207" y="29706"/>
                    </a:lnTo>
                    <a:lnTo>
                      <a:pt x="1056" y="29757"/>
                    </a:lnTo>
                    <a:lnTo>
                      <a:pt x="855" y="29807"/>
                    </a:lnTo>
                    <a:lnTo>
                      <a:pt x="603" y="29907"/>
                    </a:lnTo>
                    <a:lnTo>
                      <a:pt x="402" y="30058"/>
                    </a:lnTo>
                    <a:lnTo>
                      <a:pt x="302" y="30259"/>
                    </a:lnTo>
                    <a:lnTo>
                      <a:pt x="302" y="30460"/>
                    </a:lnTo>
                    <a:lnTo>
                      <a:pt x="352" y="30611"/>
                    </a:lnTo>
                    <a:lnTo>
                      <a:pt x="252" y="30762"/>
                    </a:lnTo>
                    <a:lnTo>
                      <a:pt x="51" y="31013"/>
                    </a:lnTo>
                    <a:lnTo>
                      <a:pt x="0" y="31063"/>
                    </a:lnTo>
                    <a:lnTo>
                      <a:pt x="51" y="31164"/>
                    </a:lnTo>
                    <a:lnTo>
                      <a:pt x="151" y="31264"/>
                    </a:lnTo>
                    <a:lnTo>
                      <a:pt x="453" y="31264"/>
                    </a:lnTo>
                    <a:lnTo>
                      <a:pt x="704" y="31616"/>
                    </a:lnTo>
                    <a:lnTo>
                      <a:pt x="855" y="31767"/>
                    </a:lnTo>
                    <a:lnTo>
                      <a:pt x="1056" y="31918"/>
                    </a:lnTo>
                    <a:lnTo>
                      <a:pt x="1156" y="31968"/>
                    </a:lnTo>
                    <a:lnTo>
                      <a:pt x="955" y="32119"/>
                    </a:lnTo>
                    <a:lnTo>
                      <a:pt x="754" y="32169"/>
                    </a:lnTo>
                    <a:lnTo>
                      <a:pt x="603" y="32219"/>
                    </a:lnTo>
                    <a:lnTo>
                      <a:pt x="603" y="33526"/>
                    </a:lnTo>
                    <a:lnTo>
                      <a:pt x="654" y="33627"/>
                    </a:lnTo>
                    <a:lnTo>
                      <a:pt x="704" y="33727"/>
                    </a:lnTo>
                    <a:lnTo>
                      <a:pt x="804" y="33778"/>
                    </a:lnTo>
                    <a:lnTo>
                      <a:pt x="855" y="33878"/>
                    </a:lnTo>
                    <a:lnTo>
                      <a:pt x="905" y="34129"/>
                    </a:lnTo>
                    <a:lnTo>
                      <a:pt x="905" y="34230"/>
                    </a:lnTo>
                    <a:lnTo>
                      <a:pt x="804" y="34331"/>
                    </a:lnTo>
                    <a:lnTo>
                      <a:pt x="654" y="34431"/>
                    </a:lnTo>
                    <a:lnTo>
                      <a:pt x="654" y="34481"/>
                    </a:lnTo>
                    <a:lnTo>
                      <a:pt x="704" y="34582"/>
                    </a:lnTo>
                    <a:lnTo>
                      <a:pt x="905" y="34682"/>
                    </a:lnTo>
                    <a:lnTo>
                      <a:pt x="1056" y="34733"/>
                    </a:lnTo>
                    <a:lnTo>
                      <a:pt x="1156" y="34707"/>
                    </a:lnTo>
                    <a:lnTo>
                      <a:pt x="1156" y="34707"/>
                    </a:lnTo>
                    <a:lnTo>
                      <a:pt x="1156" y="34682"/>
                    </a:lnTo>
                    <a:lnTo>
                      <a:pt x="1257" y="34682"/>
                    </a:lnTo>
                    <a:lnTo>
                      <a:pt x="1357" y="34632"/>
                    </a:lnTo>
                    <a:lnTo>
                      <a:pt x="1408" y="34682"/>
                    </a:lnTo>
                    <a:lnTo>
                      <a:pt x="1307" y="34783"/>
                    </a:lnTo>
                    <a:lnTo>
                      <a:pt x="1232" y="34783"/>
                    </a:lnTo>
                    <a:lnTo>
                      <a:pt x="1207" y="34883"/>
                    </a:lnTo>
                    <a:lnTo>
                      <a:pt x="1106" y="34984"/>
                    </a:lnTo>
                    <a:lnTo>
                      <a:pt x="855" y="35084"/>
                    </a:lnTo>
                    <a:lnTo>
                      <a:pt x="754" y="35185"/>
                    </a:lnTo>
                    <a:lnTo>
                      <a:pt x="704" y="35286"/>
                    </a:lnTo>
                    <a:lnTo>
                      <a:pt x="704" y="35386"/>
                    </a:lnTo>
                    <a:lnTo>
                      <a:pt x="804" y="35487"/>
                    </a:lnTo>
                    <a:lnTo>
                      <a:pt x="905" y="35537"/>
                    </a:lnTo>
                    <a:lnTo>
                      <a:pt x="955" y="35637"/>
                    </a:lnTo>
                    <a:lnTo>
                      <a:pt x="1056" y="35838"/>
                    </a:lnTo>
                    <a:lnTo>
                      <a:pt x="1106" y="35889"/>
                    </a:lnTo>
                    <a:lnTo>
                      <a:pt x="1056" y="35989"/>
                    </a:lnTo>
                    <a:lnTo>
                      <a:pt x="1006" y="36039"/>
                    </a:lnTo>
                    <a:lnTo>
                      <a:pt x="754" y="36140"/>
                    </a:lnTo>
                    <a:lnTo>
                      <a:pt x="603" y="36241"/>
                    </a:lnTo>
                    <a:lnTo>
                      <a:pt x="603" y="36391"/>
                    </a:lnTo>
                    <a:lnTo>
                      <a:pt x="704" y="36592"/>
                    </a:lnTo>
                    <a:lnTo>
                      <a:pt x="804" y="36743"/>
                    </a:lnTo>
                    <a:lnTo>
                      <a:pt x="855" y="36793"/>
                    </a:lnTo>
                    <a:lnTo>
                      <a:pt x="905" y="36844"/>
                    </a:lnTo>
                    <a:lnTo>
                      <a:pt x="905" y="36994"/>
                    </a:lnTo>
                    <a:lnTo>
                      <a:pt x="804" y="37095"/>
                    </a:lnTo>
                    <a:lnTo>
                      <a:pt x="704" y="37196"/>
                    </a:lnTo>
                    <a:lnTo>
                      <a:pt x="503" y="37296"/>
                    </a:lnTo>
                    <a:lnTo>
                      <a:pt x="402" y="37296"/>
                    </a:lnTo>
                    <a:lnTo>
                      <a:pt x="352" y="37698"/>
                    </a:lnTo>
                    <a:lnTo>
                      <a:pt x="352" y="37799"/>
                    </a:lnTo>
                    <a:lnTo>
                      <a:pt x="402" y="37849"/>
                    </a:lnTo>
                    <a:lnTo>
                      <a:pt x="453" y="37899"/>
                    </a:lnTo>
                    <a:lnTo>
                      <a:pt x="704" y="37899"/>
                    </a:lnTo>
                    <a:lnTo>
                      <a:pt x="804" y="37949"/>
                    </a:lnTo>
                    <a:lnTo>
                      <a:pt x="905" y="38050"/>
                    </a:lnTo>
                    <a:lnTo>
                      <a:pt x="1006" y="38100"/>
                    </a:lnTo>
                    <a:lnTo>
                      <a:pt x="1106" y="38050"/>
                    </a:lnTo>
                    <a:lnTo>
                      <a:pt x="1156" y="38000"/>
                    </a:lnTo>
                    <a:lnTo>
                      <a:pt x="1257" y="37949"/>
                    </a:lnTo>
                    <a:lnTo>
                      <a:pt x="1307" y="37899"/>
                    </a:lnTo>
                    <a:lnTo>
                      <a:pt x="1810" y="37899"/>
                    </a:lnTo>
                    <a:lnTo>
                      <a:pt x="1961" y="37949"/>
                    </a:lnTo>
                    <a:lnTo>
                      <a:pt x="2111" y="38050"/>
                    </a:lnTo>
                    <a:lnTo>
                      <a:pt x="2162" y="38050"/>
                    </a:lnTo>
                    <a:lnTo>
                      <a:pt x="2262" y="38000"/>
                    </a:lnTo>
                    <a:lnTo>
                      <a:pt x="2564" y="37799"/>
                    </a:lnTo>
                    <a:lnTo>
                      <a:pt x="2664" y="37748"/>
                    </a:lnTo>
                    <a:lnTo>
                      <a:pt x="2765" y="37698"/>
                    </a:lnTo>
                    <a:lnTo>
                      <a:pt x="2815" y="37748"/>
                    </a:lnTo>
                    <a:lnTo>
                      <a:pt x="2815" y="37799"/>
                    </a:lnTo>
                    <a:lnTo>
                      <a:pt x="2865" y="38000"/>
                    </a:lnTo>
                    <a:lnTo>
                      <a:pt x="2966" y="38100"/>
                    </a:lnTo>
                    <a:lnTo>
                      <a:pt x="3267" y="38301"/>
                    </a:lnTo>
                    <a:lnTo>
                      <a:pt x="3519" y="38301"/>
                    </a:lnTo>
                    <a:lnTo>
                      <a:pt x="3619" y="38402"/>
                    </a:lnTo>
                    <a:lnTo>
                      <a:pt x="3670" y="38502"/>
                    </a:lnTo>
                    <a:lnTo>
                      <a:pt x="3720" y="38653"/>
                    </a:lnTo>
                    <a:lnTo>
                      <a:pt x="3720" y="38804"/>
                    </a:lnTo>
                    <a:lnTo>
                      <a:pt x="3770" y="38904"/>
                    </a:lnTo>
                    <a:lnTo>
                      <a:pt x="3871" y="38904"/>
                    </a:lnTo>
                    <a:lnTo>
                      <a:pt x="4122" y="38955"/>
                    </a:lnTo>
                    <a:lnTo>
                      <a:pt x="4373" y="38904"/>
                    </a:lnTo>
                    <a:lnTo>
                      <a:pt x="4423" y="38854"/>
                    </a:lnTo>
                    <a:lnTo>
                      <a:pt x="4474" y="38804"/>
                    </a:lnTo>
                    <a:lnTo>
                      <a:pt x="4524" y="38653"/>
                    </a:lnTo>
                    <a:lnTo>
                      <a:pt x="4625" y="38553"/>
                    </a:lnTo>
                    <a:lnTo>
                      <a:pt x="4675" y="38553"/>
                    </a:lnTo>
                    <a:lnTo>
                      <a:pt x="4976" y="38754"/>
                    </a:lnTo>
                    <a:lnTo>
                      <a:pt x="5077" y="38854"/>
                    </a:lnTo>
                    <a:lnTo>
                      <a:pt x="5027" y="38904"/>
                    </a:lnTo>
                    <a:lnTo>
                      <a:pt x="4876" y="38955"/>
                    </a:lnTo>
                    <a:lnTo>
                      <a:pt x="4775" y="39055"/>
                    </a:lnTo>
                    <a:lnTo>
                      <a:pt x="4675" y="39106"/>
                    </a:lnTo>
                    <a:lnTo>
                      <a:pt x="4574" y="39206"/>
                    </a:lnTo>
                    <a:lnTo>
                      <a:pt x="4574" y="39307"/>
                    </a:lnTo>
                    <a:lnTo>
                      <a:pt x="4675" y="39357"/>
                    </a:lnTo>
                    <a:lnTo>
                      <a:pt x="4926" y="39357"/>
                    </a:lnTo>
                    <a:lnTo>
                      <a:pt x="5077" y="39206"/>
                    </a:lnTo>
                    <a:lnTo>
                      <a:pt x="5228" y="39206"/>
                    </a:lnTo>
                    <a:lnTo>
                      <a:pt x="5378" y="39256"/>
                    </a:lnTo>
                    <a:lnTo>
                      <a:pt x="5580" y="39357"/>
                    </a:lnTo>
                    <a:lnTo>
                      <a:pt x="5730" y="39307"/>
                    </a:lnTo>
                    <a:lnTo>
                      <a:pt x="5931" y="39256"/>
                    </a:lnTo>
                    <a:lnTo>
                      <a:pt x="6132" y="39156"/>
                    </a:lnTo>
                    <a:lnTo>
                      <a:pt x="6183" y="39256"/>
                    </a:lnTo>
                    <a:lnTo>
                      <a:pt x="6283" y="39307"/>
                    </a:lnTo>
                    <a:lnTo>
                      <a:pt x="6535" y="39357"/>
                    </a:lnTo>
                    <a:lnTo>
                      <a:pt x="8947" y="39357"/>
                    </a:lnTo>
                    <a:lnTo>
                      <a:pt x="9349" y="39307"/>
                    </a:lnTo>
                    <a:lnTo>
                      <a:pt x="9550" y="39256"/>
                    </a:lnTo>
                    <a:lnTo>
                      <a:pt x="9701" y="39156"/>
                    </a:lnTo>
                    <a:lnTo>
                      <a:pt x="9902" y="39156"/>
                    </a:lnTo>
                    <a:lnTo>
                      <a:pt x="10053" y="39206"/>
                    </a:lnTo>
                    <a:lnTo>
                      <a:pt x="10154" y="39307"/>
                    </a:lnTo>
                    <a:lnTo>
                      <a:pt x="10304" y="39307"/>
                    </a:lnTo>
                    <a:lnTo>
                      <a:pt x="10606" y="39357"/>
                    </a:lnTo>
                    <a:lnTo>
                      <a:pt x="10908" y="39357"/>
                    </a:lnTo>
                    <a:lnTo>
                      <a:pt x="11008" y="39457"/>
                    </a:lnTo>
                    <a:lnTo>
                      <a:pt x="11109" y="39558"/>
                    </a:lnTo>
                    <a:lnTo>
                      <a:pt x="11259" y="39407"/>
                    </a:lnTo>
                    <a:lnTo>
                      <a:pt x="11460" y="39407"/>
                    </a:lnTo>
                    <a:lnTo>
                      <a:pt x="11661" y="39357"/>
                    </a:lnTo>
                    <a:lnTo>
                      <a:pt x="11863" y="39307"/>
                    </a:lnTo>
                    <a:lnTo>
                      <a:pt x="12315" y="39156"/>
                    </a:lnTo>
                    <a:lnTo>
                      <a:pt x="12868" y="39106"/>
                    </a:lnTo>
                    <a:lnTo>
                      <a:pt x="12968" y="39005"/>
                    </a:lnTo>
                    <a:lnTo>
                      <a:pt x="13069" y="38955"/>
                    </a:lnTo>
                    <a:lnTo>
                      <a:pt x="13320" y="38904"/>
                    </a:lnTo>
                    <a:lnTo>
                      <a:pt x="13622" y="38904"/>
                    </a:lnTo>
                    <a:lnTo>
                      <a:pt x="13873" y="38955"/>
                    </a:lnTo>
                    <a:lnTo>
                      <a:pt x="14275" y="39106"/>
                    </a:lnTo>
                    <a:lnTo>
                      <a:pt x="14476" y="39156"/>
                    </a:lnTo>
                    <a:lnTo>
                      <a:pt x="14728" y="39156"/>
                    </a:lnTo>
                    <a:lnTo>
                      <a:pt x="14929" y="39256"/>
                    </a:lnTo>
                    <a:lnTo>
                      <a:pt x="15130" y="39307"/>
                    </a:lnTo>
                    <a:lnTo>
                      <a:pt x="15582" y="39357"/>
                    </a:lnTo>
                    <a:lnTo>
                      <a:pt x="16085" y="39307"/>
                    </a:lnTo>
                    <a:lnTo>
                      <a:pt x="16286" y="39256"/>
                    </a:lnTo>
                    <a:lnTo>
                      <a:pt x="16487" y="39156"/>
                    </a:lnTo>
                    <a:lnTo>
                      <a:pt x="16587" y="39106"/>
                    </a:lnTo>
                    <a:lnTo>
                      <a:pt x="16738" y="39156"/>
                    </a:lnTo>
                    <a:lnTo>
                      <a:pt x="16839" y="39256"/>
                    </a:lnTo>
                    <a:lnTo>
                      <a:pt x="17090" y="39256"/>
                    </a:lnTo>
                    <a:lnTo>
                      <a:pt x="17241" y="39206"/>
                    </a:lnTo>
                    <a:lnTo>
                      <a:pt x="17392" y="39106"/>
                    </a:lnTo>
                    <a:lnTo>
                      <a:pt x="17593" y="39106"/>
                    </a:lnTo>
                    <a:lnTo>
                      <a:pt x="17794" y="39156"/>
                    </a:lnTo>
                    <a:lnTo>
                      <a:pt x="17995" y="39256"/>
                    </a:lnTo>
                    <a:lnTo>
                      <a:pt x="18296" y="39457"/>
                    </a:lnTo>
                    <a:lnTo>
                      <a:pt x="18447" y="39558"/>
                    </a:lnTo>
                    <a:lnTo>
                      <a:pt x="18598" y="39558"/>
                    </a:lnTo>
                    <a:lnTo>
                      <a:pt x="18749" y="39508"/>
                    </a:lnTo>
                    <a:lnTo>
                      <a:pt x="18849" y="39407"/>
                    </a:lnTo>
                    <a:lnTo>
                      <a:pt x="18950" y="39357"/>
                    </a:lnTo>
                    <a:lnTo>
                      <a:pt x="19050" y="39407"/>
                    </a:lnTo>
                    <a:lnTo>
                      <a:pt x="19251" y="39558"/>
                    </a:lnTo>
                    <a:lnTo>
                      <a:pt x="19352" y="39457"/>
                    </a:lnTo>
                    <a:lnTo>
                      <a:pt x="19402" y="39407"/>
                    </a:lnTo>
                    <a:lnTo>
                      <a:pt x="19553" y="39407"/>
                    </a:lnTo>
                    <a:lnTo>
                      <a:pt x="19704" y="39508"/>
                    </a:lnTo>
                    <a:lnTo>
                      <a:pt x="19854" y="39558"/>
                    </a:lnTo>
                    <a:lnTo>
                      <a:pt x="21815" y="39558"/>
                    </a:lnTo>
                    <a:lnTo>
                      <a:pt x="22267" y="39508"/>
                    </a:lnTo>
                    <a:lnTo>
                      <a:pt x="22468" y="39457"/>
                    </a:lnTo>
                    <a:lnTo>
                      <a:pt x="22720" y="39357"/>
                    </a:lnTo>
                    <a:lnTo>
                      <a:pt x="23323" y="39357"/>
                    </a:lnTo>
                    <a:lnTo>
                      <a:pt x="23473" y="39407"/>
                    </a:lnTo>
                    <a:lnTo>
                      <a:pt x="23825" y="39508"/>
                    </a:lnTo>
                    <a:lnTo>
                      <a:pt x="24127" y="39558"/>
                    </a:lnTo>
                    <a:lnTo>
                      <a:pt x="24529" y="39508"/>
                    </a:lnTo>
                    <a:lnTo>
                      <a:pt x="24680" y="39457"/>
                    </a:lnTo>
                    <a:lnTo>
                      <a:pt x="24881" y="39357"/>
                    </a:lnTo>
                    <a:lnTo>
                      <a:pt x="25032" y="39307"/>
                    </a:lnTo>
                    <a:lnTo>
                      <a:pt x="25132" y="39357"/>
                    </a:lnTo>
                    <a:lnTo>
                      <a:pt x="25233" y="39407"/>
                    </a:lnTo>
                    <a:lnTo>
                      <a:pt x="25434" y="39558"/>
                    </a:lnTo>
                    <a:lnTo>
                      <a:pt x="25836" y="39558"/>
                    </a:lnTo>
                    <a:lnTo>
                      <a:pt x="26087" y="39457"/>
                    </a:lnTo>
                    <a:lnTo>
                      <a:pt x="26389" y="39357"/>
                    </a:lnTo>
                    <a:lnTo>
                      <a:pt x="26640" y="39307"/>
                    </a:lnTo>
                    <a:lnTo>
                      <a:pt x="26942" y="39357"/>
                    </a:lnTo>
                    <a:lnTo>
                      <a:pt x="27243" y="39457"/>
                    </a:lnTo>
                    <a:lnTo>
                      <a:pt x="27495" y="39508"/>
                    </a:lnTo>
                    <a:lnTo>
                      <a:pt x="27796" y="39558"/>
                    </a:lnTo>
                    <a:lnTo>
                      <a:pt x="28047" y="39508"/>
                    </a:lnTo>
                    <a:lnTo>
                      <a:pt x="28349" y="39457"/>
                    </a:lnTo>
                    <a:lnTo>
                      <a:pt x="28651" y="39357"/>
                    </a:lnTo>
                    <a:lnTo>
                      <a:pt x="28952" y="39307"/>
                    </a:lnTo>
                    <a:lnTo>
                      <a:pt x="29204" y="39357"/>
                    </a:lnTo>
                    <a:lnTo>
                      <a:pt x="29505" y="39457"/>
                    </a:lnTo>
                    <a:lnTo>
                      <a:pt x="29706" y="39558"/>
                    </a:lnTo>
                    <a:lnTo>
                      <a:pt x="29907" y="39558"/>
                    </a:lnTo>
                    <a:lnTo>
                      <a:pt x="30159" y="39508"/>
                    </a:lnTo>
                    <a:lnTo>
                      <a:pt x="30360" y="39407"/>
                    </a:lnTo>
                    <a:lnTo>
                      <a:pt x="30460" y="39357"/>
                    </a:lnTo>
                    <a:lnTo>
                      <a:pt x="30561" y="39307"/>
                    </a:lnTo>
                    <a:lnTo>
                      <a:pt x="30661" y="39357"/>
                    </a:lnTo>
                    <a:lnTo>
                      <a:pt x="30812" y="39407"/>
                    </a:lnTo>
                    <a:lnTo>
                      <a:pt x="31063" y="39508"/>
                    </a:lnTo>
                    <a:lnTo>
                      <a:pt x="31315" y="39558"/>
                    </a:lnTo>
                    <a:lnTo>
                      <a:pt x="34582" y="39558"/>
                    </a:lnTo>
                    <a:lnTo>
                      <a:pt x="34733" y="39508"/>
                    </a:lnTo>
                    <a:lnTo>
                      <a:pt x="34883" y="39407"/>
                    </a:lnTo>
                    <a:lnTo>
                      <a:pt x="34984" y="39357"/>
                    </a:lnTo>
                    <a:lnTo>
                      <a:pt x="35135" y="39357"/>
                    </a:lnTo>
                    <a:lnTo>
                      <a:pt x="35285" y="39457"/>
                    </a:lnTo>
                    <a:lnTo>
                      <a:pt x="35386" y="39508"/>
                    </a:lnTo>
                    <a:lnTo>
                      <a:pt x="35436" y="39508"/>
                    </a:lnTo>
                    <a:lnTo>
                      <a:pt x="35637" y="39407"/>
                    </a:lnTo>
                    <a:lnTo>
                      <a:pt x="35889" y="39357"/>
                    </a:lnTo>
                    <a:lnTo>
                      <a:pt x="36844" y="39357"/>
                    </a:lnTo>
                    <a:lnTo>
                      <a:pt x="37296" y="39307"/>
                    </a:lnTo>
                    <a:lnTo>
                      <a:pt x="37698" y="39357"/>
                    </a:lnTo>
                    <a:lnTo>
                      <a:pt x="37949" y="39357"/>
                    </a:lnTo>
                    <a:lnTo>
                      <a:pt x="38151" y="39256"/>
                    </a:lnTo>
                    <a:lnTo>
                      <a:pt x="38301" y="39156"/>
                    </a:lnTo>
                    <a:lnTo>
                      <a:pt x="38553" y="39106"/>
                    </a:lnTo>
                    <a:lnTo>
                      <a:pt x="39608" y="39156"/>
                    </a:lnTo>
                    <a:lnTo>
                      <a:pt x="40664" y="39156"/>
                    </a:lnTo>
                    <a:lnTo>
                      <a:pt x="40815" y="39206"/>
                    </a:lnTo>
                    <a:lnTo>
                      <a:pt x="41016" y="39256"/>
                    </a:lnTo>
                    <a:lnTo>
                      <a:pt x="41116" y="39357"/>
                    </a:lnTo>
                    <a:lnTo>
                      <a:pt x="41217" y="39256"/>
                    </a:lnTo>
                    <a:lnTo>
                      <a:pt x="41367" y="39206"/>
                    </a:lnTo>
                    <a:lnTo>
                      <a:pt x="41568" y="39156"/>
                    </a:lnTo>
                    <a:lnTo>
                      <a:pt x="41820" y="39156"/>
                    </a:lnTo>
                    <a:lnTo>
                      <a:pt x="41920" y="39106"/>
                    </a:lnTo>
                    <a:lnTo>
                      <a:pt x="42071" y="39055"/>
                    </a:lnTo>
                    <a:lnTo>
                      <a:pt x="42222" y="38955"/>
                    </a:lnTo>
                    <a:lnTo>
                      <a:pt x="42423" y="38955"/>
                    </a:lnTo>
                    <a:lnTo>
                      <a:pt x="42674" y="38904"/>
                    </a:lnTo>
                    <a:lnTo>
                      <a:pt x="42825" y="38955"/>
                    </a:lnTo>
                    <a:lnTo>
                      <a:pt x="42926" y="39005"/>
                    </a:lnTo>
                    <a:lnTo>
                      <a:pt x="43026" y="39055"/>
                    </a:lnTo>
                    <a:lnTo>
                      <a:pt x="43127" y="39106"/>
                    </a:lnTo>
                    <a:lnTo>
                      <a:pt x="43227" y="39005"/>
                    </a:lnTo>
                    <a:lnTo>
                      <a:pt x="43378" y="39005"/>
                    </a:lnTo>
                    <a:lnTo>
                      <a:pt x="43478" y="39055"/>
                    </a:lnTo>
                    <a:lnTo>
                      <a:pt x="43629" y="39106"/>
                    </a:lnTo>
                    <a:lnTo>
                      <a:pt x="43780" y="39106"/>
                    </a:lnTo>
                    <a:lnTo>
                      <a:pt x="43981" y="39055"/>
                    </a:lnTo>
                    <a:lnTo>
                      <a:pt x="44283" y="38955"/>
                    </a:lnTo>
                    <a:lnTo>
                      <a:pt x="44635" y="38955"/>
                    </a:lnTo>
                    <a:lnTo>
                      <a:pt x="44936" y="39055"/>
                    </a:lnTo>
                    <a:lnTo>
                      <a:pt x="45137" y="39106"/>
                    </a:lnTo>
                    <a:lnTo>
                      <a:pt x="45288" y="39106"/>
                    </a:lnTo>
                    <a:lnTo>
                      <a:pt x="45489" y="39005"/>
                    </a:lnTo>
                    <a:lnTo>
                      <a:pt x="45640" y="38955"/>
                    </a:lnTo>
                    <a:lnTo>
                      <a:pt x="46042" y="38904"/>
                    </a:lnTo>
                    <a:lnTo>
                      <a:pt x="46243" y="38955"/>
                    </a:lnTo>
                    <a:lnTo>
                      <a:pt x="46444" y="39005"/>
                    </a:lnTo>
                    <a:lnTo>
                      <a:pt x="46595" y="39055"/>
                    </a:lnTo>
                    <a:lnTo>
                      <a:pt x="46796" y="39106"/>
                    </a:lnTo>
                    <a:lnTo>
                      <a:pt x="46947" y="39106"/>
                    </a:lnTo>
                    <a:lnTo>
                      <a:pt x="47148" y="39055"/>
                    </a:lnTo>
                    <a:lnTo>
                      <a:pt x="47500" y="38955"/>
                    </a:lnTo>
                    <a:lnTo>
                      <a:pt x="47701" y="38955"/>
                    </a:lnTo>
                    <a:lnTo>
                      <a:pt x="47902" y="39005"/>
                    </a:lnTo>
                    <a:lnTo>
                      <a:pt x="48053" y="39055"/>
                    </a:lnTo>
                    <a:lnTo>
                      <a:pt x="48254" y="39156"/>
                    </a:lnTo>
                    <a:lnTo>
                      <a:pt x="48354" y="39156"/>
                    </a:lnTo>
                    <a:lnTo>
                      <a:pt x="48505" y="39055"/>
                    </a:lnTo>
                    <a:lnTo>
                      <a:pt x="48656" y="38904"/>
                    </a:lnTo>
                    <a:lnTo>
                      <a:pt x="48806" y="38754"/>
                    </a:lnTo>
                    <a:lnTo>
                      <a:pt x="48957" y="38553"/>
                    </a:lnTo>
                    <a:lnTo>
                      <a:pt x="49058" y="38603"/>
                    </a:lnTo>
                    <a:lnTo>
                      <a:pt x="49209" y="38703"/>
                    </a:lnTo>
                    <a:lnTo>
                      <a:pt x="49560" y="38754"/>
                    </a:lnTo>
                    <a:lnTo>
                      <a:pt x="49661" y="38804"/>
                    </a:lnTo>
                    <a:lnTo>
                      <a:pt x="49912" y="38904"/>
                    </a:lnTo>
                    <a:lnTo>
                      <a:pt x="50164" y="38955"/>
                    </a:lnTo>
                    <a:lnTo>
                      <a:pt x="50365" y="38904"/>
                    </a:lnTo>
                    <a:lnTo>
                      <a:pt x="50616" y="38754"/>
                    </a:lnTo>
                    <a:lnTo>
                      <a:pt x="50817" y="38603"/>
                    </a:lnTo>
                    <a:lnTo>
                      <a:pt x="50918" y="38553"/>
                    </a:lnTo>
                    <a:lnTo>
                      <a:pt x="50968" y="38553"/>
                    </a:lnTo>
                    <a:lnTo>
                      <a:pt x="51068" y="38653"/>
                    </a:lnTo>
                    <a:lnTo>
                      <a:pt x="51269" y="38703"/>
                    </a:lnTo>
                    <a:lnTo>
                      <a:pt x="51772" y="38703"/>
                    </a:lnTo>
                    <a:lnTo>
                      <a:pt x="51923" y="38603"/>
                    </a:lnTo>
                    <a:lnTo>
                      <a:pt x="52124" y="38502"/>
                    </a:lnTo>
                    <a:lnTo>
                      <a:pt x="54486" y="38502"/>
                    </a:lnTo>
                    <a:lnTo>
                      <a:pt x="54738" y="38452"/>
                    </a:lnTo>
                    <a:lnTo>
                      <a:pt x="55290" y="38301"/>
                    </a:lnTo>
                    <a:lnTo>
                      <a:pt x="55592" y="38301"/>
                    </a:lnTo>
                    <a:lnTo>
                      <a:pt x="55743" y="38402"/>
                    </a:lnTo>
                    <a:lnTo>
                      <a:pt x="55843" y="38452"/>
                    </a:lnTo>
                    <a:lnTo>
                      <a:pt x="55894" y="38452"/>
                    </a:lnTo>
                    <a:lnTo>
                      <a:pt x="56095" y="38402"/>
                    </a:lnTo>
                    <a:lnTo>
                      <a:pt x="56346" y="38301"/>
                    </a:lnTo>
                    <a:lnTo>
                      <a:pt x="57502" y="38301"/>
                    </a:lnTo>
                    <a:lnTo>
                      <a:pt x="57653" y="38251"/>
                    </a:lnTo>
                    <a:lnTo>
                      <a:pt x="57804" y="38201"/>
                    </a:lnTo>
                    <a:lnTo>
                      <a:pt x="57904" y="38151"/>
                    </a:lnTo>
                    <a:lnTo>
                      <a:pt x="57954" y="38151"/>
                    </a:lnTo>
                    <a:lnTo>
                      <a:pt x="58055" y="38201"/>
                    </a:lnTo>
                    <a:lnTo>
                      <a:pt x="58206" y="38301"/>
                    </a:lnTo>
                    <a:lnTo>
                      <a:pt x="58457" y="38301"/>
                    </a:lnTo>
                    <a:lnTo>
                      <a:pt x="58507" y="38201"/>
                    </a:lnTo>
                    <a:lnTo>
                      <a:pt x="58558" y="38151"/>
                    </a:lnTo>
                    <a:lnTo>
                      <a:pt x="58256" y="37949"/>
                    </a:lnTo>
                    <a:lnTo>
                      <a:pt x="58105" y="37799"/>
                    </a:lnTo>
                    <a:lnTo>
                      <a:pt x="58055" y="37748"/>
                    </a:lnTo>
                    <a:lnTo>
                      <a:pt x="58105" y="37598"/>
                    </a:lnTo>
                    <a:lnTo>
                      <a:pt x="58256" y="37447"/>
                    </a:lnTo>
                    <a:lnTo>
                      <a:pt x="58306" y="37296"/>
                    </a:lnTo>
                    <a:lnTo>
                      <a:pt x="58306" y="37145"/>
                    </a:lnTo>
                    <a:lnTo>
                      <a:pt x="58206" y="37045"/>
                    </a:lnTo>
                    <a:lnTo>
                      <a:pt x="58005" y="36944"/>
                    </a:lnTo>
                    <a:lnTo>
                      <a:pt x="57904" y="36844"/>
                    </a:lnTo>
                    <a:lnTo>
                      <a:pt x="57904" y="36793"/>
                    </a:lnTo>
                    <a:lnTo>
                      <a:pt x="57954" y="36743"/>
                    </a:lnTo>
                    <a:lnTo>
                      <a:pt x="58206" y="36643"/>
                    </a:lnTo>
                    <a:lnTo>
                      <a:pt x="58306" y="36592"/>
                    </a:lnTo>
                    <a:lnTo>
                      <a:pt x="58256" y="36492"/>
                    </a:lnTo>
                    <a:lnTo>
                      <a:pt x="58156" y="36442"/>
                    </a:lnTo>
                    <a:lnTo>
                      <a:pt x="57452" y="36442"/>
                    </a:lnTo>
                    <a:lnTo>
                      <a:pt x="57301" y="36391"/>
                    </a:lnTo>
                    <a:lnTo>
                      <a:pt x="57251" y="36341"/>
                    </a:lnTo>
                    <a:lnTo>
                      <a:pt x="57201" y="36190"/>
                    </a:lnTo>
                    <a:lnTo>
                      <a:pt x="57150" y="36090"/>
                    </a:lnTo>
                    <a:lnTo>
                      <a:pt x="57100" y="36039"/>
                    </a:lnTo>
                    <a:lnTo>
                      <a:pt x="56748" y="36039"/>
                    </a:lnTo>
                    <a:lnTo>
                      <a:pt x="56497" y="36090"/>
                    </a:lnTo>
                    <a:lnTo>
                      <a:pt x="56447" y="36090"/>
                    </a:lnTo>
                    <a:lnTo>
                      <a:pt x="56447" y="36140"/>
                    </a:lnTo>
                    <a:lnTo>
                      <a:pt x="56472" y="36241"/>
                    </a:lnTo>
                    <a:lnTo>
                      <a:pt x="56497" y="36241"/>
                    </a:lnTo>
                    <a:lnTo>
                      <a:pt x="56597" y="36291"/>
                    </a:lnTo>
                    <a:lnTo>
                      <a:pt x="56648" y="36391"/>
                    </a:lnTo>
                    <a:lnTo>
                      <a:pt x="56497" y="36341"/>
                    </a:lnTo>
                    <a:lnTo>
                      <a:pt x="56597" y="36542"/>
                    </a:lnTo>
                    <a:lnTo>
                      <a:pt x="56547" y="36643"/>
                    </a:lnTo>
                    <a:lnTo>
                      <a:pt x="56447" y="36542"/>
                    </a:lnTo>
                    <a:lnTo>
                      <a:pt x="56396" y="36442"/>
                    </a:lnTo>
                    <a:lnTo>
                      <a:pt x="56356" y="36321"/>
                    </a:lnTo>
                    <a:lnTo>
                      <a:pt x="56356" y="36321"/>
                    </a:lnTo>
                    <a:lnTo>
                      <a:pt x="56145" y="36291"/>
                    </a:lnTo>
                    <a:lnTo>
                      <a:pt x="55843" y="36241"/>
                    </a:lnTo>
                    <a:lnTo>
                      <a:pt x="55592" y="36190"/>
                    </a:lnTo>
                    <a:lnTo>
                      <a:pt x="55492" y="36140"/>
                    </a:lnTo>
                    <a:lnTo>
                      <a:pt x="55341" y="36039"/>
                    </a:lnTo>
                    <a:lnTo>
                      <a:pt x="55089" y="36039"/>
                    </a:lnTo>
                    <a:lnTo>
                      <a:pt x="54738" y="35939"/>
                    </a:lnTo>
                    <a:lnTo>
                      <a:pt x="54788" y="35838"/>
                    </a:lnTo>
                    <a:lnTo>
                      <a:pt x="57201" y="35838"/>
                    </a:lnTo>
                    <a:lnTo>
                      <a:pt x="57351" y="35889"/>
                    </a:lnTo>
                    <a:lnTo>
                      <a:pt x="57502" y="35939"/>
                    </a:lnTo>
                    <a:lnTo>
                      <a:pt x="57653" y="36039"/>
                    </a:lnTo>
                    <a:lnTo>
                      <a:pt x="57753" y="36140"/>
                    </a:lnTo>
                    <a:lnTo>
                      <a:pt x="57854" y="36190"/>
                    </a:lnTo>
                    <a:lnTo>
                      <a:pt x="57954" y="36190"/>
                    </a:lnTo>
                    <a:lnTo>
                      <a:pt x="58055" y="36140"/>
                    </a:lnTo>
                    <a:lnTo>
                      <a:pt x="58055" y="35989"/>
                    </a:lnTo>
                    <a:lnTo>
                      <a:pt x="58105" y="35889"/>
                    </a:lnTo>
                    <a:lnTo>
                      <a:pt x="58256" y="35838"/>
                    </a:lnTo>
                    <a:lnTo>
                      <a:pt x="60216" y="35838"/>
                    </a:lnTo>
                    <a:lnTo>
                      <a:pt x="60518" y="35738"/>
                    </a:lnTo>
                    <a:lnTo>
                      <a:pt x="60669" y="35637"/>
                    </a:lnTo>
                    <a:lnTo>
                      <a:pt x="60820" y="35637"/>
                    </a:lnTo>
                    <a:lnTo>
                      <a:pt x="61222" y="35587"/>
                    </a:lnTo>
                    <a:lnTo>
                      <a:pt x="61573" y="35436"/>
                    </a:lnTo>
                    <a:lnTo>
                      <a:pt x="61724" y="35386"/>
                    </a:lnTo>
                    <a:lnTo>
                      <a:pt x="61925" y="35386"/>
                    </a:lnTo>
                    <a:lnTo>
                      <a:pt x="62126" y="35436"/>
                    </a:lnTo>
                    <a:lnTo>
                      <a:pt x="62327" y="35537"/>
                    </a:lnTo>
                    <a:lnTo>
                      <a:pt x="62428" y="35637"/>
                    </a:lnTo>
                    <a:lnTo>
                      <a:pt x="62528" y="35637"/>
                    </a:lnTo>
                    <a:lnTo>
                      <a:pt x="62629" y="35587"/>
                    </a:lnTo>
                    <a:lnTo>
                      <a:pt x="62780" y="35537"/>
                    </a:lnTo>
                    <a:lnTo>
                      <a:pt x="62931" y="35436"/>
                    </a:lnTo>
                    <a:lnTo>
                      <a:pt x="63182" y="35436"/>
                    </a:lnTo>
                    <a:lnTo>
                      <a:pt x="63333" y="35487"/>
                    </a:lnTo>
                    <a:lnTo>
                      <a:pt x="63534" y="35587"/>
                    </a:lnTo>
                    <a:lnTo>
                      <a:pt x="63685" y="35487"/>
                    </a:lnTo>
                    <a:lnTo>
                      <a:pt x="63835" y="35436"/>
                    </a:lnTo>
                    <a:lnTo>
                      <a:pt x="64187" y="35386"/>
                    </a:lnTo>
                    <a:lnTo>
                      <a:pt x="64539" y="35286"/>
                    </a:lnTo>
                    <a:lnTo>
                      <a:pt x="64690" y="35235"/>
                    </a:lnTo>
                    <a:lnTo>
                      <a:pt x="64790" y="35084"/>
                    </a:lnTo>
                    <a:lnTo>
                      <a:pt x="64891" y="34984"/>
                    </a:lnTo>
                    <a:lnTo>
                      <a:pt x="65142" y="34984"/>
                    </a:lnTo>
                    <a:lnTo>
                      <a:pt x="65293" y="35084"/>
                    </a:lnTo>
                    <a:lnTo>
                      <a:pt x="65444" y="35135"/>
                    </a:lnTo>
                    <a:lnTo>
                      <a:pt x="65595" y="35185"/>
                    </a:lnTo>
                    <a:lnTo>
                      <a:pt x="65796" y="35235"/>
                    </a:lnTo>
                    <a:lnTo>
                      <a:pt x="65946" y="35336"/>
                    </a:lnTo>
                    <a:lnTo>
                      <a:pt x="66047" y="35386"/>
                    </a:lnTo>
                    <a:lnTo>
                      <a:pt x="66097" y="35386"/>
                    </a:lnTo>
                    <a:lnTo>
                      <a:pt x="66147" y="35336"/>
                    </a:lnTo>
                    <a:lnTo>
                      <a:pt x="66198" y="35235"/>
                    </a:lnTo>
                    <a:lnTo>
                      <a:pt x="66198" y="34984"/>
                    </a:lnTo>
                    <a:lnTo>
                      <a:pt x="66298" y="34783"/>
                    </a:lnTo>
                    <a:lnTo>
                      <a:pt x="66499" y="34682"/>
                    </a:lnTo>
                    <a:lnTo>
                      <a:pt x="66801" y="34582"/>
                    </a:lnTo>
                    <a:lnTo>
                      <a:pt x="66952" y="34532"/>
                    </a:lnTo>
                    <a:lnTo>
                      <a:pt x="67002" y="34481"/>
                    </a:lnTo>
                    <a:lnTo>
                      <a:pt x="67002" y="34381"/>
                    </a:lnTo>
                    <a:lnTo>
                      <a:pt x="66851" y="34331"/>
                    </a:lnTo>
                    <a:lnTo>
                      <a:pt x="66700" y="34230"/>
                    </a:lnTo>
                    <a:lnTo>
                      <a:pt x="66499" y="34180"/>
                    </a:lnTo>
                    <a:lnTo>
                      <a:pt x="66399" y="34129"/>
                    </a:lnTo>
                    <a:lnTo>
                      <a:pt x="66298" y="34180"/>
                    </a:lnTo>
                    <a:lnTo>
                      <a:pt x="66248" y="34079"/>
                    </a:lnTo>
                    <a:lnTo>
                      <a:pt x="66248" y="34029"/>
                    </a:lnTo>
                    <a:lnTo>
                      <a:pt x="66449" y="33878"/>
                    </a:lnTo>
                    <a:lnTo>
                      <a:pt x="66600" y="33778"/>
                    </a:lnTo>
                    <a:lnTo>
                      <a:pt x="66801" y="33727"/>
                    </a:lnTo>
                    <a:lnTo>
                      <a:pt x="66952" y="33677"/>
                    </a:lnTo>
                    <a:lnTo>
                      <a:pt x="67153" y="33627"/>
                    </a:lnTo>
                    <a:lnTo>
                      <a:pt x="67253" y="33476"/>
                    </a:lnTo>
                    <a:lnTo>
                      <a:pt x="67304" y="33325"/>
                    </a:lnTo>
                    <a:lnTo>
                      <a:pt x="67304" y="33174"/>
                    </a:lnTo>
                    <a:lnTo>
                      <a:pt x="67354" y="33024"/>
                    </a:lnTo>
                    <a:lnTo>
                      <a:pt x="67505" y="32923"/>
                    </a:lnTo>
                    <a:lnTo>
                      <a:pt x="67756" y="32873"/>
                    </a:lnTo>
                    <a:lnTo>
                      <a:pt x="67856" y="32823"/>
                    </a:lnTo>
                    <a:lnTo>
                      <a:pt x="68007" y="32772"/>
                    </a:lnTo>
                    <a:lnTo>
                      <a:pt x="68309" y="32672"/>
                    </a:lnTo>
                    <a:lnTo>
                      <a:pt x="68661" y="32420"/>
                    </a:lnTo>
                    <a:lnTo>
                      <a:pt x="69013" y="32169"/>
                    </a:lnTo>
                    <a:lnTo>
                      <a:pt x="69113" y="32119"/>
                    </a:lnTo>
                    <a:lnTo>
                      <a:pt x="69214" y="32169"/>
                    </a:lnTo>
                    <a:lnTo>
                      <a:pt x="69314" y="32219"/>
                    </a:lnTo>
                    <a:lnTo>
                      <a:pt x="69415" y="32270"/>
                    </a:lnTo>
                    <a:lnTo>
                      <a:pt x="69465" y="32270"/>
                    </a:lnTo>
                    <a:lnTo>
                      <a:pt x="69515" y="32119"/>
                    </a:lnTo>
                    <a:lnTo>
                      <a:pt x="69565" y="32018"/>
                    </a:lnTo>
                    <a:lnTo>
                      <a:pt x="69616" y="31968"/>
                    </a:lnTo>
                    <a:lnTo>
                      <a:pt x="69766" y="31817"/>
                    </a:lnTo>
                    <a:lnTo>
                      <a:pt x="70018" y="31616"/>
                    </a:lnTo>
                    <a:lnTo>
                      <a:pt x="70269" y="31465"/>
                    </a:lnTo>
                    <a:lnTo>
                      <a:pt x="70520" y="31264"/>
                    </a:lnTo>
                    <a:lnTo>
                      <a:pt x="70671" y="31063"/>
                    </a:lnTo>
                    <a:lnTo>
                      <a:pt x="69968" y="31063"/>
                    </a:lnTo>
                    <a:lnTo>
                      <a:pt x="69867" y="30963"/>
                    </a:lnTo>
                    <a:lnTo>
                      <a:pt x="69817" y="30913"/>
                    </a:lnTo>
                    <a:lnTo>
                      <a:pt x="69867" y="30862"/>
                    </a:lnTo>
                    <a:lnTo>
                      <a:pt x="69968" y="30661"/>
                    </a:lnTo>
                    <a:lnTo>
                      <a:pt x="70018" y="30561"/>
                    </a:lnTo>
                    <a:lnTo>
                      <a:pt x="70018" y="30510"/>
                    </a:lnTo>
                    <a:lnTo>
                      <a:pt x="69817" y="30309"/>
                    </a:lnTo>
                    <a:lnTo>
                      <a:pt x="69666" y="30259"/>
                    </a:lnTo>
                    <a:lnTo>
                      <a:pt x="69465" y="30209"/>
                    </a:lnTo>
                    <a:lnTo>
                      <a:pt x="69314" y="30159"/>
                    </a:lnTo>
                    <a:lnTo>
                      <a:pt x="69264" y="30058"/>
                    </a:lnTo>
                    <a:lnTo>
                      <a:pt x="69214" y="29958"/>
                    </a:lnTo>
                    <a:lnTo>
                      <a:pt x="69214" y="29807"/>
                    </a:lnTo>
                    <a:lnTo>
                      <a:pt x="69063" y="29757"/>
                    </a:lnTo>
                    <a:lnTo>
                      <a:pt x="69013" y="29706"/>
                    </a:lnTo>
                    <a:lnTo>
                      <a:pt x="69063" y="29656"/>
                    </a:lnTo>
                    <a:lnTo>
                      <a:pt x="69163" y="29656"/>
                    </a:lnTo>
                    <a:lnTo>
                      <a:pt x="69264" y="29706"/>
                    </a:lnTo>
                    <a:lnTo>
                      <a:pt x="69264" y="29757"/>
                    </a:lnTo>
                    <a:lnTo>
                      <a:pt x="69264" y="29807"/>
                    </a:lnTo>
                    <a:lnTo>
                      <a:pt x="69465" y="29807"/>
                    </a:lnTo>
                    <a:lnTo>
                      <a:pt x="69515" y="29706"/>
                    </a:lnTo>
                    <a:lnTo>
                      <a:pt x="69565" y="29656"/>
                    </a:lnTo>
                    <a:lnTo>
                      <a:pt x="69766" y="29304"/>
                    </a:lnTo>
                    <a:lnTo>
                      <a:pt x="70018" y="29003"/>
                    </a:lnTo>
                    <a:lnTo>
                      <a:pt x="70269" y="28952"/>
                    </a:lnTo>
                    <a:lnTo>
                      <a:pt x="70319" y="28952"/>
                    </a:lnTo>
                    <a:lnTo>
                      <a:pt x="70370" y="28902"/>
                    </a:lnTo>
                    <a:lnTo>
                      <a:pt x="70370" y="28751"/>
                    </a:lnTo>
                    <a:lnTo>
                      <a:pt x="70370" y="28600"/>
                    </a:lnTo>
                    <a:lnTo>
                      <a:pt x="70470" y="28450"/>
                    </a:lnTo>
                    <a:lnTo>
                      <a:pt x="70571" y="28349"/>
                    </a:lnTo>
                    <a:lnTo>
                      <a:pt x="70671" y="28249"/>
                    </a:lnTo>
                    <a:lnTo>
                      <a:pt x="70671" y="27997"/>
                    </a:lnTo>
                    <a:lnTo>
                      <a:pt x="70688" y="27863"/>
                    </a:lnTo>
                    <a:lnTo>
                      <a:pt x="70671" y="27897"/>
                    </a:lnTo>
                    <a:lnTo>
                      <a:pt x="70671" y="27947"/>
                    </a:lnTo>
                    <a:lnTo>
                      <a:pt x="70420" y="27947"/>
                    </a:lnTo>
                    <a:lnTo>
                      <a:pt x="70219" y="27897"/>
                    </a:lnTo>
                    <a:lnTo>
                      <a:pt x="70169" y="27897"/>
                    </a:lnTo>
                    <a:lnTo>
                      <a:pt x="70118" y="27796"/>
                    </a:lnTo>
                    <a:lnTo>
                      <a:pt x="70118" y="27696"/>
                    </a:lnTo>
                    <a:lnTo>
                      <a:pt x="70269" y="27545"/>
                    </a:lnTo>
                    <a:lnTo>
                      <a:pt x="70370" y="27394"/>
                    </a:lnTo>
                    <a:lnTo>
                      <a:pt x="70420" y="27193"/>
                    </a:lnTo>
                    <a:lnTo>
                      <a:pt x="70420" y="27042"/>
                    </a:lnTo>
                    <a:lnTo>
                      <a:pt x="70370" y="26690"/>
                    </a:lnTo>
                    <a:lnTo>
                      <a:pt x="70319" y="26339"/>
                    </a:lnTo>
                    <a:lnTo>
                      <a:pt x="70219" y="26288"/>
                    </a:lnTo>
                    <a:lnTo>
                      <a:pt x="70169" y="26238"/>
                    </a:lnTo>
                    <a:lnTo>
                      <a:pt x="70169" y="26188"/>
                    </a:lnTo>
                    <a:lnTo>
                      <a:pt x="70219" y="26138"/>
                    </a:lnTo>
                    <a:lnTo>
                      <a:pt x="70319" y="26087"/>
                    </a:lnTo>
                    <a:lnTo>
                      <a:pt x="70370" y="25987"/>
                    </a:lnTo>
                    <a:lnTo>
                      <a:pt x="70370" y="25886"/>
                    </a:lnTo>
                    <a:lnTo>
                      <a:pt x="70370" y="25836"/>
                    </a:lnTo>
                    <a:lnTo>
                      <a:pt x="70420" y="25786"/>
                    </a:lnTo>
                    <a:lnTo>
                      <a:pt x="70520" y="25836"/>
                    </a:lnTo>
                    <a:lnTo>
                      <a:pt x="70571" y="25987"/>
                    </a:lnTo>
                    <a:lnTo>
                      <a:pt x="70671" y="26138"/>
                    </a:lnTo>
                    <a:lnTo>
                      <a:pt x="70716" y="26349"/>
                    </a:lnTo>
                    <a:lnTo>
                      <a:pt x="70716" y="26349"/>
                    </a:lnTo>
                    <a:lnTo>
                      <a:pt x="70671" y="26439"/>
                    </a:lnTo>
                    <a:lnTo>
                      <a:pt x="70671" y="26540"/>
                    </a:lnTo>
                    <a:lnTo>
                      <a:pt x="70671" y="26690"/>
                    </a:lnTo>
                    <a:lnTo>
                      <a:pt x="70722" y="26791"/>
                    </a:lnTo>
                    <a:lnTo>
                      <a:pt x="70772" y="26891"/>
                    </a:lnTo>
                    <a:lnTo>
                      <a:pt x="70810" y="26930"/>
                    </a:lnTo>
                    <a:lnTo>
                      <a:pt x="70822" y="26841"/>
                    </a:lnTo>
                    <a:lnTo>
                      <a:pt x="70817" y="26937"/>
                    </a:lnTo>
                    <a:lnTo>
                      <a:pt x="70872" y="26992"/>
                    </a:lnTo>
                    <a:lnTo>
                      <a:pt x="70973" y="27093"/>
                    </a:lnTo>
                    <a:lnTo>
                      <a:pt x="70973" y="27193"/>
                    </a:lnTo>
                    <a:lnTo>
                      <a:pt x="70923" y="27243"/>
                    </a:lnTo>
                    <a:lnTo>
                      <a:pt x="70796" y="27327"/>
                    </a:lnTo>
                    <a:lnTo>
                      <a:pt x="70787" y="27510"/>
                    </a:lnTo>
                    <a:lnTo>
                      <a:pt x="70787" y="27510"/>
                    </a:lnTo>
                    <a:lnTo>
                      <a:pt x="70822" y="27545"/>
                    </a:lnTo>
                    <a:lnTo>
                      <a:pt x="70923" y="27645"/>
                    </a:lnTo>
                    <a:lnTo>
                      <a:pt x="70872" y="27696"/>
                    </a:lnTo>
                    <a:lnTo>
                      <a:pt x="70774" y="27762"/>
                    </a:lnTo>
                    <a:lnTo>
                      <a:pt x="70774" y="27762"/>
                    </a:lnTo>
                    <a:lnTo>
                      <a:pt x="70772" y="27796"/>
                    </a:lnTo>
                    <a:lnTo>
                      <a:pt x="70772" y="27947"/>
                    </a:lnTo>
                    <a:lnTo>
                      <a:pt x="71023" y="27947"/>
                    </a:lnTo>
                    <a:lnTo>
                      <a:pt x="71124" y="27997"/>
                    </a:lnTo>
                    <a:lnTo>
                      <a:pt x="71124" y="28048"/>
                    </a:lnTo>
                    <a:lnTo>
                      <a:pt x="71073" y="28198"/>
                    </a:lnTo>
                    <a:lnTo>
                      <a:pt x="70973" y="28399"/>
                    </a:lnTo>
                    <a:lnTo>
                      <a:pt x="70923" y="28550"/>
                    </a:lnTo>
                    <a:lnTo>
                      <a:pt x="71023" y="28701"/>
                    </a:lnTo>
                    <a:lnTo>
                      <a:pt x="71224" y="28902"/>
                    </a:lnTo>
                    <a:lnTo>
                      <a:pt x="71425" y="28952"/>
                    </a:lnTo>
                    <a:lnTo>
                      <a:pt x="71475" y="28902"/>
                    </a:lnTo>
                    <a:lnTo>
                      <a:pt x="71475" y="28701"/>
                    </a:lnTo>
                    <a:lnTo>
                      <a:pt x="71526" y="28550"/>
                    </a:lnTo>
                    <a:lnTo>
                      <a:pt x="71626" y="28399"/>
                    </a:lnTo>
                    <a:lnTo>
                      <a:pt x="71777" y="28249"/>
                    </a:lnTo>
                    <a:lnTo>
                      <a:pt x="71827" y="28148"/>
                    </a:lnTo>
                    <a:lnTo>
                      <a:pt x="71827" y="28048"/>
                    </a:lnTo>
                    <a:lnTo>
                      <a:pt x="71777" y="27947"/>
                    </a:lnTo>
                    <a:lnTo>
                      <a:pt x="71727" y="27847"/>
                    </a:lnTo>
                    <a:lnTo>
                      <a:pt x="71576" y="27696"/>
                    </a:lnTo>
                    <a:lnTo>
                      <a:pt x="71526" y="27545"/>
                    </a:lnTo>
                    <a:lnTo>
                      <a:pt x="71576" y="27444"/>
                    </a:lnTo>
                    <a:lnTo>
                      <a:pt x="71727" y="27243"/>
                    </a:lnTo>
                    <a:lnTo>
                      <a:pt x="71777" y="27143"/>
                    </a:lnTo>
                    <a:lnTo>
                      <a:pt x="71827" y="26992"/>
                    </a:lnTo>
                    <a:lnTo>
                      <a:pt x="71777" y="26690"/>
                    </a:lnTo>
                    <a:lnTo>
                      <a:pt x="71677" y="26288"/>
                    </a:lnTo>
                    <a:lnTo>
                      <a:pt x="71526" y="25786"/>
                    </a:lnTo>
                    <a:lnTo>
                      <a:pt x="71526" y="25635"/>
                    </a:lnTo>
                    <a:lnTo>
                      <a:pt x="71526" y="25434"/>
                    </a:lnTo>
                    <a:lnTo>
                      <a:pt x="71526" y="25283"/>
                    </a:lnTo>
                    <a:lnTo>
                      <a:pt x="71626" y="25132"/>
                    </a:lnTo>
                    <a:lnTo>
                      <a:pt x="71677" y="24981"/>
                    </a:lnTo>
                    <a:lnTo>
                      <a:pt x="71677" y="24881"/>
                    </a:lnTo>
                    <a:lnTo>
                      <a:pt x="71576" y="24831"/>
                    </a:lnTo>
                    <a:lnTo>
                      <a:pt x="71526" y="24680"/>
                    </a:lnTo>
                    <a:lnTo>
                      <a:pt x="71475" y="24579"/>
                    </a:lnTo>
                    <a:lnTo>
                      <a:pt x="71526" y="24429"/>
                    </a:lnTo>
                    <a:lnTo>
                      <a:pt x="71475" y="24328"/>
                    </a:lnTo>
                    <a:lnTo>
                      <a:pt x="71475" y="24228"/>
                    </a:lnTo>
                    <a:lnTo>
                      <a:pt x="71526" y="24177"/>
                    </a:lnTo>
                    <a:lnTo>
                      <a:pt x="71626" y="24026"/>
                    </a:lnTo>
                    <a:lnTo>
                      <a:pt x="71727" y="23926"/>
                    </a:lnTo>
                    <a:lnTo>
                      <a:pt x="71777" y="23876"/>
                    </a:lnTo>
                    <a:lnTo>
                      <a:pt x="71777" y="23775"/>
                    </a:lnTo>
                    <a:lnTo>
                      <a:pt x="71727" y="23675"/>
                    </a:lnTo>
                    <a:lnTo>
                      <a:pt x="71576" y="23524"/>
                    </a:lnTo>
                    <a:lnTo>
                      <a:pt x="71526" y="23423"/>
                    </a:lnTo>
                    <a:lnTo>
                      <a:pt x="71475" y="23323"/>
                    </a:lnTo>
                    <a:lnTo>
                      <a:pt x="71475" y="23273"/>
                    </a:lnTo>
                    <a:lnTo>
                      <a:pt x="71526" y="23021"/>
                    </a:lnTo>
                    <a:lnTo>
                      <a:pt x="71475" y="22720"/>
                    </a:lnTo>
                    <a:lnTo>
                      <a:pt x="71475" y="22669"/>
                    </a:lnTo>
                    <a:lnTo>
                      <a:pt x="71425" y="22619"/>
                    </a:lnTo>
                    <a:lnTo>
                      <a:pt x="71325" y="22569"/>
                    </a:lnTo>
                    <a:lnTo>
                      <a:pt x="70671" y="22569"/>
                    </a:lnTo>
                    <a:lnTo>
                      <a:pt x="70722" y="22720"/>
                    </a:lnTo>
                    <a:lnTo>
                      <a:pt x="70772" y="22770"/>
                    </a:lnTo>
                    <a:lnTo>
                      <a:pt x="70772" y="22770"/>
                    </a:lnTo>
                    <a:lnTo>
                      <a:pt x="70973" y="22921"/>
                    </a:lnTo>
                    <a:lnTo>
                      <a:pt x="71023" y="22971"/>
                    </a:lnTo>
                    <a:lnTo>
                      <a:pt x="71023" y="22971"/>
                    </a:lnTo>
                    <a:lnTo>
                      <a:pt x="70923" y="22921"/>
                    </a:lnTo>
                    <a:lnTo>
                      <a:pt x="71124" y="23122"/>
                    </a:lnTo>
                    <a:lnTo>
                      <a:pt x="71124" y="23172"/>
                    </a:lnTo>
                    <a:lnTo>
                      <a:pt x="71073" y="23172"/>
                    </a:lnTo>
                    <a:lnTo>
                      <a:pt x="70923" y="23222"/>
                    </a:lnTo>
                    <a:lnTo>
                      <a:pt x="70772" y="23172"/>
                    </a:lnTo>
                    <a:lnTo>
                      <a:pt x="70671" y="23071"/>
                    </a:lnTo>
                    <a:lnTo>
                      <a:pt x="70671" y="22870"/>
                    </a:lnTo>
                    <a:lnTo>
                      <a:pt x="70671" y="22826"/>
                    </a:lnTo>
                    <a:lnTo>
                      <a:pt x="70671" y="22826"/>
                    </a:lnTo>
                    <a:lnTo>
                      <a:pt x="70520" y="22770"/>
                    </a:lnTo>
                    <a:lnTo>
                      <a:pt x="70470" y="22720"/>
                    </a:lnTo>
                    <a:lnTo>
                      <a:pt x="70420" y="22619"/>
                    </a:lnTo>
                    <a:lnTo>
                      <a:pt x="70520" y="22619"/>
                    </a:lnTo>
                    <a:lnTo>
                      <a:pt x="70671" y="22569"/>
                    </a:lnTo>
                    <a:lnTo>
                      <a:pt x="70722" y="22468"/>
                    </a:lnTo>
                    <a:lnTo>
                      <a:pt x="70772" y="22418"/>
                    </a:lnTo>
                    <a:lnTo>
                      <a:pt x="70973" y="22368"/>
                    </a:lnTo>
                    <a:lnTo>
                      <a:pt x="71124" y="22318"/>
                    </a:lnTo>
                    <a:lnTo>
                      <a:pt x="71224" y="22217"/>
                    </a:lnTo>
                    <a:lnTo>
                      <a:pt x="71224" y="22066"/>
                    </a:lnTo>
                    <a:lnTo>
                      <a:pt x="71224" y="21664"/>
                    </a:lnTo>
                    <a:lnTo>
                      <a:pt x="71224" y="21312"/>
                    </a:lnTo>
                    <a:lnTo>
                      <a:pt x="71224" y="21111"/>
                    </a:lnTo>
                    <a:lnTo>
                      <a:pt x="71224" y="20910"/>
                    </a:lnTo>
                    <a:lnTo>
                      <a:pt x="71124" y="20759"/>
                    </a:lnTo>
                    <a:lnTo>
                      <a:pt x="70973" y="20558"/>
                    </a:lnTo>
                    <a:lnTo>
                      <a:pt x="70973" y="20458"/>
                    </a:lnTo>
                    <a:lnTo>
                      <a:pt x="71073" y="20307"/>
                    </a:lnTo>
                    <a:lnTo>
                      <a:pt x="71174" y="20257"/>
                    </a:lnTo>
                    <a:lnTo>
                      <a:pt x="71224" y="20156"/>
                    </a:lnTo>
                    <a:lnTo>
                      <a:pt x="71224" y="19955"/>
                    </a:lnTo>
                    <a:lnTo>
                      <a:pt x="71274" y="19754"/>
                    </a:lnTo>
                    <a:lnTo>
                      <a:pt x="71325" y="19654"/>
                    </a:lnTo>
                    <a:lnTo>
                      <a:pt x="71475" y="19603"/>
                    </a:lnTo>
                    <a:lnTo>
                      <a:pt x="71475" y="19553"/>
                    </a:lnTo>
                    <a:lnTo>
                      <a:pt x="71325" y="19452"/>
                    </a:lnTo>
                    <a:lnTo>
                      <a:pt x="71274" y="19352"/>
                    </a:lnTo>
                    <a:lnTo>
                      <a:pt x="71224" y="19201"/>
                    </a:lnTo>
                    <a:lnTo>
                      <a:pt x="71224" y="19000"/>
                    </a:lnTo>
                    <a:lnTo>
                      <a:pt x="71224" y="18799"/>
                    </a:lnTo>
                    <a:lnTo>
                      <a:pt x="71174" y="18699"/>
                    </a:lnTo>
                    <a:lnTo>
                      <a:pt x="71124" y="18648"/>
                    </a:lnTo>
                    <a:lnTo>
                      <a:pt x="70923" y="18648"/>
                    </a:lnTo>
                    <a:lnTo>
                      <a:pt x="70822" y="18598"/>
                    </a:lnTo>
                    <a:lnTo>
                      <a:pt x="70671" y="18548"/>
                    </a:lnTo>
                    <a:lnTo>
                      <a:pt x="70822" y="18497"/>
                    </a:lnTo>
                    <a:lnTo>
                      <a:pt x="70872" y="18397"/>
                    </a:lnTo>
                    <a:lnTo>
                      <a:pt x="70923" y="18347"/>
                    </a:lnTo>
                    <a:lnTo>
                      <a:pt x="70973" y="18246"/>
                    </a:lnTo>
                    <a:lnTo>
                      <a:pt x="70973" y="18045"/>
                    </a:lnTo>
                    <a:lnTo>
                      <a:pt x="70973" y="17945"/>
                    </a:lnTo>
                    <a:lnTo>
                      <a:pt x="71023" y="17844"/>
                    </a:lnTo>
                    <a:lnTo>
                      <a:pt x="71124" y="17744"/>
                    </a:lnTo>
                    <a:lnTo>
                      <a:pt x="71124" y="17693"/>
                    </a:lnTo>
                    <a:lnTo>
                      <a:pt x="71073" y="17643"/>
                    </a:lnTo>
                    <a:lnTo>
                      <a:pt x="71023" y="17542"/>
                    </a:lnTo>
                    <a:lnTo>
                      <a:pt x="70973" y="17492"/>
                    </a:lnTo>
                    <a:lnTo>
                      <a:pt x="70923" y="17442"/>
                    </a:lnTo>
                    <a:lnTo>
                      <a:pt x="70923" y="17040"/>
                    </a:lnTo>
                    <a:lnTo>
                      <a:pt x="70973" y="16236"/>
                    </a:lnTo>
                    <a:lnTo>
                      <a:pt x="70923" y="15381"/>
                    </a:lnTo>
                    <a:lnTo>
                      <a:pt x="70923" y="15230"/>
                    </a:lnTo>
                    <a:lnTo>
                      <a:pt x="70822" y="15130"/>
                    </a:lnTo>
                    <a:lnTo>
                      <a:pt x="70571" y="14979"/>
                    </a:lnTo>
                    <a:lnTo>
                      <a:pt x="70420" y="14778"/>
                    </a:lnTo>
                    <a:lnTo>
                      <a:pt x="70370" y="14577"/>
                    </a:lnTo>
                    <a:lnTo>
                      <a:pt x="70319" y="14326"/>
                    </a:lnTo>
                    <a:lnTo>
                      <a:pt x="70269" y="14275"/>
                    </a:lnTo>
                    <a:lnTo>
                      <a:pt x="70169" y="14275"/>
                    </a:lnTo>
                    <a:lnTo>
                      <a:pt x="70118" y="14225"/>
                    </a:lnTo>
                    <a:lnTo>
                      <a:pt x="70169" y="14125"/>
                    </a:lnTo>
                    <a:lnTo>
                      <a:pt x="70470" y="13923"/>
                    </a:lnTo>
                    <a:lnTo>
                      <a:pt x="70571" y="13923"/>
                    </a:lnTo>
                    <a:lnTo>
                      <a:pt x="70671" y="13974"/>
                    </a:lnTo>
                    <a:lnTo>
                      <a:pt x="70671" y="14426"/>
                    </a:lnTo>
                    <a:lnTo>
                      <a:pt x="70772" y="14476"/>
                    </a:lnTo>
                    <a:lnTo>
                      <a:pt x="70872" y="14426"/>
                    </a:lnTo>
                    <a:lnTo>
                      <a:pt x="70923" y="14376"/>
                    </a:lnTo>
                    <a:lnTo>
                      <a:pt x="70923" y="13019"/>
                    </a:lnTo>
                    <a:lnTo>
                      <a:pt x="70822" y="12868"/>
                    </a:lnTo>
                    <a:lnTo>
                      <a:pt x="70722" y="12667"/>
                    </a:lnTo>
                    <a:lnTo>
                      <a:pt x="70671" y="12516"/>
                    </a:lnTo>
                    <a:lnTo>
                      <a:pt x="70671" y="12315"/>
                    </a:lnTo>
                    <a:lnTo>
                      <a:pt x="70671" y="11963"/>
                    </a:lnTo>
                    <a:lnTo>
                      <a:pt x="70671" y="11561"/>
                    </a:lnTo>
                    <a:lnTo>
                      <a:pt x="70621" y="11461"/>
                    </a:lnTo>
                    <a:lnTo>
                      <a:pt x="70520" y="11410"/>
                    </a:lnTo>
                    <a:lnTo>
                      <a:pt x="70420" y="11461"/>
                    </a:lnTo>
                    <a:lnTo>
                      <a:pt x="70319" y="11561"/>
                    </a:lnTo>
                    <a:lnTo>
                      <a:pt x="70269" y="11611"/>
                    </a:lnTo>
                    <a:lnTo>
                      <a:pt x="70269" y="11762"/>
                    </a:lnTo>
                    <a:lnTo>
                      <a:pt x="70370" y="11913"/>
                    </a:lnTo>
                    <a:lnTo>
                      <a:pt x="70370" y="12013"/>
                    </a:lnTo>
                    <a:lnTo>
                      <a:pt x="70370" y="12114"/>
                    </a:lnTo>
                    <a:lnTo>
                      <a:pt x="70319" y="12164"/>
                    </a:lnTo>
                    <a:lnTo>
                      <a:pt x="70219" y="12215"/>
                    </a:lnTo>
                    <a:lnTo>
                      <a:pt x="69917" y="12265"/>
                    </a:lnTo>
                    <a:lnTo>
                      <a:pt x="69716" y="12365"/>
                    </a:lnTo>
                    <a:lnTo>
                      <a:pt x="69616" y="12365"/>
                    </a:lnTo>
                    <a:lnTo>
                      <a:pt x="69565" y="12315"/>
                    </a:lnTo>
                    <a:lnTo>
                      <a:pt x="69565" y="11812"/>
                    </a:lnTo>
                    <a:lnTo>
                      <a:pt x="69415" y="11762"/>
                    </a:lnTo>
                    <a:lnTo>
                      <a:pt x="69314" y="11712"/>
                    </a:lnTo>
                    <a:lnTo>
                      <a:pt x="69063" y="11511"/>
                    </a:lnTo>
                    <a:lnTo>
                      <a:pt x="68962" y="11410"/>
                    </a:lnTo>
                    <a:lnTo>
                      <a:pt x="68962" y="11310"/>
                    </a:lnTo>
                    <a:lnTo>
                      <a:pt x="69013" y="11260"/>
                    </a:lnTo>
                    <a:lnTo>
                      <a:pt x="69113" y="11159"/>
                    </a:lnTo>
                    <a:lnTo>
                      <a:pt x="69415" y="10958"/>
                    </a:lnTo>
                    <a:lnTo>
                      <a:pt x="69666" y="10807"/>
                    </a:lnTo>
                    <a:lnTo>
                      <a:pt x="69766" y="10757"/>
                    </a:lnTo>
                    <a:lnTo>
                      <a:pt x="69817" y="10656"/>
                    </a:lnTo>
                    <a:lnTo>
                      <a:pt x="69817" y="10556"/>
                    </a:lnTo>
                    <a:lnTo>
                      <a:pt x="69867" y="10455"/>
                    </a:lnTo>
                    <a:lnTo>
                      <a:pt x="69968" y="10355"/>
                    </a:lnTo>
                    <a:lnTo>
                      <a:pt x="70169" y="10204"/>
                    </a:lnTo>
                    <a:lnTo>
                      <a:pt x="70319" y="10103"/>
                    </a:lnTo>
                    <a:lnTo>
                      <a:pt x="70319" y="10053"/>
                    </a:lnTo>
                    <a:lnTo>
                      <a:pt x="70269" y="9953"/>
                    </a:lnTo>
                    <a:lnTo>
                      <a:pt x="70118" y="9953"/>
                    </a:lnTo>
                    <a:lnTo>
                      <a:pt x="69766" y="10103"/>
                    </a:lnTo>
                    <a:lnTo>
                      <a:pt x="69565" y="10154"/>
                    </a:lnTo>
                    <a:lnTo>
                      <a:pt x="69415" y="10154"/>
                    </a:lnTo>
                    <a:lnTo>
                      <a:pt x="69314" y="10103"/>
                    </a:lnTo>
                    <a:lnTo>
                      <a:pt x="69264" y="10003"/>
                    </a:lnTo>
                    <a:lnTo>
                      <a:pt x="69264" y="9148"/>
                    </a:lnTo>
                    <a:lnTo>
                      <a:pt x="69314" y="9048"/>
                    </a:lnTo>
                    <a:lnTo>
                      <a:pt x="69415" y="8897"/>
                    </a:lnTo>
                    <a:lnTo>
                      <a:pt x="69515" y="8696"/>
                    </a:lnTo>
                    <a:lnTo>
                      <a:pt x="69515" y="8646"/>
                    </a:lnTo>
                    <a:lnTo>
                      <a:pt x="69515" y="8545"/>
                    </a:lnTo>
                    <a:lnTo>
                      <a:pt x="69364" y="8495"/>
                    </a:lnTo>
                    <a:lnTo>
                      <a:pt x="68962" y="8495"/>
                    </a:lnTo>
                    <a:lnTo>
                      <a:pt x="68811" y="8545"/>
                    </a:lnTo>
                    <a:lnTo>
                      <a:pt x="68610" y="8646"/>
                    </a:lnTo>
                    <a:lnTo>
                      <a:pt x="68460" y="8646"/>
                    </a:lnTo>
                    <a:lnTo>
                      <a:pt x="68409" y="8495"/>
                    </a:lnTo>
                    <a:lnTo>
                      <a:pt x="68409" y="8394"/>
                    </a:lnTo>
                    <a:lnTo>
                      <a:pt x="68359" y="8294"/>
                    </a:lnTo>
                    <a:lnTo>
                      <a:pt x="68208" y="8244"/>
                    </a:lnTo>
                    <a:lnTo>
                      <a:pt x="68158" y="8143"/>
                    </a:lnTo>
                    <a:lnTo>
                      <a:pt x="68158" y="8043"/>
                    </a:lnTo>
                    <a:lnTo>
                      <a:pt x="68158" y="7942"/>
                    </a:lnTo>
                    <a:lnTo>
                      <a:pt x="68259" y="7892"/>
                    </a:lnTo>
                    <a:lnTo>
                      <a:pt x="68359" y="7942"/>
                    </a:lnTo>
                    <a:lnTo>
                      <a:pt x="68409" y="7992"/>
                    </a:lnTo>
                    <a:lnTo>
                      <a:pt x="68409" y="8143"/>
                    </a:lnTo>
                    <a:lnTo>
                      <a:pt x="68409" y="8277"/>
                    </a:lnTo>
                    <a:lnTo>
                      <a:pt x="68409" y="8277"/>
                    </a:lnTo>
                    <a:lnTo>
                      <a:pt x="68661" y="8193"/>
                    </a:lnTo>
                    <a:lnTo>
                      <a:pt x="68862" y="8093"/>
                    </a:lnTo>
                    <a:lnTo>
                      <a:pt x="69063" y="7942"/>
                    </a:lnTo>
                    <a:lnTo>
                      <a:pt x="69214" y="7791"/>
                    </a:lnTo>
                    <a:lnTo>
                      <a:pt x="69264" y="7741"/>
                    </a:lnTo>
                    <a:lnTo>
                      <a:pt x="69264" y="7691"/>
                    </a:lnTo>
                    <a:lnTo>
                      <a:pt x="69163" y="7540"/>
                    </a:lnTo>
                    <a:lnTo>
                      <a:pt x="69113" y="7439"/>
                    </a:lnTo>
                    <a:lnTo>
                      <a:pt x="69013" y="7389"/>
                    </a:lnTo>
                    <a:lnTo>
                      <a:pt x="68610" y="7088"/>
                    </a:lnTo>
                    <a:lnTo>
                      <a:pt x="68460" y="6987"/>
                    </a:lnTo>
                    <a:lnTo>
                      <a:pt x="68460" y="6937"/>
                    </a:lnTo>
                    <a:lnTo>
                      <a:pt x="68510" y="6887"/>
                    </a:lnTo>
                    <a:lnTo>
                      <a:pt x="68610" y="6786"/>
                    </a:lnTo>
                    <a:lnTo>
                      <a:pt x="68661" y="6736"/>
                    </a:lnTo>
                    <a:lnTo>
                      <a:pt x="68711" y="6535"/>
                    </a:lnTo>
                    <a:lnTo>
                      <a:pt x="68711" y="6384"/>
                    </a:lnTo>
                    <a:lnTo>
                      <a:pt x="68761" y="6283"/>
                    </a:lnTo>
                    <a:lnTo>
                      <a:pt x="68862" y="6233"/>
                    </a:lnTo>
                    <a:lnTo>
                      <a:pt x="69063" y="6233"/>
                    </a:lnTo>
                    <a:lnTo>
                      <a:pt x="69465" y="6183"/>
                    </a:lnTo>
                    <a:lnTo>
                      <a:pt x="69515" y="6133"/>
                    </a:lnTo>
                    <a:lnTo>
                      <a:pt x="69415" y="6032"/>
                    </a:lnTo>
                    <a:lnTo>
                      <a:pt x="69163" y="6032"/>
                    </a:lnTo>
                    <a:lnTo>
                      <a:pt x="68912" y="5982"/>
                    </a:lnTo>
                    <a:lnTo>
                      <a:pt x="68761" y="5932"/>
                    </a:lnTo>
                    <a:lnTo>
                      <a:pt x="68711" y="5831"/>
                    </a:lnTo>
                    <a:lnTo>
                      <a:pt x="68711" y="5580"/>
                    </a:lnTo>
                    <a:lnTo>
                      <a:pt x="68007" y="5580"/>
                    </a:lnTo>
                    <a:lnTo>
                      <a:pt x="67907" y="5529"/>
                    </a:lnTo>
                    <a:lnTo>
                      <a:pt x="67907" y="5479"/>
                    </a:lnTo>
                    <a:lnTo>
                      <a:pt x="68058" y="5328"/>
                    </a:lnTo>
                    <a:lnTo>
                      <a:pt x="68208" y="5228"/>
                    </a:lnTo>
                    <a:lnTo>
                      <a:pt x="68460" y="5178"/>
                    </a:lnTo>
                    <a:lnTo>
                      <a:pt x="68610" y="5127"/>
                    </a:lnTo>
                    <a:lnTo>
                      <a:pt x="68711" y="4977"/>
                    </a:lnTo>
                    <a:lnTo>
                      <a:pt x="68711" y="4775"/>
                    </a:lnTo>
                    <a:lnTo>
                      <a:pt x="68661" y="4574"/>
                    </a:lnTo>
                    <a:lnTo>
                      <a:pt x="68610" y="4373"/>
                    </a:lnTo>
                    <a:lnTo>
                      <a:pt x="68460" y="4273"/>
                    </a:lnTo>
                    <a:lnTo>
                      <a:pt x="68208" y="4172"/>
                    </a:lnTo>
                    <a:lnTo>
                      <a:pt x="67957" y="4122"/>
                    </a:lnTo>
                    <a:lnTo>
                      <a:pt x="67856" y="4022"/>
                    </a:lnTo>
                    <a:lnTo>
                      <a:pt x="67856" y="3921"/>
                    </a:lnTo>
                    <a:lnTo>
                      <a:pt x="67907" y="3820"/>
                    </a:lnTo>
                    <a:lnTo>
                      <a:pt x="67957" y="3770"/>
                    </a:lnTo>
                    <a:lnTo>
                      <a:pt x="68309" y="3670"/>
                    </a:lnTo>
                    <a:lnTo>
                      <a:pt x="68560" y="3519"/>
                    </a:lnTo>
                    <a:lnTo>
                      <a:pt x="68811" y="3519"/>
                    </a:lnTo>
                    <a:lnTo>
                      <a:pt x="68912" y="3569"/>
                    </a:lnTo>
                    <a:lnTo>
                      <a:pt x="68962" y="3670"/>
                    </a:lnTo>
                    <a:lnTo>
                      <a:pt x="68962" y="3971"/>
                    </a:lnTo>
                    <a:lnTo>
                      <a:pt x="69013" y="4072"/>
                    </a:lnTo>
                    <a:lnTo>
                      <a:pt x="69063" y="4122"/>
                    </a:lnTo>
                    <a:lnTo>
                      <a:pt x="69163" y="4122"/>
                    </a:lnTo>
                    <a:lnTo>
                      <a:pt x="69264" y="4172"/>
                    </a:lnTo>
                    <a:lnTo>
                      <a:pt x="69817" y="4172"/>
                    </a:lnTo>
                    <a:lnTo>
                      <a:pt x="69817" y="3971"/>
                    </a:lnTo>
                    <a:lnTo>
                      <a:pt x="69817" y="3820"/>
                    </a:lnTo>
                    <a:lnTo>
                      <a:pt x="69716" y="3770"/>
                    </a:lnTo>
                    <a:lnTo>
                      <a:pt x="69616" y="3770"/>
                    </a:lnTo>
                    <a:lnTo>
                      <a:pt x="69515" y="3871"/>
                    </a:lnTo>
                    <a:lnTo>
                      <a:pt x="69364" y="3921"/>
                    </a:lnTo>
                    <a:lnTo>
                      <a:pt x="69314" y="3871"/>
                    </a:lnTo>
                    <a:lnTo>
                      <a:pt x="69264" y="3720"/>
                    </a:lnTo>
                    <a:lnTo>
                      <a:pt x="69214" y="3469"/>
                    </a:lnTo>
                    <a:lnTo>
                      <a:pt x="69163" y="3368"/>
                    </a:lnTo>
                    <a:lnTo>
                      <a:pt x="69063" y="3268"/>
                    </a:lnTo>
                    <a:lnTo>
                      <a:pt x="69013" y="3167"/>
                    </a:lnTo>
                    <a:lnTo>
                      <a:pt x="69013" y="3067"/>
                    </a:lnTo>
                    <a:lnTo>
                      <a:pt x="68962" y="2865"/>
                    </a:lnTo>
                    <a:lnTo>
                      <a:pt x="68962" y="2212"/>
                    </a:lnTo>
                    <a:lnTo>
                      <a:pt x="68862" y="2112"/>
                    </a:lnTo>
                    <a:lnTo>
                      <a:pt x="68661" y="2061"/>
                    </a:lnTo>
                    <a:lnTo>
                      <a:pt x="68359" y="2112"/>
                    </a:lnTo>
                    <a:lnTo>
                      <a:pt x="68208" y="2162"/>
                    </a:lnTo>
                    <a:lnTo>
                      <a:pt x="68058" y="2212"/>
                    </a:lnTo>
                    <a:lnTo>
                      <a:pt x="67856" y="2313"/>
                    </a:lnTo>
                    <a:lnTo>
                      <a:pt x="67605" y="2363"/>
                    </a:lnTo>
                    <a:lnTo>
                      <a:pt x="67706" y="2463"/>
                    </a:lnTo>
                    <a:lnTo>
                      <a:pt x="67806" y="2514"/>
                    </a:lnTo>
                    <a:lnTo>
                      <a:pt x="68259" y="2514"/>
                    </a:lnTo>
                    <a:lnTo>
                      <a:pt x="68409" y="2614"/>
                    </a:lnTo>
                    <a:lnTo>
                      <a:pt x="68711" y="2815"/>
                    </a:lnTo>
                    <a:lnTo>
                      <a:pt x="68711" y="2916"/>
                    </a:lnTo>
                    <a:lnTo>
                      <a:pt x="68711" y="3016"/>
                    </a:lnTo>
                    <a:lnTo>
                      <a:pt x="68610" y="3067"/>
                    </a:lnTo>
                    <a:lnTo>
                      <a:pt x="68460" y="3117"/>
                    </a:lnTo>
                    <a:lnTo>
                      <a:pt x="68359" y="3117"/>
                    </a:lnTo>
                    <a:lnTo>
                      <a:pt x="68208" y="3067"/>
                    </a:lnTo>
                    <a:lnTo>
                      <a:pt x="68108" y="2966"/>
                    </a:lnTo>
                    <a:lnTo>
                      <a:pt x="67957" y="2916"/>
                    </a:lnTo>
                    <a:lnTo>
                      <a:pt x="67907" y="2966"/>
                    </a:lnTo>
                    <a:lnTo>
                      <a:pt x="67856" y="3167"/>
                    </a:lnTo>
                    <a:lnTo>
                      <a:pt x="67806" y="3268"/>
                    </a:lnTo>
                    <a:lnTo>
                      <a:pt x="67655" y="3318"/>
                    </a:lnTo>
                    <a:lnTo>
                      <a:pt x="67555" y="3318"/>
                    </a:lnTo>
                    <a:lnTo>
                      <a:pt x="67354" y="3268"/>
                    </a:lnTo>
                    <a:lnTo>
                      <a:pt x="67002" y="3117"/>
                    </a:lnTo>
                    <a:lnTo>
                      <a:pt x="67052" y="3318"/>
                    </a:lnTo>
                    <a:lnTo>
                      <a:pt x="66952" y="3418"/>
                    </a:lnTo>
                    <a:lnTo>
                      <a:pt x="66801" y="3519"/>
                    </a:lnTo>
                    <a:lnTo>
                      <a:pt x="66550" y="3569"/>
                    </a:lnTo>
                    <a:lnTo>
                      <a:pt x="66499" y="3619"/>
                    </a:lnTo>
                    <a:lnTo>
                      <a:pt x="66449" y="3720"/>
                    </a:lnTo>
                    <a:lnTo>
                      <a:pt x="67002" y="3720"/>
                    </a:lnTo>
                    <a:lnTo>
                      <a:pt x="67153" y="3770"/>
                    </a:lnTo>
                    <a:lnTo>
                      <a:pt x="67253" y="3820"/>
                    </a:lnTo>
                    <a:lnTo>
                      <a:pt x="67304" y="3921"/>
                    </a:lnTo>
                    <a:lnTo>
                      <a:pt x="67304" y="4022"/>
                    </a:lnTo>
                    <a:lnTo>
                      <a:pt x="67052" y="4172"/>
                    </a:lnTo>
                    <a:lnTo>
                      <a:pt x="66851" y="4373"/>
                    </a:lnTo>
                    <a:lnTo>
                      <a:pt x="66751" y="4574"/>
                    </a:lnTo>
                    <a:lnTo>
                      <a:pt x="66650" y="4725"/>
                    </a:lnTo>
                    <a:lnTo>
                      <a:pt x="66550" y="4725"/>
                    </a:lnTo>
                    <a:lnTo>
                      <a:pt x="66449" y="4675"/>
                    </a:lnTo>
                    <a:lnTo>
                      <a:pt x="66449" y="3720"/>
                    </a:lnTo>
                    <a:lnTo>
                      <a:pt x="66298" y="3720"/>
                    </a:lnTo>
                    <a:lnTo>
                      <a:pt x="66248" y="3670"/>
                    </a:lnTo>
                    <a:lnTo>
                      <a:pt x="66147" y="3418"/>
                    </a:lnTo>
                    <a:lnTo>
                      <a:pt x="66047" y="3318"/>
                    </a:lnTo>
                    <a:lnTo>
                      <a:pt x="65946" y="3217"/>
                    </a:lnTo>
                    <a:lnTo>
                      <a:pt x="65745" y="3167"/>
                    </a:lnTo>
                    <a:lnTo>
                      <a:pt x="65645" y="3167"/>
                    </a:lnTo>
                    <a:lnTo>
                      <a:pt x="65645" y="3217"/>
                    </a:lnTo>
                    <a:lnTo>
                      <a:pt x="65595" y="3318"/>
                    </a:lnTo>
                    <a:lnTo>
                      <a:pt x="65645" y="3418"/>
                    </a:lnTo>
                    <a:lnTo>
                      <a:pt x="65745" y="3519"/>
                    </a:lnTo>
                    <a:lnTo>
                      <a:pt x="65896" y="3619"/>
                    </a:lnTo>
                    <a:lnTo>
                      <a:pt x="65896" y="3770"/>
                    </a:lnTo>
                    <a:lnTo>
                      <a:pt x="65896" y="3971"/>
                    </a:lnTo>
                    <a:lnTo>
                      <a:pt x="65896" y="4172"/>
                    </a:lnTo>
                    <a:lnTo>
                      <a:pt x="65896" y="4373"/>
                    </a:lnTo>
                    <a:lnTo>
                      <a:pt x="65896" y="4574"/>
                    </a:lnTo>
                    <a:lnTo>
                      <a:pt x="65796" y="4775"/>
                    </a:lnTo>
                    <a:lnTo>
                      <a:pt x="64790" y="4072"/>
                    </a:lnTo>
                    <a:lnTo>
                      <a:pt x="64790" y="3921"/>
                    </a:lnTo>
                    <a:lnTo>
                      <a:pt x="64790" y="3871"/>
                    </a:lnTo>
                    <a:lnTo>
                      <a:pt x="64690" y="3770"/>
                    </a:lnTo>
                    <a:lnTo>
                      <a:pt x="64640" y="3770"/>
                    </a:lnTo>
                    <a:lnTo>
                      <a:pt x="64439" y="3720"/>
                    </a:lnTo>
                    <a:lnTo>
                      <a:pt x="64187" y="3720"/>
                    </a:lnTo>
                    <a:lnTo>
                      <a:pt x="64087" y="3770"/>
                    </a:lnTo>
                    <a:lnTo>
                      <a:pt x="63936" y="3820"/>
                    </a:lnTo>
                    <a:lnTo>
                      <a:pt x="64036" y="3871"/>
                    </a:lnTo>
                    <a:lnTo>
                      <a:pt x="64137" y="3921"/>
                    </a:lnTo>
                    <a:lnTo>
                      <a:pt x="64388" y="3971"/>
                    </a:lnTo>
                    <a:lnTo>
                      <a:pt x="64489" y="4022"/>
                    </a:lnTo>
                    <a:lnTo>
                      <a:pt x="64489" y="4172"/>
                    </a:lnTo>
                    <a:lnTo>
                      <a:pt x="64489" y="5178"/>
                    </a:lnTo>
                    <a:lnTo>
                      <a:pt x="64439" y="5328"/>
                    </a:lnTo>
                    <a:lnTo>
                      <a:pt x="64338" y="5429"/>
                    </a:lnTo>
                    <a:lnTo>
                      <a:pt x="64087" y="5580"/>
                    </a:lnTo>
                    <a:lnTo>
                      <a:pt x="63986" y="5630"/>
                    </a:lnTo>
                    <a:lnTo>
                      <a:pt x="63835" y="5580"/>
                    </a:lnTo>
                    <a:lnTo>
                      <a:pt x="63634" y="5479"/>
                    </a:lnTo>
                    <a:lnTo>
                      <a:pt x="63484" y="5429"/>
                    </a:lnTo>
                    <a:lnTo>
                      <a:pt x="63383" y="5379"/>
                    </a:lnTo>
                    <a:lnTo>
                      <a:pt x="63132" y="5479"/>
                    </a:lnTo>
                    <a:lnTo>
                      <a:pt x="62931" y="5580"/>
                    </a:lnTo>
                    <a:lnTo>
                      <a:pt x="62830" y="5630"/>
                    </a:lnTo>
                    <a:lnTo>
                      <a:pt x="62679" y="5580"/>
                    </a:lnTo>
                    <a:lnTo>
                      <a:pt x="62579" y="5529"/>
                    </a:lnTo>
                    <a:lnTo>
                      <a:pt x="62528" y="5429"/>
                    </a:lnTo>
                    <a:lnTo>
                      <a:pt x="62528" y="5027"/>
                    </a:lnTo>
                    <a:lnTo>
                      <a:pt x="62528" y="4876"/>
                    </a:lnTo>
                    <a:lnTo>
                      <a:pt x="62579" y="4826"/>
                    </a:lnTo>
                    <a:lnTo>
                      <a:pt x="62679" y="4876"/>
                    </a:lnTo>
                    <a:lnTo>
                      <a:pt x="62880" y="4926"/>
                    </a:lnTo>
                    <a:lnTo>
                      <a:pt x="63081" y="4977"/>
                    </a:lnTo>
                    <a:lnTo>
                      <a:pt x="63282" y="4926"/>
                    </a:lnTo>
                    <a:lnTo>
                      <a:pt x="63333" y="4876"/>
                    </a:lnTo>
                    <a:lnTo>
                      <a:pt x="63383" y="4775"/>
                    </a:lnTo>
                    <a:lnTo>
                      <a:pt x="63383" y="4675"/>
                    </a:lnTo>
                    <a:lnTo>
                      <a:pt x="63232" y="4574"/>
                    </a:lnTo>
                    <a:lnTo>
                      <a:pt x="63182" y="4524"/>
                    </a:lnTo>
                    <a:lnTo>
                      <a:pt x="63081" y="4323"/>
                    </a:lnTo>
                    <a:lnTo>
                      <a:pt x="63081" y="4122"/>
                    </a:lnTo>
                    <a:lnTo>
                      <a:pt x="63081" y="3921"/>
                    </a:lnTo>
                    <a:lnTo>
                      <a:pt x="63081" y="3820"/>
                    </a:lnTo>
                    <a:lnTo>
                      <a:pt x="62981" y="3770"/>
                    </a:lnTo>
                    <a:lnTo>
                      <a:pt x="62730" y="3720"/>
                    </a:lnTo>
                    <a:lnTo>
                      <a:pt x="62428" y="3720"/>
                    </a:lnTo>
                    <a:lnTo>
                      <a:pt x="62327" y="3770"/>
                    </a:lnTo>
                    <a:lnTo>
                      <a:pt x="62227" y="3871"/>
                    </a:lnTo>
                    <a:lnTo>
                      <a:pt x="62126" y="3921"/>
                    </a:lnTo>
                    <a:lnTo>
                      <a:pt x="62076" y="3921"/>
                    </a:lnTo>
                    <a:lnTo>
                      <a:pt x="62026" y="3871"/>
                    </a:lnTo>
                    <a:lnTo>
                      <a:pt x="61825" y="3519"/>
                    </a:lnTo>
                    <a:lnTo>
                      <a:pt x="61775" y="3368"/>
                    </a:lnTo>
                    <a:lnTo>
                      <a:pt x="62026" y="3318"/>
                    </a:lnTo>
                    <a:lnTo>
                      <a:pt x="62428" y="3318"/>
                    </a:lnTo>
                    <a:lnTo>
                      <a:pt x="62528" y="3418"/>
                    </a:lnTo>
                    <a:lnTo>
                      <a:pt x="62730" y="3519"/>
                    </a:lnTo>
                    <a:lnTo>
                      <a:pt x="63685" y="3519"/>
                    </a:lnTo>
                    <a:lnTo>
                      <a:pt x="63785" y="3469"/>
                    </a:lnTo>
                    <a:lnTo>
                      <a:pt x="63936" y="3418"/>
                    </a:lnTo>
                    <a:lnTo>
                      <a:pt x="64137" y="3268"/>
                    </a:lnTo>
                    <a:lnTo>
                      <a:pt x="64187" y="3217"/>
                    </a:lnTo>
                    <a:lnTo>
                      <a:pt x="64087" y="3117"/>
                    </a:lnTo>
                    <a:lnTo>
                      <a:pt x="62981" y="3117"/>
                    </a:lnTo>
                    <a:lnTo>
                      <a:pt x="62880" y="3067"/>
                    </a:lnTo>
                    <a:lnTo>
                      <a:pt x="62830" y="2966"/>
                    </a:lnTo>
                    <a:lnTo>
                      <a:pt x="62880" y="2815"/>
                    </a:lnTo>
                    <a:lnTo>
                      <a:pt x="62931" y="2715"/>
                    </a:lnTo>
                    <a:lnTo>
                      <a:pt x="63182" y="2715"/>
                    </a:lnTo>
                    <a:lnTo>
                      <a:pt x="63333" y="2614"/>
                    </a:lnTo>
                    <a:lnTo>
                      <a:pt x="63383" y="2514"/>
                    </a:lnTo>
                    <a:lnTo>
                      <a:pt x="63383" y="2363"/>
                    </a:lnTo>
                    <a:lnTo>
                      <a:pt x="63383" y="2061"/>
                    </a:lnTo>
                    <a:lnTo>
                      <a:pt x="63282" y="1910"/>
                    </a:lnTo>
                    <a:lnTo>
                      <a:pt x="63132" y="1810"/>
                    </a:lnTo>
                    <a:lnTo>
                      <a:pt x="63282" y="1559"/>
                    </a:lnTo>
                    <a:lnTo>
                      <a:pt x="63433" y="1307"/>
                    </a:lnTo>
                    <a:lnTo>
                      <a:pt x="63584" y="1207"/>
                    </a:lnTo>
                    <a:lnTo>
                      <a:pt x="63735" y="1106"/>
                    </a:lnTo>
                    <a:lnTo>
                      <a:pt x="63936" y="1056"/>
                    </a:lnTo>
                    <a:lnTo>
                      <a:pt x="64288" y="1056"/>
                    </a:lnTo>
                    <a:lnTo>
                      <a:pt x="64388" y="1006"/>
                    </a:lnTo>
                    <a:lnTo>
                      <a:pt x="64489" y="955"/>
                    </a:lnTo>
                    <a:lnTo>
                      <a:pt x="64388" y="855"/>
                    </a:lnTo>
                    <a:lnTo>
                      <a:pt x="64288" y="805"/>
                    </a:lnTo>
                    <a:lnTo>
                      <a:pt x="64237" y="704"/>
                    </a:lnTo>
                    <a:lnTo>
                      <a:pt x="64288" y="654"/>
                    </a:lnTo>
                    <a:lnTo>
                      <a:pt x="64489" y="654"/>
                    </a:lnTo>
                    <a:lnTo>
                      <a:pt x="64640" y="604"/>
                    </a:lnTo>
                    <a:lnTo>
                      <a:pt x="64740" y="553"/>
                    </a:lnTo>
                    <a:lnTo>
                      <a:pt x="64790" y="503"/>
                    </a:lnTo>
                    <a:lnTo>
                      <a:pt x="64790" y="403"/>
                    </a:lnTo>
                    <a:lnTo>
                      <a:pt x="64740" y="302"/>
                    </a:lnTo>
                    <a:lnTo>
                      <a:pt x="64640" y="202"/>
                    </a:lnTo>
                    <a:lnTo>
                      <a:pt x="64539" y="302"/>
                    </a:lnTo>
                    <a:lnTo>
                      <a:pt x="64388" y="403"/>
                    </a:lnTo>
                    <a:lnTo>
                      <a:pt x="63785" y="403"/>
                    </a:lnTo>
                    <a:lnTo>
                      <a:pt x="63534" y="453"/>
                    </a:lnTo>
                    <a:lnTo>
                      <a:pt x="63433" y="503"/>
                    </a:lnTo>
                    <a:lnTo>
                      <a:pt x="63383" y="604"/>
                    </a:lnTo>
                    <a:lnTo>
                      <a:pt x="63383" y="704"/>
                    </a:lnTo>
                    <a:lnTo>
                      <a:pt x="63333" y="805"/>
                    </a:lnTo>
                    <a:lnTo>
                      <a:pt x="63232" y="805"/>
                    </a:lnTo>
                    <a:lnTo>
                      <a:pt x="63081" y="855"/>
                    </a:lnTo>
                    <a:lnTo>
                      <a:pt x="62931" y="855"/>
                    </a:lnTo>
                    <a:lnTo>
                      <a:pt x="62830" y="905"/>
                    </a:lnTo>
                    <a:lnTo>
                      <a:pt x="62830" y="1106"/>
                    </a:lnTo>
                    <a:lnTo>
                      <a:pt x="62730" y="1207"/>
                    </a:lnTo>
                    <a:lnTo>
                      <a:pt x="62579" y="1257"/>
                    </a:lnTo>
                    <a:lnTo>
                      <a:pt x="62177" y="1257"/>
                    </a:lnTo>
                    <a:lnTo>
                      <a:pt x="62026" y="1307"/>
                    </a:lnTo>
                    <a:lnTo>
                      <a:pt x="61775" y="1508"/>
                    </a:lnTo>
                    <a:lnTo>
                      <a:pt x="61724" y="1559"/>
                    </a:lnTo>
                    <a:lnTo>
                      <a:pt x="61825" y="1659"/>
                    </a:lnTo>
                    <a:lnTo>
                      <a:pt x="61925" y="1659"/>
                    </a:lnTo>
                    <a:lnTo>
                      <a:pt x="62528" y="1458"/>
                    </a:lnTo>
                    <a:lnTo>
                      <a:pt x="62629" y="1458"/>
                    </a:lnTo>
                    <a:lnTo>
                      <a:pt x="62780" y="1508"/>
                    </a:lnTo>
                    <a:lnTo>
                      <a:pt x="62780" y="1609"/>
                    </a:lnTo>
                    <a:lnTo>
                      <a:pt x="62629" y="1659"/>
                    </a:lnTo>
                    <a:lnTo>
                      <a:pt x="62579" y="1760"/>
                    </a:lnTo>
                    <a:lnTo>
                      <a:pt x="62528" y="1910"/>
                    </a:lnTo>
                    <a:lnTo>
                      <a:pt x="62478" y="2011"/>
                    </a:lnTo>
                    <a:lnTo>
                      <a:pt x="62327" y="2061"/>
                    </a:lnTo>
                    <a:lnTo>
                      <a:pt x="61473" y="2061"/>
                    </a:lnTo>
                    <a:lnTo>
                      <a:pt x="61222" y="2112"/>
                    </a:lnTo>
                    <a:lnTo>
                      <a:pt x="60920" y="2262"/>
                    </a:lnTo>
                    <a:lnTo>
                      <a:pt x="60820" y="2313"/>
                    </a:lnTo>
                    <a:lnTo>
                      <a:pt x="60719" y="2262"/>
                    </a:lnTo>
                    <a:lnTo>
                      <a:pt x="60618" y="2212"/>
                    </a:lnTo>
                    <a:lnTo>
                      <a:pt x="60568" y="2061"/>
                    </a:lnTo>
                    <a:lnTo>
                      <a:pt x="60568" y="2011"/>
                    </a:lnTo>
                    <a:lnTo>
                      <a:pt x="60518" y="1961"/>
                    </a:lnTo>
                    <a:lnTo>
                      <a:pt x="60367" y="1860"/>
                    </a:lnTo>
                    <a:lnTo>
                      <a:pt x="59663" y="1860"/>
                    </a:lnTo>
                    <a:lnTo>
                      <a:pt x="59462" y="1760"/>
                    </a:lnTo>
                    <a:lnTo>
                      <a:pt x="59362" y="1709"/>
                    </a:lnTo>
                    <a:lnTo>
                      <a:pt x="59261" y="1709"/>
                    </a:lnTo>
                    <a:lnTo>
                      <a:pt x="59161" y="1810"/>
                    </a:lnTo>
                    <a:lnTo>
                      <a:pt x="58960" y="1810"/>
                    </a:lnTo>
                    <a:lnTo>
                      <a:pt x="58859" y="1760"/>
                    </a:lnTo>
                    <a:lnTo>
                      <a:pt x="58708" y="1659"/>
                    </a:lnTo>
                    <a:lnTo>
                      <a:pt x="58507" y="1609"/>
                    </a:lnTo>
                    <a:lnTo>
                      <a:pt x="58306" y="1559"/>
                    </a:lnTo>
                    <a:lnTo>
                      <a:pt x="58156" y="1458"/>
                    </a:lnTo>
                    <a:lnTo>
                      <a:pt x="57753" y="1760"/>
                    </a:lnTo>
                    <a:lnTo>
                      <a:pt x="57603" y="1810"/>
                    </a:lnTo>
                    <a:lnTo>
                      <a:pt x="57402" y="1860"/>
                    </a:lnTo>
                    <a:lnTo>
                      <a:pt x="57201" y="1860"/>
                    </a:lnTo>
                    <a:lnTo>
                      <a:pt x="57050" y="1910"/>
                    </a:lnTo>
                    <a:lnTo>
                      <a:pt x="56949" y="2011"/>
                    </a:lnTo>
                    <a:lnTo>
                      <a:pt x="56899" y="2212"/>
                    </a:lnTo>
                    <a:lnTo>
                      <a:pt x="56748" y="2212"/>
                    </a:lnTo>
                    <a:lnTo>
                      <a:pt x="56547" y="2112"/>
                    </a:lnTo>
                    <a:lnTo>
                      <a:pt x="56396" y="2011"/>
                    </a:lnTo>
                    <a:lnTo>
                      <a:pt x="56195" y="1910"/>
                    </a:lnTo>
                    <a:lnTo>
                      <a:pt x="55944" y="1860"/>
                    </a:lnTo>
                    <a:lnTo>
                      <a:pt x="55894" y="1760"/>
                    </a:lnTo>
                    <a:lnTo>
                      <a:pt x="55793" y="1609"/>
                    </a:lnTo>
                    <a:lnTo>
                      <a:pt x="55793" y="1508"/>
                    </a:lnTo>
                    <a:lnTo>
                      <a:pt x="55843" y="1408"/>
                    </a:lnTo>
                    <a:lnTo>
                      <a:pt x="55944" y="1207"/>
                    </a:lnTo>
                    <a:lnTo>
                      <a:pt x="56044" y="1056"/>
                    </a:lnTo>
                    <a:lnTo>
                      <a:pt x="56095" y="855"/>
                    </a:lnTo>
                    <a:lnTo>
                      <a:pt x="56095" y="654"/>
                    </a:lnTo>
                    <a:lnTo>
                      <a:pt x="55994" y="453"/>
                    </a:lnTo>
                    <a:lnTo>
                      <a:pt x="55944" y="453"/>
                    </a:lnTo>
                    <a:lnTo>
                      <a:pt x="55843" y="503"/>
                    </a:lnTo>
                    <a:lnTo>
                      <a:pt x="55843" y="704"/>
                    </a:lnTo>
                    <a:lnTo>
                      <a:pt x="55843" y="855"/>
                    </a:lnTo>
                    <a:lnTo>
                      <a:pt x="55793" y="905"/>
                    </a:lnTo>
                    <a:lnTo>
                      <a:pt x="55693" y="1006"/>
                    </a:lnTo>
                    <a:lnTo>
                      <a:pt x="55542" y="1056"/>
                    </a:lnTo>
                    <a:lnTo>
                      <a:pt x="55190" y="1056"/>
                    </a:lnTo>
                    <a:lnTo>
                      <a:pt x="55089" y="1006"/>
                    </a:lnTo>
                    <a:lnTo>
                      <a:pt x="54989" y="955"/>
                    </a:lnTo>
                    <a:lnTo>
                      <a:pt x="55089" y="855"/>
                    </a:lnTo>
                    <a:lnTo>
                      <a:pt x="55190" y="704"/>
                    </a:lnTo>
                    <a:lnTo>
                      <a:pt x="55240" y="604"/>
                    </a:lnTo>
                    <a:lnTo>
                      <a:pt x="55140" y="503"/>
                    </a:lnTo>
                    <a:lnTo>
                      <a:pt x="54838" y="403"/>
                    </a:lnTo>
                    <a:lnTo>
                      <a:pt x="54587" y="252"/>
                    </a:lnTo>
                    <a:lnTo>
                      <a:pt x="54436" y="202"/>
                    </a:lnTo>
                    <a:lnTo>
                      <a:pt x="54285" y="202"/>
                    </a:lnTo>
                    <a:lnTo>
                      <a:pt x="54034" y="252"/>
                    </a:lnTo>
                    <a:lnTo>
                      <a:pt x="53783" y="202"/>
                    </a:lnTo>
                    <a:lnTo>
                      <a:pt x="53582" y="151"/>
                    </a:lnTo>
                    <a:lnTo>
                      <a:pt x="53431" y="0"/>
                    </a:lnTo>
                    <a:lnTo>
                      <a:pt x="53029" y="0"/>
                    </a:lnTo>
                    <a:lnTo>
                      <a:pt x="52828" y="51"/>
                    </a:lnTo>
                    <a:lnTo>
                      <a:pt x="52627" y="151"/>
                    </a:lnTo>
                    <a:lnTo>
                      <a:pt x="52224" y="503"/>
                    </a:lnTo>
                    <a:lnTo>
                      <a:pt x="52023" y="604"/>
                    </a:lnTo>
                    <a:lnTo>
                      <a:pt x="51672" y="654"/>
                    </a:lnTo>
                    <a:lnTo>
                      <a:pt x="51621" y="754"/>
                    </a:lnTo>
                    <a:lnTo>
                      <a:pt x="51722" y="805"/>
                    </a:lnTo>
                    <a:lnTo>
                      <a:pt x="51873" y="955"/>
                    </a:lnTo>
                    <a:lnTo>
                      <a:pt x="51672" y="1006"/>
                    </a:lnTo>
                    <a:lnTo>
                      <a:pt x="51470" y="1056"/>
                    </a:lnTo>
                    <a:lnTo>
                      <a:pt x="51370" y="955"/>
                    </a:lnTo>
                    <a:lnTo>
                      <a:pt x="51269" y="905"/>
                    </a:lnTo>
                    <a:lnTo>
                      <a:pt x="51119" y="855"/>
                    </a:lnTo>
                    <a:lnTo>
                      <a:pt x="50968" y="1006"/>
                    </a:lnTo>
                    <a:lnTo>
                      <a:pt x="50867" y="1006"/>
                    </a:lnTo>
                    <a:lnTo>
                      <a:pt x="50716" y="1056"/>
                    </a:lnTo>
                    <a:lnTo>
                      <a:pt x="50465" y="1056"/>
                    </a:lnTo>
                    <a:lnTo>
                      <a:pt x="50365" y="1106"/>
                    </a:lnTo>
                    <a:lnTo>
                      <a:pt x="50264" y="1157"/>
                    </a:lnTo>
                    <a:lnTo>
                      <a:pt x="50264" y="1207"/>
                    </a:lnTo>
                    <a:lnTo>
                      <a:pt x="50264" y="1307"/>
                    </a:lnTo>
                    <a:lnTo>
                      <a:pt x="50365" y="1458"/>
                    </a:lnTo>
                    <a:lnTo>
                      <a:pt x="50465" y="1609"/>
                    </a:lnTo>
                    <a:lnTo>
                      <a:pt x="50465" y="1609"/>
                    </a:lnTo>
                    <a:lnTo>
                      <a:pt x="50197" y="1542"/>
                    </a:lnTo>
                    <a:lnTo>
                      <a:pt x="50197" y="1542"/>
                    </a:lnTo>
                    <a:lnTo>
                      <a:pt x="50214" y="1559"/>
                    </a:lnTo>
                    <a:lnTo>
                      <a:pt x="50264" y="1609"/>
                    </a:lnTo>
                    <a:lnTo>
                      <a:pt x="50314" y="1659"/>
                    </a:lnTo>
                    <a:lnTo>
                      <a:pt x="50465" y="1609"/>
                    </a:lnTo>
                    <a:lnTo>
                      <a:pt x="50566" y="1508"/>
                    </a:lnTo>
                    <a:lnTo>
                      <a:pt x="50666" y="1508"/>
                    </a:lnTo>
                    <a:lnTo>
                      <a:pt x="50716" y="1559"/>
                    </a:lnTo>
                    <a:lnTo>
                      <a:pt x="50817" y="1609"/>
                    </a:lnTo>
                    <a:lnTo>
                      <a:pt x="50867" y="1659"/>
                    </a:lnTo>
                    <a:lnTo>
                      <a:pt x="50465" y="1609"/>
                    </a:lnTo>
                    <a:lnTo>
                      <a:pt x="50616" y="1709"/>
                    </a:lnTo>
                    <a:lnTo>
                      <a:pt x="50716" y="1810"/>
                    </a:lnTo>
                    <a:lnTo>
                      <a:pt x="50716" y="1910"/>
                    </a:lnTo>
                    <a:lnTo>
                      <a:pt x="50666" y="1961"/>
                    </a:lnTo>
                    <a:lnTo>
                      <a:pt x="50515" y="2061"/>
                    </a:lnTo>
                    <a:lnTo>
                      <a:pt x="50314" y="2061"/>
                    </a:lnTo>
                    <a:lnTo>
                      <a:pt x="50214" y="1961"/>
                    </a:lnTo>
                    <a:lnTo>
                      <a:pt x="50063" y="1910"/>
                    </a:lnTo>
                    <a:lnTo>
                      <a:pt x="49963" y="1961"/>
                    </a:lnTo>
                    <a:lnTo>
                      <a:pt x="49812" y="2061"/>
                    </a:lnTo>
                    <a:lnTo>
                      <a:pt x="49761" y="2011"/>
                    </a:lnTo>
                    <a:lnTo>
                      <a:pt x="49661" y="1961"/>
                    </a:lnTo>
                    <a:lnTo>
                      <a:pt x="49611" y="1860"/>
                    </a:lnTo>
                    <a:lnTo>
                      <a:pt x="49661" y="1760"/>
                    </a:lnTo>
                    <a:lnTo>
                      <a:pt x="49711" y="1709"/>
                    </a:lnTo>
                    <a:lnTo>
                      <a:pt x="49812" y="1659"/>
                    </a:lnTo>
                    <a:lnTo>
                      <a:pt x="49912" y="1559"/>
                    </a:lnTo>
                    <a:lnTo>
                      <a:pt x="49912" y="1483"/>
                    </a:lnTo>
                    <a:lnTo>
                      <a:pt x="49912" y="1483"/>
                    </a:lnTo>
                    <a:lnTo>
                      <a:pt x="49761" y="1458"/>
                    </a:lnTo>
                    <a:lnTo>
                      <a:pt x="49661" y="1358"/>
                    </a:lnTo>
                    <a:lnTo>
                      <a:pt x="49661" y="1307"/>
                    </a:lnTo>
                    <a:lnTo>
                      <a:pt x="49761" y="1106"/>
                    </a:lnTo>
                    <a:lnTo>
                      <a:pt x="49912" y="905"/>
                    </a:lnTo>
                    <a:lnTo>
                      <a:pt x="50164" y="805"/>
                    </a:lnTo>
                    <a:lnTo>
                      <a:pt x="50415" y="654"/>
                    </a:lnTo>
                    <a:lnTo>
                      <a:pt x="50515" y="754"/>
                    </a:lnTo>
                    <a:lnTo>
                      <a:pt x="50666" y="805"/>
                    </a:lnTo>
                    <a:lnTo>
                      <a:pt x="50716" y="654"/>
                    </a:lnTo>
                    <a:lnTo>
                      <a:pt x="50767" y="553"/>
                    </a:lnTo>
                    <a:lnTo>
                      <a:pt x="50716" y="503"/>
                    </a:lnTo>
                    <a:lnTo>
                      <a:pt x="50566" y="453"/>
                    </a:lnTo>
                    <a:lnTo>
                      <a:pt x="50365" y="352"/>
                    </a:lnTo>
                    <a:lnTo>
                      <a:pt x="50214" y="302"/>
                    </a:lnTo>
                    <a:lnTo>
                      <a:pt x="50164" y="202"/>
                    </a:lnTo>
                    <a:lnTo>
                      <a:pt x="50164" y="101"/>
                    </a:lnTo>
                    <a:lnTo>
                      <a:pt x="50164" y="51"/>
                    </a:lnTo>
                    <a:lnTo>
                      <a:pt x="5011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50"/>
              <p:cNvSpPr/>
              <p:nvPr/>
            </p:nvSpPr>
            <p:spPr>
              <a:xfrm>
                <a:off x="1828975" y="4182550"/>
                <a:ext cx="7792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3117" h="1057" extrusionOk="0">
                    <a:moveTo>
                      <a:pt x="1558" y="1"/>
                    </a:moveTo>
                    <a:lnTo>
                      <a:pt x="1508" y="51"/>
                    </a:lnTo>
                    <a:lnTo>
                      <a:pt x="1508" y="101"/>
                    </a:lnTo>
                    <a:lnTo>
                      <a:pt x="1407" y="252"/>
                    </a:lnTo>
                    <a:lnTo>
                      <a:pt x="1307" y="352"/>
                    </a:lnTo>
                    <a:lnTo>
                      <a:pt x="1106" y="453"/>
                    </a:lnTo>
                    <a:lnTo>
                      <a:pt x="704" y="453"/>
                    </a:lnTo>
                    <a:lnTo>
                      <a:pt x="553" y="503"/>
                    </a:lnTo>
                    <a:lnTo>
                      <a:pt x="452" y="604"/>
                    </a:lnTo>
                    <a:lnTo>
                      <a:pt x="302" y="604"/>
                    </a:lnTo>
                    <a:lnTo>
                      <a:pt x="101" y="654"/>
                    </a:lnTo>
                    <a:lnTo>
                      <a:pt x="50" y="754"/>
                    </a:lnTo>
                    <a:lnTo>
                      <a:pt x="0" y="805"/>
                    </a:lnTo>
                    <a:lnTo>
                      <a:pt x="50" y="905"/>
                    </a:lnTo>
                    <a:lnTo>
                      <a:pt x="101" y="1006"/>
                    </a:lnTo>
                    <a:lnTo>
                      <a:pt x="201" y="1006"/>
                    </a:lnTo>
                    <a:lnTo>
                      <a:pt x="402" y="905"/>
                    </a:lnTo>
                    <a:lnTo>
                      <a:pt x="603" y="855"/>
                    </a:lnTo>
                    <a:lnTo>
                      <a:pt x="754" y="855"/>
                    </a:lnTo>
                    <a:lnTo>
                      <a:pt x="955" y="1006"/>
                    </a:lnTo>
                    <a:lnTo>
                      <a:pt x="1156" y="1056"/>
                    </a:lnTo>
                    <a:lnTo>
                      <a:pt x="1357" y="1006"/>
                    </a:lnTo>
                    <a:lnTo>
                      <a:pt x="1558" y="855"/>
                    </a:lnTo>
                    <a:lnTo>
                      <a:pt x="1860" y="1006"/>
                    </a:lnTo>
                    <a:lnTo>
                      <a:pt x="1910" y="956"/>
                    </a:lnTo>
                    <a:lnTo>
                      <a:pt x="1960" y="905"/>
                    </a:lnTo>
                    <a:lnTo>
                      <a:pt x="2011" y="754"/>
                    </a:lnTo>
                    <a:lnTo>
                      <a:pt x="2111" y="654"/>
                    </a:lnTo>
                    <a:lnTo>
                      <a:pt x="2212" y="553"/>
                    </a:lnTo>
                    <a:lnTo>
                      <a:pt x="2312" y="503"/>
                    </a:lnTo>
                    <a:lnTo>
                      <a:pt x="2614" y="403"/>
                    </a:lnTo>
                    <a:lnTo>
                      <a:pt x="2966" y="453"/>
                    </a:lnTo>
                    <a:lnTo>
                      <a:pt x="3116" y="403"/>
                    </a:lnTo>
                    <a:lnTo>
                      <a:pt x="3116" y="302"/>
                    </a:lnTo>
                    <a:lnTo>
                      <a:pt x="3016" y="252"/>
                    </a:lnTo>
                    <a:lnTo>
                      <a:pt x="2765" y="202"/>
                    </a:lnTo>
                    <a:lnTo>
                      <a:pt x="2563" y="101"/>
                    </a:lnTo>
                    <a:lnTo>
                      <a:pt x="2463" y="51"/>
                    </a:lnTo>
                    <a:lnTo>
                      <a:pt x="2362" y="51"/>
                    </a:lnTo>
                    <a:lnTo>
                      <a:pt x="2262" y="101"/>
                    </a:lnTo>
                    <a:lnTo>
                      <a:pt x="2161" y="202"/>
                    </a:lnTo>
                    <a:lnTo>
                      <a:pt x="2111" y="252"/>
                    </a:lnTo>
                    <a:lnTo>
                      <a:pt x="2011" y="202"/>
                    </a:lnTo>
                    <a:lnTo>
                      <a:pt x="1810" y="151"/>
                    </a:lnTo>
                    <a:lnTo>
                      <a:pt x="1659" y="10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50"/>
              <p:cNvSpPr/>
              <p:nvPr/>
            </p:nvSpPr>
            <p:spPr>
              <a:xfrm>
                <a:off x="1550000" y="4177525"/>
                <a:ext cx="540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855" extrusionOk="0">
                    <a:moveTo>
                      <a:pt x="654" y="0"/>
                    </a:moveTo>
                    <a:lnTo>
                      <a:pt x="51" y="453"/>
                    </a:lnTo>
                    <a:lnTo>
                      <a:pt x="0" y="503"/>
                    </a:lnTo>
                    <a:lnTo>
                      <a:pt x="51" y="604"/>
                    </a:lnTo>
                    <a:lnTo>
                      <a:pt x="151" y="654"/>
                    </a:lnTo>
                    <a:lnTo>
                      <a:pt x="252" y="754"/>
                    </a:lnTo>
                    <a:lnTo>
                      <a:pt x="352" y="805"/>
                    </a:lnTo>
                    <a:lnTo>
                      <a:pt x="453" y="805"/>
                    </a:lnTo>
                    <a:lnTo>
                      <a:pt x="654" y="654"/>
                    </a:lnTo>
                    <a:lnTo>
                      <a:pt x="855" y="654"/>
                    </a:lnTo>
                    <a:lnTo>
                      <a:pt x="1056" y="704"/>
                    </a:lnTo>
                    <a:lnTo>
                      <a:pt x="1207" y="805"/>
                    </a:lnTo>
                    <a:lnTo>
                      <a:pt x="1358" y="855"/>
                    </a:lnTo>
                    <a:lnTo>
                      <a:pt x="1458" y="855"/>
                    </a:lnTo>
                    <a:lnTo>
                      <a:pt x="1609" y="754"/>
                    </a:lnTo>
                    <a:lnTo>
                      <a:pt x="1810" y="654"/>
                    </a:lnTo>
                    <a:lnTo>
                      <a:pt x="2162" y="553"/>
                    </a:lnTo>
                    <a:lnTo>
                      <a:pt x="2162" y="503"/>
                    </a:lnTo>
                    <a:lnTo>
                      <a:pt x="1961" y="352"/>
                    </a:lnTo>
                    <a:lnTo>
                      <a:pt x="1860" y="252"/>
                    </a:lnTo>
                    <a:lnTo>
                      <a:pt x="1760" y="252"/>
                    </a:lnTo>
                    <a:lnTo>
                      <a:pt x="1307" y="202"/>
                    </a:lnTo>
                    <a:lnTo>
                      <a:pt x="1106" y="151"/>
                    </a:lnTo>
                    <a:lnTo>
                      <a:pt x="9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50"/>
              <p:cNvSpPr/>
              <p:nvPr/>
            </p:nvSpPr>
            <p:spPr>
              <a:xfrm>
                <a:off x="2110450" y="4192600"/>
                <a:ext cx="55300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2212" h="1057" extrusionOk="0">
                    <a:moveTo>
                      <a:pt x="151" y="1"/>
                    </a:moveTo>
                    <a:lnTo>
                      <a:pt x="5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0" y="503"/>
                    </a:lnTo>
                    <a:lnTo>
                      <a:pt x="0" y="554"/>
                    </a:lnTo>
                    <a:lnTo>
                      <a:pt x="101" y="654"/>
                    </a:lnTo>
                    <a:lnTo>
                      <a:pt x="1257" y="654"/>
                    </a:lnTo>
                    <a:lnTo>
                      <a:pt x="1357" y="704"/>
                    </a:lnTo>
                    <a:lnTo>
                      <a:pt x="1357" y="805"/>
                    </a:lnTo>
                    <a:lnTo>
                      <a:pt x="1408" y="905"/>
                    </a:lnTo>
                    <a:lnTo>
                      <a:pt x="1458" y="1006"/>
                    </a:lnTo>
                    <a:lnTo>
                      <a:pt x="1508" y="1056"/>
                    </a:lnTo>
                    <a:lnTo>
                      <a:pt x="2212" y="554"/>
                    </a:lnTo>
                    <a:lnTo>
                      <a:pt x="2111" y="503"/>
                    </a:lnTo>
                    <a:lnTo>
                      <a:pt x="2011" y="453"/>
                    </a:lnTo>
                    <a:lnTo>
                      <a:pt x="1810" y="403"/>
                    </a:lnTo>
                    <a:lnTo>
                      <a:pt x="1709" y="352"/>
                    </a:lnTo>
                    <a:lnTo>
                      <a:pt x="1659" y="252"/>
                    </a:lnTo>
                    <a:lnTo>
                      <a:pt x="1659" y="101"/>
                    </a:lnTo>
                    <a:lnTo>
                      <a:pt x="1558" y="51"/>
                    </a:lnTo>
                    <a:lnTo>
                      <a:pt x="1458" y="101"/>
                    </a:lnTo>
                    <a:lnTo>
                      <a:pt x="1357" y="151"/>
                    </a:lnTo>
                    <a:lnTo>
                      <a:pt x="1257" y="352"/>
                    </a:lnTo>
                    <a:lnTo>
                      <a:pt x="1106" y="453"/>
                    </a:lnTo>
                    <a:lnTo>
                      <a:pt x="1005" y="403"/>
                    </a:lnTo>
                    <a:lnTo>
                      <a:pt x="804" y="302"/>
                    </a:lnTo>
                    <a:lnTo>
                      <a:pt x="4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50"/>
              <p:cNvSpPr/>
              <p:nvPr/>
            </p:nvSpPr>
            <p:spPr>
              <a:xfrm>
                <a:off x="2188350" y="4944050"/>
                <a:ext cx="2642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58" extrusionOk="0">
                    <a:moveTo>
                      <a:pt x="302" y="0"/>
                    </a:moveTo>
                    <a:lnTo>
                      <a:pt x="252" y="51"/>
                    </a:lnTo>
                    <a:lnTo>
                      <a:pt x="151" y="151"/>
                    </a:lnTo>
                    <a:lnTo>
                      <a:pt x="1" y="252"/>
                    </a:lnTo>
                    <a:lnTo>
                      <a:pt x="1" y="302"/>
                    </a:lnTo>
                    <a:lnTo>
                      <a:pt x="51" y="402"/>
                    </a:lnTo>
                    <a:lnTo>
                      <a:pt x="151" y="503"/>
                    </a:lnTo>
                    <a:lnTo>
                      <a:pt x="252" y="603"/>
                    </a:lnTo>
                    <a:lnTo>
                      <a:pt x="252" y="754"/>
                    </a:lnTo>
                    <a:lnTo>
                      <a:pt x="202" y="905"/>
                    </a:lnTo>
                    <a:lnTo>
                      <a:pt x="51" y="100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07"/>
                    </a:lnTo>
                    <a:lnTo>
                      <a:pt x="101" y="1207"/>
                    </a:lnTo>
                    <a:lnTo>
                      <a:pt x="302" y="1257"/>
                    </a:lnTo>
                    <a:lnTo>
                      <a:pt x="403" y="1307"/>
                    </a:lnTo>
                    <a:lnTo>
                      <a:pt x="704" y="1458"/>
                    </a:lnTo>
                    <a:lnTo>
                      <a:pt x="805" y="1458"/>
                    </a:lnTo>
                    <a:lnTo>
                      <a:pt x="905" y="1408"/>
                    </a:lnTo>
                    <a:lnTo>
                      <a:pt x="1006" y="1357"/>
                    </a:lnTo>
                    <a:lnTo>
                      <a:pt x="1056" y="1257"/>
                    </a:lnTo>
                    <a:lnTo>
                      <a:pt x="1056" y="1056"/>
                    </a:lnTo>
                    <a:lnTo>
                      <a:pt x="1056" y="905"/>
                    </a:lnTo>
                    <a:lnTo>
                      <a:pt x="1056" y="754"/>
                    </a:lnTo>
                    <a:lnTo>
                      <a:pt x="1006" y="654"/>
                    </a:lnTo>
                    <a:lnTo>
                      <a:pt x="905" y="603"/>
                    </a:lnTo>
                    <a:lnTo>
                      <a:pt x="654" y="603"/>
                    </a:lnTo>
                    <a:lnTo>
                      <a:pt x="553" y="553"/>
                    </a:lnTo>
                    <a:lnTo>
                      <a:pt x="503" y="503"/>
                    </a:lnTo>
                    <a:lnTo>
                      <a:pt x="503" y="352"/>
                    </a:lnTo>
                    <a:lnTo>
                      <a:pt x="503" y="201"/>
                    </a:lnTo>
                    <a:lnTo>
                      <a:pt x="503" y="101"/>
                    </a:lnTo>
                    <a:lnTo>
                      <a:pt x="40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50"/>
              <p:cNvSpPr/>
              <p:nvPr/>
            </p:nvSpPr>
            <p:spPr>
              <a:xfrm>
                <a:off x="1942050" y="4187575"/>
                <a:ext cx="477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911" h="654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52" y="403"/>
                    </a:lnTo>
                    <a:lnTo>
                      <a:pt x="252" y="503"/>
                    </a:lnTo>
                    <a:lnTo>
                      <a:pt x="353" y="604"/>
                    </a:lnTo>
                    <a:lnTo>
                      <a:pt x="453" y="654"/>
                    </a:lnTo>
                    <a:lnTo>
                      <a:pt x="554" y="654"/>
                    </a:lnTo>
                    <a:lnTo>
                      <a:pt x="755" y="604"/>
                    </a:lnTo>
                    <a:lnTo>
                      <a:pt x="906" y="503"/>
                    </a:lnTo>
                    <a:lnTo>
                      <a:pt x="1056" y="453"/>
                    </a:lnTo>
                    <a:lnTo>
                      <a:pt x="1308" y="453"/>
                    </a:lnTo>
                    <a:lnTo>
                      <a:pt x="1509" y="403"/>
                    </a:lnTo>
                    <a:lnTo>
                      <a:pt x="1609" y="352"/>
                    </a:lnTo>
                    <a:lnTo>
                      <a:pt x="1861" y="202"/>
                    </a:lnTo>
                    <a:lnTo>
                      <a:pt x="1911" y="101"/>
                    </a:lnTo>
                    <a:lnTo>
                      <a:pt x="1861" y="51"/>
                    </a:lnTo>
                    <a:lnTo>
                      <a:pt x="125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50"/>
              <p:cNvSpPr/>
              <p:nvPr/>
            </p:nvSpPr>
            <p:spPr>
              <a:xfrm>
                <a:off x="547225" y="4280575"/>
                <a:ext cx="427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710" h="654" extrusionOk="0">
                    <a:moveTo>
                      <a:pt x="504" y="0"/>
                    </a:moveTo>
                    <a:lnTo>
                      <a:pt x="403" y="50"/>
                    </a:lnTo>
                    <a:lnTo>
                      <a:pt x="152" y="251"/>
                    </a:lnTo>
                    <a:lnTo>
                      <a:pt x="51" y="352"/>
                    </a:lnTo>
                    <a:lnTo>
                      <a:pt x="1" y="452"/>
                    </a:lnTo>
                    <a:lnTo>
                      <a:pt x="51" y="553"/>
                    </a:lnTo>
                    <a:lnTo>
                      <a:pt x="152" y="653"/>
                    </a:lnTo>
                    <a:lnTo>
                      <a:pt x="302" y="503"/>
                    </a:lnTo>
                    <a:lnTo>
                      <a:pt x="453" y="452"/>
                    </a:lnTo>
                    <a:lnTo>
                      <a:pt x="906" y="452"/>
                    </a:lnTo>
                    <a:lnTo>
                      <a:pt x="1107" y="503"/>
                    </a:lnTo>
                    <a:lnTo>
                      <a:pt x="1308" y="653"/>
                    </a:lnTo>
                    <a:lnTo>
                      <a:pt x="1459" y="653"/>
                    </a:lnTo>
                    <a:lnTo>
                      <a:pt x="1660" y="553"/>
                    </a:lnTo>
                    <a:lnTo>
                      <a:pt x="1710" y="452"/>
                    </a:lnTo>
                    <a:lnTo>
                      <a:pt x="1710" y="352"/>
                    </a:lnTo>
                    <a:lnTo>
                      <a:pt x="1609" y="302"/>
                    </a:lnTo>
                    <a:lnTo>
                      <a:pt x="1509" y="251"/>
                    </a:lnTo>
                    <a:lnTo>
                      <a:pt x="1157" y="251"/>
                    </a:lnTo>
                    <a:lnTo>
                      <a:pt x="1006" y="201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50"/>
              <p:cNvSpPr/>
              <p:nvPr/>
            </p:nvSpPr>
            <p:spPr>
              <a:xfrm>
                <a:off x="1493450" y="4182550"/>
                <a:ext cx="27675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855" extrusionOk="0">
                    <a:moveTo>
                      <a:pt x="252" y="1"/>
                    </a:moveTo>
                    <a:lnTo>
                      <a:pt x="101" y="51"/>
                    </a:lnTo>
                    <a:lnTo>
                      <a:pt x="1" y="151"/>
                    </a:lnTo>
                    <a:lnTo>
                      <a:pt x="1" y="352"/>
                    </a:lnTo>
                    <a:lnTo>
                      <a:pt x="1" y="654"/>
                    </a:lnTo>
                    <a:lnTo>
                      <a:pt x="1" y="754"/>
                    </a:lnTo>
                    <a:lnTo>
                      <a:pt x="101" y="805"/>
                    </a:lnTo>
                    <a:lnTo>
                      <a:pt x="151" y="754"/>
                    </a:lnTo>
                    <a:lnTo>
                      <a:pt x="302" y="704"/>
                    </a:lnTo>
                    <a:lnTo>
                      <a:pt x="453" y="654"/>
                    </a:lnTo>
                    <a:lnTo>
                      <a:pt x="503" y="704"/>
                    </a:lnTo>
                    <a:lnTo>
                      <a:pt x="604" y="805"/>
                    </a:lnTo>
                    <a:lnTo>
                      <a:pt x="905" y="855"/>
                    </a:lnTo>
                    <a:lnTo>
                      <a:pt x="1006" y="805"/>
                    </a:lnTo>
                    <a:lnTo>
                      <a:pt x="1056" y="754"/>
                    </a:lnTo>
                    <a:lnTo>
                      <a:pt x="1106" y="654"/>
                    </a:lnTo>
                    <a:lnTo>
                      <a:pt x="1106" y="604"/>
                    </a:lnTo>
                    <a:lnTo>
                      <a:pt x="1006" y="503"/>
                    </a:lnTo>
                    <a:lnTo>
                      <a:pt x="855" y="453"/>
                    </a:lnTo>
                    <a:lnTo>
                      <a:pt x="704" y="403"/>
                    </a:lnTo>
                    <a:lnTo>
                      <a:pt x="604" y="352"/>
                    </a:lnTo>
                    <a:lnTo>
                      <a:pt x="553" y="252"/>
                    </a:lnTo>
                    <a:lnTo>
                      <a:pt x="553" y="151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50"/>
              <p:cNvSpPr/>
              <p:nvPr/>
            </p:nvSpPr>
            <p:spPr>
              <a:xfrm>
                <a:off x="2081550" y="4239100"/>
                <a:ext cx="276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106" h="654" extrusionOk="0">
                    <a:moveTo>
                      <a:pt x="302" y="0"/>
                    </a:moveTo>
                    <a:lnTo>
                      <a:pt x="151" y="51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0" y="402"/>
                    </a:lnTo>
                    <a:lnTo>
                      <a:pt x="50" y="503"/>
                    </a:lnTo>
                    <a:lnTo>
                      <a:pt x="201" y="604"/>
                    </a:lnTo>
                    <a:lnTo>
                      <a:pt x="352" y="654"/>
                    </a:lnTo>
                    <a:lnTo>
                      <a:pt x="553" y="654"/>
                    </a:lnTo>
                    <a:lnTo>
                      <a:pt x="553" y="553"/>
                    </a:lnTo>
                    <a:lnTo>
                      <a:pt x="603" y="503"/>
                    </a:lnTo>
                    <a:lnTo>
                      <a:pt x="754" y="453"/>
                    </a:lnTo>
                    <a:lnTo>
                      <a:pt x="905" y="453"/>
                    </a:lnTo>
                    <a:lnTo>
                      <a:pt x="1056" y="402"/>
                    </a:lnTo>
                    <a:lnTo>
                      <a:pt x="1106" y="352"/>
                    </a:lnTo>
                    <a:lnTo>
                      <a:pt x="1005" y="252"/>
                    </a:lnTo>
                    <a:lnTo>
                      <a:pt x="855" y="151"/>
                    </a:lnTo>
                    <a:lnTo>
                      <a:pt x="704" y="5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50"/>
              <p:cNvSpPr/>
              <p:nvPr/>
            </p:nvSpPr>
            <p:spPr>
              <a:xfrm>
                <a:off x="2159450" y="4281825"/>
                <a:ext cx="13850" cy="3520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408" extrusionOk="0">
                    <a:moveTo>
                      <a:pt x="252" y="0"/>
                    </a:moveTo>
                    <a:lnTo>
                      <a:pt x="252" y="101"/>
                    </a:lnTo>
                    <a:lnTo>
                      <a:pt x="151" y="15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0" y="453"/>
                    </a:lnTo>
                    <a:lnTo>
                      <a:pt x="101" y="553"/>
                    </a:lnTo>
                    <a:lnTo>
                      <a:pt x="201" y="654"/>
                    </a:lnTo>
                    <a:lnTo>
                      <a:pt x="252" y="754"/>
                    </a:lnTo>
                    <a:lnTo>
                      <a:pt x="252" y="955"/>
                    </a:lnTo>
                    <a:lnTo>
                      <a:pt x="302" y="1357"/>
                    </a:lnTo>
                    <a:lnTo>
                      <a:pt x="403" y="1408"/>
                    </a:lnTo>
                    <a:lnTo>
                      <a:pt x="503" y="1357"/>
                    </a:lnTo>
                    <a:lnTo>
                      <a:pt x="553" y="805"/>
                    </a:lnTo>
                    <a:lnTo>
                      <a:pt x="5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50"/>
              <p:cNvSpPr/>
              <p:nvPr/>
            </p:nvSpPr>
            <p:spPr>
              <a:xfrm>
                <a:off x="1004625" y="42089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353" y="0"/>
                    </a:moveTo>
                    <a:lnTo>
                      <a:pt x="202" y="101"/>
                    </a:lnTo>
                    <a:lnTo>
                      <a:pt x="1" y="251"/>
                    </a:lnTo>
                    <a:lnTo>
                      <a:pt x="1" y="352"/>
                    </a:lnTo>
                    <a:lnTo>
                      <a:pt x="51" y="402"/>
                    </a:lnTo>
                    <a:lnTo>
                      <a:pt x="906" y="402"/>
                    </a:lnTo>
                    <a:lnTo>
                      <a:pt x="1056" y="302"/>
                    </a:lnTo>
                    <a:lnTo>
                      <a:pt x="1258" y="151"/>
                    </a:lnTo>
                    <a:lnTo>
                      <a:pt x="1258" y="50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50"/>
              <p:cNvSpPr/>
              <p:nvPr/>
            </p:nvSpPr>
            <p:spPr>
              <a:xfrm>
                <a:off x="1024750" y="4224025"/>
                <a:ext cx="339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358" h="403" extrusionOk="0">
                    <a:moveTo>
                      <a:pt x="251" y="0"/>
                    </a:moveTo>
                    <a:lnTo>
                      <a:pt x="0" y="101"/>
                    </a:lnTo>
                    <a:lnTo>
                      <a:pt x="201" y="302"/>
                    </a:lnTo>
                    <a:lnTo>
                      <a:pt x="453" y="402"/>
                    </a:lnTo>
                    <a:lnTo>
                      <a:pt x="603" y="402"/>
                    </a:lnTo>
                    <a:lnTo>
                      <a:pt x="905" y="302"/>
                    </a:lnTo>
                    <a:lnTo>
                      <a:pt x="1357" y="101"/>
                    </a:lnTo>
                    <a:lnTo>
                      <a:pt x="135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50"/>
              <p:cNvSpPr/>
              <p:nvPr/>
            </p:nvSpPr>
            <p:spPr>
              <a:xfrm>
                <a:off x="743275" y="4224025"/>
                <a:ext cx="201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4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201"/>
                    </a:lnTo>
                    <a:lnTo>
                      <a:pt x="151" y="302"/>
                    </a:lnTo>
                    <a:lnTo>
                      <a:pt x="302" y="352"/>
                    </a:lnTo>
                    <a:lnTo>
                      <a:pt x="302" y="503"/>
                    </a:lnTo>
                    <a:lnTo>
                      <a:pt x="302" y="654"/>
                    </a:lnTo>
                    <a:lnTo>
                      <a:pt x="553" y="654"/>
                    </a:lnTo>
                    <a:lnTo>
                      <a:pt x="603" y="553"/>
                    </a:lnTo>
                    <a:lnTo>
                      <a:pt x="653" y="453"/>
                    </a:lnTo>
                    <a:lnTo>
                      <a:pt x="804" y="402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201"/>
                    </a:lnTo>
                    <a:lnTo>
                      <a:pt x="503" y="10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50"/>
              <p:cNvSpPr/>
              <p:nvPr/>
            </p:nvSpPr>
            <p:spPr>
              <a:xfrm>
                <a:off x="1906875" y="418757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453" y="1"/>
                    </a:moveTo>
                    <a:lnTo>
                      <a:pt x="302" y="101"/>
                    </a:lnTo>
                    <a:lnTo>
                      <a:pt x="252" y="151"/>
                    </a:lnTo>
                    <a:lnTo>
                      <a:pt x="151" y="202"/>
                    </a:lnTo>
                    <a:lnTo>
                      <a:pt x="0" y="252"/>
                    </a:lnTo>
                    <a:lnTo>
                      <a:pt x="151" y="403"/>
                    </a:lnTo>
                    <a:lnTo>
                      <a:pt x="302" y="553"/>
                    </a:lnTo>
                    <a:lnTo>
                      <a:pt x="403" y="604"/>
                    </a:lnTo>
                    <a:lnTo>
                      <a:pt x="453" y="604"/>
                    </a:lnTo>
                    <a:lnTo>
                      <a:pt x="805" y="101"/>
                    </a:lnTo>
                    <a:lnTo>
                      <a:pt x="7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50"/>
              <p:cNvSpPr/>
              <p:nvPr/>
            </p:nvSpPr>
            <p:spPr>
              <a:xfrm>
                <a:off x="2173275" y="4912625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1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302" y="403"/>
                    </a:lnTo>
                    <a:lnTo>
                      <a:pt x="503" y="353"/>
                    </a:lnTo>
                    <a:lnTo>
                      <a:pt x="654" y="252"/>
                    </a:lnTo>
                    <a:lnTo>
                      <a:pt x="75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50"/>
              <p:cNvSpPr/>
              <p:nvPr/>
            </p:nvSpPr>
            <p:spPr>
              <a:xfrm>
                <a:off x="1900600" y="5113675"/>
                <a:ext cx="2012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55" extrusionOk="0">
                    <a:moveTo>
                      <a:pt x="251" y="1"/>
                    </a:moveTo>
                    <a:lnTo>
                      <a:pt x="101" y="51"/>
                    </a:lnTo>
                    <a:lnTo>
                      <a:pt x="0" y="152"/>
                    </a:lnTo>
                    <a:lnTo>
                      <a:pt x="553" y="604"/>
                    </a:lnTo>
                    <a:lnTo>
                      <a:pt x="654" y="654"/>
                    </a:lnTo>
                    <a:lnTo>
                      <a:pt x="704" y="654"/>
                    </a:lnTo>
                    <a:lnTo>
                      <a:pt x="754" y="604"/>
                    </a:lnTo>
                    <a:lnTo>
                      <a:pt x="804" y="503"/>
                    </a:lnTo>
                    <a:lnTo>
                      <a:pt x="804" y="403"/>
                    </a:lnTo>
                    <a:lnTo>
                      <a:pt x="603" y="202"/>
                    </a:lnTo>
                    <a:lnTo>
                      <a:pt x="35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50"/>
              <p:cNvSpPr/>
              <p:nvPr/>
            </p:nvSpPr>
            <p:spPr>
              <a:xfrm>
                <a:off x="2041325" y="4198875"/>
                <a:ext cx="251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20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01" y="202"/>
                    </a:lnTo>
                    <a:lnTo>
                      <a:pt x="905" y="202"/>
                    </a:lnTo>
                    <a:lnTo>
                      <a:pt x="1006" y="101"/>
                    </a:lnTo>
                    <a:lnTo>
                      <a:pt x="956" y="51"/>
                    </a:lnTo>
                    <a:lnTo>
                      <a:pt x="90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50"/>
              <p:cNvSpPr/>
              <p:nvPr/>
            </p:nvSpPr>
            <p:spPr>
              <a:xfrm>
                <a:off x="638975" y="4250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3"/>
                    </a:lnTo>
                    <a:lnTo>
                      <a:pt x="201" y="403"/>
                    </a:lnTo>
                    <a:lnTo>
                      <a:pt x="352" y="403"/>
                    </a:lnTo>
                    <a:lnTo>
                      <a:pt x="453" y="353"/>
                    </a:lnTo>
                    <a:lnTo>
                      <a:pt x="503" y="252"/>
                    </a:lnTo>
                    <a:lnTo>
                      <a:pt x="553" y="152"/>
                    </a:lnTo>
                    <a:lnTo>
                      <a:pt x="453" y="5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50"/>
              <p:cNvSpPr/>
              <p:nvPr/>
            </p:nvSpPr>
            <p:spPr>
              <a:xfrm>
                <a:off x="2173275" y="444140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03"/>
                    </a:lnTo>
                    <a:lnTo>
                      <a:pt x="453" y="403"/>
                    </a:lnTo>
                    <a:lnTo>
                      <a:pt x="503" y="302"/>
                    </a:lnTo>
                    <a:lnTo>
                      <a:pt x="553" y="152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50"/>
              <p:cNvSpPr/>
              <p:nvPr/>
            </p:nvSpPr>
            <p:spPr>
              <a:xfrm>
                <a:off x="1885500" y="5088550"/>
                <a:ext cx="138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3" extrusionOk="0">
                    <a:moveTo>
                      <a:pt x="252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302" y="302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0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50"/>
              <p:cNvSpPr/>
              <p:nvPr/>
            </p:nvSpPr>
            <p:spPr>
              <a:xfrm>
                <a:off x="1467075" y="4193850"/>
                <a:ext cx="17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04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202"/>
                    </a:lnTo>
                    <a:lnTo>
                      <a:pt x="603" y="202"/>
                    </a:lnTo>
                    <a:lnTo>
                      <a:pt x="704" y="101"/>
                    </a:lnTo>
                    <a:lnTo>
                      <a:pt x="704" y="51"/>
                    </a:lnTo>
                    <a:lnTo>
                      <a:pt x="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50"/>
              <p:cNvSpPr/>
              <p:nvPr/>
            </p:nvSpPr>
            <p:spPr>
              <a:xfrm>
                <a:off x="1528625" y="4193850"/>
                <a:ext cx="63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605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504"/>
                    </a:lnTo>
                    <a:lnTo>
                      <a:pt x="1" y="604"/>
                    </a:lnTo>
                    <a:lnTo>
                      <a:pt x="102" y="604"/>
                    </a:lnTo>
                    <a:lnTo>
                      <a:pt x="202" y="554"/>
                    </a:lnTo>
                    <a:lnTo>
                      <a:pt x="252" y="302"/>
                    </a:lnTo>
                    <a:lnTo>
                      <a:pt x="252" y="5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50"/>
              <p:cNvSpPr/>
              <p:nvPr/>
            </p:nvSpPr>
            <p:spPr>
              <a:xfrm>
                <a:off x="2138075" y="4306950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403" y="1"/>
                    </a:moveTo>
                    <a:lnTo>
                      <a:pt x="1" y="302"/>
                    </a:lnTo>
                    <a:lnTo>
                      <a:pt x="1" y="352"/>
                    </a:lnTo>
                    <a:lnTo>
                      <a:pt x="1" y="403"/>
                    </a:lnTo>
                    <a:lnTo>
                      <a:pt x="353" y="403"/>
                    </a:lnTo>
                    <a:lnTo>
                      <a:pt x="504" y="352"/>
                    </a:lnTo>
                    <a:lnTo>
                      <a:pt x="554" y="252"/>
                    </a:lnTo>
                    <a:lnTo>
                      <a:pt x="554" y="10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50"/>
              <p:cNvSpPr/>
              <p:nvPr/>
            </p:nvSpPr>
            <p:spPr>
              <a:xfrm>
                <a:off x="2194625" y="4923950"/>
                <a:ext cx="126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04" h="403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403" y="402"/>
                    </a:lnTo>
                    <a:lnTo>
                      <a:pt x="503" y="251"/>
                    </a:lnTo>
                    <a:lnTo>
                      <a:pt x="503" y="15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50"/>
              <p:cNvSpPr/>
              <p:nvPr/>
            </p:nvSpPr>
            <p:spPr>
              <a:xfrm>
                <a:off x="2033800" y="4255425"/>
                <a:ext cx="13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101" y="202"/>
                    </a:lnTo>
                    <a:lnTo>
                      <a:pt x="302" y="353"/>
                    </a:lnTo>
                    <a:lnTo>
                      <a:pt x="402" y="403"/>
                    </a:lnTo>
                    <a:lnTo>
                      <a:pt x="553" y="202"/>
                    </a:lnTo>
                    <a:lnTo>
                      <a:pt x="452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50"/>
              <p:cNvSpPr/>
              <p:nvPr/>
            </p:nvSpPr>
            <p:spPr>
              <a:xfrm>
                <a:off x="1003375" y="4224025"/>
                <a:ext cx="138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03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302"/>
                    </a:lnTo>
                    <a:lnTo>
                      <a:pt x="453" y="402"/>
                    </a:lnTo>
                    <a:lnTo>
                      <a:pt x="554" y="201"/>
                    </a:lnTo>
                    <a:lnTo>
                      <a:pt x="503" y="101"/>
                    </a:lnTo>
                    <a:lnTo>
                      <a:pt x="45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50"/>
              <p:cNvSpPr/>
              <p:nvPr/>
            </p:nvSpPr>
            <p:spPr>
              <a:xfrm>
                <a:off x="421575" y="4737975"/>
                <a:ext cx="7575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52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1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30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50"/>
              <p:cNvSpPr/>
              <p:nvPr/>
            </p:nvSpPr>
            <p:spPr>
              <a:xfrm>
                <a:off x="1830225" y="4182550"/>
                <a:ext cx="125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252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52" y="252"/>
                    </a:lnTo>
                    <a:lnTo>
                      <a:pt x="402" y="202"/>
                    </a:lnTo>
                    <a:lnTo>
                      <a:pt x="503" y="151"/>
                    </a:lnTo>
                    <a:lnTo>
                      <a:pt x="503" y="101"/>
                    </a:lnTo>
                    <a:lnTo>
                      <a:pt x="4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50"/>
              <p:cNvSpPr/>
              <p:nvPr/>
            </p:nvSpPr>
            <p:spPr>
              <a:xfrm>
                <a:off x="1444450" y="4187575"/>
                <a:ext cx="75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53" extrusionOk="0">
                    <a:moveTo>
                      <a:pt x="151" y="1"/>
                    </a:moveTo>
                    <a:lnTo>
                      <a:pt x="51" y="15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453"/>
                    </a:lnTo>
                    <a:lnTo>
                      <a:pt x="302" y="252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50"/>
              <p:cNvSpPr/>
              <p:nvPr/>
            </p:nvSpPr>
            <p:spPr>
              <a:xfrm>
                <a:off x="799800" y="4208950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52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2" y="201"/>
                    </a:lnTo>
                    <a:lnTo>
                      <a:pt x="554" y="201"/>
                    </a:lnTo>
                    <a:lnTo>
                      <a:pt x="554" y="151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50"/>
              <p:cNvSpPr/>
              <p:nvPr/>
            </p:nvSpPr>
            <p:spPr>
              <a:xfrm>
                <a:off x="2179550" y="4210200"/>
                <a:ext cx="757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302" y="1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50"/>
              <p:cNvSpPr/>
              <p:nvPr/>
            </p:nvSpPr>
            <p:spPr>
              <a:xfrm>
                <a:off x="968200" y="42139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201"/>
                    </a:lnTo>
                    <a:lnTo>
                      <a:pt x="352" y="151"/>
                    </a:lnTo>
                    <a:lnTo>
                      <a:pt x="553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50"/>
              <p:cNvSpPr/>
              <p:nvPr/>
            </p:nvSpPr>
            <p:spPr>
              <a:xfrm>
                <a:off x="2018700" y="4296900"/>
                <a:ext cx="75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03" extrusionOk="0">
                    <a:moveTo>
                      <a:pt x="152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403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50"/>
              <p:cNvSpPr/>
              <p:nvPr/>
            </p:nvSpPr>
            <p:spPr>
              <a:xfrm>
                <a:off x="2151900" y="4339625"/>
                <a:ext cx="7575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303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101" y="302"/>
                    </a:lnTo>
                    <a:lnTo>
                      <a:pt x="202" y="302"/>
                    </a:lnTo>
                    <a:lnTo>
                      <a:pt x="252" y="252"/>
                    </a:lnTo>
                    <a:lnTo>
                      <a:pt x="302" y="151"/>
                    </a:lnTo>
                    <a:lnTo>
                      <a:pt x="25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50"/>
              <p:cNvSpPr/>
              <p:nvPr/>
            </p:nvSpPr>
            <p:spPr>
              <a:xfrm>
                <a:off x="2158200" y="4462775"/>
                <a:ext cx="75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403" extrusionOk="0">
                    <a:moveTo>
                      <a:pt x="201" y="0"/>
                    </a:moveTo>
                    <a:lnTo>
                      <a:pt x="101" y="51"/>
                    </a:lnTo>
                    <a:lnTo>
                      <a:pt x="50" y="302"/>
                    </a:lnTo>
                    <a:lnTo>
                      <a:pt x="0" y="352"/>
                    </a:lnTo>
                    <a:lnTo>
                      <a:pt x="50" y="402"/>
                    </a:lnTo>
                    <a:lnTo>
                      <a:pt x="151" y="402"/>
                    </a:lnTo>
                    <a:lnTo>
                      <a:pt x="251" y="352"/>
                    </a:lnTo>
                    <a:lnTo>
                      <a:pt x="302" y="201"/>
                    </a:lnTo>
                    <a:lnTo>
                      <a:pt x="302" y="101"/>
                    </a:lnTo>
                    <a:lnTo>
                      <a:pt x="251" y="5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50"/>
              <p:cNvSpPr/>
              <p:nvPr/>
            </p:nvSpPr>
            <p:spPr>
              <a:xfrm>
                <a:off x="1894300" y="41988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50"/>
              <p:cNvSpPr/>
              <p:nvPr/>
            </p:nvSpPr>
            <p:spPr>
              <a:xfrm>
                <a:off x="1934525" y="4198875"/>
                <a:ext cx="75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152" extrusionOk="0">
                    <a:moveTo>
                      <a:pt x="201" y="1"/>
                    </a:moveTo>
                    <a:lnTo>
                      <a:pt x="0" y="101"/>
                    </a:lnTo>
                    <a:lnTo>
                      <a:pt x="101" y="152"/>
                    </a:lnTo>
                    <a:lnTo>
                      <a:pt x="302" y="10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50"/>
              <p:cNvSpPr/>
              <p:nvPr/>
            </p:nvSpPr>
            <p:spPr>
              <a:xfrm>
                <a:off x="940550" y="42089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50"/>
              <p:cNvSpPr/>
              <p:nvPr/>
            </p:nvSpPr>
            <p:spPr>
              <a:xfrm>
                <a:off x="975725" y="42240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50"/>
              <p:cNvSpPr/>
              <p:nvPr/>
            </p:nvSpPr>
            <p:spPr>
              <a:xfrm>
                <a:off x="2165725" y="4230300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50"/>
              <p:cNvSpPr/>
              <p:nvPr/>
            </p:nvSpPr>
            <p:spPr>
              <a:xfrm>
                <a:off x="2018700" y="4235325"/>
                <a:ext cx="75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5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3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50"/>
              <p:cNvSpPr/>
              <p:nvPr/>
            </p:nvSpPr>
            <p:spPr>
              <a:xfrm>
                <a:off x="638975" y="4266750"/>
                <a:ext cx="63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1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5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50"/>
              <p:cNvSpPr/>
              <p:nvPr/>
            </p:nvSpPr>
            <p:spPr>
              <a:xfrm>
                <a:off x="681700" y="42654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51" y="10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50"/>
              <p:cNvSpPr/>
              <p:nvPr/>
            </p:nvSpPr>
            <p:spPr>
              <a:xfrm>
                <a:off x="689225" y="42868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50"/>
              <p:cNvSpPr/>
              <p:nvPr/>
            </p:nvSpPr>
            <p:spPr>
              <a:xfrm>
                <a:off x="542200" y="43069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50"/>
              <p:cNvSpPr/>
              <p:nvPr/>
            </p:nvSpPr>
            <p:spPr>
              <a:xfrm>
                <a:off x="632675" y="430820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2"/>
                    </a:lnTo>
                    <a:lnTo>
                      <a:pt x="252" y="152"/>
                    </a:lnTo>
                    <a:lnTo>
                      <a:pt x="252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50"/>
              <p:cNvSpPr/>
              <p:nvPr/>
            </p:nvSpPr>
            <p:spPr>
              <a:xfrm>
                <a:off x="638975" y="43119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51" y="202"/>
                    </a:lnTo>
                    <a:lnTo>
                      <a:pt x="251" y="202"/>
                    </a:lnTo>
                    <a:lnTo>
                      <a:pt x="251" y="101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50"/>
              <p:cNvSpPr/>
              <p:nvPr/>
            </p:nvSpPr>
            <p:spPr>
              <a:xfrm>
                <a:off x="2180800" y="4311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50"/>
              <p:cNvSpPr/>
              <p:nvPr/>
            </p:nvSpPr>
            <p:spPr>
              <a:xfrm>
                <a:off x="554775" y="43333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5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50"/>
              <p:cNvSpPr/>
              <p:nvPr/>
            </p:nvSpPr>
            <p:spPr>
              <a:xfrm>
                <a:off x="2174525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50"/>
              <p:cNvSpPr/>
              <p:nvPr/>
            </p:nvSpPr>
            <p:spPr>
              <a:xfrm>
                <a:off x="2167000" y="44049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50"/>
              <p:cNvSpPr/>
              <p:nvPr/>
            </p:nvSpPr>
            <p:spPr>
              <a:xfrm>
                <a:off x="442950" y="4550725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50" y="152"/>
                    </a:lnTo>
                    <a:lnTo>
                      <a:pt x="2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50"/>
              <p:cNvSpPr/>
              <p:nvPr/>
            </p:nvSpPr>
            <p:spPr>
              <a:xfrm>
                <a:off x="429125" y="46588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50"/>
              <p:cNvSpPr/>
              <p:nvPr/>
            </p:nvSpPr>
            <p:spPr>
              <a:xfrm>
                <a:off x="422825" y="4756800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2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202" y="252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50"/>
              <p:cNvSpPr/>
              <p:nvPr/>
            </p:nvSpPr>
            <p:spPr>
              <a:xfrm>
                <a:off x="2117975" y="5006875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101" y="151"/>
                    </a:lnTo>
                    <a:lnTo>
                      <a:pt x="2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50"/>
              <p:cNvSpPr/>
              <p:nvPr/>
            </p:nvSpPr>
            <p:spPr>
              <a:xfrm>
                <a:off x="2216000" y="50056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201" y="1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50"/>
              <p:cNvSpPr/>
              <p:nvPr/>
            </p:nvSpPr>
            <p:spPr>
              <a:xfrm>
                <a:off x="2123000" y="5010650"/>
                <a:ext cx="75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01"/>
                    </a:lnTo>
                    <a:lnTo>
                      <a:pt x="202" y="201"/>
                    </a:lnTo>
                    <a:lnTo>
                      <a:pt x="302" y="1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50"/>
              <p:cNvSpPr/>
              <p:nvPr/>
            </p:nvSpPr>
            <p:spPr>
              <a:xfrm>
                <a:off x="2095350" y="50320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202" y="1"/>
                    </a:moveTo>
                    <a:lnTo>
                      <a:pt x="1" y="101"/>
                    </a:lnTo>
                    <a:lnTo>
                      <a:pt x="1" y="152"/>
                    </a:lnTo>
                    <a:lnTo>
                      <a:pt x="1" y="202"/>
                    </a:lnTo>
                    <a:lnTo>
                      <a:pt x="152" y="202"/>
                    </a:lnTo>
                    <a:lnTo>
                      <a:pt x="25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50"/>
              <p:cNvSpPr/>
              <p:nvPr/>
            </p:nvSpPr>
            <p:spPr>
              <a:xfrm>
                <a:off x="765875" y="4985500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50"/>
              <p:cNvSpPr/>
              <p:nvPr/>
            </p:nvSpPr>
            <p:spPr>
              <a:xfrm>
                <a:off x="807350" y="5021950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52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50"/>
              <p:cNvSpPr/>
              <p:nvPr/>
            </p:nvSpPr>
            <p:spPr>
              <a:xfrm>
                <a:off x="626400" y="4529375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202" y="252"/>
                    </a:lnTo>
                    <a:lnTo>
                      <a:pt x="352" y="201"/>
                    </a:lnTo>
                    <a:lnTo>
                      <a:pt x="453" y="151"/>
                    </a:lnTo>
                    <a:lnTo>
                      <a:pt x="453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50"/>
              <p:cNvSpPr/>
              <p:nvPr/>
            </p:nvSpPr>
            <p:spPr>
              <a:xfrm>
                <a:off x="2067725" y="4416275"/>
                <a:ext cx="63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5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50"/>
            <p:cNvSpPr/>
            <p:nvPr/>
          </p:nvSpPr>
          <p:spPr>
            <a:xfrm>
              <a:off x="691075" y="1421625"/>
              <a:ext cx="5459400" cy="3210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50"/>
            <p:cNvSpPr/>
            <p:nvPr/>
          </p:nvSpPr>
          <p:spPr>
            <a:xfrm>
              <a:off x="2964600" y="779925"/>
              <a:ext cx="5459400" cy="3536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2" name="Google Shape;6452;p50"/>
          <p:cNvSpPr/>
          <p:nvPr/>
        </p:nvSpPr>
        <p:spPr>
          <a:xfrm rot="-135364">
            <a:off x="759409" y="736542"/>
            <a:ext cx="2804474" cy="3588990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485775" dist="19050" dir="2940000" algn="bl" rotWithShape="0">
              <a:srgbClr val="000000">
                <a:alpha val="5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53" name="Google Shape;6453;p50"/>
          <p:cNvSpPr txBox="1">
            <a:spLocks noGrp="1"/>
          </p:cNvSpPr>
          <p:nvPr>
            <p:ph type="title"/>
          </p:nvPr>
        </p:nvSpPr>
        <p:spPr>
          <a:xfrm>
            <a:off x="3836210" y="1305810"/>
            <a:ext cx="41700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Homework</a:t>
            </a:r>
            <a:endParaRPr sz="5400" dirty="0"/>
          </a:p>
        </p:txBody>
      </p:sp>
      <p:sp>
        <p:nvSpPr>
          <p:cNvPr id="6454" name="Google Shape;6454;p50"/>
          <p:cNvSpPr txBox="1">
            <a:spLocks noGrp="1"/>
          </p:cNvSpPr>
          <p:nvPr>
            <p:ph type="subTitle" idx="1"/>
          </p:nvPr>
        </p:nvSpPr>
        <p:spPr>
          <a:xfrm>
            <a:off x="3913050" y="2683100"/>
            <a:ext cx="4258500" cy="93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</a:t>
            </a:r>
            <a:r>
              <a:rPr lang="en" dirty="0"/>
              <a:t>age </a:t>
            </a:r>
            <a:r>
              <a:rPr lang="en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(  5   )</a:t>
            </a:r>
            <a:r>
              <a:rPr lang="en" dirty="0"/>
              <a:t> , exercise </a:t>
            </a:r>
            <a:r>
              <a:rPr lang="en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(  i )</a:t>
            </a:r>
            <a:endParaRPr b="1" dirty="0">
              <a:solidFill>
                <a:schemeClr val="accent2">
                  <a:lumMod val="75000"/>
                  <a:lumOff val="25000"/>
                </a:schemeClr>
              </a:solidFill>
            </a:endParaRPr>
          </a:p>
        </p:txBody>
      </p:sp>
      <p:pic>
        <p:nvPicPr>
          <p:cNvPr id="73" name="صورة 72">
            <a:extLst>
              <a:ext uri="{FF2B5EF4-FFF2-40B4-BE49-F238E27FC236}">
                <a16:creationId xmlns:a16="http://schemas.microsoft.com/office/drawing/2014/main" id="{17324718-C6B8-43EE-BC78-A598265C916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784096">
            <a:off x="248938" y="387005"/>
            <a:ext cx="3929285" cy="4419082"/>
          </a:xfrm>
          <a:prstGeom prst="rect">
            <a:avLst/>
          </a:pr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09172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32"/>
          <p:cNvSpPr txBox="1">
            <a:spLocks noGrp="1"/>
          </p:cNvSpPr>
          <p:nvPr>
            <p:ph type="title" idx="9"/>
          </p:nvPr>
        </p:nvSpPr>
        <p:spPr>
          <a:xfrm>
            <a:off x="857775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376" name="Google Shape;1376;p32"/>
          <p:cNvSpPr txBox="1">
            <a:spLocks noGrp="1"/>
          </p:cNvSpPr>
          <p:nvPr>
            <p:ph type="title" idx="8"/>
          </p:nvPr>
        </p:nvSpPr>
        <p:spPr>
          <a:xfrm>
            <a:off x="857775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377" name="Google Shape;1377;p32"/>
          <p:cNvSpPr txBox="1">
            <a:spLocks noGrp="1"/>
          </p:cNvSpPr>
          <p:nvPr>
            <p:ph type="title" idx="13"/>
          </p:nvPr>
        </p:nvSpPr>
        <p:spPr>
          <a:xfrm>
            <a:off x="3366216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378" name="Google Shape;1378;p32"/>
          <p:cNvSpPr txBox="1">
            <a:spLocks noGrp="1"/>
          </p:cNvSpPr>
          <p:nvPr>
            <p:ph type="title" idx="14"/>
          </p:nvPr>
        </p:nvSpPr>
        <p:spPr>
          <a:xfrm>
            <a:off x="3366216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379" name="Google Shape;1379;p32"/>
          <p:cNvSpPr txBox="1">
            <a:spLocks noGrp="1"/>
          </p:cNvSpPr>
          <p:nvPr>
            <p:ph type="title" idx="15"/>
          </p:nvPr>
        </p:nvSpPr>
        <p:spPr>
          <a:xfrm>
            <a:off x="220538" y="4367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/>
              <a:t>Lesson Goals</a:t>
            </a:r>
            <a:endParaRPr sz="4800" dirty="0"/>
          </a:p>
        </p:txBody>
      </p:sp>
      <p:sp>
        <p:nvSpPr>
          <p:cNvPr id="1380" name="Google Shape;1380;p32"/>
          <p:cNvSpPr txBox="1">
            <a:spLocks noGrp="1"/>
          </p:cNvSpPr>
          <p:nvPr>
            <p:ph type="title"/>
          </p:nvPr>
        </p:nvSpPr>
        <p:spPr>
          <a:xfrm>
            <a:off x="1679766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Describe</a:t>
            </a:r>
            <a:endParaRPr dirty="0"/>
          </a:p>
        </p:txBody>
      </p:sp>
      <p:sp>
        <p:nvSpPr>
          <p:cNvPr id="1381" name="Google Shape;1381;p32"/>
          <p:cNvSpPr txBox="1">
            <a:spLocks noGrp="1"/>
          </p:cNvSpPr>
          <p:nvPr>
            <p:ph type="subTitle" idx="1"/>
          </p:nvPr>
        </p:nvSpPr>
        <p:spPr>
          <a:xfrm>
            <a:off x="167977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pictures using their own words</a:t>
            </a:r>
            <a:endParaRPr dirty="0"/>
          </a:p>
        </p:txBody>
      </p:sp>
      <p:sp>
        <p:nvSpPr>
          <p:cNvPr id="1382" name="Google Shape;1382;p32"/>
          <p:cNvSpPr txBox="1">
            <a:spLocks noGrp="1"/>
          </p:cNvSpPr>
          <p:nvPr>
            <p:ph type="title" idx="2"/>
          </p:nvPr>
        </p:nvSpPr>
        <p:spPr>
          <a:xfrm>
            <a:off x="4190402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Read</a:t>
            </a:r>
            <a:endParaRPr dirty="0"/>
          </a:p>
        </p:txBody>
      </p:sp>
      <p:sp>
        <p:nvSpPr>
          <p:cNvPr id="1383" name="Google Shape;1383;p32"/>
          <p:cNvSpPr txBox="1">
            <a:spLocks noGrp="1"/>
          </p:cNvSpPr>
          <p:nvPr>
            <p:ph type="subTitle" idx="3"/>
          </p:nvPr>
        </p:nvSpPr>
        <p:spPr>
          <a:xfrm>
            <a:off x="4190406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f</a:t>
            </a:r>
            <a:r>
              <a:rPr lang="en" dirty="0"/>
              <a:t>or specific information</a:t>
            </a:r>
            <a:endParaRPr dirty="0"/>
          </a:p>
        </p:txBody>
      </p:sp>
      <p:sp>
        <p:nvSpPr>
          <p:cNvPr id="1384" name="Google Shape;1384;p32"/>
          <p:cNvSpPr txBox="1">
            <a:spLocks noGrp="1"/>
          </p:cNvSpPr>
          <p:nvPr>
            <p:ph type="title" idx="4"/>
          </p:nvPr>
        </p:nvSpPr>
        <p:spPr>
          <a:xfrm>
            <a:off x="1679766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Deduce </a:t>
            </a:r>
            <a:endParaRPr dirty="0"/>
          </a:p>
        </p:txBody>
      </p:sp>
      <p:sp>
        <p:nvSpPr>
          <p:cNvPr id="1385" name="Google Shape;1385;p32"/>
          <p:cNvSpPr txBox="1">
            <a:spLocks noGrp="1"/>
          </p:cNvSpPr>
          <p:nvPr>
            <p:ph type="subTitle" idx="5"/>
          </p:nvPr>
        </p:nvSpPr>
        <p:spPr>
          <a:xfrm>
            <a:off x="1679775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meaning of the new words</a:t>
            </a:r>
            <a:endParaRPr dirty="0"/>
          </a:p>
        </p:txBody>
      </p:sp>
      <p:sp>
        <p:nvSpPr>
          <p:cNvPr id="1386" name="Google Shape;1386;p32"/>
          <p:cNvSpPr txBox="1">
            <a:spLocks noGrp="1"/>
          </p:cNvSpPr>
          <p:nvPr>
            <p:ph type="title" idx="6"/>
          </p:nvPr>
        </p:nvSpPr>
        <p:spPr>
          <a:xfrm>
            <a:off x="4190402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Answer</a:t>
            </a:r>
            <a:endParaRPr dirty="0"/>
          </a:p>
        </p:txBody>
      </p:sp>
      <p:sp>
        <p:nvSpPr>
          <p:cNvPr id="1387" name="Google Shape;1387;p32"/>
          <p:cNvSpPr txBox="1">
            <a:spLocks noGrp="1"/>
          </p:cNvSpPr>
          <p:nvPr>
            <p:ph type="subTitle" idx="7"/>
          </p:nvPr>
        </p:nvSpPr>
        <p:spPr>
          <a:xfrm>
            <a:off x="4190406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S</a:t>
            </a:r>
            <a:r>
              <a:rPr lang="en" dirty="0"/>
              <a:t>ome questions about the text</a:t>
            </a:r>
            <a:endParaRPr dirty="0"/>
          </a:p>
        </p:txBody>
      </p:sp>
      <p:sp>
        <p:nvSpPr>
          <p:cNvPr id="1388" name="Google Shape;1388;p32"/>
          <p:cNvSpPr txBox="1">
            <a:spLocks noGrp="1"/>
          </p:cNvSpPr>
          <p:nvPr>
            <p:ph type="title" idx="16"/>
          </p:nvPr>
        </p:nvSpPr>
        <p:spPr>
          <a:xfrm>
            <a:off x="6699009" y="1398600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Creat</a:t>
            </a:r>
            <a:endParaRPr dirty="0"/>
          </a:p>
        </p:txBody>
      </p:sp>
      <p:sp>
        <p:nvSpPr>
          <p:cNvPr id="1389" name="Google Shape;1389;p32"/>
          <p:cNvSpPr txBox="1">
            <a:spLocks noGrp="1"/>
          </p:cNvSpPr>
          <p:nvPr>
            <p:ph type="subTitle" idx="17"/>
          </p:nvPr>
        </p:nvSpPr>
        <p:spPr>
          <a:xfrm>
            <a:off x="6699005" y="1926300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an outline of a reading</a:t>
            </a:r>
            <a:endParaRPr dirty="0"/>
          </a:p>
        </p:txBody>
      </p:sp>
      <p:sp>
        <p:nvSpPr>
          <p:cNvPr id="1390" name="Google Shape;1390;p32"/>
          <p:cNvSpPr txBox="1">
            <a:spLocks noGrp="1"/>
          </p:cNvSpPr>
          <p:nvPr>
            <p:ph type="title" idx="18"/>
          </p:nvPr>
        </p:nvSpPr>
        <p:spPr>
          <a:xfrm>
            <a:off x="6701034" y="2909251"/>
            <a:ext cx="15852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Discuss</a:t>
            </a:r>
            <a:endParaRPr dirty="0"/>
          </a:p>
        </p:txBody>
      </p:sp>
      <p:sp>
        <p:nvSpPr>
          <p:cNvPr id="1391" name="Google Shape;1391;p32"/>
          <p:cNvSpPr txBox="1">
            <a:spLocks noGrp="1"/>
          </p:cNvSpPr>
          <p:nvPr>
            <p:ph type="subTitle" idx="19"/>
          </p:nvPr>
        </p:nvSpPr>
        <p:spPr>
          <a:xfrm>
            <a:off x="6701030" y="3436949"/>
            <a:ext cx="1585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t</a:t>
            </a:r>
            <a:r>
              <a:rPr lang="en" dirty="0"/>
              <a:t>he topic of relationship of a good friend</a:t>
            </a:r>
            <a:endParaRPr dirty="0"/>
          </a:p>
        </p:txBody>
      </p:sp>
      <p:sp>
        <p:nvSpPr>
          <p:cNvPr id="1392" name="Google Shape;1392;p32"/>
          <p:cNvSpPr txBox="1">
            <a:spLocks noGrp="1"/>
          </p:cNvSpPr>
          <p:nvPr>
            <p:ph type="title" idx="20"/>
          </p:nvPr>
        </p:nvSpPr>
        <p:spPr>
          <a:xfrm>
            <a:off x="5876847" y="1445087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393" name="Google Shape;1393;p32"/>
          <p:cNvSpPr txBox="1">
            <a:spLocks noGrp="1"/>
          </p:cNvSpPr>
          <p:nvPr>
            <p:ph type="title" idx="21"/>
          </p:nvPr>
        </p:nvSpPr>
        <p:spPr>
          <a:xfrm>
            <a:off x="5876847" y="2924576"/>
            <a:ext cx="720900" cy="104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grpSp>
        <p:nvGrpSpPr>
          <p:cNvPr id="1394" name="Google Shape;1394;p32"/>
          <p:cNvGrpSpPr/>
          <p:nvPr/>
        </p:nvGrpSpPr>
        <p:grpSpPr>
          <a:xfrm rot="5400000">
            <a:off x="1176366" y="2038251"/>
            <a:ext cx="172306" cy="634199"/>
            <a:chOff x="5218000" y="988300"/>
            <a:chExt cx="437325" cy="1184975"/>
          </a:xfrm>
        </p:grpSpPr>
        <p:sp>
          <p:nvSpPr>
            <p:cNvPr id="1395" name="Google Shape;1395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" name="Google Shape;1423;p32"/>
          <p:cNvGrpSpPr/>
          <p:nvPr/>
        </p:nvGrpSpPr>
        <p:grpSpPr>
          <a:xfrm rot="5400000">
            <a:off x="3685891" y="2038251"/>
            <a:ext cx="172306" cy="634199"/>
            <a:chOff x="5218000" y="988300"/>
            <a:chExt cx="437325" cy="1184975"/>
          </a:xfrm>
        </p:grpSpPr>
        <p:sp>
          <p:nvSpPr>
            <p:cNvPr id="1424" name="Google Shape;1424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" name="Google Shape;1452;p32"/>
          <p:cNvGrpSpPr/>
          <p:nvPr/>
        </p:nvGrpSpPr>
        <p:grpSpPr>
          <a:xfrm rot="5400000">
            <a:off x="6152153" y="2038251"/>
            <a:ext cx="172306" cy="634199"/>
            <a:chOff x="5218000" y="988300"/>
            <a:chExt cx="437325" cy="1184975"/>
          </a:xfrm>
        </p:grpSpPr>
        <p:sp>
          <p:nvSpPr>
            <p:cNvPr id="1453" name="Google Shape;1453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1" name="Google Shape;1481;p32"/>
          <p:cNvGrpSpPr/>
          <p:nvPr/>
        </p:nvGrpSpPr>
        <p:grpSpPr>
          <a:xfrm rot="5400000">
            <a:off x="1176366" y="3509226"/>
            <a:ext cx="172306" cy="634199"/>
            <a:chOff x="5218000" y="988300"/>
            <a:chExt cx="437325" cy="1184975"/>
          </a:xfrm>
        </p:grpSpPr>
        <p:sp>
          <p:nvSpPr>
            <p:cNvPr id="1482" name="Google Shape;1482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" name="Google Shape;1510;p32"/>
          <p:cNvGrpSpPr/>
          <p:nvPr/>
        </p:nvGrpSpPr>
        <p:grpSpPr>
          <a:xfrm rot="5400000">
            <a:off x="6152153" y="3509226"/>
            <a:ext cx="172306" cy="634199"/>
            <a:chOff x="5218000" y="988300"/>
            <a:chExt cx="437325" cy="1184975"/>
          </a:xfrm>
        </p:grpSpPr>
        <p:sp>
          <p:nvSpPr>
            <p:cNvPr id="1511" name="Google Shape;1511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32"/>
          <p:cNvGrpSpPr/>
          <p:nvPr/>
        </p:nvGrpSpPr>
        <p:grpSpPr>
          <a:xfrm rot="5400000">
            <a:off x="3685891" y="3509226"/>
            <a:ext cx="172306" cy="634199"/>
            <a:chOff x="5218000" y="988300"/>
            <a:chExt cx="437325" cy="1184975"/>
          </a:xfrm>
        </p:grpSpPr>
        <p:sp>
          <p:nvSpPr>
            <p:cNvPr id="1540" name="Google Shape;1540;p32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1" name="Google Shape;7691;p61"/>
          <p:cNvSpPr txBox="1">
            <a:spLocks noGrp="1"/>
          </p:cNvSpPr>
          <p:nvPr>
            <p:ph type="ctrTitle"/>
          </p:nvPr>
        </p:nvSpPr>
        <p:spPr>
          <a:xfrm>
            <a:off x="2345426" y="504598"/>
            <a:ext cx="42840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dirty="0"/>
              <a:t>Thanks!</a:t>
            </a:r>
            <a:endParaRPr sz="7200" dirty="0"/>
          </a:p>
        </p:txBody>
      </p:sp>
      <p:pic>
        <p:nvPicPr>
          <p:cNvPr id="7" name="صورة 6">
            <a:extLst>
              <a:ext uri="{FF2B5EF4-FFF2-40B4-BE49-F238E27FC236}">
                <a16:creationId xmlns:a16="http://schemas.microsoft.com/office/drawing/2014/main" id="{4886B7A4-F03F-48D3-938E-B3AA436288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99" y="1506069"/>
            <a:ext cx="3918857" cy="2984287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chemeClr val="accent2">
                <a:lumMod val="90000"/>
                <a:lumOff val="10000"/>
              </a:schemeClr>
            </a:solidFill>
            <a:miter lim="800000"/>
          </a:ln>
          <a:effectLst>
            <a:glow rad="101600">
              <a:schemeClr val="accent2">
                <a:satMod val="175000"/>
                <a:alpha val="40000"/>
              </a:scheme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9" name="Google Shape;6339;p48"/>
          <p:cNvSpPr txBox="1">
            <a:spLocks noGrp="1"/>
          </p:cNvSpPr>
          <p:nvPr>
            <p:ph type="title"/>
          </p:nvPr>
        </p:nvSpPr>
        <p:spPr>
          <a:xfrm>
            <a:off x="2896880" y="244600"/>
            <a:ext cx="349853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Warm Up</a:t>
            </a:r>
            <a:endParaRPr sz="6000" dirty="0"/>
          </a:p>
        </p:txBody>
      </p:sp>
      <p:pic>
        <p:nvPicPr>
          <p:cNvPr id="2" name="صورة 1">
            <a:extLst>
              <a:ext uri="{FF2B5EF4-FFF2-40B4-BE49-F238E27FC236}">
                <a16:creationId xmlns:a16="http://schemas.microsoft.com/office/drawing/2014/main" id="{5E8F5036-F017-4EA4-AF46-ED19561C8F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82691" y="1736593"/>
            <a:ext cx="6954808" cy="973030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006600"/>
            </a:solidFill>
            <a:miter lim="800000"/>
          </a:ln>
          <a:effectLst>
            <a:glow rad="101600">
              <a:srgbClr val="92D050">
                <a:alpha val="60000"/>
              </a:srgbClr>
            </a:glow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pic>
        <p:nvPicPr>
          <p:cNvPr id="4098" name="Picture 2">
            <a:extLst>
              <a:ext uri="{FF2B5EF4-FFF2-40B4-BE49-F238E27FC236}">
                <a16:creationId xmlns:a16="http://schemas.microsoft.com/office/drawing/2014/main" id="{2CFA5FFB-E16C-4FD2-B2CB-6D7A34600F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2084" y="2935300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9663ED72-804C-4788-AE49-FE2EBFEC0D59}"/>
              </a:ext>
            </a:extLst>
          </p:cNvPr>
          <p:cNvSpPr/>
          <p:nvPr/>
        </p:nvSpPr>
        <p:spPr>
          <a:xfrm>
            <a:off x="3289352" y="3265714"/>
            <a:ext cx="4970984" cy="694497"/>
          </a:xfrm>
          <a:prstGeom prst="wedgeRoundRectCallout">
            <a:avLst>
              <a:gd name="adj1" fmla="val -60082"/>
              <a:gd name="adj2" fmla="val 14245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How many animals can you get from the title?</a:t>
            </a:r>
            <a:endParaRPr lang="ar-SA" sz="1800" b="1" dirty="0"/>
          </a:p>
        </p:txBody>
      </p:sp>
      <p:pic>
        <p:nvPicPr>
          <p:cNvPr id="4100" name="Picture 4" descr="Best 1 Minute Timer GIFs | Gfycat">
            <a:extLst>
              <a:ext uri="{FF2B5EF4-FFF2-40B4-BE49-F238E27FC236}">
                <a16:creationId xmlns:a16="http://schemas.microsoft.com/office/drawing/2014/main" id="{33798BAA-D616-416D-BDCD-0B1B28ACE611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6375" y="338097"/>
            <a:ext cx="1638621" cy="891348"/>
          </a:xfrm>
          <a:prstGeom prst="rect">
            <a:avLst/>
          </a:prstGeom>
          <a:noFill/>
          <a:effectLst>
            <a:glow rad="139700">
              <a:schemeClr val="accent2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oogle Shape;5550;p47">
            <a:extLst>
              <a:ext uri="{FF2B5EF4-FFF2-40B4-BE49-F238E27FC236}">
                <a16:creationId xmlns:a16="http://schemas.microsoft.com/office/drawing/2014/main" id="{004C2316-3678-4F0F-BDEB-E284B4DC87B8}"/>
              </a:ext>
            </a:extLst>
          </p:cNvPr>
          <p:cNvGrpSpPr/>
          <p:nvPr/>
        </p:nvGrpSpPr>
        <p:grpSpPr>
          <a:xfrm>
            <a:off x="481689" y="1215060"/>
            <a:ext cx="2424185" cy="259331"/>
            <a:chOff x="2392934" y="2021832"/>
            <a:chExt cx="4027024" cy="863414"/>
          </a:xfrm>
        </p:grpSpPr>
        <p:grpSp>
          <p:nvGrpSpPr>
            <p:cNvPr id="10" name="Google Shape;5551;p47">
              <a:extLst>
                <a:ext uri="{FF2B5EF4-FFF2-40B4-BE49-F238E27FC236}">
                  <a16:creationId xmlns:a16="http://schemas.microsoft.com/office/drawing/2014/main" id="{DEEE5836-BD2A-423B-AE54-B14D17385E61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</p:grpSpPr>
          <p:sp>
            <p:nvSpPr>
              <p:cNvPr id="205" name="Google Shape;5552;p47">
                <a:extLst>
                  <a:ext uri="{FF2B5EF4-FFF2-40B4-BE49-F238E27FC236}">
                    <a16:creationId xmlns:a16="http://schemas.microsoft.com/office/drawing/2014/main" id="{5D5D04A3-35AC-4ECD-8D2C-02994700ABF6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553;p47">
                <a:extLst>
                  <a:ext uri="{FF2B5EF4-FFF2-40B4-BE49-F238E27FC236}">
                    <a16:creationId xmlns:a16="http://schemas.microsoft.com/office/drawing/2014/main" id="{AC928AE6-73BF-49E2-A59E-A6CC637578B1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554;p47">
                <a:extLst>
                  <a:ext uri="{FF2B5EF4-FFF2-40B4-BE49-F238E27FC236}">
                    <a16:creationId xmlns:a16="http://schemas.microsoft.com/office/drawing/2014/main" id="{DDC2DC70-CFDF-483D-B944-2C0CF88B9740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555;p47">
                <a:extLst>
                  <a:ext uri="{FF2B5EF4-FFF2-40B4-BE49-F238E27FC236}">
                    <a16:creationId xmlns:a16="http://schemas.microsoft.com/office/drawing/2014/main" id="{F7A66C17-ED35-43FD-BB5F-AA1BFE5A406B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56;p47">
                <a:extLst>
                  <a:ext uri="{FF2B5EF4-FFF2-40B4-BE49-F238E27FC236}">
                    <a16:creationId xmlns:a16="http://schemas.microsoft.com/office/drawing/2014/main" id="{08F6D521-6CE1-4B44-93C6-5D3F53CC54FD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57;p47">
                <a:extLst>
                  <a:ext uri="{FF2B5EF4-FFF2-40B4-BE49-F238E27FC236}">
                    <a16:creationId xmlns:a16="http://schemas.microsoft.com/office/drawing/2014/main" id="{A808E2A0-0547-43A6-A4F3-BCB65E61791B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58;p47">
                <a:extLst>
                  <a:ext uri="{FF2B5EF4-FFF2-40B4-BE49-F238E27FC236}">
                    <a16:creationId xmlns:a16="http://schemas.microsoft.com/office/drawing/2014/main" id="{9DD82A5B-1CE1-49B1-BA2C-BAAD228A5461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59;p47">
                <a:extLst>
                  <a:ext uri="{FF2B5EF4-FFF2-40B4-BE49-F238E27FC236}">
                    <a16:creationId xmlns:a16="http://schemas.microsoft.com/office/drawing/2014/main" id="{2F153838-AEF8-4E87-967B-AA969A794B51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60;p47">
                <a:extLst>
                  <a:ext uri="{FF2B5EF4-FFF2-40B4-BE49-F238E27FC236}">
                    <a16:creationId xmlns:a16="http://schemas.microsoft.com/office/drawing/2014/main" id="{9BAE16EC-87F4-46A7-A4BD-4B91397E2901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61;p47">
                <a:extLst>
                  <a:ext uri="{FF2B5EF4-FFF2-40B4-BE49-F238E27FC236}">
                    <a16:creationId xmlns:a16="http://schemas.microsoft.com/office/drawing/2014/main" id="{72663B7E-4296-40DE-BAAD-5FF17199A00E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62;p47">
                <a:extLst>
                  <a:ext uri="{FF2B5EF4-FFF2-40B4-BE49-F238E27FC236}">
                    <a16:creationId xmlns:a16="http://schemas.microsoft.com/office/drawing/2014/main" id="{6837D4C9-4C7A-47E7-BE37-85B0271A5538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63;p47">
                <a:extLst>
                  <a:ext uri="{FF2B5EF4-FFF2-40B4-BE49-F238E27FC236}">
                    <a16:creationId xmlns:a16="http://schemas.microsoft.com/office/drawing/2014/main" id="{C3AE7651-BA88-47DF-B3D9-B5A526C0F4B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64;p47">
                <a:extLst>
                  <a:ext uri="{FF2B5EF4-FFF2-40B4-BE49-F238E27FC236}">
                    <a16:creationId xmlns:a16="http://schemas.microsoft.com/office/drawing/2014/main" id="{931ADF5E-9745-417B-A6A2-F4EF106A6DC2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65;p47">
                <a:extLst>
                  <a:ext uri="{FF2B5EF4-FFF2-40B4-BE49-F238E27FC236}">
                    <a16:creationId xmlns:a16="http://schemas.microsoft.com/office/drawing/2014/main" id="{9F8B0971-9FD5-4F90-B73B-8E8A7B6F812B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66;p47">
                <a:extLst>
                  <a:ext uri="{FF2B5EF4-FFF2-40B4-BE49-F238E27FC236}">
                    <a16:creationId xmlns:a16="http://schemas.microsoft.com/office/drawing/2014/main" id="{8257E7BB-F737-4D0C-9995-35EB6178EBF5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67;p47">
                <a:extLst>
                  <a:ext uri="{FF2B5EF4-FFF2-40B4-BE49-F238E27FC236}">
                    <a16:creationId xmlns:a16="http://schemas.microsoft.com/office/drawing/2014/main" id="{F352EA35-E134-46FB-B4B1-3FDD25A861C1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68;p47">
                <a:extLst>
                  <a:ext uri="{FF2B5EF4-FFF2-40B4-BE49-F238E27FC236}">
                    <a16:creationId xmlns:a16="http://schemas.microsoft.com/office/drawing/2014/main" id="{BAAEE568-9ED8-483C-A971-4B0140D5DDE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69;p47">
                <a:extLst>
                  <a:ext uri="{FF2B5EF4-FFF2-40B4-BE49-F238E27FC236}">
                    <a16:creationId xmlns:a16="http://schemas.microsoft.com/office/drawing/2014/main" id="{2BA43C17-75D1-4B2B-913C-481EBF4B9869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70;p47">
                <a:extLst>
                  <a:ext uri="{FF2B5EF4-FFF2-40B4-BE49-F238E27FC236}">
                    <a16:creationId xmlns:a16="http://schemas.microsoft.com/office/drawing/2014/main" id="{43A3163F-4589-46C0-B195-9A600941295B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71;p47">
                <a:extLst>
                  <a:ext uri="{FF2B5EF4-FFF2-40B4-BE49-F238E27FC236}">
                    <a16:creationId xmlns:a16="http://schemas.microsoft.com/office/drawing/2014/main" id="{A246E864-91F6-4B94-AFC2-8CAF83900177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72;p47">
                <a:extLst>
                  <a:ext uri="{FF2B5EF4-FFF2-40B4-BE49-F238E27FC236}">
                    <a16:creationId xmlns:a16="http://schemas.microsoft.com/office/drawing/2014/main" id="{800E31F6-98B0-45B6-9CFC-F9033B952E3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73;p47">
                <a:extLst>
                  <a:ext uri="{FF2B5EF4-FFF2-40B4-BE49-F238E27FC236}">
                    <a16:creationId xmlns:a16="http://schemas.microsoft.com/office/drawing/2014/main" id="{7CD6EACD-6DD6-4C62-9E7A-BA7C436E033D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74;p47">
                <a:extLst>
                  <a:ext uri="{FF2B5EF4-FFF2-40B4-BE49-F238E27FC236}">
                    <a16:creationId xmlns:a16="http://schemas.microsoft.com/office/drawing/2014/main" id="{8E279A62-AF3F-433A-8C64-735EAF05E24D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75;p47">
                <a:extLst>
                  <a:ext uri="{FF2B5EF4-FFF2-40B4-BE49-F238E27FC236}">
                    <a16:creationId xmlns:a16="http://schemas.microsoft.com/office/drawing/2014/main" id="{A43B4CD5-CEFB-4843-BD13-239C68B6FFA2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76;p47">
                <a:extLst>
                  <a:ext uri="{FF2B5EF4-FFF2-40B4-BE49-F238E27FC236}">
                    <a16:creationId xmlns:a16="http://schemas.microsoft.com/office/drawing/2014/main" id="{BC422401-95C3-4732-9430-987E6F88B047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77;p47">
                <a:extLst>
                  <a:ext uri="{FF2B5EF4-FFF2-40B4-BE49-F238E27FC236}">
                    <a16:creationId xmlns:a16="http://schemas.microsoft.com/office/drawing/2014/main" id="{71A78654-3003-429B-BE52-84257779DC81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78;p47">
                <a:extLst>
                  <a:ext uri="{FF2B5EF4-FFF2-40B4-BE49-F238E27FC236}">
                    <a16:creationId xmlns:a16="http://schemas.microsoft.com/office/drawing/2014/main" id="{9D6A8036-F81D-4E74-9BC3-BC6FFEB79F87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79;p47">
                <a:extLst>
                  <a:ext uri="{FF2B5EF4-FFF2-40B4-BE49-F238E27FC236}">
                    <a16:creationId xmlns:a16="http://schemas.microsoft.com/office/drawing/2014/main" id="{2E4A7D2A-2F70-43EA-A51B-1B4FB0503D77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80;p47">
                <a:extLst>
                  <a:ext uri="{FF2B5EF4-FFF2-40B4-BE49-F238E27FC236}">
                    <a16:creationId xmlns:a16="http://schemas.microsoft.com/office/drawing/2014/main" id="{F6526F6B-AF6B-4933-BD3B-9AE25DE5A946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81;p47">
                <a:extLst>
                  <a:ext uri="{FF2B5EF4-FFF2-40B4-BE49-F238E27FC236}">
                    <a16:creationId xmlns:a16="http://schemas.microsoft.com/office/drawing/2014/main" id="{5E218DE7-D5B6-4CA3-9BB9-4A58567859D6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82;p47">
                <a:extLst>
                  <a:ext uri="{FF2B5EF4-FFF2-40B4-BE49-F238E27FC236}">
                    <a16:creationId xmlns:a16="http://schemas.microsoft.com/office/drawing/2014/main" id="{B0B8211C-E0B2-4C4D-B5B2-6BF29C0FA143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83;p47">
                <a:extLst>
                  <a:ext uri="{FF2B5EF4-FFF2-40B4-BE49-F238E27FC236}">
                    <a16:creationId xmlns:a16="http://schemas.microsoft.com/office/drawing/2014/main" id="{44C8E3F8-91F2-44F9-8B88-CE5BD2AB10C5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84;p47">
                <a:extLst>
                  <a:ext uri="{FF2B5EF4-FFF2-40B4-BE49-F238E27FC236}">
                    <a16:creationId xmlns:a16="http://schemas.microsoft.com/office/drawing/2014/main" id="{D0FAEC47-579E-4D03-B92E-8EDD434B74F2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85;p47">
                <a:extLst>
                  <a:ext uri="{FF2B5EF4-FFF2-40B4-BE49-F238E27FC236}">
                    <a16:creationId xmlns:a16="http://schemas.microsoft.com/office/drawing/2014/main" id="{D2A572A0-1F92-473D-9D74-EED80D08FA9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86;p47">
                <a:extLst>
                  <a:ext uri="{FF2B5EF4-FFF2-40B4-BE49-F238E27FC236}">
                    <a16:creationId xmlns:a16="http://schemas.microsoft.com/office/drawing/2014/main" id="{1B759D6B-4C0D-43F2-A150-4D9108347D1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587;p47">
                <a:extLst>
                  <a:ext uri="{FF2B5EF4-FFF2-40B4-BE49-F238E27FC236}">
                    <a16:creationId xmlns:a16="http://schemas.microsoft.com/office/drawing/2014/main" id="{341A217F-9FA3-4C7D-AE54-77E706720491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88;p47">
                <a:extLst>
                  <a:ext uri="{FF2B5EF4-FFF2-40B4-BE49-F238E27FC236}">
                    <a16:creationId xmlns:a16="http://schemas.microsoft.com/office/drawing/2014/main" id="{2E2E85FE-4F8E-481C-8FF4-306668F21CA8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89;p47">
                <a:extLst>
                  <a:ext uri="{FF2B5EF4-FFF2-40B4-BE49-F238E27FC236}">
                    <a16:creationId xmlns:a16="http://schemas.microsoft.com/office/drawing/2014/main" id="{7920D13A-E0A4-44CF-B38B-3E8C542949EF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90;p47">
                <a:extLst>
                  <a:ext uri="{FF2B5EF4-FFF2-40B4-BE49-F238E27FC236}">
                    <a16:creationId xmlns:a16="http://schemas.microsoft.com/office/drawing/2014/main" id="{22BE39B7-EB40-49C6-9D50-0F10E1992EA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91;p47">
                <a:extLst>
                  <a:ext uri="{FF2B5EF4-FFF2-40B4-BE49-F238E27FC236}">
                    <a16:creationId xmlns:a16="http://schemas.microsoft.com/office/drawing/2014/main" id="{C112AA1A-A1E4-403F-87B0-8C841A2B3726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92;p47">
                <a:extLst>
                  <a:ext uri="{FF2B5EF4-FFF2-40B4-BE49-F238E27FC236}">
                    <a16:creationId xmlns:a16="http://schemas.microsoft.com/office/drawing/2014/main" id="{2F33AF2F-9F50-4D96-9681-290A7DF8E165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93;p47">
                <a:extLst>
                  <a:ext uri="{FF2B5EF4-FFF2-40B4-BE49-F238E27FC236}">
                    <a16:creationId xmlns:a16="http://schemas.microsoft.com/office/drawing/2014/main" id="{A29E43F5-7F12-465E-B98B-65E90D195240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94;p47">
                <a:extLst>
                  <a:ext uri="{FF2B5EF4-FFF2-40B4-BE49-F238E27FC236}">
                    <a16:creationId xmlns:a16="http://schemas.microsoft.com/office/drawing/2014/main" id="{F0AD39D3-E543-41E0-B2B7-984CF5E0799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95;p47">
                <a:extLst>
                  <a:ext uri="{FF2B5EF4-FFF2-40B4-BE49-F238E27FC236}">
                    <a16:creationId xmlns:a16="http://schemas.microsoft.com/office/drawing/2014/main" id="{CF7AE935-FCA0-4469-8D52-F704D1A38634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96;p47">
                <a:extLst>
                  <a:ext uri="{FF2B5EF4-FFF2-40B4-BE49-F238E27FC236}">
                    <a16:creationId xmlns:a16="http://schemas.microsoft.com/office/drawing/2014/main" id="{CA591054-82E5-4C19-ACB1-D7EBD6FE64A2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597;p47">
                <a:extLst>
                  <a:ext uri="{FF2B5EF4-FFF2-40B4-BE49-F238E27FC236}">
                    <a16:creationId xmlns:a16="http://schemas.microsoft.com/office/drawing/2014/main" id="{15F07838-1C70-4835-AFFE-8CDBA5259EE1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98;p47">
                <a:extLst>
                  <a:ext uri="{FF2B5EF4-FFF2-40B4-BE49-F238E27FC236}">
                    <a16:creationId xmlns:a16="http://schemas.microsoft.com/office/drawing/2014/main" id="{D1709D07-D5E3-40FE-A2F5-7AA009DCB0E0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99;p47">
                <a:extLst>
                  <a:ext uri="{FF2B5EF4-FFF2-40B4-BE49-F238E27FC236}">
                    <a16:creationId xmlns:a16="http://schemas.microsoft.com/office/drawing/2014/main" id="{2C24E644-CF2D-4A95-9BE3-B7E0258EB702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600;p47">
                <a:extLst>
                  <a:ext uri="{FF2B5EF4-FFF2-40B4-BE49-F238E27FC236}">
                    <a16:creationId xmlns:a16="http://schemas.microsoft.com/office/drawing/2014/main" id="{492E600D-9A2A-4C83-9FE5-F2CAFBE6963B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601;p47">
                <a:extLst>
                  <a:ext uri="{FF2B5EF4-FFF2-40B4-BE49-F238E27FC236}">
                    <a16:creationId xmlns:a16="http://schemas.microsoft.com/office/drawing/2014/main" id="{E0F23A57-084C-460B-98D8-388A25A206D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602;p47">
                <a:extLst>
                  <a:ext uri="{FF2B5EF4-FFF2-40B4-BE49-F238E27FC236}">
                    <a16:creationId xmlns:a16="http://schemas.microsoft.com/office/drawing/2014/main" id="{28C39556-A947-4368-91DC-C6F4A49DB90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603;p47">
                <a:extLst>
                  <a:ext uri="{FF2B5EF4-FFF2-40B4-BE49-F238E27FC236}">
                    <a16:creationId xmlns:a16="http://schemas.microsoft.com/office/drawing/2014/main" id="{A3A82EE3-A562-4C36-95A7-493D0E37FB81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604;p47">
                <a:extLst>
                  <a:ext uri="{FF2B5EF4-FFF2-40B4-BE49-F238E27FC236}">
                    <a16:creationId xmlns:a16="http://schemas.microsoft.com/office/drawing/2014/main" id="{A98DB81A-9B19-423E-8656-6F6AF0CC7A77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605;p47">
                <a:extLst>
                  <a:ext uri="{FF2B5EF4-FFF2-40B4-BE49-F238E27FC236}">
                    <a16:creationId xmlns:a16="http://schemas.microsoft.com/office/drawing/2014/main" id="{D0DA401E-42B9-4504-B81C-7A8EBD0799E9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606;p47">
                <a:extLst>
                  <a:ext uri="{FF2B5EF4-FFF2-40B4-BE49-F238E27FC236}">
                    <a16:creationId xmlns:a16="http://schemas.microsoft.com/office/drawing/2014/main" id="{DE7BAA42-16C5-4C76-B807-D05121EFE158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607;p47">
                <a:extLst>
                  <a:ext uri="{FF2B5EF4-FFF2-40B4-BE49-F238E27FC236}">
                    <a16:creationId xmlns:a16="http://schemas.microsoft.com/office/drawing/2014/main" id="{88A6E180-D7CA-4ED5-8B74-4E94CB6ABAA0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608;p47">
                <a:extLst>
                  <a:ext uri="{FF2B5EF4-FFF2-40B4-BE49-F238E27FC236}">
                    <a16:creationId xmlns:a16="http://schemas.microsoft.com/office/drawing/2014/main" id="{87F0429C-D35E-4478-B7CD-4C1980AD758A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609;p47">
                <a:extLst>
                  <a:ext uri="{FF2B5EF4-FFF2-40B4-BE49-F238E27FC236}">
                    <a16:creationId xmlns:a16="http://schemas.microsoft.com/office/drawing/2014/main" id="{AAAFA20E-614D-41BA-A3B3-8B527139711C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610;p47">
                <a:extLst>
                  <a:ext uri="{FF2B5EF4-FFF2-40B4-BE49-F238E27FC236}">
                    <a16:creationId xmlns:a16="http://schemas.microsoft.com/office/drawing/2014/main" id="{6A8CF000-7FC4-4DA4-8D7F-2DE93B5EDD8C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611;p47">
                <a:extLst>
                  <a:ext uri="{FF2B5EF4-FFF2-40B4-BE49-F238E27FC236}">
                    <a16:creationId xmlns:a16="http://schemas.microsoft.com/office/drawing/2014/main" id="{7032DCC2-B6CA-494D-A31A-C4BC7A00185A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612;p47">
                <a:extLst>
                  <a:ext uri="{FF2B5EF4-FFF2-40B4-BE49-F238E27FC236}">
                    <a16:creationId xmlns:a16="http://schemas.microsoft.com/office/drawing/2014/main" id="{FC1C8E7B-0B35-44F0-A168-7E3A59E616C1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613;p47">
                <a:extLst>
                  <a:ext uri="{FF2B5EF4-FFF2-40B4-BE49-F238E27FC236}">
                    <a16:creationId xmlns:a16="http://schemas.microsoft.com/office/drawing/2014/main" id="{916942A3-3AA3-402B-8CB6-4D6CC5C38B67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614;p47">
                <a:extLst>
                  <a:ext uri="{FF2B5EF4-FFF2-40B4-BE49-F238E27FC236}">
                    <a16:creationId xmlns:a16="http://schemas.microsoft.com/office/drawing/2014/main" id="{37E258B5-393C-43B5-A120-5289562F0A68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615;p47">
                <a:extLst>
                  <a:ext uri="{FF2B5EF4-FFF2-40B4-BE49-F238E27FC236}">
                    <a16:creationId xmlns:a16="http://schemas.microsoft.com/office/drawing/2014/main" id="{190BE9AE-1C82-49EC-8DA9-D141E9CBFA5A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616;p47">
                <a:extLst>
                  <a:ext uri="{FF2B5EF4-FFF2-40B4-BE49-F238E27FC236}">
                    <a16:creationId xmlns:a16="http://schemas.microsoft.com/office/drawing/2014/main" id="{83B9190F-4170-4C63-8F3B-F745247B59A7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617;p47">
                <a:extLst>
                  <a:ext uri="{FF2B5EF4-FFF2-40B4-BE49-F238E27FC236}">
                    <a16:creationId xmlns:a16="http://schemas.microsoft.com/office/drawing/2014/main" id="{B4E7B44F-2945-4547-A653-930ADEB9AEC8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618;p47">
                <a:extLst>
                  <a:ext uri="{FF2B5EF4-FFF2-40B4-BE49-F238E27FC236}">
                    <a16:creationId xmlns:a16="http://schemas.microsoft.com/office/drawing/2014/main" id="{3C2706BF-A2EE-4321-831F-CA4CC5A4CBE0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619;p47">
                <a:extLst>
                  <a:ext uri="{FF2B5EF4-FFF2-40B4-BE49-F238E27FC236}">
                    <a16:creationId xmlns:a16="http://schemas.microsoft.com/office/drawing/2014/main" id="{B62BF0F3-8B5C-49BB-A4EF-E8C19360AB99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620;p47">
                <a:extLst>
                  <a:ext uri="{FF2B5EF4-FFF2-40B4-BE49-F238E27FC236}">
                    <a16:creationId xmlns:a16="http://schemas.microsoft.com/office/drawing/2014/main" id="{240A09C5-8E39-4064-A01F-345AA97451F6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621;p47">
                <a:extLst>
                  <a:ext uri="{FF2B5EF4-FFF2-40B4-BE49-F238E27FC236}">
                    <a16:creationId xmlns:a16="http://schemas.microsoft.com/office/drawing/2014/main" id="{3EE53A5E-3E77-4A27-81C2-AC62592AEC38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622;p47">
                <a:extLst>
                  <a:ext uri="{FF2B5EF4-FFF2-40B4-BE49-F238E27FC236}">
                    <a16:creationId xmlns:a16="http://schemas.microsoft.com/office/drawing/2014/main" id="{36AC8577-1724-478D-A22C-EE3F46750960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623;p47">
                <a:extLst>
                  <a:ext uri="{FF2B5EF4-FFF2-40B4-BE49-F238E27FC236}">
                    <a16:creationId xmlns:a16="http://schemas.microsoft.com/office/drawing/2014/main" id="{1EA9F6E3-3890-4EF9-AB40-E9B1F8EFAA15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624;p47">
                <a:extLst>
                  <a:ext uri="{FF2B5EF4-FFF2-40B4-BE49-F238E27FC236}">
                    <a16:creationId xmlns:a16="http://schemas.microsoft.com/office/drawing/2014/main" id="{64F3160A-9B53-43CD-A6E5-EF6A114FF671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625;p47">
                <a:extLst>
                  <a:ext uri="{FF2B5EF4-FFF2-40B4-BE49-F238E27FC236}">
                    <a16:creationId xmlns:a16="http://schemas.microsoft.com/office/drawing/2014/main" id="{8834FC40-B7FB-48B2-B2A3-5F2F016A1426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626;p47">
                <a:extLst>
                  <a:ext uri="{FF2B5EF4-FFF2-40B4-BE49-F238E27FC236}">
                    <a16:creationId xmlns:a16="http://schemas.microsoft.com/office/drawing/2014/main" id="{565E62CC-8CBF-4120-BE87-2D22EB37F545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627;p47">
                <a:extLst>
                  <a:ext uri="{FF2B5EF4-FFF2-40B4-BE49-F238E27FC236}">
                    <a16:creationId xmlns:a16="http://schemas.microsoft.com/office/drawing/2014/main" id="{3C9EFE4E-B625-419E-AEA2-61F49C6D0E80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628;p47">
                <a:extLst>
                  <a:ext uri="{FF2B5EF4-FFF2-40B4-BE49-F238E27FC236}">
                    <a16:creationId xmlns:a16="http://schemas.microsoft.com/office/drawing/2014/main" id="{8302345E-0645-40F1-9BA2-7247445729C5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629;p47">
                <a:extLst>
                  <a:ext uri="{FF2B5EF4-FFF2-40B4-BE49-F238E27FC236}">
                    <a16:creationId xmlns:a16="http://schemas.microsoft.com/office/drawing/2014/main" id="{B8B562F6-0634-407C-B3DB-F5A280975D81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630;p47">
                <a:extLst>
                  <a:ext uri="{FF2B5EF4-FFF2-40B4-BE49-F238E27FC236}">
                    <a16:creationId xmlns:a16="http://schemas.microsoft.com/office/drawing/2014/main" id="{9930AE60-B3D4-4701-A461-744BE8061E44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631;p47">
                <a:extLst>
                  <a:ext uri="{FF2B5EF4-FFF2-40B4-BE49-F238E27FC236}">
                    <a16:creationId xmlns:a16="http://schemas.microsoft.com/office/drawing/2014/main" id="{458E6002-74F7-4DC6-A973-059B4F295E7F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632;p47">
                <a:extLst>
                  <a:ext uri="{FF2B5EF4-FFF2-40B4-BE49-F238E27FC236}">
                    <a16:creationId xmlns:a16="http://schemas.microsoft.com/office/drawing/2014/main" id="{6D5717D2-0EC2-4044-8321-80FBA0CD86B4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633;p47">
                <a:extLst>
                  <a:ext uri="{FF2B5EF4-FFF2-40B4-BE49-F238E27FC236}">
                    <a16:creationId xmlns:a16="http://schemas.microsoft.com/office/drawing/2014/main" id="{CE61BE88-6113-4B27-91CE-CD75D4AFBC5A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634;p47">
                <a:extLst>
                  <a:ext uri="{FF2B5EF4-FFF2-40B4-BE49-F238E27FC236}">
                    <a16:creationId xmlns:a16="http://schemas.microsoft.com/office/drawing/2014/main" id="{22CE7761-8858-4874-B643-36DF476F36DB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635;p47">
                <a:extLst>
                  <a:ext uri="{FF2B5EF4-FFF2-40B4-BE49-F238E27FC236}">
                    <a16:creationId xmlns:a16="http://schemas.microsoft.com/office/drawing/2014/main" id="{90FDBBB0-7893-474F-A37F-99D3659EE2E1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636;p47">
                <a:extLst>
                  <a:ext uri="{FF2B5EF4-FFF2-40B4-BE49-F238E27FC236}">
                    <a16:creationId xmlns:a16="http://schemas.microsoft.com/office/drawing/2014/main" id="{1AEA8621-69F1-472F-B01D-79481684476E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637;p47">
                <a:extLst>
                  <a:ext uri="{FF2B5EF4-FFF2-40B4-BE49-F238E27FC236}">
                    <a16:creationId xmlns:a16="http://schemas.microsoft.com/office/drawing/2014/main" id="{3D67AB2D-B749-4124-BAB3-008D4C514E53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638;p47">
                <a:extLst>
                  <a:ext uri="{FF2B5EF4-FFF2-40B4-BE49-F238E27FC236}">
                    <a16:creationId xmlns:a16="http://schemas.microsoft.com/office/drawing/2014/main" id="{2ED231A1-2434-4D77-8813-E7B2FFF21A2A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639;p47">
                <a:extLst>
                  <a:ext uri="{FF2B5EF4-FFF2-40B4-BE49-F238E27FC236}">
                    <a16:creationId xmlns:a16="http://schemas.microsoft.com/office/drawing/2014/main" id="{26538C38-27A9-4BE1-89F1-6FFF1A819639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640;p47">
                <a:extLst>
                  <a:ext uri="{FF2B5EF4-FFF2-40B4-BE49-F238E27FC236}">
                    <a16:creationId xmlns:a16="http://schemas.microsoft.com/office/drawing/2014/main" id="{C6FC63E9-E099-48B8-8BE6-EE7130E598DA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641;p47">
                <a:extLst>
                  <a:ext uri="{FF2B5EF4-FFF2-40B4-BE49-F238E27FC236}">
                    <a16:creationId xmlns:a16="http://schemas.microsoft.com/office/drawing/2014/main" id="{41FDB23A-9722-4409-8E65-67ADE26F5477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642;p47">
                <a:extLst>
                  <a:ext uri="{FF2B5EF4-FFF2-40B4-BE49-F238E27FC236}">
                    <a16:creationId xmlns:a16="http://schemas.microsoft.com/office/drawing/2014/main" id="{B5FFF6E9-6F06-464A-BF4F-0FEA89AFABF1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643;p47">
                <a:extLst>
                  <a:ext uri="{FF2B5EF4-FFF2-40B4-BE49-F238E27FC236}">
                    <a16:creationId xmlns:a16="http://schemas.microsoft.com/office/drawing/2014/main" id="{E0875DC1-47DC-474B-9043-7D63C5A7C4C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644;p47">
                <a:extLst>
                  <a:ext uri="{FF2B5EF4-FFF2-40B4-BE49-F238E27FC236}">
                    <a16:creationId xmlns:a16="http://schemas.microsoft.com/office/drawing/2014/main" id="{C43A3D38-BF95-4D5C-8757-19801C10E37A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645;p47">
                <a:extLst>
                  <a:ext uri="{FF2B5EF4-FFF2-40B4-BE49-F238E27FC236}">
                    <a16:creationId xmlns:a16="http://schemas.microsoft.com/office/drawing/2014/main" id="{98F16921-2278-40F8-96F0-247FDC323E96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646;p47">
                <a:extLst>
                  <a:ext uri="{FF2B5EF4-FFF2-40B4-BE49-F238E27FC236}">
                    <a16:creationId xmlns:a16="http://schemas.microsoft.com/office/drawing/2014/main" id="{1E6F779B-B4A1-432B-BE1E-9A64D03033A9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647;p47">
                <a:extLst>
                  <a:ext uri="{FF2B5EF4-FFF2-40B4-BE49-F238E27FC236}">
                    <a16:creationId xmlns:a16="http://schemas.microsoft.com/office/drawing/2014/main" id="{7E886940-3158-425E-AE82-474996C3B5E9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648;p47">
                <a:extLst>
                  <a:ext uri="{FF2B5EF4-FFF2-40B4-BE49-F238E27FC236}">
                    <a16:creationId xmlns:a16="http://schemas.microsoft.com/office/drawing/2014/main" id="{3C1FA681-1942-406C-A763-EED5D42A076E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649;p47">
                <a:extLst>
                  <a:ext uri="{FF2B5EF4-FFF2-40B4-BE49-F238E27FC236}">
                    <a16:creationId xmlns:a16="http://schemas.microsoft.com/office/drawing/2014/main" id="{5EC0BB68-D066-4095-A619-16973F42F062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650;p47">
                <a:extLst>
                  <a:ext uri="{FF2B5EF4-FFF2-40B4-BE49-F238E27FC236}">
                    <a16:creationId xmlns:a16="http://schemas.microsoft.com/office/drawing/2014/main" id="{B496A7B5-199B-4C5A-8ACA-5818E95CEC4C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651;p47">
                <a:extLst>
                  <a:ext uri="{FF2B5EF4-FFF2-40B4-BE49-F238E27FC236}">
                    <a16:creationId xmlns:a16="http://schemas.microsoft.com/office/drawing/2014/main" id="{F5AD527B-AC50-478A-8589-412A9971098A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652;p47">
                <a:extLst>
                  <a:ext uri="{FF2B5EF4-FFF2-40B4-BE49-F238E27FC236}">
                    <a16:creationId xmlns:a16="http://schemas.microsoft.com/office/drawing/2014/main" id="{2155679C-071C-4755-9192-BA6F2A9966FD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653;p47">
                <a:extLst>
                  <a:ext uri="{FF2B5EF4-FFF2-40B4-BE49-F238E27FC236}">
                    <a16:creationId xmlns:a16="http://schemas.microsoft.com/office/drawing/2014/main" id="{E0E019A6-24C5-4CFD-AB04-DD8CD59BC771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654;p47">
                <a:extLst>
                  <a:ext uri="{FF2B5EF4-FFF2-40B4-BE49-F238E27FC236}">
                    <a16:creationId xmlns:a16="http://schemas.microsoft.com/office/drawing/2014/main" id="{39323B11-7C1A-4C71-8DC9-D3E1D10DEE98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655;p47">
                <a:extLst>
                  <a:ext uri="{FF2B5EF4-FFF2-40B4-BE49-F238E27FC236}">
                    <a16:creationId xmlns:a16="http://schemas.microsoft.com/office/drawing/2014/main" id="{8DD539A2-5713-477E-9BD7-57166933E2D3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656;p47">
                <a:extLst>
                  <a:ext uri="{FF2B5EF4-FFF2-40B4-BE49-F238E27FC236}">
                    <a16:creationId xmlns:a16="http://schemas.microsoft.com/office/drawing/2014/main" id="{3FA0227F-3604-466D-94ED-7EC52FA590B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657;p47">
                <a:extLst>
                  <a:ext uri="{FF2B5EF4-FFF2-40B4-BE49-F238E27FC236}">
                    <a16:creationId xmlns:a16="http://schemas.microsoft.com/office/drawing/2014/main" id="{95C44275-80D1-4D24-91B4-4D5107A8E3B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658;p47">
                <a:extLst>
                  <a:ext uri="{FF2B5EF4-FFF2-40B4-BE49-F238E27FC236}">
                    <a16:creationId xmlns:a16="http://schemas.microsoft.com/office/drawing/2014/main" id="{6CFF9CDB-8123-410E-BD92-1EA67C73A5B8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659;p47">
                <a:extLst>
                  <a:ext uri="{FF2B5EF4-FFF2-40B4-BE49-F238E27FC236}">
                    <a16:creationId xmlns:a16="http://schemas.microsoft.com/office/drawing/2014/main" id="{58F6E3A1-C260-41BD-BC30-4032B0A58D63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660;p47">
                <a:extLst>
                  <a:ext uri="{FF2B5EF4-FFF2-40B4-BE49-F238E27FC236}">
                    <a16:creationId xmlns:a16="http://schemas.microsoft.com/office/drawing/2014/main" id="{320F18FA-D377-455F-84E0-9597035163BE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661;p47">
                <a:extLst>
                  <a:ext uri="{FF2B5EF4-FFF2-40B4-BE49-F238E27FC236}">
                    <a16:creationId xmlns:a16="http://schemas.microsoft.com/office/drawing/2014/main" id="{37A5B0CD-9F5E-4341-93C4-DF20560E032D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662;p47">
                <a:extLst>
                  <a:ext uri="{FF2B5EF4-FFF2-40B4-BE49-F238E27FC236}">
                    <a16:creationId xmlns:a16="http://schemas.microsoft.com/office/drawing/2014/main" id="{70619A46-9735-4C8F-AA2D-486AF7E1E49C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663;p47">
                <a:extLst>
                  <a:ext uri="{FF2B5EF4-FFF2-40B4-BE49-F238E27FC236}">
                    <a16:creationId xmlns:a16="http://schemas.microsoft.com/office/drawing/2014/main" id="{33FF0672-6A0E-4224-8507-74E171BB338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664;p47">
                <a:extLst>
                  <a:ext uri="{FF2B5EF4-FFF2-40B4-BE49-F238E27FC236}">
                    <a16:creationId xmlns:a16="http://schemas.microsoft.com/office/drawing/2014/main" id="{D58BEE4A-BCC7-47FC-806D-A6D0855D7D34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665;p47">
                <a:extLst>
                  <a:ext uri="{FF2B5EF4-FFF2-40B4-BE49-F238E27FC236}">
                    <a16:creationId xmlns:a16="http://schemas.microsoft.com/office/drawing/2014/main" id="{6B86BFAA-8703-48B8-A06C-FFDC2D4AF9B8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66;p47">
                <a:extLst>
                  <a:ext uri="{FF2B5EF4-FFF2-40B4-BE49-F238E27FC236}">
                    <a16:creationId xmlns:a16="http://schemas.microsoft.com/office/drawing/2014/main" id="{1805D944-6EF2-43B7-8AAC-FF83CC0B0F6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67;p47">
                <a:extLst>
                  <a:ext uri="{FF2B5EF4-FFF2-40B4-BE49-F238E27FC236}">
                    <a16:creationId xmlns:a16="http://schemas.microsoft.com/office/drawing/2014/main" id="{7E77857D-6B07-403E-81ED-FB689D10FA60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68;p47">
                <a:extLst>
                  <a:ext uri="{FF2B5EF4-FFF2-40B4-BE49-F238E27FC236}">
                    <a16:creationId xmlns:a16="http://schemas.microsoft.com/office/drawing/2014/main" id="{CC5AD75C-1396-4EBB-8946-91616740E378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69;p47">
                <a:extLst>
                  <a:ext uri="{FF2B5EF4-FFF2-40B4-BE49-F238E27FC236}">
                    <a16:creationId xmlns:a16="http://schemas.microsoft.com/office/drawing/2014/main" id="{FD23BCFE-CA98-48D5-BBEF-D824BB2FB26B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70;p47">
                <a:extLst>
                  <a:ext uri="{FF2B5EF4-FFF2-40B4-BE49-F238E27FC236}">
                    <a16:creationId xmlns:a16="http://schemas.microsoft.com/office/drawing/2014/main" id="{F81B7771-B5BF-46EF-A4CF-61727BA8BA28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71;p47">
                <a:extLst>
                  <a:ext uri="{FF2B5EF4-FFF2-40B4-BE49-F238E27FC236}">
                    <a16:creationId xmlns:a16="http://schemas.microsoft.com/office/drawing/2014/main" id="{96F2CB1D-28EA-46C1-9CFA-B7F67CF8ABED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72;p47">
                <a:extLst>
                  <a:ext uri="{FF2B5EF4-FFF2-40B4-BE49-F238E27FC236}">
                    <a16:creationId xmlns:a16="http://schemas.microsoft.com/office/drawing/2014/main" id="{F9CAE31E-0EAC-45F1-AE25-29DCA97E7518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3;p47">
                <a:extLst>
                  <a:ext uri="{FF2B5EF4-FFF2-40B4-BE49-F238E27FC236}">
                    <a16:creationId xmlns:a16="http://schemas.microsoft.com/office/drawing/2014/main" id="{CBC53285-A738-4A9D-92AF-A31C92549CB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74;p47">
                <a:extLst>
                  <a:ext uri="{FF2B5EF4-FFF2-40B4-BE49-F238E27FC236}">
                    <a16:creationId xmlns:a16="http://schemas.microsoft.com/office/drawing/2014/main" id="{5D8CDB2E-BB0E-4EE3-A2F2-4E656B65E624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75;p47">
                <a:extLst>
                  <a:ext uri="{FF2B5EF4-FFF2-40B4-BE49-F238E27FC236}">
                    <a16:creationId xmlns:a16="http://schemas.microsoft.com/office/drawing/2014/main" id="{8A2A0378-EFEA-453B-AD5B-F41061260D0B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676;p47">
                <a:extLst>
                  <a:ext uri="{FF2B5EF4-FFF2-40B4-BE49-F238E27FC236}">
                    <a16:creationId xmlns:a16="http://schemas.microsoft.com/office/drawing/2014/main" id="{73B837F8-43C5-4ED7-8DF6-8386540038C8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677;p47">
                <a:extLst>
                  <a:ext uri="{FF2B5EF4-FFF2-40B4-BE49-F238E27FC236}">
                    <a16:creationId xmlns:a16="http://schemas.microsoft.com/office/drawing/2014/main" id="{1F3DDEFD-73D3-46F2-9823-E1FA56A28FC3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678;p47">
                <a:extLst>
                  <a:ext uri="{FF2B5EF4-FFF2-40B4-BE49-F238E27FC236}">
                    <a16:creationId xmlns:a16="http://schemas.microsoft.com/office/drawing/2014/main" id="{1449FB58-93C8-40CF-87E1-D90F2866C33C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679;p47">
                <a:extLst>
                  <a:ext uri="{FF2B5EF4-FFF2-40B4-BE49-F238E27FC236}">
                    <a16:creationId xmlns:a16="http://schemas.microsoft.com/office/drawing/2014/main" id="{D9504ADF-F035-47B6-973F-B0D15463A12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80;p47">
                <a:extLst>
                  <a:ext uri="{FF2B5EF4-FFF2-40B4-BE49-F238E27FC236}">
                    <a16:creationId xmlns:a16="http://schemas.microsoft.com/office/drawing/2014/main" id="{C9BFAC39-7C99-4F2B-A862-1FA8AA6CBB89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81;p47">
                <a:extLst>
                  <a:ext uri="{FF2B5EF4-FFF2-40B4-BE49-F238E27FC236}">
                    <a16:creationId xmlns:a16="http://schemas.microsoft.com/office/drawing/2014/main" id="{40A5F007-E95F-4427-8027-7442C7D3C39F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82;p47">
                <a:extLst>
                  <a:ext uri="{FF2B5EF4-FFF2-40B4-BE49-F238E27FC236}">
                    <a16:creationId xmlns:a16="http://schemas.microsoft.com/office/drawing/2014/main" id="{DA8300A2-E141-41EB-8493-5565F81A40D9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83;p47">
                <a:extLst>
                  <a:ext uri="{FF2B5EF4-FFF2-40B4-BE49-F238E27FC236}">
                    <a16:creationId xmlns:a16="http://schemas.microsoft.com/office/drawing/2014/main" id="{AB724760-07B4-42D4-855A-575E7E2E06C1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84;p47">
                <a:extLst>
                  <a:ext uri="{FF2B5EF4-FFF2-40B4-BE49-F238E27FC236}">
                    <a16:creationId xmlns:a16="http://schemas.microsoft.com/office/drawing/2014/main" id="{61D589A1-094B-493B-82C4-C8A4A2A8A369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85;p47">
                <a:extLst>
                  <a:ext uri="{FF2B5EF4-FFF2-40B4-BE49-F238E27FC236}">
                    <a16:creationId xmlns:a16="http://schemas.microsoft.com/office/drawing/2014/main" id="{99C93172-0C7B-4963-ABB6-636BD4FEAEC3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86;p47">
                <a:extLst>
                  <a:ext uri="{FF2B5EF4-FFF2-40B4-BE49-F238E27FC236}">
                    <a16:creationId xmlns:a16="http://schemas.microsoft.com/office/drawing/2014/main" id="{3607CE06-A5BB-43CC-9E5B-463EA393E39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87;p47">
                <a:extLst>
                  <a:ext uri="{FF2B5EF4-FFF2-40B4-BE49-F238E27FC236}">
                    <a16:creationId xmlns:a16="http://schemas.microsoft.com/office/drawing/2014/main" id="{B542A353-CDD1-4AA3-A9C7-A7944F5B73E7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88;p47">
                <a:extLst>
                  <a:ext uri="{FF2B5EF4-FFF2-40B4-BE49-F238E27FC236}">
                    <a16:creationId xmlns:a16="http://schemas.microsoft.com/office/drawing/2014/main" id="{1F0820A2-ADFC-4BFC-AEE3-B8E82A56979E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89;p47">
                <a:extLst>
                  <a:ext uri="{FF2B5EF4-FFF2-40B4-BE49-F238E27FC236}">
                    <a16:creationId xmlns:a16="http://schemas.microsoft.com/office/drawing/2014/main" id="{978C2204-EFBF-47AD-8107-8278539A913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90;p47">
                <a:extLst>
                  <a:ext uri="{FF2B5EF4-FFF2-40B4-BE49-F238E27FC236}">
                    <a16:creationId xmlns:a16="http://schemas.microsoft.com/office/drawing/2014/main" id="{739B100C-0AF5-4850-A252-88BB5A9B185F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91;p47">
                <a:extLst>
                  <a:ext uri="{FF2B5EF4-FFF2-40B4-BE49-F238E27FC236}">
                    <a16:creationId xmlns:a16="http://schemas.microsoft.com/office/drawing/2014/main" id="{5470A2C9-7941-4310-B7CB-83C20390D7FE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92;p47">
                <a:extLst>
                  <a:ext uri="{FF2B5EF4-FFF2-40B4-BE49-F238E27FC236}">
                    <a16:creationId xmlns:a16="http://schemas.microsoft.com/office/drawing/2014/main" id="{85134847-CE9F-422D-AA5C-B6FFA7FFEF83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693;p47">
                <a:extLst>
                  <a:ext uri="{FF2B5EF4-FFF2-40B4-BE49-F238E27FC236}">
                    <a16:creationId xmlns:a16="http://schemas.microsoft.com/office/drawing/2014/main" id="{2E08AF50-CD24-412A-B4D6-FB64366240C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694;p47">
                <a:extLst>
                  <a:ext uri="{FF2B5EF4-FFF2-40B4-BE49-F238E27FC236}">
                    <a16:creationId xmlns:a16="http://schemas.microsoft.com/office/drawing/2014/main" id="{48E8C675-5020-4E90-B573-2222EB0775FC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695;p47">
                <a:extLst>
                  <a:ext uri="{FF2B5EF4-FFF2-40B4-BE49-F238E27FC236}">
                    <a16:creationId xmlns:a16="http://schemas.microsoft.com/office/drawing/2014/main" id="{712B5594-6204-4022-8A9C-8A02D276449A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696;p47">
                <a:extLst>
                  <a:ext uri="{FF2B5EF4-FFF2-40B4-BE49-F238E27FC236}">
                    <a16:creationId xmlns:a16="http://schemas.microsoft.com/office/drawing/2014/main" id="{66A06383-C34D-4F25-BBBA-938A6F7DD92E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697;p47">
                <a:extLst>
                  <a:ext uri="{FF2B5EF4-FFF2-40B4-BE49-F238E27FC236}">
                    <a16:creationId xmlns:a16="http://schemas.microsoft.com/office/drawing/2014/main" id="{F523BB82-2AEB-40E4-B75A-C42B7E58870B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698;p47">
                <a:extLst>
                  <a:ext uri="{FF2B5EF4-FFF2-40B4-BE49-F238E27FC236}">
                    <a16:creationId xmlns:a16="http://schemas.microsoft.com/office/drawing/2014/main" id="{4E461932-C050-4F7B-A4FA-AB926E554644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699;p47">
                <a:extLst>
                  <a:ext uri="{FF2B5EF4-FFF2-40B4-BE49-F238E27FC236}">
                    <a16:creationId xmlns:a16="http://schemas.microsoft.com/office/drawing/2014/main" id="{96DE272E-34F5-453D-95BF-80BA30372F14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700;p47">
                <a:extLst>
                  <a:ext uri="{FF2B5EF4-FFF2-40B4-BE49-F238E27FC236}">
                    <a16:creationId xmlns:a16="http://schemas.microsoft.com/office/drawing/2014/main" id="{24FBB274-434D-4193-BDE8-6B0D734949D3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701;p47">
                <a:extLst>
                  <a:ext uri="{FF2B5EF4-FFF2-40B4-BE49-F238E27FC236}">
                    <a16:creationId xmlns:a16="http://schemas.microsoft.com/office/drawing/2014/main" id="{1B19372D-F7CC-471D-8C4F-3ED72BF57015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702;p47">
                <a:extLst>
                  <a:ext uri="{FF2B5EF4-FFF2-40B4-BE49-F238E27FC236}">
                    <a16:creationId xmlns:a16="http://schemas.microsoft.com/office/drawing/2014/main" id="{7B042324-45BC-45E8-A206-69D3307ABBEA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703;p47">
                <a:extLst>
                  <a:ext uri="{FF2B5EF4-FFF2-40B4-BE49-F238E27FC236}">
                    <a16:creationId xmlns:a16="http://schemas.microsoft.com/office/drawing/2014/main" id="{B4D4A9F1-4CAB-4462-864D-E8996C99D7F4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704;p47">
                <a:extLst>
                  <a:ext uri="{FF2B5EF4-FFF2-40B4-BE49-F238E27FC236}">
                    <a16:creationId xmlns:a16="http://schemas.microsoft.com/office/drawing/2014/main" id="{DF0DB7EA-1B87-4579-8484-908C88FFB39B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705;p47">
                <a:extLst>
                  <a:ext uri="{FF2B5EF4-FFF2-40B4-BE49-F238E27FC236}">
                    <a16:creationId xmlns:a16="http://schemas.microsoft.com/office/drawing/2014/main" id="{40669050-F151-412E-85CF-61F2559B2ABE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706;p47">
                <a:extLst>
                  <a:ext uri="{FF2B5EF4-FFF2-40B4-BE49-F238E27FC236}">
                    <a16:creationId xmlns:a16="http://schemas.microsoft.com/office/drawing/2014/main" id="{777D34BB-EF30-4077-80BC-AEB5920D6939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707;p47">
                <a:extLst>
                  <a:ext uri="{FF2B5EF4-FFF2-40B4-BE49-F238E27FC236}">
                    <a16:creationId xmlns:a16="http://schemas.microsoft.com/office/drawing/2014/main" id="{3EDDE154-998A-4296-BAD4-001588749CAA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708;p47">
                <a:extLst>
                  <a:ext uri="{FF2B5EF4-FFF2-40B4-BE49-F238E27FC236}">
                    <a16:creationId xmlns:a16="http://schemas.microsoft.com/office/drawing/2014/main" id="{E620F6EA-771A-48A7-9052-9D9666D06EC2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709;p47">
                <a:extLst>
                  <a:ext uri="{FF2B5EF4-FFF2-40B4-BE49-F238E27FC236}">
                    <a16:creationId xmlns:a16="http://schemas.microsoft.com/office/drawing/2014/main" id="{6DE5256F-0996-4687-A4A0-F18D4959CE5E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710;p47">
                <a:extLst>
                  <a:ext uri="{FF2B5EF4-FFF2-40B4-BE49-F238E27FC236}">
                    <a16:creationId xmlns:a16="http://schemas.microsoft.com/office/drawing/2014/main" id="{905A1B60-8522-4E57-826C-3C88B7917CB4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711;p47">
                <a:extLst>
                  <a:ext uri="{FF2B5EF4-FFF2-40B4-BE49-F238E27FC236}">
                    <a16:creationId xmlns:a16="http://schemas.microsoft.com/office/drawing/2014/main" id="{54BA7302-B1F3-488B-99D8-E2EC03AE5C8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712;p47">
                <a:extLst>
                  <a:ext uri="{FF2B5EF4-FFF2-40B4-BE49-F238E27FC236}">
                    <a16:creationId xmlns:a16="http://schemas.microsoft.com/office/drawing/2014/main" id="{255AE25F-C381-4301-B386-111011F4B9D8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713;p47">
                <a:extLst>
                  <a:ext uri="{FF2B5EF4-FFF2-40B4-BE49-F238E27FC236}">
                    <a16:creationId xmlns:a16="http://schemas.microsoft.com/office/drawing/2014/main" id="{31CC4C70-C703-4FC9-A39D-5DDADDD91B29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714;p47">
                <a:extLst>
                  <a:ext uri="{FF2B5EF4-FFF2-40B4-BE49-F238E27FC236}">
                    <a16:creationId xmlns:a16="http://schemas.microsoft.com/office/drawing/2014/main" id="{DC12551B-9F55-4770-9C96-FB1B089D03F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715;p47">
                <a:extLst>
                  <a:ext uri="{FF2B5EF4-FFF2-40B4-BE49-F238E27FC236}">
                    <a16:creationId xmlns:a16="http://schemas.microsoft.com/office/drawing/2014/main" id="{110B0FBB-CC45-4D55-8633-27659EBBE6E7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16;p47">
                <a:extLst>
                  <a:ext uri="{FF2B5EF4-FFF2-40B4-BE49-F238E27FC236}">
                    <a16:creationId xmlns:a16="http://schemas.microsoft.com/office/drawing/2014/main" id="{53BE5696-3254-4C87-B144-8B979201C1C8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17;p47">
                <a:extLst>
                  <a:ext uri="{FF2B5EF4-FFF2-40B4-BE49-F238E27FC236}">
                    <a16:creationId xmlns:a16="http://schemas.microsoft.com/office/drawing/2014/main" id="{11CFA125-52AD-443A-BABE-135C0FD021E0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18;p47">
                <a:extLst>
                  <a:ext uri="{FF2B5EF4-FFF2-40B4-BE49-F238E27FC236}">
                    <a16:creationId xmlns:a16="http://schemas.microsoft.com/office/drawing/2014/main" id="{AB3982F6-681D-4761-A7E6-10E5061F9E4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719;p47">
                <a:extLst>
                  <a:ext uri="{FF2B5EF4-FFF2-40B4-BE49-F238E27FC236}">
                    <a16:creationId xmlns:a16="http://schemas.microsoft.com/office/drawing/2014/main" id="{897A9636-7A34-4DB5-9503-BEB98B722F65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720;p47">
                <a:extLst>
                  <a:ext uri="{FF2B5EF4-FFF2-40B4-BE49-F238E27FC236}">
                    <a16:creationId xmlns:a16="http://schemas.microsoft.com/office/drawing/2014/main" id="{907C82B8-D070-4EB7-B6E7-849BF33C6B9F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721;p47">
                <a:extLst>
                  <a:ext uri="{FF2B5EF4-FFF2-40B4-BE49-F238E27FC236}">
                    <a16:creationId xmlns:a16="http://schemas.microsoft.com/office/drawing/2014/main" id="{30F11891-89BE-4858-8A55-26187FD4BB49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722;p47">
                <a:extLst>
                  <a:ext uri="{FF2B5EF4-FFF2-40B4-BE49-F238E27FC236}">
                    <a16:creationId xmlns:a16="http://schemas.microsoft.com/office/drawing/2014/main" id="{5B817608-9FD5-47FB-B999-C2B98265318D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723;p47">
                <a:extLst>
                  <a:ext uri="{FF2B5EF4-FFF2-40B4-BE49-F238E27FC236}">
                    <a16:creationId xmlns:a16="http://schemas.microsoft.com/office/drawing/2014/main" id="{4C1F6B90-1ABB-4827-86DB-7FB9DA69DF33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724;p47">
                <a:extLst>
                  <a:ext uri="{FF2B5EF4-FFF2-40B4-BE49-F238E27FC236}">
                    <a16:creationId xmlns:a16="http://schemas.microsoft.com/office/drawing/2014/main" id="{7CDA8918-A2F2-4AEC-BCEE-F72A8D9E6143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725;p47">
                <a:extLst>
                  <a:ext uri="{FF2B5EF4-FFF2-40B4-BE49-F238E27FC236}">
                    <a16:creationId xmlns:a16="http://schemas.microsoft.com/office/drawing/2014/main" id="{F682F676-7A91-4037-A940-404A0BD3EEB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726;p47">
                <a:extLst>
                  <a:ext uri="{FF2B5EF4-FFF2-40B4-BE49-F238E27FC236}">
                    <a16:creationId xmlns:a16="http://schemas.microsoft.com/office/drawing/2014/main" id="{33EE4366-F1A9-4E29-B475-3C8AEB1F9CFC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727;p47">
                <a:extLst>
                  <a:ext uri="{FF2B5EF4-FFF2-40B4-BE49-F238E27FC236}">
                    <a16:creationId xmlns:a16="http://schemas.microsoft.com/office/drawing/2014/main" id="{C12EE9C3-B6A9-441C-BFA9-07E4C1C39974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728;p47">
                <a:extLst>
                  <a:ext uri="{FF2B5EF4-FFF2-40B4-BE49-F238E27FC236}">
                    <a16:creationId xmlns:a16="http://schemas.microsoft.com/office/drawing/2014/main" id="{88F32C21-6CCC-42A1-A749-2666E512856E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729;p47">
                <a:extLst>
                  <a:ext uri="{FF2B5EF4-FFF2-40B4-BE49-F238E27FC236}">
                    <a16:creationId xmlns:a16="http://schemas.microsoft.com/office/drawing/2014/main" id="{5F72C12A-ACF5-4DAB-8D5C-DA753F4E130B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730;p47">
                <a:extLst>
                  <a:ext uri="{FF2B5EF4-FFF2-40B4-BE49-F238E27FC236}">
                    <a16:creationId xmlns:a16="http://schemas.microsoft.com/office/drawing/2014/main" id="{2AB43811-01B2-4C92-95E6-9B7E47613C5A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731;p47">
                <a:extLst>
                  <a:ext uri="{FF2B5EF4-FFF2-40B4-BE49-F238E27FC236}">
                    <a16:creationId xmlns:a16="http://schemas.microsoft.com/office/drawing/2014/main" id="{C6B211A0-2ABA-4C7B-BB2C-CEF414202E2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732;p47">
                <a:extLst>
                  <a:ext uri="{FF2B5EF4-FFF2-40B4-BE49-F238E27FC236}">
                    <a16:creationId xmlns:a16="http://schemas.microsoft.com/office/drawing/2014/main" id="{6BDF6051-48B0-4525-98BE-F403734CEB0A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733;p47">
                <a:extLst>
                  <a:ext uri="{FF2B5EF4-FFF2-40B4-BE49-F238E27FC236}">
                    <a16:creationId xmlns:a16="http://schemas.microsoft.com/office/drawing/2014/main" id="{0235397F-3BB6-40E8-BB4F-CB4D0E1C2342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734;p47">
                <a:extLst>
                  <a:ext uri="{FF2B5EF4-FFF2-40B4-BE49-F238E27FC236}">
                    <a16:creationId xmlns:a16="http://schemas.microsoft.com/office/drawing/2014/main" id="{27E855A1-2A2F-4BBF-8F8D-791E73601A8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735;p47">
                <a:extLst>
                  <a:ext uri="{FF2B5EF4-FFF2-40B4-BE49-F238E27FC236}">
                    <a16:creationId xmlns:a16="http://schemas.microsoft.com/office/drawing/2014/main" id="{DB03DA30-5AE3-42CD-B7DE-A0986269C75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736;p47">
                <a:extLst>
                  <a:ext uri="{FF2B5EF4-FFF2-40B4-BE49-F238E27FC236}">
                    <a16:creationId xmlns:a16="http://schemas.microsoft.com/office/drawing/2014/main" id="{0304B93C-51F3-4F56-9761-8FCFF543FACA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737;p47">
                <a:extLst>
                  <a:ext uri="{FF2B5EF4-FFF2-40B4-BE49-F238E27FC236}">
                    <a16:creationId xmlns:a16="http://schemas.microsoft.com/office/drawing/2014/main" id="{D40B825E-658C-487C-AF10-0DC62D86CAC2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738;p47">
                <a:extLst>
                  <a:ext uri="{FF2B5EF4-FFF2-40B4-BE49-F238E27FC236}">
                    <a16:creationId xmlns:a16="http://schemas.microsoft.com/office/drawing/2014/main" id="{052706B8-7EAC-4101-A347-5FBC23089B10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739;p47">
                <a:extLst>
                  <a:ext uri="{FF2B5EF4-FFF2-40B4-BE49-F238E27FC236}">
                    <a16:creationId xmlns:a16="http://schemas.microsoft.com/office/drawing/2014/main" id="{8FA424AD-2B59-4ED3-BF00-E5866AFF326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740;p47">
                <a:extLst>
                  <a:ext uri="{FF2B5EF4-FFF2-40B4-BE49-F238E27FC236}">
                    <a16:creationId xmlns:a16="http://schemas.microsoft.com/office/drawing/2014/main" id="{2EA504E1-532B-49DC-BB62-FC895C543FCD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741;p47">
                <a:extLst>
                  <a:ext uri="{FF2B5EF4-FFF2-40B4-BE49-F238E27FC236}">
                    <a16:creationId xmlns:a16="http://schemas.microsoft.com/office/drawing/2014/main" id="{A99A4C6B-EAAF-471F-8495-4DE8DD742E5E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742;p47">
                <a:extLst>
                  <a:ext uri="{FF2B5EF4-FFF2-40B4-BE49-F238E27FC236}">
                    <a16:creationId xmlns:a16="http://schemas.microsoft.com/office/drawing/2014/main" id="{AE9C8A5D-EA60-42E5-967B-4B12FAD32E86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743;p47">
                <a:extLst>
                  <a:ext uri="{FF2B5EF4-FFF2-40B4-BE49-F238E27FC236}">
                    <a16:creationId xmlns:a16="http://schemas.microsoft.com/office/drawing/2014/main" id="{32F881C0-2B71-4C35-98CC-0892323F043D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5744;p47">
              <a:extLst>
                <a:ext uri="{FF2B5EF4-FFF2-40B4-BE49-F238E27FC236}">
                  <a16:creationId xmlns:a16="http://schemas.microsoft.com/office/drawing/2014/main" id="{9FB279DF-D1A3-4F5D-84E9-0B8D1E009F0C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</p:grpSpPr>
          <p:sp>
            <p:nvSpPr>
              <p:cNvPr id="13" name="Google Shape;5745;p47">
                <a:extLst>
                  <a:ext uri="{FF2B5EF4-FFF2-40B4-BE49-F238E27FC236}">
                    <a16:creationId xmlns:a16="http://schemas.microsoft.com/office/drawing/2014/main" id="{007B4CE9-CC3D-49E7-92A1-C1A84946A32A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4" name="Google Shape;5746;p47">
                <a:extLst>
                  <a:ext uri="{FF2B5EF4-FFF2-40B4-BE49-F238E27FC236}">
                    <a16:creationId xmlns:a16="http://schemas.microsoft.com/office/drawing/2014/main" id="{3EE3C28E-3559-4ECF-A758-CA741B2AFE96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5747;p47">
                <a:extLst>
                  <a:ext uri="{FF2B5EF4-FFF2-40B4-BE49-F238E27FC236}">
                    <a16:creationId xmlns:a16="http://schemas.microsoft.com/office/drawing/2014/main" id="{47402C93-02AB-40F3-A217-23215BA1F59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5748;p47">
                <a:extLst>
                  <a:ext uri="{FF2B5EF4-FFF2-40B4-BE49-F238E27FC236}">
                    <a16:creationId xmlns:a16="http://schemas.microsoft.com/office/drawing/2014/main" id="{CACC1D2F-792C-483C-A2D6-0C0A93CDE27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5749;p47">
                <a:extLst>
                  <a:ext uri="{FF2B5EF4-FFF2-40B4-BE49-F238E27FC236}">
                    <a16:creationId xmlns:a16="http://schemas.microsoft.com/office/drawing/2014/main" id="{064FE38B-DC74-4078-B2E5-D0540FFECE9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50;p47">
                <a:extLst>
                  <a:ext uri="{FF2B5EF4-FFF2-40B4-BE49-F238E27FC236}">
                    <a16:creationId xmlns:a16="http://schemas.microsoft.com/office/drawing/2014/main" id="{BA677698-6E45-4C10-96DA-FEA54344114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51;p47">
                <a:extLst>
                  <a:ext uri="{FF2B5EF4-FFF2-40B4-BE49-F238E27FC236}">
                    <a16:creationId xmlns:a16="http://schemas.microsoft.com/office/drawing/2014/main" id="{1CEF3EB7-AD15-4F7C-B27A-93ECFB4E2251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52;p47">
                <a:extLst>
                  <a:ext uri="{FF2B5EF4-FFF2-40B4-BE49-F238E27FC236}">
                    <a16:creationId xmlns:a16="http://schemas.microsoft.com/office/drawing/2014/main" id="{EE4819E8-3DEF-4FF8-9A5F-B4EB4A3BB885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3;p47">
                <a:extLst>
                  <a:ext uri="{FF2B5EF4-FFF2-40B4-BE49-F238E27FC236}">
                    <a16:creationId xmlns:a16="http://schemas.microsoft.com/office/drawing/2014/main" id="{B2072AF2-7D93-4BF0-8BCA-52B62D161C08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5754;p47">
                <a:extLst>
                  <a:ext uri="{FF2B5EF4-FFF2-40B4-BE49-F238E27FC236}">
                    <a16:creationId xmlns:a16="http://schemas.microsoft.com/office/drawing/2014/main" id="{62F837D7-BE1C-4702-B49E-CDBF9CF5E499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5;p47">
                <a:extLst>
                  <a:ext uri="{FF2B5EF4-FFF2-40B4-BE49-F238E27FC236}">
                    <a16:creationId xmlns:a16="http://schemas.microsoft.com/office/drawing/2014/main" id="{855FA615-C4C1-4741-B080-2CC397650CAD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6;p47">
                <a:extLst>
                  <a:ext uri="{FF2B5EF4-FFF2-40B4-BE49-F238E27FC236}">
                    <a16:creationId xmlns:a16="http://schemas.microsoft.com/office/drawing/2014/main" id="{10A49BBB-DC18-4863-9C3D-9089B2F918EC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7;p47">
                <a:extLst>
                  <a:ext uri="{FF2B5EF4-FFF2-40B4-BE49-F238E27FC236}">
                    <a16:creationId xmlns:a16="http://schemas.microsoft.com/office/drawing/2014/main" id="{D410D6EC-FC30-40FE-BD8A-4A36916EEC5E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58;p47">
                <a:extLst>
                  <a:ext uri="{FF2B5EF4-FFF2-40B4-BE49-F238E27FC236}">
                    <a16:creationId xmlns:a16="http://schemas.microsoft.com/office/drawing/2014/main" id="{9904578A-399F-4EE1-86FD-4551676A0F5C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59;p47">
                <a:extLst>
                  <a:ext uri="{FF2B5EF4-FFF2-40B4-BE49-F238E27FC236}">
                    <a16:creationId xmlns:a16="http://schemas.microsoft.com/office/drawing/2014/main" id="{8550A16A-6E88-4ED7-94E2-C07913A8BCB5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60;p47">
                <a:extLst>
                  <a:ext uri="{FF2B5EF4-FFF2-40B4-BE49-F238E27FC236}">
                    <a16:creationId xmlns:a16="http://schemas.microsoft.com/office/drawing/2014/main" id="{F5DFC69F-3551-4764-B247-3DC30137D86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61;p47">
                <a:extLst>
                  <a:ext uri="{FF2B5EF4-FFF2-40B4-BE49-F238E27FC236}">
                    <a16:creationId xmlns:a16="http://schemas.microsoft.com/office/drawing/2014/main" id="{375C8B40-4E01-4B0A-A1D0-CBFDABEB26B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62;p47">
                <a:extLst>
                  <a:ext uri="{FF2B5EF4-FFF2-40B4-BE49-F238E27FC236}">
                    <a16:creationId xmlns:a16="http://schemas.microsoft.com/office/drawing/2014/main" id="{D8A0898A-4A0E-4388-89B4-393EDE213AB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3;p47">
                <a:extLst>
                  <a:ext uri="{FF2B5EF4-FFF2-40B4-BE49-F238E27FC236}">
                    <a16:creationId xmlns:a16="http://schemas.microsoft.com/office/drawing/2014/main" id="{1553DC6D-06A7-4DBF-8379-4BC50F66DA2E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64;p47">
                <a:extLst>
                  <a:ext uri="{FF2B5EF4-FFF2-40B4-BE49-F238E27FC236}">
                    <a16:creationId xmlns:a16="http://schemas.microsoft.com/office/drawing/2014/main" id="{F0E47EA9-08E4-4436-8E77-84D0A4F61E49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65;p47">
                <a:extLst>
                  <a:ext uri="{FF2B5EF4-FFF2-40B4-BE49-F238E27FC236}">
                    <a16:creationId xmlns:a16="http://schemas.microsoft.com/office/drawing/2014/main" id="{36A7F15E-5703-46FA-BE7F-D39216FBC16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6;p47">
                <a:extLst>
                  <a:ext uri="{FF2B5EF4-FFF2-40B4-BE49-F238E27FC236}">
                    <a16:creationId xmlns:a16="http://schemas.microsoft.com/office/drawing/2014/main" id="{EE433F91-08C5-4BA7-84C4-E92A5D2AF5BE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7;p47">
                <a:extLst>
                  <a:ext uri="{FF2B5EF4-FFF2-40B4-BE49-F238E27FC236}">
                    <a16:creationId xmlns:a16="http://schemas.microsoft.com/office/drawing/2014/main" id="{58FDBE3E-6CC0-4433-90A4-543683F93E18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8;p47">
                <a:extLst>
                  <a:ext uri="{FF2B5EF4-FFF2-40B4-BE49-F238E27FC236}">
                    <a16:creationId xmlns:a16="http://schemas.microsoft.com/office/drawing/2014/main" id="{90FBE0E5-61BF-40A7-AE5B-1D8655CCC355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9;p47">
                <a:extLst>
                  <a:ext uri="{FF2B5EF4-FFF2-40B4-BE49-F238E27FC236}">
                    <a16:creationId xmlns:a16="http://schemas.microsoft.com/office/drawing/2014/main" id="{17FD9A04-ED3B-4A6B-BDED-F9516D620646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70;p47">
                <a:extLst>
                  <a:ext uri="{FF2B5EF4-FFF2-40B4-BE49-F238E27FC236}">
                    <a16:creationId xmlns:a16="http://schemas.microsoft.com/office/drawing/2014/main" id="{6B2C9EE3-0282-4D52-86D4-3AF56D995337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71;p47">
                <a:extLst>
                  <a:ext uri="{FF2B5EF4-FFF2-40B4-BE49-F238E27FC236}">
                    <a16:creationId xmlns:a16="http://schemas.microsoft.com/office/drawing/2014/main" id="{06C5D178-80A4-4CA8-9BCE-2AE4C991344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72;p47">
                <a:extLst>
                  <a:ext uri="{FF2B5EF4-FFF2-40B4-BE49-F238E27FC236}">
                    <a16:creationId xmlns:a16="http://schemas.microsoft.com/office/drawing/2014/main" id="{D99BA208-366B-411A-B7AF-46DD3163206C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73;p47">
                <a:extLst>
                  <a:ext uri="{FF2B5EF4-FFF2-40B4-BE49-F238E27FC236}">
                    <a16:creationId xmlns:a16="http://schemas.microsoft.com/office/drawing/2014/main" id="{C445E258-EB88-41F7-9EC9-9D102DC35BD9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74;p47">
                <a:extLst>
                  <a:ext uri="{FF2B5EF4-FFF2-40B4-BE49-F238E27FC236}">
                    <a16:creationId xmlns:a16="http://schemas.microsoft.com/office/drawing/2014/main" id="{150E8F0C-F2EE-4A75-9244-35E10FFCFF0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5;p47">
                <a:extLst>
                  <a:ext uri="{FF2B5EF4-FFF2-40B4-BE49-F238E27FC236}">
                    <a16:creationId xmlns:a16="http://schemas.microsoft.com/office/drawing/2014/main" id="{D002D988-4A3B-43A3-A6E4-2DE2E222895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76;p47">
                <a:extLst>
                  <a:ext uri="{FF2B5EF4-FFF2-40B4-BE49-F238E27FC236}">
                    <a16:creationId xmlns:a16="http://schemas.microsoft.com/office/drawing/2014/main" id="{01C92371-E6AC-45A3-A61F-13D7B7C2BDA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77;p47">
                <a:extLst>
                  <a:ext uri="{FF2B5EF4-FFF2-40B4-BE49-F238E27FC236}">
                    <a16:creationId xmlns:a16="http://schemas.microsoft.com/office/drawing/2014/main" id="{1ECC4089-3F1A-4143-BD3C-58AA76ABD36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78;p47">
                <a:extLst>
                  <a:ext uri="{FF2B5EF4-FFF2-40B4-BE49-F238E27FC236}">
                    <a16:creationId xmlns:a16="http://schemas.microsoft.com/office/drawing/2014/main" id="{86DCD7F4-829D-4628-9F64-1A18660051C3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79;p47">
                <a:extLst>
                  <a:ext uri="{FF2B5EF4-FFF2-40B4-BE49-F238E27FC236}">
                    <a16:creationId xmlns:a16="http://schemas.microsoft.com/office/drawing/2014/main" id="{C51DEE32-494D-4E17-A5FB-9F72F6A1C1E4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80;p47">
                <a:extLst>
                  <a:ext uri="{FF2B5EF4-FFF2-40B4-BE49-F238E27FC236}">
                    <a16:creationId xmlns:a16="http://schemas.microsoft.com/office/drawing/2014/main" id="{F661F40A-E92D-462B-B61A-EDBC9A099E75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81;p47">
                <a:extLst>
                  <a:ext uri="{FF2B5EF4-FFF2-40B4-BE49-F238E27FC236}">
                    <a16:creationId xmlns:a16="http://schemas.microsoft.com/office/drawing/2014/main" id="{E7F47E04-9034-4566-AF56-8EBDC8BF0C84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82;p47">
                <a:extLst>
                  <a:ext uri="{FF2B5EF4-FFF2-40B4-BE49-F238E27FC236}">
                    <a16:creationId xmlns:a16="http://schemas.microsoft.com/office/drawing/2014/main" id="{11CA7E70-3F06-48AE-A362-37AD06B8F5EE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83;p47">
                <a:extLst>
                  <a:ext uri="{FF2B5EF4-FFF2-40B4-BE49-F238E27FC236}">
                    <a16:creationId xmlns:a16="http://schemas.microsoft.com/office/drawing/2014/main" id="{87CEA0FC-3D33-4C29-8DA3-243CD75D2DC4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84;p47">
                <a:extLst>
                  <a:ext uri="{FF2B5EF4-FFF2-40B4-BE49-F238E27FC236}">
                    <a16:creationId xmlns:a16="http://schemas.microsoft.com/office/drawing/2014/main" id="{42140861-1296-4A4A-82A9-EF7C1C030E23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85;p47">
                <a:extLst>
                  <a:ext uri="{FF2B5EF4-FFF2-40B4-BE49-F238E27FC236}">
                    <a16:creationId xmlns:a16="http://schemas.microsoft.com/office/drawing/2014/main" id="{7C4E41DC-0B76-479A-B56D-5BB160F38D34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86;p47">
                <a:extLst>
                  <a:ext uri="{FF2B5EF4-FFF2-40B4-BE49-F238E27FC236}">
                    <a16:creationId xmlns:a16="http://schemas.microsoft.com/office/drawing/2014/main" id="{1DB0256A-29C3-4B74-9487-F6BE6181178A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87;p47">
                <a:extLst>
                  <a:ext uri="{FF2B5EF4-FFF2-40B4-BE49-F238E27FC236}">
                    <a16:creationId xmlns:a16="http://schemas.microsoft.com/office/drawing/2014/main" id="{5E3CF14A-2033-433A-A965-7B8A55F7D5AD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88;p47">
                <a:extLst>
                  <a:ext uri="{FF2B5EF4-FFF2-40B4-BE49-F238E27FC236}">
                    <a16:creationId xmlns:a16="http://schemas.microsoft.com/office/drawing/2014/main" id="{200DD58F-17F9-4A7F-A0A6-25B589A3E49D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89;p47">
                <a:extLst>
                  <a:ext uri="{FF2B5EF4-FFF2-40B4-BE49-F238E27FC236}">
                    <a16:creationId xmlns:a16="http://schemas.microsoft.com/office/drawing/2014/main" id="{D081C884-BBA3-4ACD-A696-C10ACE2283AE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90;p47">
                <a:extLst>
                  <a:ext uri="{FF2B5EF4-FFF2-40B4-BE49-F238E27FC236}">
                    <a16:creationId xmlns:a16="http://schemas.microsoft.com/office/drawing/2014/main" id="{59C30A9D-625B-41F5-BB67-76E67C7E3BED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91;p47">
                <a:extLst>
                  <a:ext uri="{FF2B5EF4-FFF2-40B4-BE49-F238E27FC236}">
                    <a16:creationId xmlns:a16="http://schemas.microsoft.com/office/drawing/2014/main" id="{A59B2E01-C138-4F7D-897C-4DBFA30969EF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92;p47">
                <a:extLst>
                  <a:ext uri="{FF2B5EF4-FFF2-40B4-BE49-F238E27FC236}">
                    <a16:creationId xmlns:a16="http://schemas.microsoft.com/office/drawing/2014/main" id="{F335D8B7-FEE9-4652-B8CA-FFED798E6227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93;p47">
                <a:extLst>
                  <a:ext uri="{FF2B5EF4-FFF2-40B4-BE49-F238E27FC236}">
                    <a16:creationId xmlns:a16="http://schemas.microsoft.com/office/drawing/2014/main" id="{8188F220-5B99-4B09-A1AC-808EA96D8DEB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94;p47">
                <a:extLst>
                  <a:ext uri="{FF2B5EF4-FFF2-40B4-BE49-F238E27FC236}">
                    <a16:creationId xmlns:a16="http://schemas.microsoft.com/office/drawing/2014/main" id="{970565BD-DC0E-4979-B82E-54F585B38D7D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95;p47">
                <a:extLst>
                  <a:ext uri="{FF2B5EF4-FFF2-40B4-BE49-F238E27FC236}">
                    <a16:creationId xmlns:a16="http://schemas.microsoft.com/office/drawing/2014/main" id="{269D31B9-2E44-46D6-896C-D3019C76F12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96;p47">
                <a:extLst>
                  <a:ext uri="{FF2B5EF4-FFF2-40B4-BE49-F238E27FC236}">
                    <a16:creationId xmlns:a16="http://schemas.microsoft.com/office/drawing/2014/main" id="{6E84BF10-FBD8-446B-A13F-7E534C8B8250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97;p47">
                <a:extLst>
                  <a:ext uri="{FF2B5EF4-FFF2-40B4-BE49-F238E27FC236}">
                    <a16:creationId xmlns:a16="http://schemas.microsoft.com/office/drawing/2014/main" id="{975E8A21-525B-41D1-8EDE-7F3BA1ACF621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98;p47">
                <a:extLst>
                  <a:ext uri="{FF2B5EF4-FFF2-40B4-BE49-F238E27FC236}">
                    <a16:creationId xmlns:a16="http://schemas.microsoft.com/office/drawing/2014/main" id="{00C48FA0-B804-4AFE-A5E6-C907690457EA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99;p47">
                <a:extLst>
                  <a:ext uri="{FF2B5EF4-FFF2-40B4-BE49-F238E27FC236}">
                    <a16:creationId xmlns:a16="http://schemas.microsoft.com/office/drawing/2014/main" id="{49C3644C-7D31-476A-8029-F8DAACC016FE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800;p47">
                <a:extLst>
                  <a:ext uri="{FF2B5EF4-FFF2-40B4-BE49-F238E27FC236}">
                    <a16:creationId xmlns:a16="http://schemas.microsoft.com/office/drawing/2014/main" id="{ADE668D4-A83A-4B2E-A6D6-2FEA66C2430E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801;p47">
                <a:extLst>
                  <a:ext uri="{FF2B5EF4-FFF2-40B4-BE49-F238E27FC236}">
                    <a16:creationId xmlns:a16="http://schemas.microsoft.com/office/drawing/2014/main" id="{AA15F75B-EFD2-4B16-A6DB-393537F92BC9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802;p47">
                <a:extLst>
                  <a:ext uri="{FF2B5EF4-FFF2-40B4-BE49-F238E27FC236}">
                    <a16:creationId xmlns:a16="http://schemas.microsoft.com/office/drawing/2014/main" id="{BDDF7C50-E435-4EB8-9B37-9451FFB62BEE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803;p47">
                <a:extLst>
                  <a:ext uri="{FF2B5EF4-FFF2-40B4-BE49-F238E27FC236}">
                    <a16:creationId xmlns:a16="http://schemas.microsoft.com/office/drawing/2014/main" id="{580154A0-D602-45C1-BE4D-DD2366797EE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804;p47">
                <a:extLst>
                  <a:ext uri="{FF2B5EF4-FFF2-40B4-BE49-F238E27FC236}">
                    <a16:creationId xmlns:a16="http://schemas.microsoft.com/office/drawing/2014/main" id="{ECA1A888-DCA0-4F26-BB13-7D6DCCA889B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805;p47">
                <a:extLst>
                  <a:ext uri="{FF2B5EF4-FFF2-40B4-BE49-F238E27FC236}">
                    <a16:creationId xmlns:a16="http://schemas.microsoft.com/office/drawing/2014/main" id="{3B2CB542-2049-4B9C-BCCB-A7245F742BE4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806;p47">
                <a:extLst>
                  <a:ext uri="{FF2B5EF4-FFF2-40B4-BE49-F238E27FC236}">
                    <a16:creationId xmlns:a16="http://schemas.microsoft.com/office/drawing/2014/main" id="{BBECA9C7-71ED-4277-98CE-1DE75C4083CA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807;p47">
                <a:extLst>
                  <a:ext uri="{FF2B5EF4-FFF2-40B4-BE49-F238E27FC236}">
                    <a16:creationId xmlns:a16="http://schemas.microsoft.com/office/drawing/2014/main" id="{3B7E4D15-3430-4F6F-A267-6EB31B027FA6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808;p47">
                <a:extLst>
                  <a:ext uri="{FF2B5EF4-FFF2-40B4-BE49-F238E27FC236}">
                    <a16:creationId xmlns:a16="http://schemas.microsoft.com/office/drawing/2014/main" id="{65A44F6D-B258-4F42-81D1-A7B0B0682160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809;p47">
                <a:extLst>
                  <a:ext uri="{FF2B5EF4-FFF2-40B4-BE49-F238E27FC236}">
                    <a16:creationId xmlns:a16="http://schemas.microsoft.com/office/drawing/2014/main" id="{AA16410B-397E-4877-9D46-07B97E49A37F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810;p47">
                <a:extLst>
                  <a:ext uri="{FF2B5EF4-FFF2-40B4-BE49-F238E27FC236}">
                    <a16:creationId xmlns:a16="http://schemas.microsoft.com/office/drawing/2014/main" id="{2FEAFCF3-DFBD-4406-96CA-80350A1D54D8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11;p47">
                <a:extLst>
                  <a:ext uri="{FF2B5EF4-FFF2-40B4-BE49-F238E27FC236}">
                    <a16:creationId xmlns:a16="http://schemas.microsoft.com/office/drawing/2014/main" id="{0C186A21-B489-45A0-835E-5DAC36A3B12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812;p47">
                <a:extLst>
                  <a:ext uri="{FF2B5EF4-FFF2-40B4-BE49-F238E27FC236}">
                    <a16:creationId xmlns:a16="http://schemas.microsoft.com/office/drawing/2014/main" id="{D70AB371-B451-4CAF-8A16-1572C488B3A3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813;p47">
                <a:extLst>
                  <a:ext uri="{FF2B5EF4-FFF2-40B4-BE49-F238E27FC236}">
                    <a16:creationId xmlns:a16="http://schemas.microsoft.com/office/drawing/2014/main" id="{3203079A-9457-45E2-B5B0-D39333AB398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814;p47">
                <a:extLst>
                  <a:ext uri="{FF2B5EF4-FFF2-40B4-BE49-F238E27FC236}">
                    <a16:creationId xmlns:a16="http://schemas.microsoft.com/office/drawing/2014/main" id="{91AE9213-DC1E-4CA2-B0EC-7A55736E3CC8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815;p47">
                <a:extLst>
                  <a:ext uri="{FF2B5EF4-FFF2-40B4-BE49-F238E27FC236}">
                    <a16:creationId xmlns:a16="http://schemas.microsoft.com/office/drawing/2014/main" id="{1EDBA880-1B5F-4FFF-88DD-3F7D4A16A977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816;p47">
                <a:extLst>
                  <a:ext uri="{FF2B5EF4-FFF2-40B4-BE49-F238E27FC236}">
                    <a16:creationId xmlns:a16="http://schemas.microsoft.com/office/drawing/2014/main" id="{EF8B5D0F-CBA2-4F14-B68F-3CCEFCF34E07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817;p47">
                <a:extLst>
                  <a:ext uri="{FF2B5EF4-FFF2-40B4-BE49-F238E27FC236}">
                    <a16:creationId xmlns:a16="http://schemas.microsoft.com/office/drawing/2014/main" id="{8FE52519-4679-4147-B057-6D578E7AFD7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818;p47">
                <a:extLst>
                  <a:ext uri="{FF2B5EF4-FFF2-40B4-BE49-F238E27FC236}">
                    <a16:creationId xmlns:a16="http://schemas.microsoft.com/office/drawing/2014/main" id="{AE4892A7-36DC-481C-8F52-1B0905DD4DC7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819;p47">
                <a:extLst>
                  <a:ext uri="{FF2B5EF4-FFF2-40B4-BE49-F238E27FC236}">
                    <a16:creationId xmlns:a16="http://schemas.microsoft.com/office/drawing/2014/main" id="{C2F406D9-4BBC-421F-BDD3-A698C5D57DA6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820;p47">
                <a:extLst>
                  <a:ext uri="{FF2B5EF4-FFF2-40B4-BE49-F238E27FC236}">
                    <a16:creationId xmlns:a16="http://schemas.microsoft.com/office/drawing/2014/main" id="{4AA1B94E-709D-4950-8084-6DD19EEF1C27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821;p47">
                <a:extLst>
                  <a:ext uri="{FF2B5EF4-FFF2-40B4-BE49-F238E27FC236}">
                    <a16:creationId xmlns:a16="http://schemas.microsoft.com/office/drawing/2014/main" id="{51F0E4C4-BBD5-4485-8D8E-8609E6FA000A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822;p47">
                <a:extLst>
                  <a:ext uri="{FF2B5EF4-FFF2-40B4-BE49-F238E27FC236}">
                    <a16:creationId xmlns:a16="http://schemas.microsoft.com/office/drawing/2014/main" id="{B20EEA37-9F40-4E20-96B3-D30ED72E22F5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823;p47">
                <a:extLst>
                  <a:ext uri="{FF2B5EF4-FFF2-40B4-BE49-F238E27FC236}">
                    <a16:creationId xmlns:a16="http://schemas.microsoft.com/office/drawing/2014/main" id="{ABA6A556-EEA5-488F-9A75-1BB6478868E3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824;p47">
                <a:extLst>
                  <a:ext uri="{FF2B5EF4-FFF2-40B4-BE49-F238E27FC236}">
                    <a16:creationId xmlns:a16="http://schemas.microsoft.com/office/drawing/2014/main" id="{10E10C60-65E9-4548-B683-6C8EDEAC4356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825;p47">
                <a:extLst>
                  <a:ext uri="{FF2B5EF4-FFF2-40B4-BE49-F238E27FC236}">
                    <a16:creationId xmlns:a16="http://schemas.microsoft.com/office/drawing/2014/main" id="{1A344CEC-7CF2-4567-9712-3395544A023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826;p47">
                <a:extLst>
                  <a:ext uri="{FF2B5EF4-FFF2-40B4-BE49-F238E27FC236}">
                    <a16:creationId xmlns:a16="http://schemas.microsoft.com/office/drawing/2014/main" id="{151ED604-BD6D-4571-BB9B-011301CE71CF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827;p47">
                <a:extLst>
                  <a:ext uri="{FF2B5EF4-FFF2-40B4-BE49-F238E27FC236}">
                    <a16:creationId xmlns:a16="http://schemas.microsoft.com/office/drawing/2014/main" id="{0D511015-0A6E-4897-851C-7C363C19DDEE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828;p47">
                <a:extLst>
                  <a:ext uri="{FF2B5EF4-FFF2-40B4-BE49-F238E27FC236}">
                    <a16:creationId xmlns:a16="http://schemas.microsoft.com/office/drawing/2014/main" id="{410A24B0-3D40-4233-9DE3-3CD37EC34BF4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829;p47">
                <a:extLst>
                  <a:ext uri="{FF2B5EF4-FFF2-40B4-BE49-F238E27FC236}">
                    <a16:creationId xmlns:a16="http://schemas.microsoft.com/office/drawing/2014/main" id="{173334E2-C9D3-4D1F-8179-5EA77F23DEE7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30;p47">
                <a:extLst>
                  <a:ext uri="{FF2B5EF4-FFF2-40B4-BE49-F238E27FC236}">
                    <a16:creationId xmlns:a16="http://schemas.microsoft.com/office/drawing/2014/main" id="{F725BB50-EDF7-451E-8340-56599E17BCCE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31;p47">
                <a:extLst>
                  <a:ext uri="{FF2B5EF4-FFF2-40B4-BE49-F238E27FC236}">
                    <a16:creationId xmlns:a16="http://schemas.microsoft.com/office/drawing/2014/main" id="{D7866CCE-EDEB-4DB9-B564-B05D61CDEDC0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32;p47">
                <a:extLst>
                  <a:ext uri="{FF2B5EF4-FFF2-40B4-BE49-F238E27FC236}">
                    <a16:creationId xmlns:a16="http://schemas.microsoft.com/office/drawing/2014/main" id="{5514A094-EF99-4861-B838-4AD49348F60C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3;p47">
                <a:extLst>
                  <a:ext uri="{FF2B5EF4-FFF2-40B4-BE49-F238E27FC236}">
                    <a16:creationId xmlns:a16="http://schemas.microsoft.com/office/drawing/2014/main" id="{6A5EE18E-86A2-4DB3-A11A-7474516F22B7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4;p47">
                <a:extLst>
                  <a:ext uri="{FF2B5EF4-FFF2-40B4-BE49-F238E27FC236}">
                    <a16:creationId xmlns:a16="http://schemas.microsoft.com/office/drawing/2014/main" id="{217D8C60-14F7-41B5-9C30-AD6962DA30CF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5;p47">
                <a:extLst>
                  <a:ext uri="{FF2B5EF4-FFF2-40B4-BE49-F238E27FC236}">
                    <a16:creationId xmlns:a16="http://schemas.microsoft.com/office/drawing/2014/main" id="{1B1C90DD-B0A8-4A59-9B29-7614FDA0EA71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36;p47">
                <a:extLst>
                  <a:ext uri="{FF2B5EF4-FFF2-40B4-BE49-F238E27FC236}">
                    <a16:creationId xmlns:a16="http://schemas.microsoft.com/office/drawing/2014/main" id="{C40F92AF-70CE-4B44-B1A3-A299FB3788D9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37;p47">
                <a:extLst>
                  <a:ext uri="{FF2B5EF4-FFF2-40B4-BE49-F238E27FC236}">
                    <a16:creationId xmlns:a16="http://schemas.microsoft.com/office/drawing/2014/main" id="{38C68573-0564-46A0-9896-C05E7365EA98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38;p47">
                <a:extLst>
                  <a:ext uri="{FF2B5EF4-FFF2-40B4-BE49-F238E27FC236}">
                    <a16:creationId xmlns:a16="http://schemas.microsoft.com/office/drawing/2014/main" id="{E6F4D055-AE69-4DC1-9C0A-4EF29485339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39;p47">
                <a:extLst>
                  <a:ext uri="{FF2B5EF4-FFF2-40B4-BE49-F238E27FC236}">
                    <a16:creationId xmlns:a16="http://schemas.microsoft.com/office/drawing/2014/main" id="{2B7B9786-6BD5-41D7-A9E5-B6642A3E2AA0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40;p47">
                <a:extLst>
                  <a:ext uri="{FF2B5EF4-FFF2-40B4-BE49-F238E27FC236}">
                    <a16:creationId xmlns:a16="http://schemas.microsoft.com/office/drawing/2014/main" id="{C243BF2C-F533-4604-9EC9-2D07BF899A37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41;p47">
                <a:extLst>
                  <a:ext uri="{FF2B5EF4-FFF2-40B4-BE49-F238E27FC236}">
                    <a16:creationId xmlns:a16="http://schemas.microsoft.com/office/drawing/2014/main" id="{EAB21452-2440-476C-B5DD-A4FCFAAEC91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42;p47">
                <a:extLst>
                  <a:ext uri="{FF2B5EF4-FFF2-40B4-BE49-F238E27FC236}">
                    <a16:creationId xmlns:a16="http://schemas.microsoft.com/office/drawing/2014/main" id="{3EFB1666-7722-4B43-95B0-50A9A16C5644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3;p47">
                <a:extLst>
                  <a:ext uri="{FF2B5EF4-FFF2-40B4-BE49-F238E27FC236}">
                    <a16:creationId xmlns:a16="http://schemas.microsoft.com/office/drawing/2014/main" id="{7D2AA5AF-25B6-4D96-AEE4-C555E829D267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4;p47">
                <a:extLst>
                  <a:ext uri="{FF2B5EF4-FFF2-40B4-BE49-F238E27FC236}">
                    <a16:creationId xmlns:a16="http://schemas.microsoft.com/office/drawing/2014/main" id="{A5B540E0-C5AB-4D5D-9743-50E56804FD58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5;p47">
                <a:extLst>
                  <a:ext uri="{FF2B5EF4-FFF2-40B4-BE49-F238E27FC236}">
                    <a16:creationId xmlns:a16="http://schemas.microsoft.com/office/drawing/2014/main" id="{B40CDA29-6A51-4B0B-B8E2-9017A67A23F6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46;p47">
                <a:extLst>
                  <a:ext uri="{FF2B5EF4-FFF2-40B4-BE49-F238E27FC236}">
                    <a16:creationId xmlns:a16="http://schemas.microsoft.com/office/drawing/2014/main" id="{821DA626-0D60-4142-9DDD-5B65BCFB07AB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47;p47">
                <a:extLst>
                  <a:ext uri="{FF2B5EF4-FFF2-40B4-BE49-F238E27FC236}">
                    <a16:creationId xmlns:a16="http://schemas.microsoft.com/office/drawing/2014/main" id="{99CFCB91-54F1-490C-8A70-39E90E655313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48;p47">
                <a:extLst>
                  <a:ext uri="{FF2B5EF4-FFF2-40B4-BE49-F238E27FC236}">
                    <a16:creationId xmlns:a16="http://schemas.microsoft.com/office/drawing/2014/main" id="{ADD4C59C-7256-4734-8759-BCEFB74CBBD1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49;p47">
                <a:extLst>
                  <a:ext uri="{FF2B5EF4-FFF2-40B4-BE49-F238E27FC236}">
                    <a16:creationId xmlns:a16="http://schemas.microsoft.com/office/drawing/2014/main" id="{D32EB3BA-255D-494C-90F2-2DF36271000D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50;p47">
                <a:extLst>
                  <a:ext uri="{FF2B5EF4-FFF2-40B4-BE49-F238E27FC236}">
                    <a16:creationId xmlns:a16="http://schemas.microsoft.com/office/drawing/2014/main" id="{8C3A2A9A-EC30-4800-8CD3-FE3DB0D79132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51;p47">
                <a:extLst>
                  <a:ext uri="{FF2B5EF4-FFF2-40B4-BE49-F238E27FC236}">
                    <a16:creationId xmlns:a16="http://schemas.microsoft.com/office/drawing/2014/main" id="{1EC460FB-B0C9-47E4-BD65-4E8375135F39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52;p47">
                <a:extLst>
                  <a:ext uri="{FF2B5EF4-FFF2-40B4-BE49-F238E27FC236}">
                    <a16:creationId xmlns:a16="http://schemas.microsoft.com/office/drawing/2014/main" id="{AD0B254C-ECAE-4876-8F0E-969DA014D906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3;p47">
                <a:extLst>
                  <a:ext uri="{FF2B5EF4-FFF2-40B4-BE49-F238E27FC236}">
                    <a16:creationId xmlns:a16="http://schemas.microsoft.com/office/drawing/2014/main" id="{0E9FE01A-F288-4AEA-82D5-CE968CF589C5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4;p47">
                <a:extLst>
                  <a:ext uri="{FF2B5EF4-FFF2-40B4-BE49-F238E27FC236}">
                    <a16:creationId xmlns:a16="http://schemas.microsoft.com/office/drawing/2014/main" id="{95FA1556-4668-4BA9-858E-E3A2FF11C449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5;p47">
                <a:extLst>
                  <a:ext uri="{FF2B5EF4-FFF2-40B4-BE49-F238E27FC236}">
                    <a16:creationId xmlns:a16="http://schemas.microsoft.com/office/drawing/2014/main" id="{B570AB6E-6C1C-4885-896C-F3D33E5147DA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56;p47">
                <a:extLst>
                  <a:ext uri="{FF2B5EF4-FFF2-40B4-BE49-F238E27FC236}">
                    <a16:creationId xmlns:a16="http://schemas.microsoft.com/office/drawing/2014/main" id="{74FB23A3-5CD0-41C5-8ECE-7F5EAC399FF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57;p47">
                <a:extLst>
                  <a:ext uri="{FF2B5EF4-FFF2-40B4-BE49-F238E27FC236}">
                    <a16:creationId xmlns:a16="http://schemas.microsoft.com/office/drawing/2014/main" id="{951C9402-126F-4857-88E4-759F1169BA21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58;p47">
                <a:extLst>
                  <a:ext uri="{FF2B5EF4-FFF2-40B4-BE49-F238E27FC236}">
                    <a16:creationId xmlns:a16="http://schemas.microsoft.com/office/drawing/2014/main" id="{86E2B800-37C7-4577-BCAE-AB147FD80835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59;p47">
                <a:extLst>
                  <a:ext uri="{FF2B5EF4-FFF2-40B4-BE49-F238E27FC236}">
                    <a16:creationId xmlns:a16="http://schemas.microsoft.com/office/drawing/2014/main" id="{BFF5D596-13DF-4E20-9DAE-2145069F8F8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60;p47">
                <a:extLst>
                  <a:ext uri="{FF2B5EF4-FFF2-40B4-BE49-F238E27FC236}">
                    <a16:creationId xmlns:a16="http://schemas.microsoft.com/office/drawing/2014/main" id="{63164EA1-DBCC-4846-AA63-6F24C844ECB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61;p47">
                <a:extLst>
                  <a:ext uri="{FF2B5EF4-FFF2-40B4-BE49-F238E27FC236}">
                    <a16:creationId xmlns:a16="http://schemas.microsoft.com/office/drawing/2014/main" id="{4FDB4371-4518-49C9-BFF0-5DEDC5340266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62;p47">
                <a:extLst>
                  <a:ext uri="{FF2B5EF4-FFF2-40B4-BE49-F238E27FC236}">
                    <a16:creationId xmlns:a16="http://schemas.microsoft.com/office/drawing/2014/main" id="{DBD7E8E4-2430-4B6B-8CF1-82409F7C863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3;p47">
                <a:extLst>
                  <a:ext uri="{FF2B5EF4-FFF2-40B4-BE49-F238E27FC236}">
                    <a16:creationId xmlns:a16="http://schemas.microsoft.com/office/drawing/2014/main" id="{9C0433DB-E818-40A5-A3BD-49C250EDB3D6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4;p47">
                <a:extLst>
                  <a:ext uri="{FF2B5EF4-FFF2-40B4-BE49-F238E27FC236}">
                    <a16:creationId xmlns:a16="http://schemas.microsoft.com/office/drawing/2014/main" id="{4BF8806C-B70A-400C-9D7A-4B036207B84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5;p47">
                <a:extLst>
                  <a:ext uri="{FF2B5EF4-FFF2-40B4-BE49-F238E27FC236}">
                    <a16:creationId xmlns:a16="http://schemas.microsoft.com/office/drawing/2014/main" id="{430BACD2-F6A0-4FA4-841D-D4D65EBE66CF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66;p47">
                <a:extLst>
                  <a:ext uri="{FF2B5EF4-FFF2-40B4-BE49-F238E27FC236}">
                    <a16:creationId xmlns:a16="http://schemas.microsoft.com/office/drawing/2014/main" id="{FA746D1C-1CD6-46D7-ABE4-4FBAD3A1DF47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67;p47">
                <a:extLst>
                  <a:ext uri="{FF2B5EF4-FFF2-40B4-BE49-F238E27FC236}">
                    <a16:creationId xmlns:a16="http://schemas.microsoft.com/office/drawing/2014/main" id="{CE57212E-BC3C-41A4-968F-6D816FAC053F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68;p47">
                <a:extLst>
                  <a:ext uri="{FF2B5EF4-FFF2-40B4-BE49-F238E27FC236}">
                    <a16:creationId xmlns:a16="http://schemas.microsoft.com/office/drawing/2014/main" id="{A643088A-53A2-4932-A854-BB1A586336A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69;p47">
                <a:extLst>
                  <a:ext uri="{FF2B5EF4-FFF2-40B4-BE49-F238E27FC236}">
                    <a16:creationId xmlns:a16="http://schemas.microsoft.com/office/drawing/2014/main" id="{E8097DE8-78C6-49EA-B0B3-8EA1F15094AD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70;p47">
                <a:extLst>
                  <a:ext uri="{FF2B5EF4-FFF2-40B4-BE49-F238E27FC236}">
                    <a16:creationId xmlns:a16="http://schemas.microsoft.com/office/drawing/2014/main" id="{BB9AD3BE-A6CA-4086-A414-A0CB17BC3BDB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71;p47">
                <a:extLst>
                  <a:ext uri="{FF2B5EF4-FFF2-40B4-BE49-F238E27FC236}">
                    <a16:creationId xmlns:a16="http://schemas.microsoft.com/office/drawing/2014/main" id="{C701D758-0B80-4F32-B31F-9A72526F3124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72;p47">
                <a:extLst>
                  <a:ext uri="{FF2B5EF4-FFF2-40B4-BE49-F238E27FC236}">
                    <a16:creationId xmlns:a16="http://schemas.microsoft.com/office/drawing/2014/main" id="{DC09CE62-82BD-4058-8BF6-DC92889A79B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3;p47">
                <a:extLst>
                  <a:ext uri="{FF2B5EF4-FFF2-40B4-BE49-F238E27FC236}">
                    <a16:creationId xmlns:a16="http://schemas.microsoft.com/office/drawing/2014/main" id="{668E1A8E-0CC7-4B10-8A3C-A74E281B262B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4;p47">
                <a:extLst>
                  <a:ext uri="{FF2B5EF4-FFF2-40B4-BE49-F238E27FC236}">
                    <a16:creationId xmlns:a16="http://schemas.microsoft.com/office/drawing/2014/main" id="{995DE493-93A9-496A-AABB-1136B269615C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5;p47">
                <a:extLst>
                  <a:ext uri="{FF2B5EF4-FFF2-40B4-BE49-F238E27FC236}">
                    <a16:creationId xmlns:a16="http://schemas.microsoft.com/office/drawing/2014/main" id="{F0A0847D-D461-426C-BA6D-95FEF0F7AC3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76;p47">
                <a:extLst>
                  <a:ext uri="{FF2B5EF4-FFF2-40B4-BE49-F238E27FC236}">
                    <a16:creationId xmlns:a16="http://schemas.microsoft.com/office/drawing/2014/main" id="{B4B076AB-71CE-4E64-A828-34C0A7EA56C3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77;p47">
                <a:extLst>
                  <a:ext uri="{FF2B5EF4-FFF2-40B4-BE49-F238E27FC236}">
                    <a16:creationId xmlns:a16="http://schemas.microsoft.com/office/drawing/2014/main" id="{0AE2A44F-E45D-4BE9-A733-D84C73757166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78;p47">
                <a:extLst>
                  <a:ext uri="{FF2B5EF4-FFF2-40B4-BE49-F238E27FC236}">
                    <a16:creationId xmlns:a16="http://schemas.microsoft.com/office/drawing/2014/main" id="{B96EC085-D098-4E87-8CA0-EEB0BF08676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79;p47">
                <a:extLst>
                  <a:ext uri="{FF2B5EF4-FFF2-40B4-BE49-F238E27FC236}">
                    <a16:creationId xmlns:a16="http://schemas.microsoft.com/office/drawing/2014/main" id="{14709B79-BBAB-4D0D-9420-4879ABF8F2DE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80;p47">
                <a:extLst>
                  <a:ext uri="{FF2B5EF4-FFF2-40B4-BE49-F238E27FC236}">
                    <a16:creationId xmlns:a16="http://schemas.microsoft.com/office/drawing/2014/main" id="{A5B0159B-AFF7-4792-871B-F3133E60AC53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81;p47">
                <a:extLst>
                  <a:ext uri="{FF2B5EF4-FFF2-40B4-BE49-F238E27FC236}">
                    <a16:creationId xmlns:a16="http://schemas.microsoft.com/office/drawing/2014/main" id="{9DEA540B-1928-4B87-B37B-7AC056A915BB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82;p47">
                <a:extLst>
                  <a:ext uri="{FF2B5EF4-FFF2-40B4-BE49-F238E27FC236}">
                    <a16:creationId xmlns:a16="http://schemas.microsoft.com/office/drawing/2014/main" id="{361A1D05-85FF-4113-B841-7B177D91124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3;p47">
                <a:extLst>
                  <a:ext uri="{FF2B5EF4-FFF2-40B4-BE49-F238E27FC236}">
                    <a16:creationId xmlns:a16="http://schemas.microsoft.com/office/drawing/2014/main" id="{4CA7E683-D965-430B-81A1-88D3116C7D7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4;p47">
                <a:extLst>
                  <a:ext uri="{FF2B5EF4-FFF2-40B4-BE49-F238E27FC236}">
                    <a16:creationId xmlns:a16="http://schemas.microsoft.com/office/drawing/2014/main" id="{A830737F-571F-41C1-99CF-58A95EE8A1C3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5;p47">
                <a:extLst>
                  <a:ext uri="{FF2B5EF4-FFF2-40B4-BE49-F238E27FC236}">
                    <a16:creationId xmlns:a16="http://schemas.microsoft.com/office/drawing/2014/main" id="{1DE19BD7-2B0F-4733-9B9A-15D2829518F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86;p47">
                <a:extLst>
                  <a:ext uri="{FF2B5EF4-FFF2-40B4-BE49-F238E27FC236}">
                    <a16:creationId xmlns:a16="http://schemas.microsoft.com/office/drawing/2014/main" id="{AE2D6E78-75A1-4FF2-9DBD-F086BE09578A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87;p47">
                <a:extLst>
                  <a:ext uri="{FF2B5EF4-FFF2-40B4-BE49-F238E27FC236}">
                    <a16:creationId xmlns:a16="http://schemas.microsoft.com/office/drawing/2014/main" id="{8929C9BA-9C14-4E1F-811C-F1594C17F4D0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88;p47">
                <a:extLst>
                  <a:ext uri="{FF2B5EF4-FFF2-40B4-BE49-F238E27FC236}">
                    <a16:creationId xmlns:a16="http://schemas.microsoft.com/office/drawing/2014/main" id="{D4EE36F8-DEF3-40C6-BD9C-ABA6F8CA8D89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89;p47">
                <a:extLst>
                  <a:ext uri="{FF2B5EF4-FFF2-40B4-BE49-F238E27FC236}">
                    <a16:creationId xmlns:a16="http://schemas.microsoft.com/office/drawing/2014/main" id="{C8549CEF-71E6-4865-A795-986752BD959F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90;p47">
                <a:extLst>
                  <a:ext uri="{FF2B5EF4-FFF2-40B4-BE49-F238E27FC236}">
                    <a16:creationId xmlns:a16="http://schemas.microsoft.com/office/drawing/2014/main" id="{EF32D841-2C10-4ED4-8CD2-D841E758D3CF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91;p47">
                <a:extLst>
                  <a:ext uri="{FF2B5EF4-FFF2-40B4-BE49-F238E27FC236}">
                    <a16:creationId xmlns:a16="http://schemas.microsoft.com/office/drawing/2014/main" id="{E3D96649-1D11-493E-841A-BD52C0666E60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92;p47">
                <a:extLst>
                  <a:ext uri="{FF2B5EF4-FFF2-40B4-BE49-F238E27FC236}">
                    <a16:creationId xmlns:a16="http://schemas.microsoft.com/office/drawing/2014/main" id="{7A41C14F-0FFF-4A42-B8F1-90EB23876CB2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3;p47">
                <a:extLst>
                  <a:ext uri="{FF2B5EF4-FFF2-40B4-BE49-F238E27FC236}">
                    <a16:creationId xmlns:a16="http://schemas.microsoft.com/office/drawing/2014/main" id="{AF24E749-9BA1-4E1F-8FC1-C7C861A852CC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4;p47">
                <a:extLst>
                  <a:ext uri="{FF2B5EF4-FFF2-40B4-BE49-F238E27FC236}">
                    <a16:creationId xmlns:a16="http://schemas.microsoft.com/office/drawing/2014/main" id="{30211E2A-39C1-4397-BD54-4546AF04A697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5;p47">
                <a:extLst>
                  <a:ext uri="{FF2B5EF4-FFF2-40B4-BE49-F238E27FC236}">
                    <a16:creationId xmlns:a16="http://schemas.microsoft.com/office/drawing/2014/main" id="{CA79886B-1534-4E9E-8E45-07736C71321B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896;p47">
                <a:extLst>
                  <a:ext uri="{FF2B5EF4-FFF2-40B4-BE49-F238E27FC236}">
                    <a16:creationId xmlns:a16="http://schemas.microsoft.com/office/drawing/2014/main" id="{AD2D9594-1A10-4516-BD98-E5B22796D46A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897;p47">
                <a:extLst>
                  <a:ext uri="{FF2B5EF4-FFF2-40B4-BE49-F238E27FC236}">
                    <a16:creationId xmlns:a16="http://schemas.microsoft.com/office/drawing/2014/main" id="{ACF0C81A-4722-425B-93CD-C962B53B9075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898;p47">
                <a:extLst>
                  <a:ext uri="{FF2B5EF4-FFF2-40B4-BE49-F238E27FC236}">
                    <a16:creationId xmlns:a16="http://schemas.microsoft.com/office/drawing/2014/main" id="{EAD7AD7F-FF89-47A2-B100-086266DAB4CB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899;p47">
                <a:extLst>
                  <a:ext uri="{FF2B5EF4-FFF2-40B4-BE49-F238E27FC236}">
                    <a16:creationId xmlns:a16="http://schemas.microsoft.com/office/drawing/2014/main" id="{44DB0CCA-77EA-43E4-A06C-E3B09316DC2B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900;p47">
                <a:extLst>
                  <a:ext uri="{FF2B5EF4-FFF2-40B4-BE49-F238E27FC236}">
                    <a16:creationId xmlns:a16="http://schemas.microsoft.com/office/drawing/2014/main" id="{3668BAC8-2961-4CF7-9795-8D66D3166CF4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901;p47">
                <a:extLst>
                  <a:ext uri="{FF2B5EF4-FFF2-40B4-BE49-F238E27FC236}">
                    <a16:creationId xmlns:a16="http://schemas.microsoft.com/office/drawing/2014/main" id="{7F8E78B7-A633-45B7-B5F1-784F45FB71E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902;p47">
                <a:extLst>
                  <a:ext uri="{FF2B5EF4-FFF2-40B4-BE49-F238E27FC236}">
                    <a16:creationId xmlns:a16="http://schemas.microsoft.com/office/drawing/2014/main" id="{3FDBBACF-853C-4610-B029-446545508A23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03;p47">
                <a:extLst>
                  <a:ext uri="{FF2B5EF4-FFF2-40B4-BE49-F238E27FC236}">
                    <a16:creationId xmlns:a16="http://schemas.microsoft.com/office/drawing/2014/main" id="{871DF02B-3002-47D0-9330-FED97B41ECA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04;p47">
                <a:extLst>
                  <a:ext uri="{FF2B5EF4-FFF2-40B4-BE49-F238E27FC236}">
                    <a16:creationId xmlns:a16="http://schemas.microsoft.com/office/drawing/2014/main" id="{B4070765-1380-4A5F-8528-3CF2AEFB32CA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05;p47">
                <a:extLst>
                  <a:ext uri="{FF2B5EF4-FFF2-40B4-BE49-F238E27FC236}">
                    <a16:creationId xmlns:a16="http://schemas.microsoft.com/office/drawing/2014/main" id="{E0C6B5AF-002D-49C0-AB47-C6505254A73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06;p47">
                <a:extLst>
                  <a:ext uri="{FF2B5EF4-FFF2-40B4-BE49-F238E27FC236}">
                    <a16:creationId xmlns:a16="http://schemas.microsoft.com/office/drawing/2014/main" id="{3842A134-510B-4005-A323-7D8F6409CE3F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07;p47">
                <a:extLst>
                  <a:ext uri="{FF2B5EF4-FFF2-40B4-BE49-F238E27FC236}">
                    <a16:creationId xmlns:a16="http://schemas.microsoft.com/office/drawing/2014/main" id="{DC02400D-FEAB-493C-8EE6-0854752C6597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8;p47">
                <a:extLst>
                  <a:ext uri="{FF2B5EF4-FFF2-40B4-BE49-F238E27FC236}">
                    <a16:creationId xmlns:a16="http://schemas.microsoft.com/office/drawing/2014/main" id="{98F91576-5CFB-46C8-9B08-87EFF3667DBA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9;p47">
                <a:extLst>
                  <a:ext uri="{FF2B5EF4-FFF2-40B4-BE49-F238E27FC236}">
                    <a16:creationId xmlns:a16="http://schemas.microsoft.com/office/drawing/2014/main" id="{43537CE3-F480-4906-B51C-B23E86F51673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10;p47">
                <a:extLst>
                  <a:ext uri="{FF2B5EF4-FFF2-40B4-BE49-F238E27FC236}">
                    <a16:creationId xmlns:a16="http://schemas.microsoft.com/office/drawing/2014/main" id="{B4A84E79-B558-4B82-A678-CC54E34E9455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11;p47">
                <a:extLst>
                  <a:ext uri="{FF2B5EF4-FFF2-40B4-BE49-F238E27FC236}">
                    <a16:creationId xmlns:a16="http://schemas.microsoft.com/office/drawing/2014/main" id="{E43D2374-6A8C-4686-8C72-C9CD63900686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12;p47">
                <a:extLst>
                  <a:ext uri="{FF2B5EF4-FFF2-40B4-BE49-F238E27FC236}">
                    <a16:creationId xmlns:a16="http://schemas.microsoft.com/office/drawing/2014/main" id="{824F41CF-588F-4902-B1D5-F90A4E63EB33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3;p47">
                <a:extLst>
                  <a:ext uri="{FF2B5EF4-FFF2-40B4-BE49-F238E27FC236}">
                    <a16:creationId xmlns:a16="http://schemas.microsoft.com/office/drawing/2014/main" id="{FD26D843-0D02-477F-AC30-090413E7A765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4;p47">
                <a:extLst>
                  <a:ext uri="{FF2B5EF4-FFF2-40B4-BE49-F238E27FC236}">
                    <a16:creationId xmlns:a16="http://schemas.microsoft.com/office/drawing/2014/main" id="{D695857B-B63C-4853-9028-07522B35381A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5;p47">
                <a:extLst>
                  <a:ext uri="{FF2B5EF4-FFF2-40B4-BE49-F238E27FC236}">
                    <a16:creationId xmlns:a16="http://schemas.microsoft.com/office/drawing/2014/main" id="{D62A7D06-8DDD-4790-8CE4-E086010D037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6;p47">
                <a:extLst>
                  <a:ext uri="{FF2B5EF4-FFF2-40B4-BE49-F238E27FC236}">
                    <a16:creationId xmlns:a16="http://schemas.microsoft.com/office/drawing/2014/main" id="{C00A26FF-BC79-49DC-A142-0D75EB6A421E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7;p47">
                <a:extLst>
                  <a:ext uri="{FF2B5EF4-FFF2-40B4-BE49-F238E27FC236}">
                    <a16:creationId xmlns:a16="http://schemas.microsoft.com/office/drawing/2014/main" id="{2414EDE4-633D-42D2-B82A-0340A29D8E46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8;p47">
                <a:extLst>
                  <a:ext uri="{FF2B5EF4-FFF2-40B4-BE49-F238E27FC236}">
                    <a16:creationId xmlns:a16="http://schemas.microsoft.com/office/drawing/2014/main" id="{2918D2ED-AF1F-44FE-9DC2-410A5268F12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9;p47">
                <a:extLst>
                  <a:ext uri="{FF2B5EF4-FFF2-40B4-BE49-F238E27FC236}">
                    <a16:creationId xmlns:a16="http://schemas.microsoft.com/office/drawing/2014/main" id="{4197A5CA-F86A-4F28-8775-D712B0A5FE66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20;p47">
                <a:extLst>
                  <a:ext uri="{FF2B5EF4-FFF2-40B4-BE49-F238E27FC236}">
                    <a16:creationId xmlns:a16="http://schemas.microsoft.com/office/drawing/2014/main" id="{5ACA46CA-B9D4-4785-A966-2A12C7C65A76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21;p47">
                <a:extLst>
                  <a:ext uri="{FF2B5EF4-FFF2-40B4-BE49-F238E27FC236}">
                    <a16:creationId xmlns:a16="http://schemas.microsoft.com/office/drawing/2014/main" id="{A503E96A-B848-427E-9843-D1FDC305D6EF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22;p47">
                <a:extLst>
                  <a:ext uri="{FF2B5EF4-FFF2-40B4-BE49-F238E27FC236}">
                    <a16:creationId xmlns:a16="http://schemas.microsoft.com/office/drawing/2014/main" id="{4F9845E5-6009-4E16-AAEB-3E89345CC424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23;p47">
                <a:extLst>
                  <a:ext uri="{FF2B5EF4-FFF2-40B4-BE49-F238E27FC236}">
                    <a16:creationId xmlns:a16="http://schemas.microsoft.com/office/drawing/2014/main" id="{94CF334B-55F6-439C-B07B-D595126EDB24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24;p47">
                <a:extLst>
                  <a:ext uri="{FF2B5EF4-FFF2-40B4-BE49-F238E27FC236}">
                    <a16:creationId xmlns:a16="http://schemas.microsoft.com/office/drawing/2014/main" id="{FA2346EE-436D-401C-B503-48249D8F2316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25;p47">
                <a:extLst>
                  <a:ext uri="{FF2B5EF4-FFF2-40B4-BE49-F238E27FC236}">
                    <a16:creationId xmlns:a16="http://schemas.microsoft.com/office/drawing/2014/main" id="{FE3B2273-0EE7-4149-A393-A69C29E90544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26;p47">
                <a:extLst>
                  <a:ext uri="{FF2B5EF4-FFF2-40B4-BE49-F238E27FC236}">
                    <a16:creationId xmlns:a16="http://schemas.microsoft.com/office/drawing/2014/main" id="{DBC84CBF-2E29-45A8-A751-F9A5B8919D39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27;p47">
                <a:extLst>
                  <a:ext uri="{FF2B5EF4-FFF2-40B4-BE49-F238E27FC236}">
                    <a16:creationId xmlns:a16="http://schemas.microsoft.com/office/drawing/2014/main" id="{20DEC9B9-9A37-4A4F-8641-2E29A9DBA96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28;p47">
                <a:extLst>
                  <a:ext uri="{FF2B5EF4-FFF2-40B4-BE49-F238E27FC236}">
                    <a16:creationId xmlns:a16="http://schemas.microsoft.com/office/drawing/2014/main" id="{29FAB172-5D6C-4CC1-811C-E9C68D941CD0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929;p47">
                <a:extLst>
                  <a:ext uri="{FF2B5EF4-FFF2-40B4-BE49-F238E27FC236}">
                    <a16:creationId xmlns:a16="http://schemas.microsoft.com/office/drawing/2014/main" id="{25371CFF-7429-4B43-BA1A-BC4DE01FCBFE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930;p47">
                <a:extLst>
                  <a:ext uri="{FF2B5EF4-FFF2-40B4-BE49-F238E27FC236}">
                    <a16:creationId xmlns:a16="http://schemas.microsoft.com/office/drawing/2014/main" id="{E0D1F77E-D27B-49AC-BC6B-7D45CFAB5FE5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931;p47">
                <a:extLst>
                  <a:ext uri="{FF2B5EF4-FFF2-40B4-BE49-F238E27FC236}">
                    <a16:creationId xmlns:a16="http://schemas.microsoft.com/office/drawing/2014/main" id="{5E96ECAE-CF67-4C7F-91A5-7A78CAA6CE30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932;p47">
                <a:extLst>
                  <a:ext uri="{FF2B5EF4-FFF2-40B4-BE49-F238E27FC236}">
                    <a16:creationId xmlns:a16="http://schemas.microsoft.com/office/drawing/2014/main" id="{D150FC96-7486-4C22-99B5-841E5FFAB653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33;p47">
                <a:extLst>
                  <a:ext uri="{FF2B5EF4-FFF2-40B4-BE49-F238E27FC236}">
                    <a16:creationId xmlns:a16="http://schemas.microsoft.com/office/drawing/2014/main" id="{FA65D114-E654-4E45-9C62-9A914CDB63AE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34;p47">
                <a:extLst>
                  <a:ext uri="{FF2B5EF4-FFF2-40B4-BE49-F238E27FC236}">
                    <a16:creationId xmlns:a16="http://schemas.microsoft.com/office/drawing/2014/main" id="{C3EDCB8F-EF4F-4DB7-98A4-3C8637001F62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935;p47">
                <a:extLst>
                  <a:ext uri="{FF2B5EF4-FFF2-40B4-BE49-F238E27FC236}">
                    <a16:creationId xmlns:a16="http://schemas.microsoft.com/office/drawing/2014/main" id="{2825349B-33EE-4E32-9678-35C0939A7A92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936;p47">
                <a:extLst>
                  <a:ext uri="{FF2B5EF4-FFF2-40B4-BE49-F238E27FC236}">
                    <a16:creationId xmlns:a16="http://schemas.microsoft.com/office/drawing/2014/main" id="{CB0EDDC3-21C1-4372-B1F1-5667501BC5A8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" name="Google Shape;5937;p47">
              <a:extLst>
                <a:ext uri="{FF2B5EF4-FFF2-40B4-BE49-F238E27FC236}">
                  <a16:creationId xmlns:a16="http://schemas.microsoft.com/office/drawing/2014/main" id="{98F2B973-BF2E-447A-B7DE-35EFEC72934C}"/>
                </a:ext>
              </a:extLst>
            </p:cNvPr>
            <p:cNvSpPr/>
            <p:nvPr/>
          </p:nvSpPr>
          <p:spPr>
            <a:xfrm>
              <a:off x="3111749" y="2083402"/>
              <a:ext cx="2897568" cy="702654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100" b="1" dirty="0">
                  <a:solidFill>
                    <a:schemeClr val="bg1"/>
                  </a:solidFill>
                </a:rPr>
                <a:t>One minute strategy</a:t>
              </a:r>
              <a:endParaRPr sz="1100" b="1" dirty="0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>
            <a:extLst>
              <a:ext uri="{FF2B5EF4-FFF2-40B4-BE49-F238E27FC236}">
                <a16:creationId xmlns:a16="http://schemas.microsoft.com/office/drawing/2014/main" id="{77CE0592-AD33-46CB-9F6F-ECB74F8FAD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1454" y="2389735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Google Shape;6339;p48">
            <a:extLst>
              <a:ext uri="{FF2B5EF4-FFF2-40B4-BE49-F238E27FC236}">
                <a16:creationId xmlns:a16="http://schemas.microsoft.com/office/drawing/2014/main" id="{914CAE7C-E026-4C88-A381-0E68E30321C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674044" y="275336"/>
            <a:ext cx="349853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 dirty="0"/>
              <a:t>Warm Up</a:t>
            </a:r>
            <a:endParaRPr sz="6000" dirty="0"/>
          </a:p>
        </p:txBody>
      </p:sp>
      <p:sp>
        <p:nvSpPr>
          <p:cNvPr id="7" name="فقاعة الكلام: مستطيلة مستديرة الزوايا 6">
            <a:extLst>
              <a:ext uri="{FF2B5EF4-FFF2-40B4-BE49-F238E27FC236}">
                <a16:creationId xmlns:a16="http://schemas.microsoft.com/office/drawing/2014/main" id="{0D52BCFF-8F90-468D-B905-FF143A79614A}"/>
              </a:ext>
            </a:extLst>
          </p:cNvPr>
          <p:cNvSpPr/>
          <p:nvPr/>
        </p:nvSpPr>
        <p:spPr>
          <a:xfrm>
            <a:off x="3212510" y="2881513"/>
            <a:ext cx="4970984" cy="694497"/>
          </a:xfrm>
          <a:prstGeom prst="wedgeRoundRectCallout">
            <a:avLst>
              <a:gd name="adj1" fmla="val -60082"/>
              <a:gd name="adj2" fmla="val 14245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sz="1800" b="1" dirty="0"/>
              <a:t>Do you think animals ever </a:t>
            </a:r>
          </a:p>
          <a:p>
            <a:pPr algn="ctr"/>
            <a:r>
              <a:rPr lang="en-US" sz="1800" b="1" dirty="0"/>
              <a:t>form partnerships to help one another?</a:t>
            </a:r>
            <a:endParaRPr lang="ar-SA" sz="1800" b="1" dirty="0"/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6E9E51B0-49CB-4E8C-9FEC-5AF6AF78F00A}"/>
              </a:ext>
            </a:extLst>
          </p:cNvPr>
          <p:cNvSpPr txBox="1"/>
          <p:nvPr/>
        </p:nvSpPr>
        <p:spPr>
          <a:xfrm>
            <a:off x="2562624" y="1824750"/>
            <a:ext cx="5997388" cy="369332"/>
          </a:xfrm>
          <a:prstGeom prst="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r>
              <a:rPr lang="en-US" sz="1800" dirty="0"/>
              <a:t>Someone who does or shares something with another </a:t>
            </a:r>
            <a:endParaRPr lang="ar-SA" sz="1800" dirty="0"/>
          </a:p>
        </p:txBody>
      </p:sp>
      <p:sp>
        <p:nvSpPr>
          <p:cNvPr id="10" name="Google Shape;6339;p48">
            <a:extLst>
              <a:ext uri="{FF2B5EF4-FFF2-40B4-BE49-F238E27FC236}">
                <a16:creationId xmlns:a16="http://schemas.microsoft.com/office/drawing/2014/main" id="{A30DA1C4-D3BE-4121-99FA-2708FACD5956}"/>
              </a:ext>
            </a:extLst>
          </p:cNvPr>
          <p:cNvSpPr txBox="1">
            <a:spLocks/>
          </p:cNvSpPr>
          <p:nvPr/>
        </p:nvSpPr>
        <p:spPr>
          <a:xfrm>
            <a:off x="459763" y="1695602"/>
            <a:ext cx="206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400"/>
              <a:buFont typeface="Neucha"/>
              <a:buNone/>
              <a:defRPr sz="3400" b="1" i="0" u="none" strike="noStrike" cap="none">
                <a:solidFill>
                  <a:schemeClr val="lt2"/>
                </a:solidFill>
                <a:latin typeface="Neucha"/>
                <a:ea typeface="Neucha"/>
                <a:cs typeface="Neucha"/>
                <a:sym typeface="Neucha"/>
              </a:defRPr>
            </a:lvl9pPr>
          </a:lstStyle>
          <a:p>
            <a:r>
              <a:rPr lang="en-US" sz="2800" dirty="0"/>
              <a:t>Partner means</a:t>
            </a:r>
          </a:p>
        </p:txBody>
      </p:sp>
      <p:grpSp>
        <p:nvGrpSpPr>
          <p:cNvPr id="11" name="Google Shape;1575;p33">
            <a:extLst>
              <a:ext uri="{FF2B5EF4-FFF2-40B4-BE49-F238E27FC236}">
                <a16:creationId xmlns:a16="http://schemas.microsoft.com/office/drawing/2014/main" id="{BE7FB216-082C-44A9-9D77-63ED77A0DDDB}"/>
              </a:ext>
            </a:extLst>
          </p:cNvPr>
          <p:cNvGrpSpPr/>
          <p:nvPr/>
        </p:nvGrpSpPr>
        <p:grpSpPr>
          <a:xfrm rot="5400000">
            <a:off x="4177693" y="529536"/>
            <a:ext cx="157131" cy="1639176"/>
            <a:chOff x="5218000" y="988300"/>
            <a:chExt cx="437325" cy="1184975"/>
          </a:xfrm>
        </p:grpSpPr>
        <p:sp>
          <p:nvSpPr>
            <p:cNvPr id="12" name="Google Shape;1576;p33">
              <a:extLst>
                <a:ext uri="{FF2B5EF4-FFF2-40B4-BE49-F238E27FC236}">
                  <a16:creationId xmlns:a16="http://schemas.microsoft.com/office/drawing/2014/main" id="{777A3430-F318-4894-9894-3E0D3EA327A8}"/>
                </a:ext>
              </a:extLst>
            </p:cNvPr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577;p33">
              <a:extLst>
                <a:ext uri="{FF2B5EF4-FFF2-40B4-BE49-F238E27FC236}">
                  <a16:creationId xmlns:a16="http://schemas.microsoft.com/office/drawing/2014/main" id="{6DB96CB6-DA88-49A3-AA8A-DC432831683A}"/>
                </a:ext>
              </a:extLst>
            </p:cNvPr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578;p33">
              <a:extLst>
                <a:ext uri="{FF2B5EF4-FFF2-40B4-BE49-F238E27FC236}">
                  <a16:creationId xmlns:a16="http://schemas.microsoft.com/office/drawing/2014/main" id="{DB0F0052-D68E-46BC-A00A-6CCE7A348BC6}"/>
                </a:ext>
              </a:extLst>
            </p:cNvPr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79;p33">
              <a:extLst>
                <a:ext uri="{FF2B5EF4-FFF2-40B4-BE49-F238E27FC236}">
                  <a16:creationId xmlns:a16="http://schemas.microsoft.com/office/drawing/2014/main" id="{82B667F6-D5C1-494B-BE54-893E01FE1CD9}"/>
                </a:ext>
              </a:extLst>
            </p:cNvPr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580;p33">
              <a:extLst>
                <a:ext uri="{FF2B5EF4-FFF2-40B4-BE49-F238E27FC236}">
                  <a16:creationId xmlns:a16="http://schemas.microsoft.com/office/drawing/2014/main" id="{75F0550E-7F9B-4FDD-8F2B-3AF3D442BD23}"/>
                </a:ext>
              </a:extLst>
            </p:cNvPr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581;p33">
              <a:extLst>
                <a:ext uri="{FF2B5EF4-FFF2-40B4-BE49-F238E27FC236}">
                  <a16:creationId xmlns:a16="http://schemas.microsoft.com/office/drawing/2014/main" id="{292EF284-8402-4954-8943-E8FB13E9DA63}"/>
                </a:ext>
              </a:extLst>
            </p:cNvPr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582;p33">
              <a:extLst>
                <a:ext uri="{FF2B5EF4-FFF2-40B4-BE49-F238E27FC236}">
                  <a16:creationId xmlns:a16="http://schemas.microsoft.com/office/drawing/2014/main" id="{1D230CFA-8B3F-4975-885A-B1B9AA09C4B7}"/>
                </a:ext>
              </a:extLst>
            </p:cNvPr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583;p33">
              <a:extLst>
                <a:ext uri="{FF2B5EF4-FFF2-40B4-BE49-F238E27FC236}">
                  <a16:creationId xmlns:a16="http://schemas.microsoft.com/office/drawing/2014/main" id="{77AEA1EE-9D38-48ED-B4A7-2D59F2B841C8}"/>
                </a:ext>
              </a:extLst>
            </p:cNvPr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584;p33">
              <a:extLst>
                <a:ext uri="{FF2B5EF4-FFF2-40B4-BE49-F238E27FC236}">
                  <a16:creationId xmlns:a16="http://schemas.microsoft.com/office/drawing/2014/main" id="{5FEFD1C4-BA6A-4ECB-8409-98D38FC93204}"/>
                </a:ext>
              </a:extLst>
            </p:cNvPr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585;p33">
              <a:extLst>
                <a:ext uri="{FF2B5EF4-FFF2-40B4-BE49-F238E27FC236}">
                  <a16:creationId xmlns:a16="http://schemas.microsoft.com/office/drawing/2014/main" id="{8332A94C-E09D-4C95-8A0B-17F5441A8EC3}"/>
                </a:ext>
              </a:extLst>
            </p:cNvPr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586;p33">
              <a:extLst>
                <a:ext uri="{FF2B5EF4-FFF2-40B4-BE49-F238E27FC236}">
                  <a16:creationId xmlns:a16="http://schemas.microsoft.com/office/drawing/2014/main" id="{39BC925B-31C0-4483-B7B1-1A0031DCD8E0}"/>
                </a:ext>
              </a:extLst>
            </p:cNvPr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587;p33">
              <a:extLst>
                <a:ext uri="{FF2B5EF4-FFF2-40B4-BE49-F238E27FC236}">
                  <a16:creationId xmlns:a16="http://schemas.microsoft.com/office/drawing/2014/main" id="{EBC4AE87-485C-4FCB-95F0-ED9A1C50755E}"/>
                </a:ext>
              </a:extLst>
            </p:cNvPr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588;p33">
              <a:extLst>
                <a:ext uri="{FF2B5EF4-FFF2-40B4-BE49-F238E27FC236}">
                  <a16:creationId xmlns:a16="http://schemas.microsoft.com/office/drawing/2014/main" id="{31FDCE99-D05A-4AF3-8CC6-D0BA5A0BDCBE}"/>
                </a:ext>
              </a:extLst>
            </p:cNvPr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589;p33">
              <a:extLst>
                <a:ext uri="{FF2B5EF4-FFF2-40B4-BE49-F238E27FC236}">
                  <a16:creationId xmlns:a16="http://schemas.microsoft.com/office/drawing/2014/main" id="{8892A234-2001-463F-884A-676BB021625F}"/>
                </a:ext>
              </a:extLst>
            </p:cNvPr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590;p33">
              <a:extLst>
                <a:ext uri="{FF2B5EF4-FFF2-40B4-BE49-F238E27FC236}">
                  <a16:creationId xmlns:a16="http://schemas.microsoft.com/office/drawing/2014/main" id="{A60B1C82-0C0E-4590-9E9A-C68AE815AD72}"/>
                </a:ext>
              </a:extLst>
            </p:cNvPr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591;p33">
              <a:extLst>
                <a:ext uri="{FF2B5EF4-FFF2-40B4-BE49-F238E27FC236}">
                  <a16:creationId xmlns:a16="http://schemas.microsoft.com/office/drawing/2014/main" id="{5A1B13EA-E5FC-4A75-AFCD-399E1DE8360C}"/>
                </a:ext>
              </a:extLst>
            </p:cNvPr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592;p33">
              <a:extLst>
                <a:ext uri="{FF2B5EF4-FFF2-40B4-BE49-F238E27FC236}">
                  <a16:creationId xmlns:a16="http://schemas.microsoft.com/office/drawing/2014/main" id="{670A8515-8931-4283-A82C-EE1C7DCDF29E}"/>
                </a:ext>
              </a:extLst>
            </p:cNvPr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593;p33">
              <a:extLst>
                <a:ext uri="{FF2B5EF4-FFF2-40B4-BE49-F238E27FC236}">
                  <a16:creationId xmlns:a16="http://schemas.microsoft.com/office/drawing/2014/main" id="{60B22F87-A349-4F73-96AB-E81C76A0A6D7}"/>
                </a:ext>
              </a:extLst>
            </p:cNvPr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594;p33">
              <a:extLst>
                <a:ext uri="{FF2B5EF4-FFF2-40B4-BE49-F238E27FC236}">
                  <a16:creationId xmlns:a16="http://schemas.microsoft.com/office/drawing/2014/main" id="{088C02E6-AC51-43D7-90E4-FDE01198CCF7}"/>
                </a:ext>
              </a:extLst>
            </p:cNvPr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595;p33">
              <a:extLst>
                <a:ext uri="{FF2B5EF4-FFF2-40B4-BE49-F238E27FC236}">
                  <a16:creationId xmlns:a16="http://schemas.microsoft.com/office/drawing/2014/main" id="{3A4C1CF2-E220-417D-A57C-E75F1A106267}"/>
                </a:ext>
              </a:extLst>
            </p:cNvPr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596;p33">
              <a:extLst>
                <a:ext uri="{FF2B5EF4-FFF2-40B4-BE49-F238E27FC236}">
                  <a16:creationId xmlns:a16="http://schemas.microsoft.com/office/drawing/2014/main" id="{0CDE8BA4-FA71-4A02-8840-418465B3496D}"/>
                </a:ext>
              </a:extLst>
            </p:cNvPr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597;p33">
              <a:extLst>
                <a:ext uri="{FF2B5EF4-FFF2-40B4-BE49-F238E27FC236}">
                  <a16:creationId xmlns:a16="http://schemas.microsoft.com/office/drawing/2014/main" id="{D86A3DDC-E724-4AD2-B6AE-1ECB6E433708}"/>
                </a:ext>
              </a:extLst>
            </p:cNvPr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598;p33">
              <a:extLst>
                <a:ext uri="{FF2B5EF4-FFF2-40B4-BE49-F238E27FC236}">
                  <a16:creationId xmlns:a16="http://schemas.microsoft.com/office/drawing/2014/main" id="{EC9215C7-25A5-455B-A3DB-D3D014566589}"/>
                </a:ext>
              </a:extLst>
            </p:cNvPr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599;p33">
              <a:extLst>
                <a:ext uri="{FF2B5EF4-FFF2-40B4-BE49-F238E27FC236}">
                  <a16:creationId xmlns:a16="http://schemas.microsoft.com/office/drawing/2014/main" id="{80EDAF21-814E-4F46-84F5-8C34F8B30D3B}"/>
                </a:ext>
              </a:extLst>
            </p:cNvPr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600;p33">
              <a:extLst>
                <a:ext uri="{FF2B5EF4-FFF2-40B4-BE49-F238E27FC236}">
                  <a16:creationId xmlns:a16="http://schemas.microsoft.com/office/drawing/2014/main" id="{9FD9291A-0840-4A70-9549-D435A294A626}"/>
                </a:ext>
              </a:extLst>
            </p:cNvPr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601;p33">
              <a:extLst>
                <a:ext uri="{FF2B5EF4-FFF2-40B4-BE49-F238E27FC236}">
                  <a16:creationId xmlns:a16="http://schemas.microsoft.com/office/drawing/2014/main" id="{603115DC-EB6F-4EFC-B582-8232A1442882}"/>
                </a:ext>
              </a:extLst>
            </p:cNvPr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602;p33">
              <a:extLst>
                <a:ext uri="{FF2B5EF4-FFF2-40B4-BE49-F238E27FC236}">
                  <a16:creationId xmlns:a16="http://schemas.microsoft.com/office/drawing/2014/main" id="{D0656286-2954-46E9-915E-7A47D7923FB2}"/>
                </a:ext>
              </a:extLst>
            </p:cNvPr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603;p33">
              <a:extLst>
                <a:ext uri="{FF2B5EF4-FFF2-40B4-BE49-F238E27FC236}">
                  <a16:creationId xmlns:a16="http://schemas.microsoft.com/office/drawing/2014/main" id="{B8473FEC-3541-41B2-9452-537CEB4A79F6}"/>
                </a:ext>
              </a:extLst>
            </p:cNvPr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3" name="Google Shape;1573;p33"/>
          <p:cNvSpPr txBox="1">
            <a:spLocks noGrp="1"/>
          </p:cNvSpPr>
          <p:nvPr>
            <p:ph type="title" idx="2"/>
          </p:nvPr>
        </p:nvSpPr>
        <p:spPr>
          <a:xfrm>
            <a:off x="1751959" y="1300963"/>
            <a:ext cx="3188875" cy="112719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Book Open</a:t>
            </a:r>
            <a:endParaRPr dirty="0"/>
          </a:p>
        </p:txBody>
      </p:sp>
      <p:sp>
        <p:nvSpPr>
          <p:cNvPr id="1574" name="Google Shape;1574;p33"/>
          <p:cNvSpPr txBox="1">
            <a:spLocks noGrp="1"/>
          </p:cNvSpPr>
          <p:nvPr>
            <p:ph type="subTitle" idx="1"/>
          </p:nvPr>
        </p:nvSpPr>
        <p:spPr>
          <a:xfrm>
            <a:off x="1902840" y="2640377"/>
            <a:ext cx="2556600" cy="71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P</a:t>
            </a:r>
            <a:r>
              <a:rPr lang="en" dirty="0"/>
              <a:t>ages </a:t>
            </a:r>
            <a:r>
              <a:rPr lang="en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(  12-13  )</a:t>
            </a:r>
            <a:endParaRPr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75" name="Google Shape;1575;p33"/>
          <p:cNvGrpSpPr/>
          <p:nvPr/>
        </p:nvGrpSpPr>
        <p:grpSpPr>
          <a:xfrm rot="5400000">
            <a:off x="3040453" y="1589930"/>
            <a:ext cx="157131" cy="1639176"/>
            <a:chOff x="5218000" y="988300"/>
            <a:chExt cx="437325" cy="1184975"/>
          </a:xfrm>
        </p:grpSpPr>
        <p:sp>
          <p:nvSpPr>
            <p:cNvPr id="1576" name="Google Shape;1576;p33"/>
            <p:cNvSpPr/>
            <p:nvPr/>
          </p:nvSpPr>
          <p:spPr>
            <a:xfrm>
              <a:off x="5218000" y="1047350"/>
              <a:ext cx="437325" cy="1125925"/>
            </a:xfrm>
            <a:custGeom>
              <a:avLst/>
              <a:gdLst/>
              <a:ahLst/>
              <a:cxnLst/>
              <a:rect l="l" t="t" r="r" b="b"/>
              <a:pathLst>
                <a:path w="17493" h="45037" extrusionOk="0">
                  <a:moveTo>
                    <a:pt x="5178" y="403"/>
                  </a:moveTo>
                  <a:lnTo>
                    <a:pt x="5228" y="453"/>
                  </a:lnTo>
                  <a:lnTo>
                    <a:pt x="5278" y="554"/>
                  </a:lnTo>
                  <a:lnTo>
                    <a:pt x="5228" y="704"/>
                  </a:lnTo>
                  <a:lnTo>
                    <a:pt x="5128" y="855"/>
                  </a:lnTo>
                  <a:lnTo>
                    <a:pt x="5027" y="956"/>
                  </a:lnTo>
                  <a:lnTo>
                    <a:pt x="4826" y="1006"/>
                  </a:lnTo>
                  <a:lnTo>
                    <a:pt x="4776" y="1006"/>
                  </a:lnTo>
                  <a:lnTo>
                    <a:pt x="4675" y="956"/>
                  </a:lnTo>
                  <a:lnTo>
                    <a:pt x="4625" y="855"/>
                  </a:lnTo>
                  <a:lnTo>
                    <a:pt x="4625" y="755"/>
                  </a:lnTo>
                  <a:lnTo>
                    <a:pt x="4725" y="604"/>
                  </a:lnTo>
                  <a:lnTo>
                    <a:pt x="4876" y="503"/>
                  </a:lnTo>
                  <a:lnTo>
                    <a:pt x="5027" y="403"/>
                  </a:lnTo>
                  <a:close/>
                  <a:moveTo>
                    <a:pt x="5580" y="1659"/>
                  </a:moveTo>
                  <a:lnTo>
                    <a:pt x="5680" y="1810"/>
                  </a:lnTo>
                  <a:lnTo>
                    <a:pt x="5580" y="1860"/>
                  </a:lnTo>
                  <a:lnTo>
                    <a:pt x="5530" y="1710"/>
                  </a:lnTo>
                  <a:lnTo>
                    <a:pt x="5580" y="1659"/>
                  </a:lnTo>
                  <a:close/>
                  <a:moveTo>
                    <a:pt x="4524" y="1509"/>
                  </a:moveTo>
                  <a:lnTo>
                    <a:pt x="4625" y="1559"/>
                  </a:lnTo>
                  <a:lnTo>
                    <a:pt x="4625" y="1710"/>
                  </a:lnTo>
                  <a:lnTo>
                    <a:pt x="4675" y="1810"/>
                  </a:lnTo>
                  <a:lnTo>
                    <a:pt x="4776" y="1860"/>
                  </a:lnTo>
                  <a:lnTo>
                    <a:pt x="4927" y="1860"/>
                  </a:lnTo>
                  <a:lnTo>
                    <a:pt x="4977" y="1911"/>
                  </a:lnTo>
                  <a:lnTo>
                    <a:pt x="5077" y="1961"/>
                  </a:lnTo>
                  <a:lnTo>
                    <a:pt x="4876" y="2062"/>
                  </a:lnTo>
                  <a:lnTo>
                    <a:pt x="4474" y="2062"/>
                  </a:lnTo>
                  <a:lnTo>
                    <a:pt x="4474" y="2011"/>
                  </a:lnTo>
                  <a:lnTo>
                    <a:pt x="4424" y="1860"/>
                  </a:lnTo>
                  <a:lnTo>
                    <a:pt x="4424" y="1559"/>
                  </a:lnTo>
                  <a:lnTo>
                    <a:pt x="4524" y="1509"/>
                  </a:lnTo>
                  <a:close/>
                  <a:moveTo>
                    <a:pt x="4022" y="2514"/>
                  </a:moveTo>
                  <a:lnTo>
                    <a:pt x="4022" y="2564"/>
                  </a:lnTo>
                  <a:lnTo>
                    <a:pt x="4122" y="2564"/>
                  </a:lnTo>
                  <a:lnTo>
                    <a:pt x="4085" y="2514"/>
                  </a:lnTo>
                  <a:close/>
                  <a:moveTo>
                    <a:pt x="6585" y="1659"/>
                  </a:moveTo>
                  <a:lnTo>
                    <a:pt x="6686" y="1710"/>
                  </a:lnTo>
                  <a:lnTo>
                    <a:pt x="6736" y="1760"/>
                  </a:lnTo>
                  <a:lnTo>
                    <a:pt x="6736" y="2263"/>
                  </a:lnTo>
                  <a:lnTo>
                    <a:pt x="6736" y="2614"/>
                  </a:lnTo>
                  <a:lnTo>
                    <a:pt x="6686" y="2665"/>
                  </a:lnTo>
                  <a:lnTo>
                    <a:pt x="6535" y="2614"/>
                  </a:lnTo>
                  <a:lnTo>
                    <a:pt x="6384" y="2413"/>
                  </a:lnTo>
                  <a:lnTo>
                    <a:pt x="6334" y="2313"/>
                  </a:lnTo>
                  <a:lnTo>
                    <a:pt x="6334" y="2162"/>
                  </a:lnTo>
                  <a:lnTo>
                    <a:pt x="6334" y="1961"/>
                  </a:lnTo>
                  <a:lnTo>
                    <a:pt x="6334" y="1760"/>
                  </a:lnTo>
                  <a:lnTo>
                    <a:pt x="6434" y="1710"/>
                  </a:lnTo>
                  <a:lnTo>
                    <a:pt x="6585" y="1659"/>
                  </a:lnTo>
                  <a:close/>
                  <a:moveTo>
                    <a:pt x="12969" y="2715"/>
                  </a:moveTo>
                  <a:lnTo>
                    <a:pt x="13019" y="2866"/>
                  </a:lnTo>
                  <a:lnTo>
                    <a:pt x="12969" y="2916"/>
                  </a:lnTo>
                  <a:lnTo>
                    <a:pt x="12868" y="2765"/>
                  </a:lnTo>
                  <a:lnTo>
                    <a:pt x="12969" y="2715"/>
                  </a:lnTo>
                  <a:close/>
                  <a:moveTo>
                    <a:pt x="12366" y="2966"/>
                  </a:moveTo>
                  <a:lnTo>
                    <a:pt x="12416" y="3017"/>
                  </a:lnTo>
                  <a:lnTo>
                    <a:pt x="12265" y="3117"/>
                  </a:lnTo>
                  <a:lnTo>
                    <a:pt x="12215" y="3017"/>
                  </a:lnTo>
                  <a:lnTo>
                    <a:pt x="12366" y="2966"/>
                  </a:lnTo>
                  <a:close/>
                  <a:moveTo>
                    <a:pt x="10254" y="2564"/>
                  </a:moveTo>
                  <a:lnTo>
                    <a:pt x="10305" y="2614"/>
                  </a:lnTo>
                  <a:lnTo>
                    <a:pt x="10305" y="3167"/>
                  </a:lnTo>
                  <a:lnTo>
                    <a:pt x="10204" y="3318"/>
                  </a:lnTo>
                  <a:lnTo>
                    <a:pt x="10104" y="3117"/>
                  </a:lnTo>
                  <a:lnTo>
                    <a:pt x="10104" y="2715"/>
                  </a:lnTo>
                  <a:lnTo>
                    <a:pt x="10104" y="2614"/>
                  </a:lnTo>
                  <a:lnTo>
                    <a:pt x="10254" y="2564"/>
                  </a:lnTo>
                  <a:close/>
                  <a:moveTo>
                    <a:pt x="12969" y="3167"/>
                  </a:moveTo>
                  <a:lnTo>
                    <a:pt x="13069" y="3368"/>
                  </a:lnTo>
                  <a:lnTo>
                    <a:pt x="13019" y="3469"/>
                  </a:lnTo>
                  <a:lnTo>
                    <a:pt x="12918" y="3519"/>
                  </a:lnTo>
                  <a:lnTo>
                    <a:pt x="12868" y="3469"/>
                  </a:lnTo>
                  <a:lnTo>
                    <a:pt x="12818" y="3368"/>
                  </a:lnTo>
                  <a:lnTo>
                    <a:pt x="12868" y="3268"/>
                  </a:lnTo>
                  <a:lnTo>
                    <a:pt x="12918" y="3167"/>
                  </a:lnTo>
                  <a:close/>
                  <a:moveTo>
                    <a:pt x="4323" y="3569"/>
                  </a:moveTo>
                  <a:lnTo>
                    <a:pt x="4424" y="3670"/>
                  </a:lnTo>
                  <a:lnTo>
                    <a:pt x="4323" y="3771"/>
                  </a:lnTo>
                  <a:lnTo>
                    <a:pt x="4273" y="3620"/>
                  </a:lnTo>
                  <a:lnTo>
                    <a:pt x="4323" y="3569"/>
                  </a:lnTo>
                  <a:close/>
                  <a:moveTo>
                    <a:pt x="3569" y="3771"/>
                  </a:moveTo>
                  <a:lnTo>
                    <a:pt x="3569" y="3821"/>
                  </a:lnTo>
                  <a:lnTo>
                    <a:pt x="3770" y="3821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670" y="3771"/>
                  </a:lnTo>
                  <a:close/>
                  <a:moveTo>
                    <a:pt x="14376" y="4223"/>
                  </a:moveTo>
                  <a:lnTo>
                    <a:pt x="14477" y="4273"/>
                  </a:lnTo>
                  <a:lnTo>
                    <a:pt x="14527" y="4323"/>
                  </a:lnTo>
                  <a:lnTo>
                    <a:pt x="14527" y="4424"/>
                  </a:lnTo>
                  <a:lnTo>
                    <a:pt x="14527" y="4524"/>
                  </a:lnTo>
                  <a:lnTo>
                    <a:pt x="14527" y="4726"/>
                  </a:lnTo>
                  <a:lnTo>
                    <a:pt x="14477" y="4776"/>
                  </a:lnTo>
                  <a:lnTo>
                    <a:pt x="14376" y="4726"/>
                  </a:lnTo>
                  <a:lnTo>
                    <a:pt x="14326" y="4726"/>
                  </a:lnTo>
                  <a:lnTo>
                    <a:pt x="14326" y="4273"/>
                  </a:lnTo>
                  <a:lnTo>
                    <a:pt x="14376" y="4223"/>
                  </a:lnTo>
                  <a:close/>
                  <a:moveTo>
                    <a:pt x="9601" y="4424"/>
                  </a:moveTo>
                  <a:lnTo>
                    <a:pt x="9651" y="4575"/>
                  </a:lnTo>
                  <a:lnTo>
                    <a:pt x="9702" y="4726"/>
                  </a:lnTo>
                  <a:lnTo>
                    <a:pt x="9601" y="4826"/>
                  </a:lnTo>
                  <a:lnTo>
                    <a:pt x="9299" y="4474"/>
                  </a:lnTo>
                  <a:lnTo>
                    <a:pt x="9350" y="4424"/>
                  </a:lnTo>
                  <a:close/>
                  <a:moveTo>
                    <a:pt x="12969" y="5027"/>
                  </a:moveTo>
                  <a:lnTo>
                    <a:pt x="13019" y="5077"/>
                  </a:lnTo>
                  <a:lnTo>
                    <a:pt x="12969" y="5228"/>
                  </a:lnTo>
                  <a:lnTo>
                    <a:pt x="12868" y="5178"/>
                  </a:lnTo>
                  <a:lnTo>
                    <a:pt x="12969" y="5027"/>
                  </a:lnTo>
                  <a:close/>
                  <a:moveTo>
                    <a:pt x="14728" y="5228"/>
                  </a:moveTo>
                  <a:lnTo>
                    <a:pt x="14728" y="529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728" y="5228"/>
                  </a:lnTo>
                  <a:close/>
                  <a:moveTo>
                    <a:pt x="14527" y="5228"/>
                  </a:moveTo>
                  <a:lnTo>
                    <a:pt x="14477" y="5379"/>
                  </a:lnTo>
                  <a:lnTo>
                    <a:pt x="14426" y="5429"/>
                  </a:lnTo>
                  <a:lnTo>
                    <a:pt x="14376" y="5379"/>
                  </a:lnTo>
                  <a:lnTo>
                    <a:pt x="14376" y="5329"/>
                  </a:lnTo>
                  <a:lnTo>
                    <a:pt x="14426" y="5228"/>
                  </a:lnTo>
                  <a:close/>
                  <a:moveTo>
                    <a:pt x="14678" y="5077"/>
                  </a:moveTo>
                  <a:lnTo>
                    <a:pt x="14728" y="5128"/>
                  </a:lnTo>
                  <a:lnTo>
                    <a:pt x="14728" y="5228"/>
                  </a:lnTo>
                  <a:lnTo>
                    <a:pt x="14828" y="5228"/>
                  </a:lnTo>
                  <a:lnTo>
                    <a:pt x="14929" y="5379"/>
                  </a:lnTo>
                  <a:lnTo>
                    <a:pt x="14929" y="5379"/>
                  </a:lnTo>
                  <a:lnTo>
                    <a:pt x="14845" y="5345"/>
                  </a:lnTo>
                  <a:lnTo>
                    <a:pt x="14845" y="5345"/>
                  </a:lnTo>
                  <a:lnTo>
                    <a:pt x="14879" y="5379"/>
                  </a:lnTo>
                  <a:lnTo>
                    <a:pt x="14879" y="5429"/>
                  </a:lnTo>
                  <a:lnTo>
                    <a:pt x="14728" y="5329"/>
                  </a:lnTo>
                  <a:lnTo>
                    <a:pt x="14728" y="5299"/>
                  </a:lnTo>
                  <a:lnTo>
                    <a:pt x="14678" y="5278"/>
                  </a:lnTo>
                  <a:lnTo>
                    <a:pt x="14550" y="5236"/>
                  </a:lnTo>
                  <a:lnTo>
                    <a:pt x="14550" y="5236"/>
                  </a:lnTo>
                  <a:lnTo>
                    <a:pt x="14577" y="5128"/>
                  </a:lnTo>
                  <a:lnTo>
                    <a:pt x="14577" y="5077"/>
                  </a:lnTo>
                  <a:close/>
                  <a:moveTo>
                    <a:pt x="10908" y="4022"/>
                  </a:moveTo>
                  <a:lnTo>
                    <a:pt x="10958" y="4122"/>
                  </a:lnTo>
                  <a:lnTo>
                    <a:pt x="11059" y="4223"/>
                  </a:lnTo>
                  <a:lnTo>
                    <a:pt x="11109" y="4273"/>
                  </a:lnTo>
                  <a:lnTo>
                    <a:pt x="11109" y="4374"/>
                  </a:lnTo>
                  <a:lnTo>
                    <a:pt x="11008" y="4474"/>
                  </a:lnTo>
                  <a:lnTo>
                    <a:pt x="10958" y="5379"/>
                  </a:lnTo>
                  <a:lnTo>
                    <a:pt x="10958" y="5530"/>
                  </a:lnTo>
                  <a:lnTo>
                    <a:pt x="10908" y="5630"/>
                  </a:lnTo>
                  <a:lnTo>
                    <a:pt x="10807" y="5681"/>
                  </a:lnTo>
                  <a:lnTo>
                    <a:pt x="10606" y="5681"/>
                  </a:lnTo>
                  <a:lnTo>
                    <a:pt x="10405" y="5630"/>
                  </a:lnTo>
                  <a:lnTo>
                    <a:pt x="10355" y="5580"/>
                  </a:lnTo>
                  <a:lnTo>
                    <a:pt x="10355" y="5479"/>
                  </a:lnTo>
                  <a:lnTo>
                    <a:pt x="10355" y="5278"/>
                  </a:lnTo>
                  <a:lnTo>
                    <a:pt x="10254" y="5077"/>
                  </a:lnTo>
                  <a:lnTo>
                    <a:pt x="10154" y="4927"/>
                  </a:lnTo>
                  <a:lnTo>
                    <a:pt x="10003" y="4826"/>
                  </a:lnTo>
                  <a:lnTo>
                    <a:pt x="9903" y="4726"/>
                  </a:lnTo>
                  <a:lnTo>
                    <a:pt x="9903" y="4625"/>
                  </a:lnTo>
                  <a:lnTo>
                    <a:pt x="9903" y="4524"/>
                  </a:lnTo>
                  <a:lnTo>
                    <a:pt x="9953" y="4474"/>
                  </a:lnTo>
                  <a:lnTo>
                    <a:pt x="10053" y="4273"/>
                  </a:lnTo>
                  <a:lnTo>
                    <a:pt x="10104" y="4072"/>
                  </a:lnTo>
                  <a:lnTo>
                    <a:pt x="10154" y="4022"/>
                  </a:lnTo>
                  <a:lnTo>
                    <a:pt x="10254" y="4022"/>
                  </a:lnTo>
                  <a:lnTo>
                    <a:pt x="10305" y="4072"/>
                  </a:lnTo>
                  <a:lnTo>
                    <a:pt x="10405" y="4173"/>
                  </a:lnTo>
                  <a:lnTo>
                    <a:pt x="10606" y="4173"/>
                  </a:lnTo>
                  <a:lnTo>
                    <a:pt x="10657" y="4122"/>
                  </a:lnTo>
                  <a:lnTo>
                    <a:pt x="10807" y="4022"/>
                  </a:lnTo>
                  <a:close/>
                  <a:moveTo>
                    <a:pt x="12969" y="5681"/>
                  </a:moveTo>
                  <a:lnTo>
                    <a:pt x="13019" y="5781"/>
                  </a:lnTo>
                  <a:lnTo>
                    <a:pt x="12969" y="5882"/>
                  </a:lnTo>
                  <a:lnTo>
                    <a:pt x="12868" y="5731"/>
                  </a:lnTo>
                  <a:lnTo>
                    <a:pt x="12969" y="5681"/>
                  </a:lnTo>
                  <a:close/>
                  <a:moveTo>
                    <a:pt x="11310" y="5932"/>
                  </a:moveTo>
                  <a:lnTo>
                    <a:pt x="11360" y="5982"/>
                  </a:lnTo>
                  <a:lnTo>
                    <a:pt x="11260" y="6032"/>
                  </a:lnTo>
                  <a:lnTo>
                    <a:pt x="11310" y="5932"/>
                  </a:lnTo>
                  <a:close/>
                  <a:moveTo>
                    <a:pt x="6233" y="2715"/>
                  </a:moveTo>
                  <a:lnTo>
                    <a:pt x="6284" y="2816"/>
                  </a:lnTo>
                  <a:lnTo>
                    <a:pt x="6334" y="2916"/>
                  </a:lnTo>
                  <a:lnTo>
                    <a:pt x="6284" y="3017"/>
                  </a:lnTo>
                  <a:lnTo>
                    <a:pt x="6284" y="3067"/>
                  </a:lnTo>
                  <a:lnTo>
                    <a:pt x="6133" y="3218"/>
                  </a:lnTo>
                  <a:lnTo>
                    <a:pt x="6133" y="3268"/>
                  </a:lnTo>
                  <a:lnTo>
                    <a:pt x="6284" y="3368"/>
                  </a:lnTo>
                  <a:lnTo>
                    <a:pt x="6485" y="3419"/>
                  </a:lnTo>
                  <a:lnTo>
                    <a:pt x="6535" y="3519"/>
                  </a:lnTo>
                  <a:lnTo>
                    <a:pt x="6535" y="3620"/>
                  </a:lnTo>
                  <a:lnTo>
                    <a:pt x="6434" y="3720"/>
                  </a:lnTo>
                  <a:lnTo>
                    <a:pt x="6384" y="3821"/>
                  </a:lnTo>
                  <a:lnTo>
                    <a:pt x="6384" y="3921"/>
                  </a:lnTo>
                  <a:lnTo>
                    <a:pt x="6535" y="3972"/>
                  </a:lnTo>
                  <a:lnTo>
                    <a:pt x="6686" y="4022"/>
                  </a:lnTo>
                  <a:lnTo>
                    <a:pt x="6736" y="4072"/>
                  </a:lnTo>
                  <a:lnTo>
                    <a:pt x="6686" y="4122"/>
                  </a:lnTo>
                  <a:lnTo>
                    <a:pt x="6635" y="4173"/>
                  </a:lnTo>
                  <a:lnTo>
                    <a:pt x="6535" y="4323"/>
                  </a:lnTo>
                  <a:lnTo>
                    <a:pt x="6384" y="4374"/>
                  </a:lnTo>
                  <a:lnTo>
                    <a:pt x="6233" y="4424"/>
                  </a:lnTo>
                  <a:lnTo>
                    <a:pt x="6032" y="4424"/>
                  </a:lnTo>
                  <a:lnTo>
                    <a:pt x="5932" y="4474"/>
                  </a:lnTo>
                  <a:lnTo>
                    <a:pt x="6133" y="4625"/>
                  </a:lnTo>
                  <a:lnTo>
                    <a:pt x="6233" y="4675"/>
                  </a:lnTo>
                  <a:lnTo>
                    <a:pt x="6334" y="4726"/>
                  </a:lnTo>
                  <a:lnTo>
                    <a:pt x="6334" y="4927"/>
                  </a:lnTo>
                  <a:lnTo>
                    <a:pt x="6334" y="5128"/>
                  </a:lnTo>
                  <a:lnTo>
                    <a:pt x="6334" y="5329"/>
                  </a:lnTo>
                  <a:lnTo>
                    <a:pt x="6284" y="5379"/>
                  </a:lnTo>
                  <a:lnTo>
                    <a:pt x="6183" y="5479"/>
                  </a:lnTo>
                  <a:lnTo>
                    <a:pt x="6133" y="5530"/>
                  </a:lnTo>
                  <a:lnTo>
                    <a:pt x="6183" y="5630"/>
                  </a:lnTo>
                  <a:lnTo>
                    <a:pt x="6284" y="5831"/>
                  </a:lnTo>
                  <a:lnTo>
                    <a:pt x="6334" y="5932"/>
                  </a:lnTo>
                  <a:lnTo>
                    <a:pt x="6284" y="6032"/>
                  </a:lnTo>
                  <a:lnTo>
                    <a:pt x="6183" y="6133"/>
                  </a:lnTo>
                  <a:lnTo>
                    <a:pt x="6032" y="6284"/>
                  </a:lnTo>
                  <a:lnTo>
                    <a:pt x="5932" y="6233"/>
                  </a:lnTo>
                  <a:lnTo>
                    <a:pt x="5932" y="6083"/>
                  </a:lnTo>
                  <a:lnTo>
                    <a:pt x="5932" y="5932"/>
                  </a:lnTo>
                  <a:lnTo>
                    <a:pt x="5932" y="5731"/>
                  </a:lnTo>
                  <a:lnTo>
                    <a:pt x="5882" y="5580"/>
                  </a:lnTo>
                  <a:lnTo>
                    <a:pt x="5781" y="5429"/>
                  </a:lnTo>
                  <a:lnTo>
                    <a:pt x="5630" y="5278"/>
                  </a:lnTo>
                  <a:lnTo>
                    <a:pt x="5530" y="5178"/>
                  </a:lnTo>
                  <a:lnTo>
                    <a:pt x="5530" y="5128"/>
                  </a:lnTo>
                  <a:lnTo>
                    <a:pt x="5680" y="4927"/>
                  </a:lnTo>
                  <a:lnTo>
                    <a:pt x="5731" y="4826"/>
                  </a:lnTo>
                  <a:lnTo>
                    <a:pt x="5680" y="4726"/>
                  </a:lnTo>
                  <a:lnTo>
                    <a:pt x="5329" y="4374"/>
                  </a:lnTo>
                  <a:lnTo>
                    <a:pt x="5278" y="4223"/>
                  </a:lnTo>
                  <a:lnTo>
                    <a:pt x="5278" y="4122"/>
                  </a:lnTo>
                  <a:lnTo>
                    <a:pt x="5329" y="4072"/>
                  </a:lnTo>
                  <a:lnTo>
                    <a:pt x="5479" y="3972"/>
                  </a:lnTo>
                  <a:lnTo>
                    <a:pt x="5680" y="3871"/>
                  </a:lnTo>
                  <a:lnTo>
                    <a:pt x="5831" y="3720"/>
                  </a:lnTo>
                  <a:lnTo>
                    <a:pt x="5882" y="3519"/>
                  </a:lnTo>
                  <a:lnTo>
                    <a:pt x="5882" y="3318"/>
                  </a:lnTo>
                  <a:lnTo>
                    <a:pt x="5882" y="3117"/>
                  </a:lnTo>
                  <a:lnTo>
                    <a:pt x="5982" y="3017"/>
                  </a:lnTo>
                  <a:lnTo>
                    <a:pt x="6183" y="2765"/>
                  </a:lnTo>
                  <a:lnTo>
                    <a:pt x="6233" y="2715"/>
                  </a:lnTo>
                  <a:close/>
                  <a:moveTo>
                    <a:pt x="12315" y="5681"/>
                  </a:moveTo>
                  <a:lnTo>
                    <a:pt x="12366" y="5731"/>
                  </a:lnTo>
                  <a:lnTo>
                    <a:pt x="12416" y="5831"/>
                  </a:lnTo>
                  <a:lnTo>
                    <a:pt x="12416" y="5932"/>
                  </a:lnTo>
                  <a:lnTo>
                    <a:pt x="12366" y="6032"/>
                  </a:lnTo>
                  <a:lnTo>
                    <a:pt x="12265" y="6133"/>
                  </a:lnTo>
                  <a:lnTo>
                    <a:pt x="12114" y="6284"/>
                  </a:lnTo>
                  <a:lnTo>
                    <a:pt x="12014" y="6083"/>
                  </a:lnTo>
                  <a:lnTo>
                    <a:pt x="12014" y="5831"/>
                  </a:lnTo>
                  <a:lnTo>
                    <a:pt x="12064" y="5681"/>
                  </a:lnTo>
                  <a:close/>
                  <a:moveTo>
                    <a:pt x="4273" y="6334"/>
                  </a:moveTo>
                  <a:lnTo>
                    <a:pt x="4424" y="6384"/>
                  </a:lnTo>
                  <a:lnTo>
                    <a:pt x="4374" y="6485"/>
                  </a:lnTo>
                  <a:lnTo>
                    <a:pt x="4223" y="6384"/>
                  </a:lnTo>
                  <a:lnTo>
                    <a:pt x="4273" y="6334"/>
                  </a:lnTo>
                  <a:close/>
                  <a:moveTo>
                    <a:pt x="9752" y="6535"/>
                  </a:moveTo>
                  <a:lnTo>
                    <a:pt x="9903" y="6585"/>
                  </a:lnTo>
                  <a:lnTo>
                    <a:pt x="9852" y="6686"/>
                  </a:lnTo>
                  <a:lnTo>
                    <a:pt x="9702" y="6585"/>
                  </a:lnTo>
                  <a:lnTo>
                    <a:pt x="9752" y="6535"/>
                  </a:lnTo>
                  <a:close/>
                  <a:moveTo>
                    <a:pt x="4273" y="7138"/>
                  </a:moveTo>
                  <a:lnTo>
                    <a:pt x="4374" y="7188"/>
                  </a:lnTo>
                  <a:lnTo>
                    <a:pt x="4424" y="7239"/>
                  </a:lnTo>
                  <a:lnTo>
                    <a:pt x="4374" y="7289"/>
                  </a:lnTo>
                  <a:lnTo>
                    <a:pt x="4273" y="7339"/>
                  </a:lnTo>
                  <a:lnTo>
                    <a:pt x="4173" y="7339"/>
                  </a:lnTo>
                  <a:lnTo>
                    <a:pt x="4072" y="7289"/>
                  </a:lnTo>
                  <a:lnTo>
                    <a:pt x="4022" y="7239"/>
                  </a:lnTo>
                  <a:lnTo>
                    <a:pt x="4072" y="7188"/>
                  </a:lnTo>
                  <a:lnTo>
                    <a:pt x="4173" y="7138"/>
                  </a:lnTo>
                  <a:close/>
                  <a:moveTo>
                    <a:pt x="11209" y="5882"/>
                  </a:moveTo>
                  <a:lnTo>
                    <a:pt x="11180" y="6072"/>
                  </a:lnTo>
                  <a:lnTo>
                    <a:pt x="11159" y="6083"/>
                  </a:lnTo>
                  <a:lnTo>
                    <a:pt x="10958" y="6083"/>
                  </a:lnTo>
                  <a:lnTo>
                    <a:pt x="10958" y="6384"/>
                  </a:lnTo>
                  <a:lnTo>
                    <a:pt x="11059" y="6485"/>
                  </a:lnTo>
                  <a:lnTo>
                    <a:pt x="11104" y="6553"/>
                  </a:lnTo>
                  <a:lnTo>
                    <a:pt x="11008" y="6887"/>
                  </a:lnTo>
                  <a:lnTo>
                    <a:pt x="10958" y="7138"/>
                  </a:lnTo>
                  <a:lnTo>
                    <a:pt x="10858" y="7289"/>
                  </a:lnTo>
                  <a:lnTo>
                    <a:pt x="10757" y="7339"/>
                  </a:lnTo>
                  <a:lnTo>
                    <a:pt x="10606" y="7289"/>
                  </a:lnTo>
                  <a:lnTo>
                    <a:pt x="10556" y="7239"/>
                  </a:lnTo>
                  <a:lnTo>
                    <a:pt x="10657" y="7138"/>
                  </a:lnTo>
                  <a:lnTo>
                    <a:pt x="10707" y="7088"/>
                  </a:lnTo>
                  <a:lnTo>
                    <a:pt x="10707" y="6987"/>
                  </a:lnTo>
                  <a:lnTo>
                    <a:pt x="10657" y="6937"/>
                  </a:lnTo>
                  <a:lnTo>
                    <a:pt x="10456" y="6736"/>
                  </a:lnTo>
                  <a:lnTo>
                    <a:pt x="10355" y="6535"/>
                  </a:lnTo>
                  <a:lnTo>
                    <a:pt x="10305" y="6384"/>
                  </a:lnTo>
                  <a:lnTo>
                    <a:pt x="10355" y="6183"/>
                  </a:lnTo>
                  <a:lnTo>
                    <a:pt x="10506" y="6032"/>
                  </a:lnTo>
                  <a:lnTo>
                    <a:pt x="10556" y="5932"/>
                  </a:lnTo>
                  <a:lnTo>
                    <a:pt x="10606" y="5882"/>
                  </a:lnTo>
                  <a:lnTo>
                    <a:pt x="10707" y="5932"/>
                  </a:lnTo>
                  <a:lnTo>
                    <a:pt x="10858" y="6032"/>
                  </a:lnTo>
                  <a:lnTo>
                    <a:pt x="10958" y="6083"/>
                  </a:lnTo>
                  <a:lnTo>
                    <a:pt x="10958" y="5982"/>
                  </a:lnTo>
                  <a:lnTo>
                    <a:pt x="11008" y="5932"/>
                  </a:lnTo>
                  <a:lnTo>
                    <a:pt x="11109" y="5882"/>
                  </a:lnTo>
                  <a:close/>
                  <a:moveTo>
                    <a:pt x="7993" y="7540"/>
                  </a:moveTo>
                  <a:lnTo>
                    <a:pt x="8194" y="7641"/>
                  </a:lnTo>
                  <a:lnTo>
                    <a:pt x="8194" y="7691"/>
                  </a:lnTo>
                  <a:lnTo>
                    <a:pt x="8093" y="7741"/>
                  </a:lnTo>
                  <a:lnTo>
                    <a:pt x="7993" y="7792"/>
                  </a:lnTo>
                  <a:lnTo>
                    <a:pt x="7892" y="7741"/>
                  </a:lnTo>
                  <a:lnTo>
                    <a:pt x="7842" y="7691"/>
                  </a:lnTo>
                  <a:lnTo>
                    <a:pt x="7892" y="7641"/>
                  </a:lnTo>
                  <a:lnTo>
                    <a:pt x="7993" y="7540"/>
                  </a:lnTo>
                  <a:close/>
                  <a:moveTo>
                    <a:pt x="11109" y="7792"/>
                  </a:moveTo>
                  <a:lnTo>
                    <a:pt x="11159" y="7892"/>
                  </a:lnTo>
                  <a:lnTo>
                    <a:pt x="11008" y="7942"/>
                  </a:lnTo>
                  <a:lnTo>
                    <a:pt x="10958" y="7892"/>
                  </a:lnTo>
                  <a:lnTo>
                    <a:pt x="11109" y="7792"/>
                  </a:lnTo>
                  <a:close/>
                  <a:moveTo>
                    <a:pt x="3318" y="7339"/>
                  </a:moveTo>
                  <a:lnTo>
                    <a:pt x="3182" y="7540"/>
                  </a:lnTo>
                  <a:lnTo>
                    <a:pt x="3167" y="7540"/>
                  </a:lnTo>
                  <a:lnTo>
                    <a:pt x="3167" y="7562"/>
                  </a:lnTo>
                  <a:lnTo>
                    <a:pt x="2720" y="8225"/>
                  </a:lnTo>
                  <a:lnTo>
                    <a:pt x="2765" y="8043"/>
                  </a:lnTo>
                  <a:lnTo>
                    <a:pt x="2765" y="7892"/>
                  </a:lnTo>
                  <a:lnTo>
                    <a:pt x="2815" y="7792"/>
                  </a:lnTo>
                  <a:lnTo>
                    <a:pt x="3016" y="7641"/>
                  </a:lnTo>
                  <a:lnTo>
                    <a:pt x="3067" y="7540"/>
                  </a:lnTo>
                  <a:lnTo>
                    <a:pt x="3167" y="7540"/>
                  </a:lnTo>
                  <a:lnTo>
                    <a:pt x="3167" y="7440"/>
                  </a:lnTo>
                  <a:lnTo>
                    <a:pt x="3318" y="7339"/>
                  </a:lnTo>
                  <a:close/>
                  <a:moveTo>
                    <a:pt x="4374" y="7993"/>
                  </a:moveTo>
                  <a:lnTo>
                    <a:pt x="4424" y="8194"/>
                  </a:lnTo>
                  <a:lnTo>
                    <a:pt x="4374" y="8294"/>
                  </a:lnTo>
                  <a:lnTo>
                    <a:pt x="4273" y="8345"/>
                  </a:lnTo>
                  <a:lnTo>
                    <a:pt x="4223" y="8294"/>
                  </a:lnTo>
                  <a:lnTo>
                    <a:pt x="4223" y="8194"/>
                  </a:lnTo>
                  <a:lnTo>
                    <a:pt x="4223" y="8093"/>
                  </a:lnTo>
                  <a:lnTo>
                    <a:pt x="4273" y="7993"/>
                  </a:lnTo>
                  <a:close/>
                  <a:moveTo>
                    <a:pt x="10858" y="8244"/>
                  </a:moveTo>
                  <a:lnTo>
                    <a:pt x="10958" y="8445"/>
                  </a:lnTo>
                  <a:lnTo>
                    <a:pt x="10908" y="8495"/>
                  </a:lnTo>
                  <a:lnTo>
                    <a:pt x="10807" y="8546"/>
                  </a:lnTo>
                  <a:lnTo>
                    <a:pt x="10757" y="8495"/>
                  </a:lnTo>
                  <a:lnTo>
                    <a:pt x="10757" y="8395"/>
                  </a:lnTo>
                  <a:lnTo>
                    <a:pt x="10757" y="8294"/>
                  </a:lnTo>
                  <a:lnTo>
                    <a:pt x="10807" y="8244"/>
                  </a:lnTo>
                  <a:close/>
                  <a:moveTo>
                    <a:pt x="3720" y="8596"/>
                  </a:moveTo>
                  <a:lnTo>
                    <a:pt x="3770" y="8696"/>
                  </a:lnTo>
                  <a:lnTo>
                    <a:pt x="3720" y="8797"/>
                  </a:lnTo>
                  <a:lnTo>
                    <a:pt x="3620" y="8747"/>
                  </a:lnTo>
                  <a:lnTo>
                    <a:pt x="3720" y="8596"/>
                  </a:lnTo>
                  <a:close/>
                  <a:moveTo>
                    <a:pt x="5630" y="7792"/>
                  </a:moveTo>
                  <a:lnTo>
                    <a:pt x="5680" y="8194"/>
                  </a:lnTo>
                  <a:lnTo>
                    <a:pt x="5680" y="8495"/>
                  </a:lnTo>
                  <a:lnTo>
                    <a:pt x="5680" y="8646"/>
                  </a:lnTo>
                  <a:lnTo>
                    <a:pt x="5630" y="8747"/>
                  </a:lnTo>
                  <a:lnTo>
                    <a:pt x="5530" y="8797"/>
                  </a:lnTo>
                  <a:lnTo>
                    <a:pt x="5329" y="8797"/>
                  </a:lnTo>
                  <a:lnTo>
                    <a:pt x="5278" y="8696"/>
                  </a:lnTo>
                  <a:lnTo>
                    <a:pt x="5278" y="8495"/>
                  </a:lnTo>
                  <a:lnTo>
                    <a:pt x="5278" y="8294"/>
                  </a:lnTo>
                  <a:lnTo>
                    <a:pt x="5329" y="8244"/>
                  </a:lnTo>
                  <a:lnTo>
                    <a:pt x="5429" y="8143"/>
                  </a:lnTo>
                  <a:lnTo>
                    <a:pt x="5479" y="8093"/>
                  </a:lnTo>
                  <a:lnTo>
                    <a:pt x="5429" y="8043"/>
                  </a:lnTo>
                  <a:lnTo>
                    <a:pt x="5379" y="7993"/>
                  </a:lnTo>
                  <a:lnTo>
                    <a:pt x="5329" y="7942"/>
                  </a:lnTo>
                  <a:lnTo>
                    <a:pt x="5278" y="7842"/>
                  </a:lnTo>
                  <a:lnTo>
                    <a:pt x="5379" y="7792"/>
                  </a:lnTo>
                  <a:close/>
                  <a:moveTo>
                    <a:pt x="6032" y="8445"/>
                  </a:moveTo>
                  <a:lnTo>
                    <a:pt x="6083" y="8495"/>
                  </a:lnTo>
                  <a:lnTo>
                    <a:pt x="6133" y="8596"/>
                  </a:lnTo>
                  <a:lnTo>
                    <a:pt x="6083" y="8696"/>
                  </a:lnTo>
                  <a:lnTo>
                    <a:pt x="6032" y="8797"/>
                  </a:lnTo>
                  <a:lnTo>
                    <a:pt x="5982" y="8797"/>
                  </a:lnTo>
                  <a:lnTo>
                    <a:pt x="5932" y="8696"/>
                  </a:lnTo>
                  <a:lnTo>
                    <a:pt x="5882" y="8596"/>
                  </a:lnTo>
                  <a:lnTo>
                    <a:pt x="5932" y="8495"/>
                  </a:lnTo>
                  <a:lnTo>
                    <a:pt x="5982" y="8445"/>
                  </a:lnTo>
                  <a:close/>
                  <a:moveTo>
                    <a:pt x="2187" y="9013"/>
                  </a:moveTo>
                  <a:lnTo>
                    <a:pt x="2099" y="9136"/>
                  </a:lnTo>
                  <a:lnTo>
                    <a:pt x="2102" y="9139"/>
                  </a:lnTo>
                  <a:lnTo>
                    <a:pt x="2187" y="9013"/>
                  </a:lnTo>
                  <a:close/>
                  <a:moveTo>
                    <a:pt x="2102" y="9139"/>
                  </a:moveTo>
                  <a:lnTo>
                    <a:pt x="2061" y="9199"/>
                  </a:lnTo>
                  <a:lnTo>
                    <a:pt x="2112" y="9149"/>
                  </a:lnTo>
                  <a:lnTo>
                    <a:pt x="2102" y="9139"/>
                  </a:lnTo>
                  <a:close/>
                  <a:moveTo>
                    <a:pt x="15281" y="9048"/>
                  </a:moveTo>
                  <a:lnTo>
                    <a:pt x="15381" y="9149"/>
                  </a:lnTo>
                  <a:lnTo>
                    <a:pt x="15231" y="9199"/>
                  </a:lnTo>
                  <a:lnTo>
                    <a:pt x="15180" y="9149"/>
                  </a:lnTo>
                  <a:lnTo>
                    <a:pt x="15281" y="9048"/>
                  </a:lnTo>
                  <a:close/>
                  <a:moveTo>
                    <a:pt x="4323" y="8797"/>
                  </a:moveTo>
                  <a:lnTo>
                    <a:pt x="4374" y="8948"/>
                  </a:lnTo>
                  <a:lnTo>
                    <a:pt x="4424" y="9098"/>
                  </a:lnTo>
                  <a:lnTo>
                    <a:pt x="4374" y="9149"/>
                  </a:lnTo>
                  <a:lnTo>
                    <a:pt x="4323" y="9249"/>
                  </a:lnTo>
                  <a:lnTo>
                    <a:pt x="4273" y="9149"/>
                  </a:lnTo>
                  <a:lnTo>
                    <a:pt x="4223" y="9098"/>
                  </a:lnTo>
                  <a:lnTo>
                    <a:pt x="4273" y="8948"/>
                  </a:lnTo>
                  <a:lnTo>
                    <a:pt x="4323" y="8797"/>
                  </a:lnTo>
                  <a:close/>
                  <a:moveTo>
                    <a:pt x="5781" y="9048"/>
                  </a:moveTo>
                  <a:lnTo>
                    <a:pt x="5882" y="9098"/>
                  </a:lnTo>
                  <a:lnTo>
                    <a:pt x="5882" y="9199"/>
                  </a:lnTo>
                  <a:lnTo>
                    <a:pt x="5882" y="9300"/>
                  </a:lnTo>
                  <a:lnTo>
                    <a:pt x="5882" y="9350"/>
                  </a:lnTo>
                  <a:lnTo>
                    <a:pt x="5781" y="9450"/>
                  </a:lnTo>
                  <a:lnTo>
                    <a:pt x="5580" y="9651"/>
                  </a:lnTo>
                  <a:lnTo>
                    <a:pt x="5479" y="9450"/>
                  </a:lnTo>
                  <a:lnTo>
                    <a:pt x="5479" y="9199"/>
                  </a:lnTo>
                  <a:lnTo>
                    <a:pt x="5530" y="9048"/>
                  </a:lnTo>
                  <a:close/>
                  <a:moveTo>
                    <a:pt x="3167" y="7641"/>
                  </a:moveTo>
                  <a:lnTo>
                    <a:pt x="3167" y="8093"/>
                  </a:lnTo>
                  <a:lnTo>
                    <a:pt x="3218" y="8345"/>
                  </a:lnTo>
                  <a:lnTo>
                    <a:pt x="3268" y="8395"/>
                  </a:lnTo>
                  <a:lnTo>
                    <a:pt x="3368" y="8495"/>
                  </a:lnTo>
                  <a:lnTo>
                    <a:pt x="3318" y="8596"/>
                  </a:lnTo>
                  <a:lnTo>
                    <a:pt x="3218" y="8646"/>
                  </a:lnTo>
                  <a:lnTo>
                    <a:pt x="3167" y="8747"/>
                  </a:lnTo>
                  <a:lnTo>
                    <a:pt x="3167" y="8847"/>
                  </a:lnTo>
                  <a:lnTo>
                    <a:pt x="3218" y="8948"/>
                  </a:lnTo>
                  <a:lnTo>
                    <a:pt x="3318" y="8998"/>
                  </a:lnTo>
                  <a:lnTo>
                    <a:pt x="3469" y="9048"/>
                  </a:lnTo>
                  <a:lnTo>
                    <a:pt x="3569" y="9149"/>
                  </a:lnTo>
                  <a:lnTo>
                    <a:pt x="3218" y="9501"/>
                  </a:lnTo>
                  <a:lnTo>
                    <a:pt x="3016" y="9651"/>
                  </a:lnTo>
                  <a:lnTo>
                    <a:pt x="2715" y="9651"/>
                  </a:lnTo>
                  <a:lnTo>
                    <a:pt x="2614" y="9702"/>
                  </a:lnTo>
                  <a:lnTo>
                    <a:pt x="2514" y="9752"/>
                  </a:lnTo>
                  <a:lnTo>
                    <a:pt x="2313" y="9852"/>
                  </a:lnTo>
                  <a:lnTo>
                    <a:pt x="2112" y="9903"/>
                  </a:lnTo>
                  <a:lnTo>
                    <a:pt x="1961" y="9802"/>
                  </a:lnTo>
                  <a:lnTo>
                    <a:pt x="1911" y="9651"/>
                  </a:lnTo>
                  <a:lnTo>
                    <a:pt x="1911" y="9400"/>
                  </a:lnTo>
                  <a:lnTo>
                    <a:pt x="2099" y="9136"/>
                  </a:lnTo>
                  <a:lnTo>
                    <a:pt x="2061" y="9098"/>
                  </a:lnTo>
                  <a:lnTo>
                    <a:pt x="1961" y="9048"/>
                  </a:lnTo>
                  <a:lnTo>
                    <a:pt x="1860" y="8998"/>
                  </a:lnTo>
                  <a:lnTo>
                    <a:pt x="1760" y="8998"/>
                  </a:lnTo>
                  <a:lnTo>
                    <a:pt x="1710" y="8847"/>
                  </a:lnTo>
                  <a:lnTo>
                    <a:pt x="1710" y="8696"/>
                  </a:lnTo>
                  <a:lnTo>
                    <a:pt x="1760" y="8646"/>
                  </a:lnTo>
                  <a:lnTo>
                    <a:pt x="1810" y="8646"/>
                  </a:lnTo>
                  <a:lnTo>
                    <a:pt x="1911" y="8747"/>
                  </a:lnTo>
                  <a:lnTo>
                    <a:pt x="2011" y="8797"/>
                  </a:lnTo>
                  <a:lnTo>
                    <a:pt x="2061" y="8797"/>
                  </a:lnTo>
                  <a:lnTo>
                    <a:pt x="2112" y="8747"/>
                  </a:lnTo>
                  <a:lnTo>
                    <a:pt x="2112" y="8696"/>
                  </a:lnTo>
                  <a:lnTo>
                    <a:pt x="2112" y="8546"/>
                  </a:lnTo>
                  <a:lnTo>
                    <a:pt x="2162" y="8445"/>
                  </a:lnTo>
                  <a:lnTo>
                    <a:pt x="2263" y="8395"/>
                  </a:lnTo>
                  <a:lnTo>
                    <a:pt x="2564" y="8395"/>
                  </a:lnTo>
                  <a:lnTo>
                    <a:pt x="2626" y="8364"/>
                  </a:lnTo>
                  <a:lnTo>
                    <a:pt x="2626" y="8364"/>
                  </a:lnTo>
                  <a:lnTo>
                    <a:pt x="2187" y="9013"/>
                  </a:lnTo>
                  <a:lnTo>
                    <a:pt x="3167" y="7641"/>
                  </a:lnTo>
                  <a:close/>
                  <a:moveTo>
                    <a:pt x="3368" y="10053"/>
                  </a:moveTo>
                  <a:lnTo>
                    <a:pt x="3469" y="10104"/>
                  </a:lnTo>
                  <a:lnTo>
                    <a:pt x="3569" y="10204"/>
                  </a:lnTo>
                  <a:lnTo>
                    <a:pt x="3569" y="10255"/>
                  </a:lnTo>
                  <a:lnTo>
                    <a:pt x="3519" y="10305"/>
                  </a:lnTo>
                  <a:lnTo>
                    <a:pt x="3368" y="10405"/>
                  </a:lnTo>
                  <a:lnTo>
                    <a:pt x="3167" y="10456"/>
                  </a:lnTo>
                  <a:lnTo>
                    <a:pt x="3016" y="10456"/>
                  </a:lnTo>
                  <a:lnTo>
                    <a:pt x="2966" y="10405"/>
                  </a:lnTo>
                  <a:lnTo>
                    <a:pt x="2966" y="10305"/>
                  </a:lnTo>
                  <a:lnTo>
                    <a:pt x="2966" y="10204"/>
                  </a:lnTo>
                  <a:lnTo>
                    <a:pt x="3016" y="10104"/>
                  </a:lnTo>
                  <a:lnTo>
                    <a:pt x="3167" y="10104"/>
                  </a:lnTo>
                  <a:lnTo>
                    <a:pt x="3368" y="10053"/>
                  </a:lnTo>
                  <a:close/>
                  <a:moveTo>
                    <a:pt x="4524" y="10506"/>
                  </a:moveTo>
                  <a:lnTo>
                    <a:pt x="4625" y="10556"/>
                  </a:lnTo>
                  <a:lnTo>
                    <a:pt x="4524" y="10707"/>
                  </a:lnTo>
                  <a:lnTo>
                    <a:pt x="4474" y="10657"/>
                  </a:lnTo>
                  <a:lnTo>
                    <a:pt x="4524" y="10506"/>
                  </a:lnTo>
                  <a:close/>
                  <a:moveTo>
                    <a:pt x="2464" y="10757"/>
                  </a:moveTo>
                  <a:lnTo>
                    <a:pt x="2564" y="10807"/>
                  </a:lnTo>
                  <a:lnTo>
                    <a:pt x="2413" y="10858"/>
                  </a:lnTo>
                  <a:lnTo>
                    <a:pt x="2313" y="10807"/>
                  </a:lnTo>
                  <a:lnTo>
                    <a:pt x="2464" y="10757"/>
                  </a:lnTo>
                  <a:close/>
                  <a:moveTo>
                    <a:pt x="5630" y="10305"/>
                  </a:moveTo>
                  <a:lnTo>
                    <a:pt x="5680" y="10506"/>
                  </a:lnTo>
                  <a:lnTo>
                    <a:pt x="5680" y="10606"/>
                  </a:lnTo>
                  <a:lnTo>
                    <a:pt x="5680" y="10707"/>
                  </a:lnTo>
                  <a:lnTo>
                    <a:pt x="5680" y="10807"/>
                  </a:lnTo>
                  <a:lnTo>
                    <a:pt x="5630" y="10858"/>
                  </a:lnTo>
                  <a:lnTo>
                    <a:pt x="5530" y="10908"/>
                  </a:lnTo>
                  <a:lnTo>
                    <a:pt x="5429" y="10858"/>
                  </a:lnTo>
                  <a:lnTo>
                    <a:pt x="5278" y="10807"/>
                  </a:lnTo>
                  <a:lnTo>
                    <a:pt x="5278" y="10707"/>
                  </a:lnTo>
                  <a:lnTo>
                    <a:pt x="5278" y="10606"/>
                  </a:lnTo>
                  <a:lnTo>
                    <a:pt x="5379" y="10506"/>
                  </a:lnTo>
                  <a:lnTo>
                    <a:pt x="5479" y="10405"/>
                  </a:lnTo>
                  <a:lnTo>
                    <a:pt x="5630" y="10305"/>
                  </a:lnTo>
                  <a:close/>
                  <a:moveTo>
                    <a:pt x="1157" y="10958"/>
                  </a:moveTo>
                  <a:lnTo>
                    <a:pt x="1257" y="11008"/>
                  </a:lnTo>
                  <a:lnTo>
                    <a:pt x="1408" y="11159"/>
                  </a:lnTo>
                  <a:lnTo>
                    <a:pt x="1458" y="11260"/>
                  </a:lnTo>
                  <a:lnTo>
                    <a:pt x="1408" y="11310"/>
                  </a:lnTo>
                  <a:lnTo>
                    <a:pt x="1308" y="11360"/>
                  </a:lnTo>
                  <a:lnTo>
                    <a:pt x="1207" y="11360"/>
                  </a:lnTo>
                  <a:lnTo>
                    <a:pt x="1106" y="11310"/>
                  </a:lnTo>
                  <a:lnTo>
                    <a:pt x="1056" y="11210"/>
                  </a:lnTo>
                  <a:lnTo>
                    <a:pt x="1056" y="11109"/>
                  </a:lnTo>
                  <a:lnTo>
                    <a:pt x="1056" y="11008"/>
                  </a:lnTo>
                  <a:lnTo>
                    <a:pt x="1106" y="10958"/>
                  </a:lnTo>
                  <a:close/>
                  <a:moveTo>
                    <a:pt x="9501" y="11360"/>
                  </a:moveTo>
                  <a:lnTo>
                    <a:pt x="9501" y="114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501" y="11360"/>
                  </a:lnTo>
                  <a:close/>
                  <a:moveTo>
                    <a:pt x="9299" y="11159"/>
                  </a:moveTo>
                  <a:lnTo>
                    <a:pt x="9450" y="11210"/>
                  </a:lnTo>
                  <a:lnTo>
                    <a:pt x="9501" y="11260"/>
                  </a:lnTo>
                  <a:lnTo>
                    <a:pt x="9501" y="11360"/>
                  </a:lnTo>
                  <a:lnTo>
                    <a:pt x="9551" y="11360"/>
                  </a:lnTo>
                  <a:lnTo>
                    <a:pt x="9651" y="11461"/>
                  </a:lnTo>
                  <a:lnTo>
                    <a:pt x="9651" y="11461"/>
                  </a:lnTo>
                  <a:lnTo>
                    <a:pt x="9548" y="11431"/>
                  </a:lnTo>
                  <a:lnTo>
                    <a:pt x="9548" y="11431"/>
                  </a:lnTo>
                  <a:lnTo>
                    <a:pt x="9601" y="11511"/>
                  </a:lnTo>
                  <a:lnTo>
                    <a:pt x="9511" y="11421"/>
                  </a:lnTo>
                  <a:lnTo>
                    <a:pt x="9511" y="11421"/>
                  </a:lnTo>
                  <a:lnTo>
                    <a:pt x="9299" y="11360"/>
                  </a:lnTo>
                  <a:lnTo>
                    <a:pt x="9073" y="11360"/>
                  </a:lnTo>
                  <a:lnTo>
                    <a:pt x="9098" y="11260"/>
                  </a:lnTo>
                  <a:lnTo>
                    <a:pt x="9149" y="11159"/>
                  </a:lnTo>
                  <a:close/>
                  <a:moveTo>
                    <a:pt x="9048" y="11360"/>
                  </a:moveTo>
                  <a:lnTo>
                    <a:pt x="8998" y="11461"/>
                  </a:lnTo>
                  <a:lnTo>
                    <a:pt x="8897" y="11561"/>
                  </a:lnTo>
                  <a:lnTo>
                    <a:pt x="8847" y="11561"/>
                  </a:lnTo>
                  <a:lnTo>
                    <a:pt x="8747" y="11511"/>
                  </a:lnTo>
                  <a:lnTo>
                    <a:pt x="8646" y="11461"/>
                  </a:lnTo>
                  <a:lnTo>
                    <a:pt x="8696" y="11411"/>
                  </a:lnTo>
                  <a:lnTo>
                    <a:pt x="8747" y="11360"/>
                  </a:lnTo>
                  <a:close/>
                  <a:moveTo>
                    <a:pt x="5882" y="11260"/>
                  </a:moveTo>
                  <a:lnTo>
                    <a:pt x="5882" y="11411"/>
                  </a:lnTo>
                  <a:lnTo>
                    <a:pt x="5882" y="11511"/>
                  </a:lnTo>
                  <a:lnTo>
                    <a:pt x="5882" y="11662"/>
                  </a:lnTo>
                  <a:lnTo>
                    <a:pt x="5882" y="11813"/>
                  </a:lnTo>
                  <a:lnTo>
                    <a:pt x="5731" y="11913"/>
                  </a:lnTo>
                  <a:lnTo>
                    <a:pt x="5530" y="12064"/>
                  </a:lnTo>
                  <a:lnTo>
                    <a:pt x="5329" y="12114"/>
                  </a:lnTo>
                  <a:lnTo>
                    <a:pt x="5278" y="12114"/>
                  </a:lnTo>
                  <a:lnTo>
                    <a:pt x="5278" y="12014"/>
                  </a:lnTo>
                  <a:lnTo>
                    <a:pt x="5278" y="11612"/>
                  </a:lnTo>
                  <a:lnTo>
                    <a:pt x="5278" y="11461"/>
                  </a:lnTo>
                  <a:lnTo>
                    <a:pt x="5379" y="11411"/>
                  </a:lnTo>
                  <a:lnTo>
                    <a:pt x="5580" y="11310"/>
                  </a:lnTo>
                  <a:lnTo>
                    <a:pt x="5882" y="11260"/>
                  </a:lnTo>
                  <a:close/>
                  <a:moveTo>
                    <a:pt x="3871" y="12014"/>
                  </a:moveTo>
                  <a:lnTo>
                    <a:pt x="4022" y="12064"/>
                  </a:lnTo>
                  <a:lnTo>
                    <a:pt x="3921" y="12165"/>
                  </a:lnTo>
                  <a:lnTo>
                    <a:pt x="3821" y="12064"/>
                  </a:lnTo>
                  <a:lnTo>
                    <a:pt x="3871" y="12014"/>
                  </a:lnTo>
                  <a:close/>
                  <a:moveTo>
                    <a:pt x="9601" y="12014"/>
                  </a:moveTo>
                  <a:lnTo>
                    <a:pt x="9702" y="12064"/>
                  </a:lnTo>
                  <a:lnTo>
                    <a:pt x="9551" y="12165"/>
                  </a:lnTo>
                  <a:lnTo>
                    <a:pt x="9501" y="12064"/>
                  </a:lnTo>
                  <a:lnTo>
                    <a:pt x="9601" y="12014"/>
                  </a:lnTo>
                  <a:close/>
                  <a:moveTo>
                    <a:pt x="5379" y="12416"/>
                  </a:moveTo>
                  <a:lnTo>
                    <a:pt x="5429" y="12466"/>
                  </a:lnTo>
                  <a:lnTo>
                    <a:pt x="5530" y="12567"/>
                  </a:lnTo>
                  <a:lnTo>
                    <a:pt x="5680" y="12717"/>
                  </a:lnTo>
                  <a:lnTo>
                    <a:pt x="5630" y="12768"/>
                  </a:lnTo>
                  <a:lnTo>
                    <a:pt x="5580" y="12818"/>
                  </a:lnTo>
                  <a:lnTo>
                    <a:pt x="5530" y="12868"/>
                  </a:lnTo>
                  <a:lnTo>
                    <a:pt x="5479" y="13019"/>
                  </a:lnTo>
                  <a:lnTo>
                    <a:pt x="5479" y="13120"/>
                  </a:lnTo>
                  <a:lnTo>
                    <a:pt x="5429" y="13170"/>
                  </a:lnTo>
                  <a:lnTo>
                    <a:pt x="5278" y="13170"/>
                  </a:lnTo>
                  <a:lnTo>
                    <a:pt x="5278" y="13069"/>
                  </a:lnTo>
                  <a:lnTo>
                    <a:pt x="5278" y="12918"/>
                  </a:lnTo>
                  <a:lnTo>
                    <a:pt x="5228" y="12868"/>
                  </a:lnTo>
                  <a:lnTo>
                    <a:pt x="5178" y="12818"/>
                  </a:lnTo>
                  <a:lnTo>
                    <a:pt x="5128" y="12768"/>
                  </a:lnTo>
                  <a:lnTo>
                    <a:pt x="5077" y="12667"/>
                  </a:lnTo>
                  <a:lnTo>
                    <a:pt x="5329" y="12466"/>
                  </a:lnTo>
                  <a:lnTo>
                    <a:pt x="5379" y="12416"/>
                  </a:lnTo>
                  <a:close/>
                  <a:moveTo>
                    <a:pt x="3469" y="13019"/>
                  </a:moveTo>
                  <a:lnTo>
                    <a:pt x="3569" y="13170"/>
                  </a:lnTo>
                  <a:lnTo>
                    <a:pt x="3469" y="13220"/>
                  </a:lnTo>
                  <a:lnTo>
                    <a:pt x="3419" y="13120"/>
                  </a:lnTo>
                  <a:lnTo>
                    <a:pt x="3469" y="13019"/>
                  </a:lnTo>
                  <a:close/>
                  <a:moveTo>
                    <a:pt x="4122" y="12818"/>
                  </a:moveTo>
                  <a:lnTo>
                    <a:pt x="4173" y="12918"/>
                  </a:lnTo>
                  <a:lnTo>
                    <a:pt x="4223" y="12969"/>
                  </a:lnTo>
                  <a:lnTo>
                    <a:pt x="4223" y="13069"/>
                  </a:lnTo>
                  <a:lnTo>
                    <a:pt x="4173" y="13170"/>
                  </a:lnTo>
                  <a:lnTo>
                    <a:pt x="4122" y="13220"/>
                  </a:lnTo>
                  <a:lnTo>
                    <a:pt x="4022" y="13220"/>
                  </a:lnTo>
                  <a:lnTo>
                    <a:pt x="3821" y="13170"/>
                  </a:lnTo>
                  <a:lnTo>
                    <a:pt x="3921" y="13019"/>
                  </a:lnTo>
                  <a:lnTo>
                    <a:pt x="4072" y="12868"/>
                  </a:lnTo>
                  <a:lnTo>
                    <a:pt x="4122" y="12818"/>
                  </a:lnTo>
                  <a:close/>
                  <a:moveTo>
                    <a:pt x="9400" y="12416"/>
                  </a:moveTo>
                  <a:lnTo>
                    <a:pt x="9450" y="12466"/>
                  </a:lnTo>
                  <a:lnTo>
                    <a:pt x="9501" y="12617"/>
                  </a:lnTo>
                  <a:lnTo>
                    <a:pt x="9501" y="12818"/>
                  </a:lnTo>
                  <a:lnTo>
                    <a:pt x="9450" y="12969"/>
                  </a:lnTo>
                  <a:lnTo>
                    <a:pt x="9299" y="13120"/>
                  </a:lnTo>
                  <a:lnTo>
                    <a:pt x="9149" y="13220"/>
                  </a:lnTo>
                  <a:lnTo>
                    <a:pt x="9048" y="13069"/>
                  </a:lnTo>
                  <a:lnTo>
                    <a:pt x="9048" y="12768"/>
                  </a:lnTo>
                  <a:lnTo>
                    <a:pt x="9098" y="12466"/>
                  </a:lnTo>
                  <a:lnTo>
                    <a:pt x="9149" y="12416"/>
                  </a:lnTo>
                  <a:close/>
                  <a:moveTo>
                    <a:pt x="956" y="13019"/>
                  </a:moveTo>
                  <a:lnTo>
                    <a:pt x="1056" y="13120"/>
                  </a:lnTo>
                  <a:lnTo>
                    <a:pt x="1157" y="13220"/>
                  </a:lnTo>
                  <a:lnTo>
                    <a:pt x="1257" y="13321"/>
                  </a:lnTo>
                  <a:lnTo>
                    <a:pt x="1257" y="13522"/>
                  </a:lnTo>
                  <a:lnTo>
                    <a:pt x="1157" y="13672"/>
                  </a:lnTo>
                  <a:lnTo>
                    <a:pt x="956" y="13471"/>
                  </a:lnTo>
                  <a:lnTo>
                    <a:pt x="855" y="13321"/>
                  </a:lnTo>
                  <a:lnTo>
                    <a:pt x="855" y="13170"/>
                  </a:lnTo>
                  <a:lnTo>
                    <a:pt x="905" y="13120"/>
                  </a:lnTo>
                  <a:lnTo>
                    <a:pt x="956" y="13019"/>
                  </a:lnTo>
                  <a:close/>
                  <a:moveTo>
                    <a:pt x="3016" y="11360"/>
                  </a:moveTo>
                  <a:lnTo>
                    <a:pt x="3117" y="11411"/>
                  </a:lnTo>
                  <a:lnTo>
                    <a:pt x="3167" y="11461"/>
                  </a:lnTo>
                  <a:lnTo>
                    <a:pt x="3167" y="11662"/>
                  </a:lnTo>
                  <a:lnTo>
                    <a:pt x="3218" y="11813"/>
                  </a:lnTo>
                  <a:lnTo>
                    <a:pt x="3368" y="12114"/>
                  </a:lnTo>
                  <a:lnTo>
                    <a:pt x="3419" y="12265"/>
                  </a:lnTo>
                  <a:lnTo>
                    <a:pt x="3419" y="12466"/>
                  </a:lnTo>
                  <a:lnTo>
                    <a:pt x="3368" y="12516"/>
                  </a:lnTo>
                  <a:lnTo>
                    <a:pt x="3318" y="12567"/>
                  </a:lnTo>
                  <a:lnTo>
                    <a:pt x="3218" y="12617"/>
                  </a:lnTo>
                  <a:lnTo>
                    <a:pt x="3067" y="12617"/>
                  </a:lnTo>
                  <a:lnTo>
                    <a:pt x="3016" y="12717"/>
                  </a:lnTo>
                  <a:lnTo>
                    <a:pt x="2966" y="12868"/>
                  </a:lnTo>
                  <a:lnTo>
                    <a:pt x="2866" y="13019"/>
                  </a:lnTo>
                  <a:lnTo>
                    <a:pt x="2665" y="13019"/>
                  </a:lnTo>
                  <a:lnTo>
                    <a:pt x="2614" y="13069"/>
                  </a:lnTo>
                  <a:lnTo>
                    <a:pt x="2564" y="13120"/>
                  </a:lnTo>
                  <a:lnTo>
                    <a:pt x="2564" y="13220"/>
                  </a:lnTo>
                  <a:lnTo>
                    <a:pt x="2614" y="13371"/>
                  </a:lnTo>
                  <a:lnTo>
                    <a:pt x="2665" y="13421"/>
                  </a:lnTo>
                  <a:lnTo>
                    <a:pt x="2866" y="13522"/>
                  </a:lnTo>
                  <a:lnTo>
                    <a:pt x="3067" y="13622"/>
                  </a:lnTo>
                  <a:lnTo>
                    <a:pt x="3268" y="13672"/>
                  </a:lnTo>
                  <a:lnTo>
                    <a:pt x="3519" y="13672"/>
                  </a:lnTo>
                  <a:lnTo>
                    <a:pt x="3569" y="13773"/>
                  </a:lnTo>
                  <a:lnTo>
                    <a:pt x="3569" y="13874"/>
                  </a:lnTo>
                  <a:lnTo>
                    <a:pt x="3670" y="13874"/>
                  </a:lnTo>
                  <a:lnTo>
                    <a:pt x="3770" y="13924"/>
                  </a:lnTo>
                  <a:lnTo>
                    <a:pt x="3821" y="14024"/>
                  </a:lnTo>
                  <a:lnTo>
                    <a:pt x="3821" y="14125"/>
                  </a:lnTo>
                  <a:lnTo>
                    <a:pt x="3620" y="14116"/>
                  </a:lnTo>
                  <a:lnTo>
                    <a:pt x="3620" y="14116"/>
                  </a:lnTo>
                  <a:lnTo>
                    <a:pt x="3620" y="14075"/>
                  </a:lnTo>
                  <a:lnTo>
                    <a:pt x="3569" y="13924"/>
                  </a:lnTo>
                  <a:lnTo>
                    <a:pt x="3569" y="13874"/>
                  </a:lnTo>
                  <a:lnTo>
                    <a:pt x="3117" y="13874"/>
                  </a:lnTo>
                  <a:lnTo>
                    <a:pt x="2966" y="13924"/>
                  </a:lnTo>
                  <a:lnTo>
                    <a:pt x="2815" y="14075"/>
                  </a:lnTo>
                  <a:lnTo>
                    <a:pt x="2715" y="14075"/>
                  </a:lnTo>
                  <a:lnTo>
                    <a:pt x="2815" y="14083"/>
                  </a:lnTo>
                  <a:lnTo>
                    <a:pt x="2815" y="14083"/>
                  </a:lnTo>
                  <a:lnTo>
                    <a:pt x="2614" y="14075"/>
                  </a:lnTo>
                  <a:lnTo>
                    <a:pt x="2564" y="13974"/>
                  </a:lnTo>
                  <a:lnTo>
                    <a:pt x="2464" y="13924"/>
                  </a:lnTo>
                  <a:lnTo>
                    <a:pt x="2363" y="13924"/>
                  </a:lnTo>
                  <a:lnTo>
                    <a:pt x="2263" y="14024"/>
                  </a:lnTo>
                  <a:lnTo>
                    <a:pt x="2112" y="14075"/>
                  </a:lnTo>
                  <a:lnTo>
                    <a:pt x="1860" y="14075"/>
                  </a:lnTo>
                  <a:lnTo>
                    <a:pt x="1760" y="14024"/>
                  </a:lnTo>
                  <a:lnTo>
                    <a:pt x="1710" y="13974"/>
                  </a:lnTo>
                  <a:lnTo>
                    <a:pt x="1710" y="13874"/>
                  </a:lnTo>
                  <a:lnTo>
                    <a:pt x="1710" y="13421"/>
                  </a:lnTo>
                  <a:lnTo>
                    <a:pt x="1659" y="13220"/>
                  </a:lnTo>
                  <a:lnTo>
                    <a:pt x="1609" y="13019"/>
                  </a:lnTo>
                  <a:lnTo>
                    <a:pt x="1408" y="12868"/>
                  </a:lnTo>
                  <a:lnTo>
                    <a:pt x="1207" y="12818"/>
                  </a:lnTo>
                  <a:lnTo>
                    <a:pt x="1157" y="12768"/>
                  </a:lnTo>
                  <a:lnTo>
                    <a:pt x="1106" y="12667"/>
                  </a:lnTo>
                  <a:lnTo>
                    <a:pt x="1157" y="12617"/>
                  </a:lnTo>
                  <a:lnTo>
                    <a:pt x="1308" y="12617"/>
                  </a:lnTo>
                  <a:lnTo>
                    <a:pt x="1408" y="12567"/>
                  </a:lnTo>
                  <a:lnTo>
                    <a:pt x="1458" y="12466"/>
                  </a:lnTo>
                  <a:lnTo>
                    <a:pt x="1509" y="12315"/>
                  </a:lnTo>
                  <a:lnTo>
                    <a:pt x="1509" y="12064"/>
                  </a:lnTo>
                  <a:lnTo>
                    <a:pt x="1559" y="11813"/>
                  </a:lnTo>
                  <a:lnTo>
                    <a:pt x="1609" y="11712"/>
                  </a:lnTo>
                  <a:lnTo>
                    <a:pt x="1760" y="11612"/>
                  </a:lnTo>
                  <a:lnTo>
                    <a:pt x="1810" y="11561"/>
                  </a:lnTo>
                  <a:lnTo>
                    <a:pt x="1860" y="11612"/>
                  </a:lnTo>
                  <a:lnTo>
                    <a:pt x="1961" y="11712"/>
                  </a:lnTo>
                  <a:lnTo>
                    <a:pt x="2061" y="11762"/>
                  </a:lnTo>
                  <a:lnTo>
                    <a:pt x="2212" y="11762"/>
                  </a:lnTo>
                  <a:lnTo>
                    <a:pt x="2263" y="11712"/>
                  </a:lnTo>
                  <a:lnTo>
                    <a:pt x="2313" y="11662"/>
                  </a:lnTo>
                  <a:lnTo>
                    <a:pt x="2363" y="11511"/>
                  </a:lnTo>
                  <a:lnTo>
                    <a:pt x="2363" y="11411"/>
                  </a:lnTo>
                  <a:lnTo>
                    <a:pt x="2464" y="11360"/>
                  </a:lnTo>
                  <a:close/>
                  <a:moveTo>
                    <a:pt x="3620" y="14175"/>
                  </a:moveTo>
                  <a:lnTo>
                    <a:pt x="3720" y="14225"/>
                  </a:lnTo>
                  <a:lnTo>
                    <a:pt x="3720" y="14276"/>
                  </a:lnTo>
                  <a:lnTo>
                    <a:pt x="3620" y="14175"/>
                  </a:lnTo>
                  <a:close/>
                  <a:moveTo>
                    <a:pt x="1207" y="14326"/>
                  </a:moveTo>
                  <a:lnTo>
                    <a:pt x="1257" y="14376"/>
                  </a:lnTo>
                  <a:lnTo>
                    <a:pt x="1157" y="14477"/>
                  </a:lnTo>
                  <a:lnTo>
                    <a:pt x="1056" y="14376"/>
                  </a:lnTo>
                  <a:lnTo>
                    <a:pt x="1207" y="14326"/>
                  </a:lnTo>
                  <a:close/>
                  <a:moveTo>
                    <a:pt x="2413" y="14276"/>
                  </a:moveTo>
                  <a:lnTo>
                    <a:pt x="2514" y="14376"/>
                  </a:lnTo>
                  <a:lnTo>
                    <a:pt x="2413" y="14477"/>
                  </a:lnTo>
                  <a:lnTo>
                    <a:pt x="2363" y="14426"/>
                  </a:lnTo>
                  <a:lnTo>
                    <a:pt x="2413" y="14276"/>
                  </a:lnTo>
                  <a:close/>
                  <a:moveTo>
                    <a:pt x="2061" y="14527"/>
                  </a:moveTo>
                  <a:lnTo>
                    <a:pt x="2112" y="14627"/>
                  </a:lnTo>
                  <a:lnTo>
                    <a:pt x="2112" y="14728"/>
                  </a:lnTo>
                  <a:lnTo>
                    <a:pt x="2112" y="14829"/>
                  </a:lnTo>
                  <a:lnTo>
                    <a:pt x="2212" y="15080"/>
                  </a:lnTo>
                  <a:lnTo>
                    <a:pt x="2212" y="15180"/>
                  </a:lnTo>
                  <a:lnTo>
                    <a:pt x="2112" y="15231"/>
                  </a:lnTo>
                  <a:lnTo>
                    <a:pt x="1961" y="15281"/>
                  </a:lnTo>
                  <a:lnTo>
                    <a:pt x="1911" y="15231"/>
                  </a:lnTo>
                  <a:lnTo>
                    <a:pt x="1911" y="15130"/>
                  </a:lnTo>
                  <a:lnTo>
                    <a:pt x="1911" y="14829"/>
                  </a:lnTo>
                  <a:lnTo>
                    <a:pt x="1911" y="14728"/>
                  </a:lnTo>
                  <a:lnTo>
                    <a:pt x="1911" y="14627"/>
                  </a:lnTo>
                  <a:lnTo>
                    <a:pt x="1961" y="14577"/>
                  </a:lnTo>
                  <a:lnTo>
                    <a:pt x="2061" y="14527"/>
                  </a:lnTo>
                  <a:close/>
                  <a:moveTo>
                    <a:pt x="2011" y="16186"/>
                  </a:moveTo>
                  <a:lnTo>
                    <a:pt x="2112" y="16336"/>
                  </a:lnTo>
                  <a:lnTo>
                    <a:pt x="2011" y="16387"/>
                  </a:lnTo>
                  <a:lnTo>
                    <a:pt x="1961" y="16236"/>
                  </a:lnTo>
                  <a:lnTo>
                    <a:pt x="2011" y="16186"/>
                  </a:lnTo>
                  <a:close/>
                  <a:moveTo>
                    <a:pt x="2413" y="19151"/>
                  </a:moveTo>
                  <a:lnTo>
                    <a:pt x="2514" y="19201"/>
                  </a:lnTo>
                  <a:lnTo>
                    <a:pt x="2413" y="19352"/>
                  </a:lnTo>
                  <a:lnTo>
                    <a:pt x="2363" y="19252"/>
                  </a:lnTo>
                  <a:lnTo>
                    <a:pt x="2413" y="19151"/>
                  </a:lnTo>
                  <a:close/>
                  <a:moveTo>
                    <a:pt x="2413" y="19754"/>
                  </a:moveTo>
                  <a:lnTo>
                    <a:pt x="2514" y="19805"/>
                  </a:lnTo>
                  <a:lnTo>
                    <a:pt x="2514" y="19905"/>
                  </a:lnTo>
                  <a:lnTo>
                    <a:pt x="2313" y="20006"/>
                  </a:lnTo>
                  <a:lnTo>
                    <a:pt x="2212" y="19905"/>
                  </a:lnTo>
                  <a:lnTo>
                    <a:pt x="2162" y="19855"/>
                  </a:lnTo>
                  <a:lnTo>
                    <a:pt x="2212" y="19754"/>
                  </a:lnTo>
                  <a:close/>
                  <a:moveTo>
                    <a:pt x="2413" y="21664"/>
                  </a:moveTo>
                  <a:lnTo>
                    <a:pt x="2514" y="21715"/>
                  </a:lnTo>
                  <a:lnTo>
                    <a:pt x="2413" y="21865"/>
                  </a:lnTo>
                  <a:lnTo>
                    <a:pt x="2363" y="21815"/>
                  </a:lnTo>
                  <a:lnTo>
                    <a:pt x="2413" y="21664"/>
                  </a:lnTo>
                  <a:close/>
                  <a:moveTo>
                    <a:pt x="11913" y="21865"/>
                  </a:moveTo>
                  <a:lnTo>
                    <a:pt x="11963" y="21916"/>
                  </a:lnTo>
                  <a:lnTo>
                    <a:pt x="11913" y="22066"/>
                  </a:lnTo>
                  <a:lnTo>
                    <a:pt x="11813" y="22016"/>
                  </a:lnTo>
                  <a:lnTo>
                    <a:pt x="11913" y="21865"/>
                  </a:lnTo>
                  <a:close/>
                  <a:moveTo>
                    <a:pt x="2665" y="24429"/>
                  </a:moveTo>
                  <a:lnTo>
                    <a:pt x="2765" y="24479"/>
                  </a:lnTo>
                  <a:lnTo>
                    <a:pt x="2614" y="24580"/>
                  </a:lnTo>
                  <a:lnTo>
                    <a:pt x="2564" y="24479"/>
                  </a:lnTo>
                  <a:lnTo>
                    <a:pt x="2665" y="24429"/>
                  </a:lnTo>
                  <a:close/>
                  <a:moveTo>
                    <a:pt x="2665" y="25434"/>
                  </a:moveTo>
                  <a:lnTo>
                    <a:pt x="2715" y="25585"/>
                  </a:lnTo>
                  <a:lnTo>
                    <a:pt x="2665" y="25635"/>
                  </a:lnTo>
                  <a:lnTo>
                    <a:pt x="2564" y="25535"/>
                  </a:lnTo>
                  <a:lnTo>
                    <a:pt x="2665" y="25434"/>
                  </a:lnTo>
                  <a:close/>
                  <a:moveTo>
                    <a:pt x="956" y="29857"/>
                  </a:moveTo>
                  <a:lnTo>
                    <a:pt x="1056" y="29908"/>
                  </a:lnTo>
                  <a:lnTo>
                    <a:pt x="1056" y="30008"/>
                  </a:lnTo>
                  <a:lnTo>
                    <a:pt x="1056" y="30109"/>
                  </a:lnTo>
                  <a:lnTo>
                    <a:pt x="1006" y="30209"/>
                  </a:lnTo>
                  <a:lnTo>
                    <a:pt x="905" y="30259"/>
                  </a:lnTo>
                  <a:lnTo>
                    <a:pt x="755" y="30259"/>
                  </a:lnTo>
                  <a:lnTo>
                    <a:pt x="704" y="30209"/>
                  </a:lnTo>
                  <a:lnTo>
                    <a:pt x="654" y="30109"/>
                  </a:lnTo>
                  <a:lnTo>
                    <a:pt x="654" y="30008"/>
                  </a:lnTo>
                  <a:lnTo>
                    <a:pt x="704" y="29908"/>
                  </a:lnTo>
                  <a:lnTo>
                    <a:pt x="755" y="29857"/>
                  </a:lnTo>
                  <a:close/>
                  <a:moveTo>
                    <a:pt x="755" y="30712"/>
                  </a:moveTo>
                  <a:lnTo>
                    <a:pt x="855" y="30762"/>
                  </a:lnTo>
                  <a:lnTo>
                    <a:pt x="1006" y="31013"/>
                  </a:lnTo>
                  <a:lnTo>
                    <a:pt x="1056" y="31164"/>
                  </a:lnTo>
                  <a:lnTo>
                    <a:pt x="1006" y="31365"/>
                  </a:lnTo>
                  <a:lnTo>
                    <a:pt x="911" y="31556"/>
                  </a:lnTo>
                  <a:lnTo>
                    <a:pt x="704" y="31114"/>
                  </a:lnTo>
                  <a:lnTo>
                    <a:pt x="654" y="30963"/>
                  </a:lnTo>
                  <a:lnTo>
                    <a:pt x="654" y="30863"/>
                  </a:lnTo>
                  <a:lnTo>
                    <a:pt x="704" y="30762"/>
                  </a:lnTo>
                  <a:lnTo>
                    <a:pt x="755" y="30712"/>
                  </a:lnTo>
                  <a:close/>
                  <a:moveTo>
                    <a:pt x="654" y="31265"/>
                  </a:moveTo>
                  <a:lnTo>
                    <a:pt x="855" y="31667"/>
                  </a:lnTo>
                  <a:lnTo>
                    <a:pt x="855" y="31717"/>
                  </a:lnTo>
                  <a:lnTo>
                    <a:pt x="805" y="31767"/>
                  </a:lnTo>
                  <a:lnTo>
                    <a:pt x="755" y="31767"/>
                  </a:lnTo>
                  <a:lnTo>
                    <a:pt x="704" y="31667"/>
                  </a:lnTo>
                  <a:lnTo>
                    <a:pt x="654" y="31265"/>
                  </a:lnTo>
                  <a:close/>
                  <a:moveTo>
                    <a:pt x="905" y="31767"/>
                  </a:moveTo>
                  <a:lnTo>
                    <a:pt x="956" y="31868"/>
                  </a:lnTo>
                  <a:lnTo>
                    <a:pt x="1006" y="31918"/>
                  </a:lnTo>
                  <a:lnTo>
                    <a:pt x="855" y="31868"/>
                  </a:lnTo>
                  <a:lnTo>
                    <a:pt x="855" y="31767"/>
                  </a:lnTo>
                  <a:close/>
                  <a:moveTo>
                    <a:pt x="805" y="33476"/>
                  </a:moveTo>
                  <a:lnTo>
                    <a:pt x="855" y="33677"/>
                  </a:lnTo>
                  <a:lnTo>
                    <a:pt x="805" y="33778"/>
                  </a:lnTo>
                  <a:lnTo>
                    <a:pt x="704" y="33828"/>
                  </a:lnTo>
                  <a:lnTo>
                    <a:pt x="654" y="33778"/>
                  </a:lnTo>
                  <a:lnTo>
                    <a:pt x="654" y="33677"/>
                  </a:lnTo>
                  <a:lnTo>
                    <a:pt x="654" y="33577"/>
                  </a:lnTo>
                  <a:lnTo>
                    <a:pt x="704" y="33476"/>
                  </a:lnTo>
                  <a:close/>
                  <a:moveTo>
                    <a:pt x="704" y="34532"/>
                  </a:moveTo>
                  <a:lnTo>
                    <a:pt x="855" y="34582"/>
                  </a:lnTo>
                  <a:lnTo>
                    <a:pt x="805" y="34683"/>
                  </a:lnTo>
                  <a:lnTo>
                    <a:pt x="654" y="34582"/>
                  </a:lnTo>
                  <a:lnTo>
                    <a:pt x="704" y="34532"/>
                  </a:lnTo>
                  <a:close/>
                  <a:moveTo>
                    <a:pt x="12064" y="34281"/>
                  </a:moveTo>
                  <a:lnTo>
                    <a:pt x="12165" y="34381"/>
                  </a:lnTo>
                  <a:lnTo>
                    <a:pt x="12215" y="34683"/>
                  </a:lnTo>
                  <a:lnTo>
                    <a:pt x="12215" y="34984"/>
                  </a:lnTo>
                  <a:lnTo>
                    <a:pt x="12165" y="35487"/>
                  </a:lnTo>
                  <a:lnTo>
                    <a:pt x="12114" y="35537"/>
                  </a:lnTo>
                  <a:lnTo>
                    <a:pt x="12064" y="35487"/>
                  </a:lnTo>
                  <a:lnTo>
                    <a:pt x="12014" y="34984"/>
                  </a:lnTo>
                  <a:lnTo>
                    <a:pt x="12014" y="34833"/>
                  </a:lnTo>
                  <a:lnTo>
                    <a:pt x="11913" y="34733"/>
                  </a:lnTo>
                  <a:lnTo>
                    <a:pt x="11813" y="34683"/>
                  </a:lnTo>
                  <a:lnTo>
                    <a:pt x="11712" y="34683"/>
                  </a:lnTo>
                  <a:lnTo>
                    <a:pt x="11612" y="34582"/>
                  </a:lnTo>
                  <a:lnTo>
                    <a:pt x="11762" y="34431"/>
                  </a:lnTo>
                  <a:lnTo>
                    <a:pt x="11913" y="34281"/>
                  </a:lnTo>
                  <a:close/>
                  <a:moveTo>
                    <a:pt x="956" y="35135"/>
                  </a:moveTo>
                  <a:lnTo>
                    <a:pt x="1056" y="35185"/>
                  </a:lnTo>
                  <a:lnTo>
                    <a:pt x="1056" y="35236"/>
                  </a:lnTo>
                  <a:lnTo>
                    <a:pt x="1056" y="35336"/>
                  </a:lnTo>
                  <a:lnTo>
                    <a:pt x="1056" y="35437"/>
                  </a:lnTo>
                  <a:lnTo>
                    <a:pt x="1006" y="35487"/>
                  </a:lnTo>
                  <a:lnTo>
                    <a:pt x="905" y="35638"/>
                  </a:lnTo>
                  <a:lnTo>
                    <a:pt x="855" y="35788"/>
                  </a:lnTo>
                  <a:lnTo>
                    <a:pt x="855" y="36090"/>
                  </a:lnTo>
                  <a:lnTo>
                    <a:pt x="1006" y="36140"/>
                  </a:lnTo>
                  <a:lnTo>
                    <a:pt x="1056" y="36241"/>
                  </a:lnTo>
                  <a:lnTo>
                    <a:pt x="1056" y="36341"/>
                  </a:lnTo>
                  <a:lnTo>
                    <a:pt x="1056" y="36442"/>
                  </a:lnTo>
                  <a:lnTo>
                    <a:pt x="956" y="36643"/>
                  </a:lnTo>
                  <a:lnTo>
                    <a:pt x="855" y="36844"/>
                  </a:lnTo>
                  <a:lnTo>
                    <a:pt x="855" y="36945"/>
                  </a:lnTo>
                  <a:lnTo>
                    <a:pt x="755" y="36995"/>
                  </a:lnTo>
                  <a:lnTo>
                    <a:pt x="704" y="36945"/>
                  </a:lnTo>
                  <a:lnTo>
                    <a:pt x="654" y="36894"/>
                  </a:lnTo>
                  <a:lnTo>
                    <a:pt x="654" y="36040"/>
                  </a:lnTo>
                  <a:lnTo>
                    <a:pt x="654" y="35236"/>
                  </a:lnTo>
                  <a:lnTo>
                    <a:pt x="755" y="35185"/>
                  </a:lnTo>
                  <a:lnTo>
                    <a:pt x="905" y="35135"/>
                  </a:lnTo>
                  <a:close/>
                  <a:moveTo>
                    <a:pt x="704" y="37246"/>
                  </a:moveTo>
                  <a:lnTo>
                    <a:pt x="855" y="37347"/>
                  </a:lnTo>
                  <a:lnTo>
                    <a:pt x="1056" y="37548"/>
                  </a:lnTo>
                  <a:lnTo>
                    <a:pt x="1006" y="37598"/>
                  </a:lnTo>
                  <a:lnTo>
                    <a:pt x="905" y="37648"/>
                  </a:lnTo>
                  <a:lnTo>
                    <a:pt x="805" y="37648"/>
                  </a:lnTo>
                  <a:lnTo>
                    <a:pt x="704" y="37598"/>
                  </a:lnTo>
                  <a:lnTo>
                    <a:pt x="654" y="37548"/>
                  </a:lnTo>
                  <a:lnTo>
                    <a:pt x="654" y="37397"/>
                  </a:lnTo>
                  <a:lnTo>
                    <a:pt x="704" y="37246"/>
                  </a:lnTo>
                  <a:close/>
                  <a:moveTo>
                    <a:pt x="11712" y="36191"/>
                  </a:moveTo>
                  <a:lnTo>
                    <a:pt x="11762" y="36241"/>
                  </a:lnTo>
                  <a:lnTo>
                    <a:pt x="11863" y="36341"/>
                  </a:lnTo>
                  <a:lnTo>
                    <a:pt x="11913" y="36392"/>
                  </a:lnTo>
                  <a:lnTo>
                    <a:pt x="11963" y="36492"/>
                  </a:lnTo>
                  <a:lnTo>
                    <a:pt x="11863" y="36593"/>
                  </a:lnTo>
                  <a:lnTo>
                    <a:pt x="11813" y="36693"/>
                  </a:lnTo>
                  <a:lnTo>
                    <a:pt x="11863" y="36743"/>
                  </a:lnTo>
                  <a:lnTo>
                    <a:pt x="12064" y="36995"/>
                  </a:lnTo>
                  <a:lnTo>
                    <a:pt x="12215" y="37146"/>
                  </a:lnTo>
                  <a:lnTo>
                    <a:pt x="12265" y="37246"/>
                  </a:lnTo>
                  <a:lnTo>
                    <a:pt x="12215" y="37347"/>
                  </a:lnTo>
                  <a:lnTo>
                    <a:pt x="12064" y="37497"/>
                  </a:lnTo>
                  <a:lnTo>
                    <a:pt x="11913" y="37648"/>
                  </a:lnTo>
                  <a:lnTo>
                    <a:pt x="11712" y="37648"/>
                  </a:lnTo>
                  <a:lnTo>
                    <a:pt x="11612" y="37598"/>
                  </a:lnTo>
                  <a:lnTo>
                    <a:pt x="11612" y="37497"/>
                  </a:lnTo>
                  <a:lnTo>
                    <a:pt x="11561" y="37196"/>
                  </a:lnTo>
                  <a:lnTo>
                    <a:pt x="11511" y="37095"/>
                  </a:lnTo>
                  <a:lnTo>
                    <a:pt x="11461" y="36945"/>
                  </a:lnTo>
                  <a:lnTo>
                    <a:pt x="11360" y="36743"/>
                  </a:lnTo>
                  <a:lnTo>
                    <a:pt x="11360" y="36593"/>
                  </a:lnTo>
                  <a:lnTo>
                    <a:pt x="11461" y="36392"/>
                  </a:lnTo>
                  <a:lnTo>
                    <a:pt x="11612" y="36241"/>
                  </a:lnTo>
                  <a:lnTo>
                    <a:pt x="11712" y="36191"/>
                  </a:lnTo>
                  <a:close/>
                  <a:moveTo>
                    <a:pt x="755" y="38050"/>
                  </a:moveTo>
                  <a:lnTo>
                    <a:pt x="805" y="38151"/>
                  </a:lnTo>
                  <a:lnTo>
                    <a:pt x="755" y="38251"/>
                  </a:lnTo>
                  <a:lnTo>
                    <a:pt x="704" y="38201"/>
                  </a:lnTo>
                  <a:lnTo>
                    <a:pt x="755" y="38050"/>
                  </a:lnTo>
                  <a:close/>
                  <a:moveTo>
                    <a:pt x="10908" y="41267"/>
                  </a:moveTo>
                  <a:lnTo>
                    <a:pt x="10958" y="41317"/>
                  </a:lnTo>
                  <a:lnTo>
                    <a:pt x="10807" y="41418"/>
                  </a:lnTo>
                  <a:lnTo>
                    <a:pt x="10757" y="41317"/>
                  </a:lnTo>
                  <a:lnTo>
                    <a:pt x="10908" y="41267"/>
                  </a:lnTo>
                  <a:close/>
                  <a:moveTo>
                    <a:pt x="11461" y="41418"/>
                  </a:moveTo>
                  <a:lnTo>
                    <a:pt x="11561" y="41519"/>
                  </a:lnTo>
                  <a:lnTo>
                    <a:pt x="11461" y="41619"/>
                  </a:lnTo>
                  <a:lnTo>
                    <a:pt x="11411" y="41569"/>
                  </a:lnTo>
                  <a:lnTo>
                    <a:pt x="11461" y="41418"/>
                  </a:lnTo>
                  <a:close/>
                  <a:moveTo>
                    <a:pt x="11913" y="42272"/>
                  </a:moveTo>
                  <a:lnTo>
                    <a:pt x="11963" y="42323"/>
                  </a:lnTo>
                  <a:lnTo>
                    <a:pt x="11913" y="42474"/>
                  </a:lnTo>
                  <a:lnTo>
                    <a:pt x="11813" y="42423"/>
                  </a:lnTo>
                  <a:lnTo>
                    <a:pt x="11913" y="42272"/>
                  </a:lnTo>
                  <a:close/>
                  <a:moveTo>
                    <a:pt x="2815" y="1"/>
                  </a:moveTo>
                  <a:lnTo>
                    <a:pt x="2614" y="202"/>
                  </a:lnTo>
                  <a:lnTo>
                    <a:pt x="2564" y="302"/>
                  </a:lnTo>
                  <a:lnTo>
                    <a:pt x="2564" y="403"/>
                  </a:lnTo>
                  <a:lnTo>
                    <a:pt x="2564" y="503"/>
                  </a:lnTo>
                  <a:lnTo>
                    <a:pt x="2514" y="604"/>
                  </a:lnTo>
                  <a:lnTo>
                    <a:pt x="2464" y="805"/>
                  </a:lnTo>
                  <a:lnTo>
                    <a:pt x="2363" y="956"/>
                  </a:lnTo>
                  <a:lnTo>
                    <a:pt x="2313" y="1157"/>
                  </a:lnTo>
                  <a:lnTo>
                    <a:pt x="2263" y="1207"/>
                  </a:lnTo>
                  <a:lnTo>
                    <a:pt x="2263" y="1257"/>
                  </a:lnTo>
                  <a:lnTo>
                    <a:pt x="2162" y="1157"/>
                  </a:lnTo>
                  <a:lnTo>
                    <a:pt x="2061" y="1107"/>
                  </a:lnTo>
                  <a:lnTo>
                    <a:pt x="2011" y="1056"/>
                  </a:lnTo>
                  <a:lnTo>
                    <a:pt x="1961" y="1056"/>
                  </a:lnTo>
                  <a:lnTo>
                    <a:pt x="1911" y="1207"/>
                  </a:lnTo>
                  <a:lnTo>
                    <a:pt x="1911" y="1458"/>
                  </a:lnTo>
                  <a:lnTo>
                    <a:pt x="1911" y="1559"/>
                  </a:lnTo>
                  <a:lnTo>
                    <a:pt x="2011" y="1659"/>
                  </a:lnTo>
                  <a:lnTo>
                    <a:pt x="2112" y="1760"/>
                  </a:lnTo>
                  <a:lnTo>
                    <a:pt x="2112" y="1860"/>
                  </a:lnTo>
                  <a:lnTo>
                    <a:pt x="2112" y="2062"/>
                  </a:lnTo>
                  <a:lnTo>
                    <a:pt x="2112" y="2212"/>
                  </a:lnTo>
                  <a:lnTo>
                    <a:pt x="2011" y="2313"/>
                  </a:lnTo>
                  <a:lnTo>
                    <a:pt x="1810" y="2464"/>
                  </a:lnTo>
                  <a:lnTo>
                    <a:pt x="1609" y="2313"/>
                  </a:lnTo>
                  <a:lnTo>
                    <a:pt x="1408" y="2313"/>
                  </a:lnTo>
                  <a:lnTo>
                    <a:pt x="1308" y="2363"/>
                  </a:lnTo>
                  <a:lnTo>
                    <a:pt x="1257" y="2413"/>
                  </a:lnTo>
                  <a:lnTo>
                    <a:pt x="1308" y="2866"/>
                  </a:lnTo>
                  <a:lnTo>
                    <a:pt x="1257" y="3318"/>
                  </a:lnTo>
                  <a:lnTo>
                    <a:pt x="1257" y="3519"/>
                  </a:lnTo>
                  <a:lnTo>
                    <a:pt x="1308" y="3720"/>
                  </a:lnTo>
                  <a:lnTo>
                    <a:pt x="1358" y="3921"/>
                  </a:lnTo>
                  <a:lnTo>
                    <a:pt x="1458" y="4122"/>
                  </a:lnTo>
                  <a:lnTo>
                    <a:pt x="1509" y="4273"/>
                  </a:lnTo>
                  <a:lnTo>
                    <a:pt x="1509" y="4474"/>
                  </a:lnTo>
                  <a:lnTo>
                    <a:pt x="1458" y="4524"/>
                  </a:lnTo>
                  <a:lnTo>
                    <a:pt x="1358" y="4625"/>
                  </a:lnTo>
                  <a:lnTo>
                    <a:pt x="1308" y="4524"/>
                  </a:lnTo>
                  <a:lnTo>
                    <a:pt x="1006" y="4223"/>
                  </a:lnTo>
                  <a:lnTo>
                    <a:pt x="905" y="4273"/>
                  </a:lnTo>
                  <a:lnTo>
                    <a:pt x="855" y="4273"/>
                  </a:lnTo>
                  <a:lnTo>
                    <a:pt x="855" y="4575"/>
                  </a:lnTo>
                  <a:lnTo>
                    <a:pt x="905" y="4726"/>
                  </a:lnTo>
                  <a:lnTo>
                    <a:pt x="1006" y="4876"/>
                  </a:lnTo>
                  <a:lnTo>
                    <a:pt x="1157" y="5027"/>
                  </a:lnTo>
                  <a:lnTo>
                    <a:pt x="1207" y="5077"/>
                  </a:lnTo>
                  <a:lnTo>
                    <a:pt x="1257" y="5178"/>
                  </a:lnTo>
                  <a:lnTo>
                    <a:pt x="1157" y="5228"/>
                  </a:lnTo>
                  <a:lnTo>
                    <a:pt x="855" y="5228"/>
                  </a:lnTo>
                  <a:lnTo>
                    <a:pt x="755" y="5278"/>
                  </a:lnTo>
                  <a:lnTo>
                    <a:pt x="704" y="5329"/>
                  </a:lnTo>
                  <a:lnTo>
                    <a:pt x="654" y="5630"/>
                  </a:lnTo>
                  <a:lnTo>
                    <a:pt x="654" y="6083"/>
                  </a:lnTo>
                  <a:lnTo>
                    <a:pt x="704" y="6585"/>
                  </a:lnTo>
                  <a:lnTo>
                    <a:pt x="755" y="6937"/>
                  </a:lnTo>
                  <a:lnTo>
                    <a:pt x="805" y="6987"/>
                  </a:lnTo>
                  <a:lnTo>
                    <a:pt x="805" y="7088"/>
                  </a:lnTo>
                  <a:lnTo>
                    <a:pt x="654" y="7239"/>
                  </a:lnTo>
                  <a:lnTo>
                    <a:pt x="503" y="7440"/>
                  </a:lnTo>
                  <a:lnTo>
                    <a:pt x="453" y="7540"/>
                  </a:lnTo>
                  <a:lnTo>
                    <a:pt x="503" y="7691"/>
                  </a:lnTo>
                  <a:lnTo>
                    <a:pt x="654" y="7892"/>
                  </a:lnTo>
                  <a:lnTo>
                    <a:pt x="755" y="7993"/>
                  </a:lnTo>
                  <a:lnTo>
                    <a:pt x="805" y="8093"/>
                  </a:lnTo>
                  <a:lnTo>
                    <a:pt x="755" y="8143"/>
                  </a:lnTo>
                  <a:lnTo>
                    <a:pt x="704" y="8244"/>
                  </a:lnTo>
                  <a:lnTo>
                    <a:pt x="503" y="8495"/>
                  </a:lnTo>
                  <a:lnTo>
                    <a:pt x="453" y="8696"/>
                  </a:lnTo>
                  <a:lnTo>
                    <a:pt x="453" y="8897"/>
                  </a:lnTo>
                  <a:lnTo>
                    <a:pt x="654" y="9149"/>
                  </a:lnTo>
                  <a:lnTo>
                    <a:pt x="805" y="9400"/>
                  </a:lnTo>
                  <a:lnTo>
                    <a:pt x="855" y="9651"/>
                  </a:lnTo>
                  <a:lnTo>
                    <a:pt x="805" y="9953"/>
                  </a:lnTo>
                  <a:lnTo>
                    <a:pt x="654" y="10204"/>
                  </a:lnTo>
                  <a:lnTo>
                    <a:pt x="453" y="10405"/>
                  </a:lnTo>
                  <a:lnTo>
                    <a:pt x="554" y="10506"/>
                  </a:lnTo>
                  <a:lnTo>
                    <a:pt x="604" y="10556"/>
                  </a:lnTo>
                  <a:lnTo>
                    <a:pt x="654" y="10757"/>
                  </a:lnTo>
                  <a:lnTo>
                    <a:pt x="654" y="10958"/>
                  </a:lnTo>
                  <a:lnTo>
                    <a:pt x="704" y="11059"/>
                  </a:lnTo>
                  <a:lnTo>
                    <a:pt x="755" y="11159"/>
                  </a:lnTo>
                  <a:lnTo>
                    <a:pt x="805" y="11210"/>
                  </a:lnTo>
                  <a:lnTo>
                    <a:pt x="805" y="11260"/>
                  </a:lnTo>
                  <a:lnTo>
                    <a:pt x="755" y="11360"/>
                  </a:lnTo>
                  <a:lnTo>
                    <a:pt x="654" y="11561"/>
                  </a:lnTo>
                  <a:lnTo>
                    <a:pt x="654" y="11612"/>
                  </a:lnTo>
                  <a:lnTo>
                    <a:pt x="704" y="11712"/>
                  </a:lnTo>
                  <a:lnTo>
                    <a:pt x="805" y="11813"/>
                  </a:lnTo>
                  <a:lnTo>
                    <a:pt x="855" y="11913"/>
                  </a:lnTo>
                  <a:lnTo>
                    <a:pt x="855" y="12064"/>
                  </a:lnTo>
                  <a:lnTo>
                    <a:pt x="755" y="12165"/>
                  </a:lnTo>
                  <a:lnTo>
                    <a:pt x="704" y="12215"/>
                  </a:lnTo>
                  <a:lnTo>
                    <a:pt x="654" y="12315"/>
                  </a:lnTo>
                  <a:lnTo>
                    <a:pt x="654" y="12516"/>
                  </a:lnTo>
                  <a:lnTo>
                    <a:pt x="604" y="12717"/>
                  </a:lnTo>
                  <a:lnTo>
                    <a:pt x="554" y="12818"/>
                  </a:lnTo>
                  <a:lnTo>
                    <a:pt x="503" y="12868"/>
                  </a:lnTo>
                  <a:lnTo>
                    <a:pt x="453" y="12969"/>
                  </a:lnTo>
                  <a:lnTo>
                    <a:pt x="453" y="13069"/>
                  </a:lnTo>
                  <a:lnTo>
                    <a:pt x="453" y="13371"/>
                  </a:lnTo>
                  <a:lnTo>
                    <a:pt x="453" y="13522"/>
                  </a:lnTo>
                  <a:lnTo>
                    <a:pt x="554" y="13672"/>
                  </a:lnTo>
                  <a:lnTo>
                    <a:pt x="604" y="13823"/>
                  </a:lnTo>
                  <a:lnTo>
                    <a:pt x="503" y="13874"/>
                  </a:lnTo>
                  <a:lnTo>
                    <a:pt x="453" y="13974"/>
                  </a:lnTo>
                  <a:lnTo>
                    <a:pt x="453" y="14175"/>
                  </a:lnTo>
                  <a:lnTo>
                    <a:pt x="453" y="14376"/>
                  </a:lnTo>
                  <a:lnTo>
                    <a:pt x="403" y="14577"/>
                  </a:lnTo>
                  <a:lnTo>
                    <a:pt x="302" y="14829"/>
                  </a:lnTo>
                  <a:lnTo>
                    <a:pt x="302" y="14929"/>
                  </a:lnTo>
                  <a:lnTo>
                    <a:pt x="453" y="15030"/>
                  </a:lnTo>
                  <a:lnTo>
                    <a:pt x="654" y="15231"/>
                  </a:lnTo>
                  <a:lnTo>
                    <a:pt x="805" y="15381"/>
                  </a:lnTo>
                  <a:lnTo>
                    <a:pt x="805" y="15482"/>
                  </a:lnTo>
                  <a:lnTo>
                    <a:pt x="755" y="15532"/>
                  </a:lnTo>
                  <a:lnTo>
                    <a:pt x="554" y="15532"/>
                  </a:lnTo>
                  <a:lnTo>
                    <a:pt x="453" y="15482"/>
                  </a:lnTo>
                  <a:lnTo>
                    <a:pt x="403" y="15381"/>
                  </a:lnTo>
                  <a:lnTo>
                    <a:pt x="302" y="15381"/>
                  </a:lnTo>
                  <a:lnTo>
                    <a:pt x="202" y="15432"/>
                  </a:lnTo>
                  <a:lnTo>
                    <a:pt x="101" y="15582"/>
                  </a:lnTo>
                  <a:lnTo>
                    <a:pt x="51" y="15733"/>
                  </a:lnTo>
                  <a:lnTo>
                    <a:pt x="1" y="15834"/>
                  </a:lnTo>
                  <a:lnTo>
                    <a:pt x="1" y="15985"/>
                  </a:lnTo>
                  <a:lnTo>
                    <a:pt x="51" y="16085"/>
                  </a:lnTo>
                  <a:lnTo>
                    <a:pt x="151" y="16186"/>
                  </a:lnTo>
                  <a:lnTo>
                    <a:pt x="353" y="16186"/>
                  </a:lnTo>
                  <a:lnTo>
                    <a:pt x="403" y="16236"/>
                  </a:lnTo>
                  <a:lnTo>
                    <a:pt x="453" y="16336"/>
                  </a:lnTo>
                  <a:lnTo>
                    <a:pt x="453" y="16387"/>
                  </a:lnTo>
                  <a:lnTo>
                    <a:pt x="453" y="16487"/>
                  </a:lnTo>
                  <a:lnTo>
                    <a:pt x="453" y="16537"/>
                  </a:lnTo>
                  <a:lnTo>
                    <a:pt x="604" y="16588"/>
                  </a:lnTo>
                  <a:lnTo>
                    <a:pt x="1157" y="16588"/>
                  </a:lnTo>
                  <a:lnTo>
                    <a:pt x="1207" y="16638"/>
                  </a:lnTo>
                  <a:lnTo>
                    <a:pt x="1257" y="16739"/>
                  </a:lnTo>
                  <a:lnTo>
                    <a:pt x="1257" y="16940"/>
                  </a:lnTo>
                  <a:lnTo>
                    <a:pt x="1257" y="17141"/>
                  </a:lnTo>
                  <a:lnTo>
                    <a:pt x="1157" y="17191"/>
                  </a:lnTo>
                  <a:lnTo>
                    <a:pt x="956" y="17241"/>
                  </a:lnTo>
                  <a:lnTo>
                    <a:pt x="755" y="17241"/>
                  </a:lnTo>
                  <a:lnTo>
                    <a:pt x="704" y="17291"/>
                  </a:lnTo>
                  <a:lnTo>
                    <a:pt x="654" y="17392"/>
                  </a:lnTo>
                  <a:lnTo>
                    <a:pt x="604" y="17593"/>
                  </a:lnTo>
                  <a:lnTo>
                    <a:pt x="503" y="17643"/>
                  </a:lnTo>
                  <a:lnTo>
                    <a:pt x="202" y="17643"/>
                  </a:lnTo>
                  <a:lnTo>
                    <a:pt x="202" y="17744"/>
                  </a:lnTo>
                  <a:lnTo>
                    <a:pt x="202" y="17794"/>
                  </a:lnTo>
                  <a:lnTo>
                    <a:pt x="101" y="17895"/>
                  </a:lnTo>
                  <a:lnTo>
                    <a:pt x="1" y="18045"/>
                  </a:lnTo>
                  <a:lnTo>
                    <a:pt x="1" y="18146"/>
                  </a:lnTo>
                  <a:lnTo>
                    <a:pt x="101" y="18246"/>
                  </a:lnTo>
                  <a:lnTo>
                    <a:pt x="202" y="18297"/>
                  </a:lnTo>
                  <a:lnTo>
                    <a:pt x="503" y="18297"/>
                  </a:lnTo>
                  <a:lnTo>
                    <a:pt x="604" y="18397"/>
                  </a:lnTo>
                  <a:lnTo>
                    <a:pt x="654" y="18548"/>
                  </a:lnTo>
                  <a:lnTo>
                    <a:pt x="604" y="18598"/>
                  </a:lnTo>
                  <a:lnTo>
                    <a:pt x="554" y="18699"/>
                  </a:lnTo>
                  <a:lnTo>
                    <a:pt x="353" y="18699"/>
                  </a:lnTo>
                  <a:lnTo>
                    <a:pt x="202" y="18548"/>
                  </a:lnTo>
                  <a:lnTo>
                    <a:pt x="101" y="18498"/>
                  </a:lnTo>
                  <a:lnTo>
                    <a:pt x="51" y="18598"/>
                  </a:lnTo>
                  <a:lnTo>
                    <a:pt x="1" y="18649"/>
                  </a:lnTo>
                  <a:lnTo>
                    <a:pt x="51" y="18799"/>
                  </a:lnTo>
                  <a:lnTo>
                    <a:pt x="151" y="18900"/>
                  </a:lnTo>
                  <a:lnTo>
                    <a:pt x="403" y="19000"/>
                  </a:lnTo>
                  <a:lnTo>
                    <a:pt x="554" y="19101"/>
                  </a:lnTo>
                  <a:lnTo>
                    <a:pt x="654" y="19302"/>
                  </a:lnTo>
                  <a:lnTo>
                    <a:pt x="654" y="19553"/>
                  </a:lnTo>
                  <a:lnTo>
                    <a:pt x="654" y="19754"/>
                  </a:lnTo>
                  <a:lnTo>
                    <a:pt x="654" y="19955"/>
                  </a:lnTo>
                  <a:lnTo>
                    <a:pt x="604" y="20106"/>
                  </a:lnTo>
                  <a:lnTo>
                    <a:pt x="503" y="20207"/>
                  </a:lnTo>
                  <a:lnTo>
                    <a:pt x="302" y="20207"/>
                  </a:lnTo>
                  <a:lnTo>
                    <a:pt x="252" y="20307"/>
                  </a:lnTo>
                  <a:lnTo>
                    <a:pt x="252" y="20408"/>
                  </a:lnTo>
                  <a:lnTo>
                    <a:pt x="252" y="20508"/>
                  </a:lnTo>
                  <a:lnTo>
                    <a:pt x="252" y="20559"/>
                  </a:lnTo>
                  <a:lnTo>
                    <a:pt x="302" y="20609"/>
                  </a:lnTo>
                  <a:lnTo>
                    <a:pt x="503" y="20609"/>
                  </a:lnTo>
                  <a:lnTo>
                    <a:pt x="604" y="20659"/>
                  </a:lnTo>
                  <a:lnTo>
                    <a:pt x="654" y="20709"/>
                  </a:lnTo>
                  <a:lnTo>
                    <a:pt x="654" y="20860"/>
                  </a:lnTo>
                  <a:lnTo>
                    <a:pt x="604" y="20961"/>
                  </a:lnTo>
                  <a:lnTo>
                    <a:pt x="554" y="21011"/>
                  </a:lnTo>
                  <a:lnTo>
                    <a:pt x="453" y="21011"/>
                  </a:lnTo>
                  <a:lnTo>
                    <a:pt x="302" y="21061"/>
                  </a:lnTo>
                  <a:lnTo>
                    <a:pt x="252" y="21111"/>
                  </a:lnTo>
                  <a:lnTo>
                    <a:pt x="252" y="21162"/>
                  </a:lnTo>
                  <a:lnTo>
                    <a:pt x="252" y="21815"/>
                  </a:lnTo>
                  <a:lnTo>
                    <a:pt x="353" y="21865"/>
                  </a:lnTo>
                  <a:lnTo>
                    <a:pt x="403" y="21765"/>
                  </a:lnTo>
                  <a:lnTo>
                    <a:pt x="453" y="21614"/>
                  </a:lnTo>
                  <a:lnTo>
                    <a:pt x="554" y="21463"/>
                  </a:lnTo>
                  <a:lnTo>
                    <a:pt x="604" y="21514"/>
                  </a:lnTo>
                  <a:lnTo>
                    <a:pt x="654" y="21916"/>
                  </a:lnTo>
                  <a:lnTo>
                    <a:pt x="654" y="22268"/>
                  </a:lnTo>
                  <a:lnTo>
                    <a:pt x="654" y="22469"/>
                  </a:lnTo>
                  <a:lnTo>
                    <a:pt x="704" y="22619"/>
                  </a:lnTo>
                  <a:lnTo>
                    <a:pt x="805" y="22770"/>
                  </a:lnTo>
                  <a:lnTo>
                    <a:pt x="855" y="22921"/>
                  </a:lnTo>
                  <a:lnTo>
                    <a:pt x="855" y="23323"/>
                  </a:lnTo>
                  <a:lnTo>
                    <a:pt x="855" y="23725"/>
                  </a:lnTo>
                  <a:lnTo>
                    <a:pt x="855" y="23876"/>
                  </a:lnTo>
                  <a:lnTo>
                    <a:pt x="805" y="23926"/>
                  </a:lnTo>
                  <a:lnTo>
                    <a:pt x="604" y="23976"/>
                  </a:lnTo>
                  <a:lnTo>
                    <a:pt x="503" y="23976"/>
                  </a:lnTo>
                  <a:lnTo>
                    <a:pt x="453" y="24027"/>
                  </a:lnTo>
                  <a:lnTo>
                    <a:pt x="453" y="24178"/>
                  </a:lnTo>
                  <a:lnTo>
                    <a:pt x="453" y="24529"/>
                  </a:lnTo>
                  <a:lnTo>
                    <a:pt x="403" y="24730"/>
                  </a:lnTo>
                  <a:lnTo>
                    <a:pt x="302" y="24881"/>
                  </a:lnTo>
                  <a:lnTo>
                    <a:pt x="252" y="24932"/>
                  </a:lnTo>
                  <a:lnTo>
                    <a:pt x="252" y="24982"/>
                  </a:lnTo>
                  <a:lnTo>
                    <a:pt x="503" y="24982"/>
                  </a:lnTo>
                  <a:lnTo>
                    <a:pt x="604" y="24932"/>
                  </a:lnTo>
                  <a:lnTo>
                    <a:pt x="654" y="24730"/>
                  </a:lnTo>
                  <a:lnTo>
                    <a:pt x="654" y="24479"/>
                  </a:lnTo>
                  <a:lnTo>
                    <a:pt x="755" y="24379"/>
                  </a:lnTo>
                  <a:lnTo>
                    <a:pt x="805" y="24479"/>
                  </a:lnTo>
                  <a:lnTo>
                    <a:pt x="855" y="25082"/>
                  </a:lnTo>
                  <a:lnTo>
                    <a:pt x="855" y="25133"/>
                  </a:lnTo>
                  <a:lnTo>
                    <a:pt x="805" y="25183"/>
                  </a:lnTo>
                  <a:lnTo>
                    <a:pt x="654" y="25233"/>
                  </a:lnTo>
                  <a:lnTo>
                    <a:pt x="503" y="25283"/>
                  </a:lnTo>
                  <a:lnTo>
                    <a:pt x="453" y="25334"/>
                  </a:lnTo>
                  <a:lnTo>
                    <a:pt x="453" y="25736"/>
                  </a:lnTo>
                  <a:lnTo>
                    <a:pt x="453" y="26138"/>
                  </a:lnTo>
                  <a:lnTo>
                    <a:pt x="554" y="26238"/>
                  </a:lnTo>
                  <a:lnTo>
                    <a:pt x="654" y="26289"/>
                  </a:lnTo>
                  <a:lnTo>
                    <a:pt x="805" y="26339"/>
                  </a:lnTo>
                  <a:lnTo>
                    <a:pt x="855" y="26490"/>
                  </a:lnTo>
                  <a:lnTo>
                    <a:pt x="805" y="26640"/>
                  </a:lnTo>
                  <a:lnTo>
                    <a:pt x="755" y="26691"/>
                  </a:lnTo>
                  <a:lnTo>
                    <a:pt x="704" y="26691"/>
                  </a:lnTo>
                  <a:lnTo>
                    <a:pt x="503" y="26741"/>
                  </a:lnTo>
                  <a:lnTo>
                    <a:pt x="453" y="26791"/>
                  </a:lnTo>
                  <a:lnTo>
                    <a:pt x="453" y="26892"/>
                  </a:lnTo>
                  <a:lnTo>
                    <a:pt x="453" y="29656"/>
                  </a:lnTo>
                  <a:lnTo>
                    <a:pt x="453" y="32471"/>
                  </a:lnTo>
                  <a:lnTo>
                    <a:pt x="503" y="32521"/>
                  </a:lnTo>
                  <a:lnTo>
                    <a:pt x="604" y="32572"/>
                  </a:lnTo>
                  <a:lnTo>
                    <a:pt x="654" y="32471"/>
                  </a:lnTo>
                  <a:lnTo>
                    <a:pt x="654" y="32270"/>
                  </a:lnTo>
                  <a:lnTo>
                    <a:pt x="755" y="32220"/>
                  </a:lnTo>
                  <a:lnTo>
                    <a:pt x="805" y="32220"/>
                  </a:lnTo>
                  <a:lnTo>
                    <a:pt x="855" y="32421"/>
                  </a:lnTo>
                  <a:lnTo>
                    <a:pt x="956" y="32622"/>
                  </a:lnTo>
                  <a:lnTo>
                    <a:pt x="1056" y="32823"/>
                  </a:lnTo>
                  <a:lnTo>
                    <a:pt x="1106" y="32923"/>
                  </a:lnTo>
                  <a:lnTo>
                    <a:pt x="1056" y="33074"/>
                  </a:lnTo>
                  <a:lnTo>
                    <a:pt x="1006" y="33175"/>
                  </a:lnTo>
                  <a:lnTo>
                    <a:pt x="956" y="33225"/>
                  </a:lnTo>
                  <a:lnTo>
                    <a:pt x="755" y="33225"/>
                  </a:lnTo>
                  <a:lnTo>
                    <a:pt x="654" y="33175"/>
                  </a:lnTo>
                  <a:lnTo>
                    <a:pt x="554" y="33074"/>
                  </a:lnTo>
                  <a:lnTo>
                    <a:pt x="503" y="33074"/>
                  </a:lnTo>
                  <a:lnTo>
                    <a:pt x="453" y="33124"/>
                  </a:lnTo>
                  <a:lnTo>
                    <a:pt x="453" y="33225"/>
                  </a:lnTo>
                  <a:lnTo>
                    <a:pt x="453" y="35386"/>
                  </a:lnTo>
                  <a:lnTo>
                    <a:pt x="453" y="35738"/>
                  </a:lnTo>
                  <a:lnTo>
                    <a:pt x="353" y="35939"/>
                  </a:lnTo>
                  <a:lnTo>
                    <a:pt x="252" y="36090"/>
                  </a:lnTo>
                  <a:lnTo>
                    <a:pt x="252" y="36191"/>
                  </a:lnTo>
                  <a:lnTo>
                    <a:pt x="302" y="36341"/>
                  </a:lnTo>
                  <a:lnTo>
                    <a:pt x="353" y="36492"/>
                  </a:lnTo>
                  <a:lnTo>
                    <a:pt x="453" y="36593"/>
                  </a:lnTo>
                  <a:lnTo>
                    <a:pt x="453" y="36995"/>
                  </a:lnTo>
                  <a:lnTo>
                    <a:pt x="353" y="37196"/>
                  </a:lnTo>
                  <a:lnTo>
                    <a:pt x="202" y="37347"/>
                  </a:lnTo>
                  <a:lnTo>
                    <a:pt x="252" y="39659"/>
                  </a:lnTo>
                  <a:lnTo>
                    <a:pt x="302" y="39709"/>
                  </a:lnTo>
                  <a:lnTo>
                    <a:pt x="403" y="39709"/>
                  </a:lnTo>
                  <a:lnTo>
                    <a:pt x="554" y="39508"/>
                  </a:lnTo>
                  <a:lnTo>
                    <a:pt x="654" y="39407"/>
                  </a:lnTo>
                  <a:lnTo>
                    <a:pt x="654" y="39257"/>
                  </a:lnTo>
                  <a:lnTo>
                    <a:pt x="654" y="39005"/>
                  </a:lnTo>
                  <a:lnTo>
                    <a:pt x="704" y="38754"/>
                  </a:lnTo>
                  <a:lnTo>
                    <a:pt x="755" y="38704"/>
                  </a:lnTo>
                  <a:lnTo>
                    <a:pt x="805" y="38754"/>
                  </a:lnTo>
                  <a:lnTo>
                    <a:pt x="855" y="39407"/>
                  </a:lnTo>
                  <a:lnTo>
                    <a:pt x="855" y="40011"/>
                  </a:lnTo>
                  <a:lnTo>
                    <a:pt x="905" y="40161"/>
                  </a:lnTo>
                  <a:lnTo>
                    <a:pt x="1006" y="40262"/>
                  </a:lnTo>
                  <a:lnTo>
                    <a:pt x="1006" y="40362"/>
                  </a:lnTo>
                  <a:lnTo>
                    <a:pt x="855" y="40463"/>
                  </a:lnTo>
                  <a:lnTo>
                    <a:pt x="855" y="40765"/>
                  </a:lnTo>
                  <a:lnTo>
                    <a:pt x="805" y="40915"/>
                  </a:lnTo>
                  <a:lnTo>
                    <a:pt x="755" y="41016"/>
                  </a:lnTo>
                  <a:lnTo>
                    <a:pt x="554" y="41167"/>
                  </a:lnTo>
                  <a:lnTo>
                    <a:pt x="302" y="41267"/>
                  </a:lnTo>
                  <a:lnTo>
                    <a:pt x="252" y="41418"/>
                  </a:lnTo>
                  <a:lnTo>
                    <a:pt x="252" y="41569"/>
                  </a:lnTo>
                  <a:lnTo>
                    <a:pt x="302" y="41619"/>
                  </a:lnTo>
                  <a:lnTo>
                    <a:pt x="403" y="41569"/>
                  </a:lnTo>
                  <a:lnTo>
                    <a:pt x="554" y="41418"/>
                  </a:lnTo>
                  <a:lnTo>
                    <a:pt x="604" y="41519"/>
                  </a:lnTo>
                  <a:lnTo>
                    <a:pt x="654" y="41619"/>
                  </a:lnTo>
                  <a:lnTo>
                    <a:pt x="654" y="41921"/>
                  </a:lnTo>
                  <a:lnTo>
                    <a:pt x="654" y="42222"/>
                  </a:lnTo>
                  <a:lnTo>
                    <a:pt x="654" y="42373"/>
                  </a:lnTo>
                  <a:lnTo>
                    <a:pt x="755" y="42524"/>
                  </a:lnTo>
                  <a:lnTo>
                    <a:pt x="855" y="42624"/>
                  </a:lnTo>
                  <a:lnTo>
                    <a:pt x="855" y="42675"/>
                  </a:lnTo>
                  <a:lnTo>
                    <a:pt x="855" y="42775"/>
                  </a:lnTo>
                  <a:lnTo>
                    <a:pt x="956" y="42876"/>
                  </a:lnTo>
                  <a:lnTo>
                    <a:pt x="1006" y="42976"/>
                  </a:lnTo>
                  <a:lnTo>
                    <a:pt x="956" y="43127"/>
                  </a:lnTo>
                  <a:lnTo>
                    <a:pt x="855" y="43227"/>
                  </a:lnTo>
                  <a:lnTo>
                    <a:pt x="805" y="43378"/>
                  </a:lnTo>
                  <a:lnTo>
                    <a:pt x="805" y="43579"/>
                  </a:lnTo>
                  <a:lnTo>
                    <a:pt x="855" y="43981"/>
                  </a:lnTo>
                  <a:lnTo>
                    <a:pt x="905" y="44082"/>
                  </a:lnTo>
                  <a:lnTo>
                    <a:pt x="1006" y="44233"/>
                  </a:lnTo>
                  <a:lnTo>
                    <a:pt x="1157" y="44333"/>
                  </a:lnTo>
                  <a:lnTo>
                    <a:pt x="1308" y="44384"/>
                  </a:lnTo>
                  <a:lnTo>
                    <a:pt x="1458" y="44434"/>
                  </a:lnTo>
                  <a:lnTo>
                    <a:pt x="1609" y="44585"/>
                  </a:lnTo>
                  <a:lnTo>
                    <a:pt x="1961" y="44585"/>
                  </a:lnTo>
                  <a:lnTo>
                    <a:pt x="2112" y="44534"/>
                  </a:lnTo>
                  <a:lnTo>
                    <a:pt x="2212" y="44434"/>
                  </a:lnTo>
                  <a:lnTo>
                    <a:pt x="2313" y="44384"/>
                  </a:lnTo>
                  <a:lnTo>
                    <a:pt x="2413" y="44384"/>
                  </a:lnTo>
                  <a:lnTo>
                    <a:pt x="2514" y="44484"/>
                  </a:lnTo>
                  <a:lnTo>
                    <a:pt x="2866" y="44635"/>
                  </a:lnTo>
                  <a:lnTo>
                    <a:pt x="3016" y="44786"/>
                  </a:lnTo>
                  <a:lnTo>
                    <a:pt x="3167" y="44886"/>
                  </a:lnTo>
                  <a:lnTo>
                    <a:pt x="3318" y="44987"/>
                  </a:lnTo>
                  <a:lnTo>
                    <a:pt x="3469" y="45037"/>
                  </a:lnTo>
                  <a:lnTo>
                    <a:pt x="3620" y="45037"/>
                  </a:lnTo>
                  <a:lnTo>
                    <a:pt x="3720" y="44936"/>
                  </a:lnTo>
                  <a:lnTo>
                    <a:pt x="4223" y="44685"/>
                  </a:lnTo>
                  <a:lnTo>
                    <a:pt x="4474" y="44585"/>
                  </a:lnTo>
                  <a:lnTo>
                    <a:pt x="4675" y="44434"/>
                  </a:lnTo>
                  <a:lnTo>
                    <a:pt x="4776" y="44384"/>
                  </a:lnTo>
                  <a:lnTo>
                    <a:pt x="4977" y="44384"/>
                  </a:lnTo>
                  <a:lnTo>
                    <a:pt x="5027" y="44484"/>
                  </a:lnTo>
                  <a:lnTo>
                    <a:pt x="5228" y="44635"/>
                  </a:lnTo>
                  <a:lnTo>
                    <a:pt x="5278" y="44735"/>
                  </a:lnTo>
                  <a:lnTo>
                    <a:pt x="5278" y="44886"/>
                  </a:lnTo>
                  <a:lnTo>
                    <a:pt x="5379" y="44987"/>
                  </a:lnTo>
                  <a:lnTo>
                    <a:pt x="5530" y="44987"/>
                  </a:lnTo>
                  <a:lnTo>
                    <a:pt x="5630" y="44936"/>
                  </a:lnTo>
                  <a:lnTo>
                    <a:pt x="5731" y="44886"/>
                  </a:lnTo>
                  <a:lnTo>
                    <a:pt x="5831" y="44786"/>
                  </a:lnTo>
                  <a:lnTo>
                    <a:pt x="6032" y="44786"/>
                  </a:lnTo>
                  <a:lnTo>
                    <a:pt x="6083" y="44735"/>
                  </a:lnTo>
                  <a:lnTo>
                    <a:pt x="6133" y="44635"/>
                  </a:lnTo>
                  <a:lnTo>
                    <a:pt x="6133" y="44585"/>
                  </a:lnTo>
                  <a:lnTo>
                    <a:pt x="6133" y="44384"/>
                  </a:lnTo>
                  <a:lnTo>
                    <a:pt x="6183" y="44283"/>
                  </a:lnTo>
                  <a:lnTo>
                    <a:pt x="6284" y="44132"/>
                  </a:lnTo>
                  <a:lnTo>
                    <a:pt x="6284" y="44032"/>
                  </a:lnTo>
                  <a:lnTo>
                    <a:pt x="6384" y="43831"/>
                  </a:lnTo>
                  <a:lnTo>
                    <a:pt x="6485" y="43730"/>
                  </a:lnTo>
                  <a:lnTo>
                    <a:pt x="6736" y="43730"/>
                  </a:lnTo>
                  <a:lnTo>
                    <a:pt x="6887" y="43479"/>
                  </a:lnTo>
                  <a:lnTo>
                    <a:pt x="6937" y="43429"/>
                  </a:lnTo>
                  <a:lnTo>
                    <a:pt x="6887" y="43328"/>
                  </a:lnTo>
                  <a:lnTo>
                    <a:pt x="6686" y="43127"/>
                  </a:lnTo>
                  <a:lnTo>
                    <a:pt x="6535" y="42926"/>
                  </a:lnTo>
                  <a:lnTo>
                    <a:pt x="6535" y="42876"/>
                  </a:lnTo>
                  <a:lnTo>
                    <a:pt x="6585" y="42775"/>
                  </a:lnTo>
                  <a:lnTo>
                    <a:pt x="6635" y="42725"/>
                  </a:lnTo>
                  <a:lnTo>
                    <a:pt x="6736" y="42775"/>
                  </a:lnTo>
                  <a:lnTo>
                    <a:pt x="6837" y="42876"/>
                  </a:lnTo>
                  <a:lnTo>
                    <a:pt x="6987" y="42926"/>
                  </a:lnTo>
                  <a:lnTo>
                    <a:pt x="7088" y="42926"/>
                  </a:lnTo>
                  <a:lnTo>
                    <a:pt x="7138" y="42976"/>
                  </a:lnTo>
                  <a:lnTo>
                    <a:pt x="7088" y="43026"/>
                  </a:lnTo>
                  <a:lnTo>
                    <a:pt x="7038" y="43127"/>
                  </a:lnTo>
                  <a:lnTo>
                    <a:pt x="6987" y="43177"/>
                  </a:lnTo>
                  <a:lnTo>
                    <a:pt x="6987" y="43278"/>
                  </a:lnTo>
                  <a:lnTo>
                    <a:pt x="6937" y="43328"/>
                  </a:lnTo>
                  <a:lnTo>
                    <a:pt x="7038" y="43328"/>
                  </a:lnTo>
                  <a:lnTo>
                    <a:pt x="7138" y="43378"/>
                  </a:lnTo>
                  <a:lnTo>
                    <a:pt x="7188" y="43479"/>
                  </a:lnTo>
                  <a:lnTo>
                    <a:pt x="7188" y="43579"/>
                  </a:lnTo>
                  <a:lnTo>
                    <a:pt x="7088" y="43730"/>
                  </a:lnTo>
                  <a:lnTo>
                    <a:pt x="6736" y="43730"/>
                  </a:lnTo>
                  <a:lnTo>
                    <a:pt x="6786" y="43831"/>
                  </a:lnTo>
                  <a:lnTo>
                    <a:pt x="6837" y="43931"/>
                  </a:lnTo>
                  <a:lnTo>
                    <a:pt x="7842" y="43931"/>
                  </a:lnTo>
                  <a:lnTo>
                    <a:pt x="7993" y="43981"/>
                  </a:lnTo>
                  <a:lnTo>
                    <a:pt x="8143" y="44032"/>
                  </a:lnTo>
                  <a:lnTo>
                    <a:pt x="8244" y="44132"/>
                  </a:lnTo>
                  <a:lnTo>
                    <a:pt x="8294" y="44132"/>
                  </a:lnTo>
                  <a:lnTo>
                    <a:pt x="8344" y="44082"/>
                  </a:lnTo>
                  <a:lnTo>
                    <a:pt x="8445" y="43981"/>
                  </a:lnTo>
                  <a:lnTo>
                    <a:pt x="8495" y="43881"/>
                  </a:lnTo>
                  <a:lnTo>
                    <a:pt x="8646" y="43579"/>
                  </a:lnTo>
                  <a:lnTo>
                    <a:pt x="8747" y="43278"/>
                  </a:lnTo>
                  <a:lnTo>
                    <a:pt x="8847" y="43127"/>
                  </a:lnTo>
                  <a:lnTo>
                    <a:pt x="8897" y="42976"/>
                  </a:lnTo>
                  <a:lnTo>
                    <a:pt x="9048" y="42725"/>
                  </a:lnTo>
                  <a:lnTo>
                    <a:pt x="9048" y="42524"/>
                  </a:lnTo>
                  <a:lnTo>
                    <a:pt x="9048" y="42373"/>
                  </a:lnTo>
                  <a:lnTo>
                    <a:pt x="9098" y="42323"/>
                  </a:lnTo>
                  <a:lnTo>
                    <a:pt x="9199" y="42272"/>
                  </a:lnTo>
                  <a:lnTo>
                    <a:pt x="9450" y="42272"/>
                  </a:lnTo>
                  <a:lnTo>
                    <a:pt x="9601" y="42222"/>
                  </a:lnTo>
                  <a:lnTo>
                    <a:pt x="9702" y="42172"/>
                  </a:lnTo>
                  <a:lnTo>
                    <a:pt x="9702" y="41971"/>
                  </a:lnTo>
                  <a:lnTo>
                    <a:pt x="9752" y="41921"/>
                  </a:lnTo>
                  <a:lnTo>
                    <a:pt x="9802" y="41870"/>
                  </a:lnTo>
                  <a:lnTo>
                    <a:pt x="9852" y="41820"/>
                  </a:lnTo>
                  <a:lnTo>
                    <a:pt x="9903" y="41720"/>
                  </a:lnTo>
                  <a:lnTo>
                    <a:pt x="9903" y="41519"/>
                  </a:lnTo>
                  <a:lnTo>
                    <a:pt x="9953" y="41468"/>
                  </a:lnTo>
                  <a:lnTo>
                    <a:pt x="10104" y="41418"/>
                  </a:lnTo>
                  <a:lnTo>
                    <a:pt x="10305" y="41418"/>
                  </a:lnTo>
                  <a:lnTo>
                    <a:pt x="10456" y="41468"/>
                  </a:lnTo>
                  <a:lnTo>
                    <a:pt x="10556" y="41569"/>
                  </a:lnTo>
                  <a:lnTo>
                    <a:pt x="10757" y="41720"/>
                  </a:lnTo>
                  <a:lnTo>
                    <a:pt x="10908" y="41921"/>
                  </a:lnTo>
                  <a:lnTo>
                    <a:pt x="10958" y="42172"/>
                  </a:lnTo>
                  <a:lnTo>
                    <a:pt x="10958" y="42423"/>
                  </a:lnTo>
                  <a:lnTo>
                    <a:pt x="10958" y="42524"/>
                  </a:lnTo>
                  <a:lnTo>
                    <a:pt x="11109" y="42725"/>
                  </a:lnTo>
                  <a:lnTo>
                    <a:pt x="11209" y="42876"/>
                  </a:lnTo>
                  <a:lnTo>
                    <a:pt x="11310" y="42876"/>
                  </a:lnTo>
                  <a:lnTo>
                    <a:pt x="11360" y="42825"/>
                  </a:lnTo>
                  <a:lnTo>
                    <a:pt x="11461" y="42725"/>
                  </a:lnTo>
                  <a:lnTo>
                    <a:pt x="11561" y="42725"/>
                  </a:lnTo>
                  <a:lnTo>
                    <a:pt x="11662" y="42675"/>
                  </a:lnTo>
                  <a:lnTo>
                    <a:pt x="11863" y="42725"/>
                  </a:lnTo>
                  <a:lnTo>
                    <a:pt x="12064" y="42624"/>
                  </a:lnTo>
                  <a:lnTo>
                    <a:pt x="12265" y="42574"/>
                  </a:lnTo>
                  <a:lnTo>
                    <a:pt x="12516" y="42474"/>
                  </a:lnTo>
                  <a:lnTo>
                    <a:pt x="12567" y="42474"/>
                  </a:lnTo>
                  <a:lnTo>
                    <a:pt x="12617" y="42423"/>
                  </a:lnTo>
                  <a:lnTo>
                    <a:pt x="12617" y="42222"/>
                  </a:lnTo>
                  <a:lnTo>
                    <a:pt x="12617" y="42021"/>
                  </a:lnTo>
                  <a:lnTo>
                    <a:pt x="12667" y="41921"/>
                  </a:lnTo>
                  <a:lnTo>
                    <a:pt x="12768" y="41870"/>
                  </a:lnTo>
                  <a:lnTo>
                    <a:pt x="12818" y="41870"/>
                  </a:lnTo>
                  <a:lnTo>
                    <a:pt x="12969" y="41820"/>
                  </a:lnTo>
                  <a:lnTo>
                    <a:pt x="13069" y="41770"/>
                  </a:lnTo>
                  <a:lnTo>
                    <a:pt x="13220" y="41569"/>
                  </a:lnTo>
                  <a:lnTo>
                    <a:pt x="13371" y="41468"/>
                  </a:lnTo>
                  <a:lnTo>
                    <a:pt x="13471" y="41720"/>
                  </a:lnTo>
                  <a:lnTo>
                    <a:pt x="13522" y="41770"/>
                  </a:lnTo>
                  <a:lnTo>
                    <a:pt x="13622" y="41820"/>
                  </a:lnTo>
                  <a:lnTo>
                    <a:pt x="13672" y="41770"/>
                  </a:lnTo>
                  <a:lnTo>
                    <a:pt x="13723" y="41317"/>
                  </a:lnTo>
                  <a:lnTo>
                    <a:pt x="13672" y="41066"/>
                  </a:lnTo>
                  <a:lnTo>
                    <a:pt x="13572" y="41016"/>
                  </a:lnTo>
                  <a:lnTo>
                    <a:pt x="13471" y="40915"/>
                  </a:lnTo>
                  <a:lnTo>
                    <a:pt x="13572" y="40815"/>
                  </a:lnTo>
                  <a:lnTo>
                    <a:pt x="13622" y="40765"/>
                  </a:lnTo>
                  <a:lnTo>
                    <a:pt x="13622" y="40714"/>
                  </a:lnTo>
                  <a:lnTo>
                    <a:pt x="13622" y="40614"/>
                  </a:lnTo>
                  <a:lnTo>
                    <a:pt x="13522" y="40463"/>
                  </a:lnTo>
                  <a:lnTo>
                    <a:pt x="13471" y="40413"/>
                  </a:lnTo>
                  <a:lnTo>
                    <a:pt x="13471" y="40362"/>
                  </a:lnTo>
                  <a:lnTo>
                    <a:pt x="13471" y="40212"/>
                  </a:lnTo>
                  <a:lnTo>
                    <a:pt x="13471" y="40111"/>
                  </a:lnTo>
                  <a:lnTo>
                    <a:pt x="13572" y="39960"/>
                  </a:lnTo>
                  <a:lnTo>
                    <a:pt x="13672" y="39810"/>
                  </a:lnTo>
                  <a:lnTo>
                    <a:pt x="13672" y="39709"/>
                  </a:lnTo>
                  <a:lnTo>
                    <a:pt x="13672" y="39608"/>
                  </a:lnTo>
                  <a:lnTo>
                    <a:pt x="13622" y="39558"/>
                  </a:lnTo>
                  <a:lnTo>
                    <a:pt x="13522" y="39458"/>
                  </a:lnTo>
                  <a:lnTo>
                    <a:pt x="13522" y="39357"/>
                  </a:lnTo>
                  <a:lnTo>
                    <a:pt x="13672" y="39156"/>
                  </a:lnTo>
                  <a:lnTo>
                    <a:pt x="13723" y="38955"/>
                  </a:lnTo>
                  <a:lnTo>
                    <a:pt x="13622" y="38754"/>
                  </a:lnTo>
                  <a:lnTo>
                    <a:pt x="13471" y="38603"/>
                  </a:lnTo>
                  <a:lnTo>
                    <a:pt x="13471" y="38452"/>
                  </a:lnTo>
                  <a:lnTo>
                    <a:pt x="13572" y="38302"/>
                  </a:lnTo>
                  <a:lnTo>
                    <a:pt x="13672" y="38201"/>
                  </a:lnTo>
                  <a:lnTo>
                    <a:pt x="13672" y="38101"/>
                  </a:lnTo>
                  <a:lnTo>
                    <a:pt x="13672" y="38000"/>
                  </a:lnTo>
                  <a:lnTo>
                    <a:pt x="13622" y="37849"/>
                  </a:lnTo>
                  <a:lnTo>
                    <a:pt x="13522" y="37799"/>
                  </a:lnTo>
                  <a:lnTo>
                    <a:pt x="13522" y="37698"/>
                  </a:lnTo>
                  <a:lnTo>
                    <a:pt x="13572" y="37648"/>
                  </a:lnTo>
                  <a:lnTo>
                    <a:pt x="13672" y="37648"/>
                  </a:lnTo>
                  <a:lnTo>
                    <a:pt x="13823" y="37598"/>
                  </a:lnTo>
                  <a:lnTo>
                    <a:pt x="13924" y="37497"/>
                  </a:lnTo>
                  <a:lnTo>
                    <a:pt x="13924" y="37447"/>
                  </a:lnTo>
                  <a:lnTo>
                    <a:pt x="13873" y="37296"/>
                  </a:lnTo>
                  <a:lnTo>
                    <a:pt x="13773" y="37196"/>
                  </a:lnTo>
                  <a:lnTo>
                    <a:pt x="13723" y="37146"/>
                  </a:lnTo>
                  <a:lnTo>
                    <a:pt x="13723" y="37045"/>
                  </a:lnTo>
                  <a:lnTo>
                    <a:pt x="13823" y="36945"/>
                  </a:lnTo>
                  <a:lnTo>
                    <a:pt x="13974" y="36844"/>
                  </a:lnTo>
                  <a:lnTo>
                    <a:pt x="14024" y="36844"/>
                  </a:lnTo>
                  <a:lnTo>
                    <a:pt x="14125" y="36894"/>
                  </a:lnTo>
                  <a:lnTo>
                    <a:pt x="14175" y="37095"/>
                  </a:lnTo>
                  <a:lnTo>
                    <a:pt x="14276" y="37146"/>
                  </a:lnTo>
                  <a:lnTo>
                    <a:pt x="14326" y="37146"/>
                  </a:lnTo>
                  <a:lnTo>
                    <a:pt x="14426" y="37045"/>
                  </a:lnTo>
                  <a:lnTo>
                    <a:pt x="14527" y="36894"/>
                  </a:lnTo>
                  <a:lnTo>
                    <a:pt x="14527" y="36794"/>
                  </a:lnTo>
                  <a:lnTo>
                    <a:pt x="14527" y="36693"/>
                  </a:lnTo>
                  <a:lnTo>
                    <a:pt x="14426" y="36593"/>
                  </a:lnTo>
                  <a:lnTo>
                    <a:pt x="14225" y="36392"/>
                  </a:lnTo>
                  <a:lnTo>
                    <a:pt x="14175" y="36291"/>
                  </a:lnTo>
                  <a:lnTo>
                    <a:pt x="14125" y="36241"/>
                  </a:lnTo>
                  <a:lnTo>
                    <a:pt x="14326" y="36191"/>
                  </a:lnTo>
                  <a:lnTo>
                    <a:pt x="14527" y="36090"/>
                  </a:lnTo>
                  <a:lnTo>
                    <a:pt x="14477" y="35990"/>
                  </a:lnTo>
                  <a:lnTo>
                    <a:pt x="14376" y="35990"/>
                  </a:lnTo>
                  <a:lnTo>
                    <a:pt x="14075" y="35939"/>
                  </a:lnTo>
                  <a:lnTo>
                    <a:pt x="13974" y="35939"/>
                  </a:lnTo>
                  <a:lnTo>
                    <a:pt x="13924" y="35839"/>
                  </a:lnTo>
                  <a:lnTo>
                    <a:pt x="13974" y="35788"/>
                  </a:lnTo>
                  <a:lnTo>
                    <a:pt x="14175" y="35587"/>
                  </a:lnTo>
                  <a:lnTo>
                    <a:pt x="14276" y="35537"/>
                  </a:lnTo>
                  <a:lnTo>
                    <a:pt x="14426" y="35537"/>
                  </a:lnTo>
                  <a:lnTo>
                    <a:pt x="14477" y="35437"/>
                  </a:lnTo>
                  <a:lnTo>
                    <a:pt x="14527" y="35286"/>
                  </a:lnTo>
                  <a:lnTo>
                    <a:pt x="14527" y="35236"/>
                  </a:lnTo>
                  <a:lnTo>
                    <a:pt x="14477" y="35185"/>
                  </a:lnTo>
                  <a:lnTo>
                    <a:pt x="14326" y="35135"/>
                  </a:lnTo>
                  <a:lnTo>
                    <a:pt x="14175" y="35085"/>
                  </a:lnTo>
                  <a:lnTo>
                    <a:pt x="14125" y="35034"/>
                  </a:lnTo>
                  <a:lnTo>
                    <a:pt x="14125" y="34984"/>
                  </a:lnTo>
                  <a:lnTo>
                    <a:pt x="14225" y="34884"/>
                  </a:lnTo>
                  <a:lnTo>
                    <a:pt x="14426" y="34733"/>
                  </a:lnTo>
                  <a:lnTo>
                    <a:pt x="14678" y="34683"/>
                  </a:lnTo>
                  <a:lnTo>
                    <a:pt x="14728" y="34632"/>
                  </a:lnTo>
                  <a:lnTo>
                    <a:pt x="14678" y="34532"/>
                  </a:lnTo>
                  <a:lnTo>
                    <a:pt x="14577" y="34482"/>
                  </a:lnTo>
                  <a:lnTo>
                    <a:pt x="14577" y="34381"/>
                  </a:lnTo>
                  <a:lnTo>
                    <a:pt x="14577" y="34331"/>
                  </a:lnTo>
                  <a:lnTo>
                    <a:pt x="14678" y="34230"/>
                  </a:lnTo>
                  <a:lnTo>
                    <a:pt x="14728" y="34180"/>
                  </a:lnTo>
                  <a:lnTo>
                    <a:pt x="14678" y="34079"/>
                  </a:lnTo>
                  <a:lnTo>
                    <a:pt x="14376" y="33828"/>
                  </a:lnTo>
                  <a:lnTo>
                    <a:pt x="14225" y="33728"/>
                  </a:lnTo>
                  <a:lnTo>
                    <a:pt x="14175" y="33577"/>
                  </a:lnTo>
                  <a:lnTo>
                    <a:pt x="14175" y="33476"/>
                  </a:lnTo>
                  <a:lnTo>
                    <a:pt x="14175" y="33426"/>
                  </a:lnTo>
                  <a:lnTo>
                    <a:pt x="14326" y="33326"/>
                  </a:lnTo>
                  <a:lnTo>
                    <a:pt x="14477" y="33175"/>
                  </a:lnTo>
                  <a:lnTo>
                    <a:pt x="14527" y="33124"/>
                  </a:lnTo>
                  <a:lnTo>
                    <a:pt x="14527" y="33024"/>
                  </a:lnTo>
                  <a:lnTo>
                    <a:pt x="14426" y="32974"/>
                  </a:lnTo>
                  <a:lnTo>
                    <a:pt x="14376" y="32923"/>
                  </a:lnTo>
                  <a:lnTo>
                    <a:pt x="14326" y="32471"/>
                  </a:lnTo>
                  <a:lnTo>
                    <a:pt x="14326" y="32320"/>
                  </a:lnTo>
                  <a:lnTo>
                    <a:pt x="14376" y="32220"/>
                  </a:lnTo>
                  <a:lnTo>
                    <a:pt x="14477" y="32169"/>
                  </a:lnTo>
                  <a:lnTo>
                    <a:pt x="14678" y="32169"/>
                  </a:lnTo>
                  <a:lnTo>
                    <a:pt x="14728" y="32119"/>
                  </a:lnTo>
                  <a:lnTo>
                    <a:pt x="14728" y="32019"/>
                  </a:lnTo>
                  <a:lnTo>
                    <a:pt x="14728" y="31968"/>
                  </a:lnTo>
                  <a:lnTo>
                    <a:pt x="14728" y="31767"/>
                  </a:lnTo>
                  <a:lnTo>
                    <a:pt x="14778" y="31617"/>
                  </a:lnTo>
                  <a:lnTo>
                    <a:pt x="14879" y="31466"/>
                  </a:lnTo>
                  <a:lnTo>
                    <a:pt x="14929" y="31315"/>
                  </a:lnTo>
                  <a:lnTo>
                    <a:pt x="14828" y="31265"/>
                  </a:lnTo>
                  <a:lnTo>
                    <a:pt x="14778" y="31214"/>
                  </a:lnTo>
                  <a:lnTo>
                    <a:pt x="14828" y="31164"/>
                  </a:lnTo>
                  <a:lnTo>
                    <a:pt x="14879" y="31164"/>
                  </a:lnTo>
                  <a:lnTo>
                    <a:pt x="14929" y="31265"/>
                  </a:lnTo>
                  <a:lnTo>
                    <a:pt x="14929" y="31315"/>
                  </a:lnTo>
                  <a:lnTo>
                    <a:pt x="15130" y="31416"/>
                  </a:lnTo>
                  <a:lnTo>
                    <a:pt x="15281" y="31516"/>
                  </a:lnTo>
                  <a:lnTo>
                    <a:pt x="15331" y="31466"/>
                  </a:lnTo>
                  <a:lnTo>
                    <a:pt x="15381" y="31365"/>
                  </a:lnTo>
                  <a:lnTo>
                    <a:pt x="15381" y="31114"/>
                  </a:lnTo>
                  <a:lnTo>
                    <a:pt x="15331" y="30863"/>
                  </a:lnTo>
                  <a:lnTo>
                    <a:pt x="15231" y="30611"/>
                  </a:lnTo>
                  <a:lnTo>
                    <a:pt x="15030" y="30259"/>
                  </a:lnTo>
                  <a:lnTo>
                    <a:pt x="14979" y="30159"/>
                  </a:lnTo>
                  <a:lnTo>
                    <a:pt x="15030" y="30109"/>
                  </a:lnTo>
                  <a:lnTo>
                    <a:pt x="15130" y="30058"/>
                  </a:lnTo>
                  <a:lnTo>
                    <a:pt x="15231" y="30058"/>
                  </a:lnTo>
                  <a:lnTo>
                    <a:pt x="15331" y="30008"/>
                  </a:lnTo>
                  <a:lnTo>
                    <a:pt x="15381" y="29958"/>
                  </a:lnTo>
                  <a:lnTo>
                    <a:pt x="15381" y="29857"/>
                  </a:lnTo>
                  <a:lnTo>
                    <a:pt x="15381" y="29405"/>
                  </a:lnTo>
                  <a:lnTo>
                    <a:pt x="15331" y="29304"/>
                  </a:lnTo>
                  <a:lnTo>
                    <a:pt x="15281" y="29254"/>
                  </a:lnTo>
                  <a:lnTo>
                    <a:pt x="15080" y="29204"/>
                  </a:lnTo>
                  <a:lnTo>
                    <a:pt x="15030" y="29154"/>
                  </a:lnTo>
                  <a:lnTo>
                    <a:pt x="14979" y="29103"/>
                  </a:lnTo>
                  <a:lnTo>
                    <a:pt x="15281" y="28802"/>
                  </a:lnTo>
                  <a:lnTo>
                    <a:pt x="15331" y="28752"/>
                  </a:lnTo>
                  <a:lnTo>
                    <a:pt x="15331" y="28651"/>
                  </a:lnTo>
                  <a:lnTo>
                    <a:pt x="15281" y="28651"/>
                  </a:lnTo>
                  <a:lnTo>
                    <a:pt x="15231" y="28601"/>
                  </a:lnTo>
                  <a:lnTo>
                    <a:pt x="15030" y="28550"/>
                  </a:lnTo>
                  <a:lnTo>
                    <a:pt x="14979" y="28500"/>
                  </a:lnTo>
                  <a:lnTo>
                    <a:pt x="14929" y="28400"/>
                  </a:lnTo>
                  <a:lnTo>
                    <a:pt x="14979" y="27746"/>
                  </a:lnTo>
                  <a:lnTo>
                    <a:pt x="14929" y="27143"/>
                  </a:lnTo>
                  <a:lnTo>
                    <a:pt x="14929" y="26942"/>
                  </a:lnTo>
                  <a:lnTo>
                    <a:pt x="15030" y="26791"/>
                  </a:lnTo>
                  <a:lnTo>
                    <a:pt x="15130" y="26640"/>
                  </a:lnTo>
                  <a:lnTo>
                    <a:pt x="15231" y="26540"/>
                  </a:lnTo>
                  <a:lnTo>
                    <a:pt x="15331" y="26439"/>
                  </a:lnTo>
                  <a:lnTo>
                    <a:pt x="15331" y="26389"/>
                  </a:lnTo>
                  <a:lnTo>
                    <a:pt x="15231" y="26238"/>
                  </a:lnTo>
                  <a:lnTo>
                    <a:pt x="15180" y="25937"/>
                  </a:lnTo>
                  <a:lnTo>
                    <a:pt x="15130" y="25685"/>
                  </a:lnTo>
                  <a:lnTo>
                    <a:pt x="15180" y="25434"/>
                  </a:lnTo>
                  <a:lnTo>
                    <a:pt x="15331" y="25133"/>
                  </a:lnTo>
                  <a:lnTo>
                    <a:pt x="15381" y="25032"/>
                  </a:lnTo>
                  <a:lnTo>
                    <a:pt x="15381" y="24881"/>
                  </a:lnTo>
                  <a:lnTo>
                    <a:pt x="15381" y="24529"/>
                  </a:lnTo>
                  <a:lnTo>
                    <a:pt x="15432" y="24429"/>
                  </a:lnTo>
                  <a:lnTo>
                    <a:pt x="15532" y="24328"/>
                  </a:lnTo>
                  <a:lnTo>
                    <a:pt x="15532" y="24228"/>
                  </a:lnTo>
                  <a:lnTo>
                    <a:pt x="15482" y="24127"/>
                  </a:lnTo>
                  <a:lnTo>
                    <a:pt x="15381" y="24077"/>
                  </a:lnTo>
                  <a:lnTo>
                    <a:pt x="15381" y="23474"/>
                  </a:lnTo>
                  <a:lnTo>
                    <a:pt x="15432" y="23373"/>
                  </a:lnTo>
                  <a:lnTo>
                    <a:pt x="15532" y="23323"/>
                  </a:lnTo>
                  <a:lnTo>
                    <a:pt x="15683" y="23223"/>
                  </a:lnTo>
                  <a:lnTo>
                    <a:pt x="15733" y="23172"/>
                  </a:lnTo>
                  <a:lnTo>
                    <a:pt x="15733" y="23072"/>
                  </a:lnTo>
                  <a:lnTo>
                    <a:pt x="15633" y="22871"/>
                  </a:lnTo>
                  <a:lnTo>
                    <a:pt x="15582" y="22720"/>
                  </a:lnTo>
                  <a:lnTo>
                    <a:pt x="15582" y="22619"/>
                  </a:lnTo>
                  <a:lnTo>
                    <a:pt x="15683" y="22519"/>
                  </a:lnTo>
                  <a:lnTo>
                    <a:pt x="15733" y="22469"/>
                  </a:lnTo>
                  <a:lnTo>
                    <a:pt x="15784" y="22268"/>
                  </a:lnTo>
                  <a:lnTo>
                    <a:pt x="15784" y="22066"/>
                  </a:lnTo>
                  <a:lnTo>
                    <a:pt x="15834" y="21966"/>
                  </a:lnTo>
                  <a:lnTo>
                    <a:pt x="15884" y="21865"/>
                  </a:lnTo>
                  <a:lnTo>
                    <a:pt x="15985" y="21664"/>
                  </a:lnTo>
                  <a:lnTo>
                    <a:pt x="16035" y="21463"/>
                  </a:lnTo>
                  <a:lnTo>
                    <a:pt x="15985" y="21061"/>
                  </a:lnTo>
                  <a:lnTo>
                    <a:pt x="16035" y="20961"/>
                  </a:lnTo>
                  <a:lnTo>
                    <a:pt x="16085" y="20910"/>
                  </a:lnTo>
                  <a:lnTo>
                    <a:pt x="16186" y="20709"/>
                  </a:lnTo>
                  <a:lnTo>
                    <a:pt x="16236" y="20458"/>
                  </a:lnTo>
                  <a:lnTo>
                    <a:pt x="16186" y="20358"/>
                  </a:lnTo>
                  <a:lnTo>
                    <a:pt x="16135" y="20257"/>
                  </a:lnTo>
                  <a:lnTo>
                    <a:pt x="16035" y="20056"/>
                  </a:lnTo>
                  <a:lnTo>
                    <a:pt x="15985" y="19855"/>
                  </a:lnTo>
                  <a:lnTo>
                    <a:pt x="16035" y="19453"/>
                  </a:lnTo>
                  <a:lnTo>
                    <a:pt x="16035" y="19403"/>
                  </a:lnTo>
                  <a:lnTo>
                    <a:pt x="16085" y="19302"/>
                  </a:lnTo>
                  <a:lnTo>
                    <a:pt x="16186" y="19201"/>
                  </a:lnTo>
                  <a:lnTo>
                    <a:pt x="16186" y="19151"/>
                  </a:lnTo>
                  <a:lnTo>
                    <a:pt x="16236" y="18900"/>
                  </a:lnTo>
                  <a:lnTo>
                    <a:pt x="16236" y="18649"/>
                  </a:lnTo>
                  <a:lnTo>
                    <a:pt x="16236" y="18397"/>
                  </a:lnTo>
                  <a:lnTo>
                    <a:pt x="16336" y="18297"/>
                  </a:lnTo>
                  <a:lnTo>
                    <a:pt x="16437" y="18196"/>
                  </a:lnTo>
                  <a:lnTo>
                    <a:pt x="16387" y="17694"/>
                  </a:lnTo>
                  <a:lnTo>
                    <a:pt x="16437" y="17492"/>
                  </a:lnTo>
                  <a:lnTo>
                    <a:pt x="16537" y="17241"/>
                  </a:lnTo>
                  <a:lnTo>
                    <a:pt x="16638" y="17040"/>
                  </a:lnTo>
                  <a:lnTo>
                    <a:pt x="16638" y="16789"/>
                  </a:lnTo>
                  <a:lnTo>
                    <a:pt x="16638" y="16286"/>
                  </a:lnTo>
                  <a:lnTo>
                    <a:pt x="16638" y="12717"/>
                  </a:lnTo>
                  <a:lnTo>
                    <a:pt x="16638" y="12466"/>
                  </a:lnTo>
                  <a:lnTo>
                    <a:pt x="16638" y="12366"/>
                  </a:lnTo>
                  <a:lnTo>
                    <a:pt x="16638" y="12265"/>
                  </a:lnTo>
                  <a:lnTo>
                    <a:pt x="16739" y="12165"/>
                  </a:lnTo>
                  <a:lnTo>
                    <a:pt x="16839" y="12064"/>
                  </a:lnTo>
                  <a:lnTo>
                    <a:pt x="16839" y="11813"/>
                  </a:lnTo>
                  <a:lnTo>
                    <a:pt x="16839" y="11561"/>
                  </a:lnTo>
                  <a:lnTo>
                    <a:pt x="16839" y="11310"/>
                  </a:lnTo>
                  <a:lnTo>
                    <a:pt x="16889" y="10606"/>
                  </a:lnTo>
                  <a:lnTo>
                    <a:pt x="16990" y="10506"/>
                  </a:lnTo>
                  <a:lnTo>
                    <a:pt x="17040" y="10405"/>
                  </a:lnTo>
                  <a:lnTo>
                    <a:pt x="17090" y="10154"/>
                  </a:lnTo>
                  <a:lnTo>
                    <a:pt x="17040" y="9702"/>
                  </a:lnTo>
                  <a:lnTo>
                    <a:pt x="17040" y="9098"/>
                  </a:lnTo>
                  <a:lnTo>
                    <a:pt x="17040" y="8445"/>
                  </a:lnTo>
                  <a:lnTo>
                    <a:pt x="17040" y="8244"/>
                  </a:lnTo>
                  <a:lnTo>
                    <a:pt x="17040" y="8143"/>
                  </a:lnTo>
                  <a:lnTo>
                    <a:pt x="17090" y="8043"/>
                  </a:lnTo>
                  <a:lnTo>
                    <a:pt x="17191" y="7942"/>
                  </a:lnTo>
                  <a:lnTo>
                    <a:pt x="17191" y="7842"/>
                  </a:lnTo>
                  <a:lnTo>
                    <a:pt x="17141" y="7792"/>
                  </a:lnTo>
                  <a:lnTo>
                    <a:pt x="17090" y="7691"/>
                  </a:lnTo>
                  <a:lnTo>
                    <a:pt x="17040" y="7591"/>
                  </a:lnTo>
                  <a:lnTo>
                    <a:pt x="17040" y="7490"/>
                  </a:lnTo>
                  <a:lnTo>
                    <a:pt x="16990" y="7389"/>
                  </a:lnTo>
                  <a:lnTo>
                    <a:pt x="16940" y="7339"/>
                  </a:lnTo>
                  <a:lnTo>
                    <a:pt x="16889" y="7239"/>
                  </a:lnTo>
                  <a:lnTo>
                    <a:pt x="16889" y="7188"/>
                  </a:lnTo>
                  <a:lnTo>
                    <a:pt x="16990" y="7088"/>
                  </a:lnTo>
                  <a:lnTo>
                    <a:pt x="17040" y="6937"/>
                  </a:lnTo>
                  <a:lnTo>
                    <a:pt x="17090" y="6786"/>
                  </a:lnTo>
                  <a:lnTo>
                    <a:pt x="17040" y="6686"/>
                  </a:lnTo>
                  <a:lnTo>
                    <a:pt x="16990" y="6535"/>
                  </a:lnTo>
                  <a:lnTo>
                    <a:pt x="16889" y="6434"/>
                  </a:lnTo>
                  <a:lnTo>
                    <a:pt x="16889" y="6384"/>
                  </a:lnTo>
                  <a:lnTo>
                    <a:pt x="16940" y="6284"/>
                  </a:lnTo>
                  <a:lnTo>
                    <a:pt x="17040" y="6233"/>
                  </a:lnTo>
                  <a:lnTo>
                    <a:pt x="17040" y="6133"/>
                  </a:lnTo>
                  <a:lnTo>
                    <a:pt x="17090" y="6032"/>
                  </a:lnTo>
                  <a:lnTo>
                    <a:pt x="17040" y="5932"/>
                  </a:lnTo>
                  <a:lnTo>
                    <a:pt x="16889" y="5731"/>
                  </a:lnTo>
                  <a:lnTo>
                    <a:pt x="16839" y="5479"/>
                  </a:lnTo>
                  <a:lnTo>
                    <a:pt x="16839" y="4575"/>
                  </a:lnTo>
                  <a:lnTo>
                    <a:pt x="16839" y="4374"/>
                  </a:lnTo>
                  <a:lnTo>
                    <a:pt x="16789" y="4273"/>
                  </a:lnTo>
                  <a:lnTo>
                    <a:pt x="16739" y="4173"/>
                  </a:lnTo>
                  <a:lnTo>
                    <a:pt x="16638" y="4022"/>
                  </a:lnTo>
                  <a:lnTo>
                    <a:pt x="16588" y="3921"/>
                  </a:lnTo>
                  <a:lnTo>
                    <a:pt x="16638" y="3771"/>
                  </a:lnTo>
                  <a:lnTo>
                    <a:pt x="16688" y="3620"/>
                  </a:lnTo>
                  <a:lnTo>
                    <a:pt x="16789" y="3519"/>
                  </a:lnTo>
                  <a:lnTo>
                    <a:pt x="16889" y="3419"/>
                  </a:lnTo>
                  <a:lnTo>
                    <a:pt x="17040" y="3368"/>
                  </a:lnTo>
                  <a:lnTo>
                    <a:pt x="17191" y="3318"/>
                  </a:lnTo>
                  <a:lnTo>
                    <a:pt x="17392" y="3318"/>
                  </a:lnTo>
                  <a:lnTo>
                    <a:pt x="17442" y="3268"/>
                  </a:lnTo>
                  <a:lnTo>
                    <a:pt x="17492" y="3218"/>
                  </a:lnTo>
                  <a:lnTo>
                    <a:pt x="17492" y="3017"/>
                  </a:lnTo>
                  <a:lnTo>
                    <a:pt x="17492" y="2816"/>
                  </a:lnTo>
                  <a:lnTo>
                    <a:pt x="17442" y="2614"/>
                  </a:lnTo>
                  <a:lnTo>
                    <a:pt x="17342" y="2514"/>
                  </a:lnTo>
                  <a:lnTo>
                    <a:pt x="17191" y="2464"/>
                  </a:lnTo>
                  <a:lnTo>
                    <a:pt x="16940" y="2514"/>
                  </a:lnTo>
                  <a:lnTo>
                    <a:pt x="16839" y="2514"/>
                  </a:lnTo>
                  <a:lnTo>
                    <a:pt x="16739" y="2464"/>
                  </a:lnTo>
                  <a:lnTo>
                    <a:pt x="16588" y="2363"/>
                  </a:lnTo>
                  <a:lnTo>
                    <a:pt x="16487" y="2313"/>
                  </a:lnTo>
                  <a:lnTo>
                    <a:pt x="16387" y="2263"/>
                  </a:lnTo>
                  <a:lnTo>
                    <a:pt x="16336" y="2313"/>
                  </a:lnTo>
                  <a:lnTo>
                    <a:pt x="16236" y="2363"/>
                  </a:lnTo>
                  <a:lnTo>
                    <a:pt x="16085" y="2564"/>
                  </a:lnTo>
                  <a:lnTo>
                    <a:pt x="16035" y="2665"/>
                  </a:lnTo>
                  <a:lnTo>
                    <a:pt x="15985" y="2816"/>
                  </a:lnTo>
                  <a:lnTo>
                    <a:pt x="16035" y="3117"/>
                  </a:lnTo>
                  <a:lnTo>
                    <a:pt x="15985" y="3419"/>
                  </a:lnTo>
                  <a:lnTo>
                    <a:pt x="15934" y="3519"/>
                  </a:lnTo>
                  <a:lnTo>
                    <a:pt x="15884" y="3469"/>
                  </a:lnTo>
                  <a:lnTo>
                    <a:pt x="15784" y="3469"/>
                  </a:lnTo>
                  <a:lnTo>
                    <a:pt x="15633" y="3268"/>
                  </a:lnTo>
                  <a:lnTo>
                    <a:pt x="15582" y="3067"/>
                  </a:lnTo>
                  <a:lnTo>
                    <a:pt x="15582" y="2866"/>
                  </a:lnTo>
                  <a:lnTo>
                    <a:pt x="15582" y="2564"/>
                  </a:lnTo>
                  <a:lnTo>
                    <a:pt x="15582" y="2464"/>
                  </a:lnTo>
                  <a:lnTo>
                    <a:pt x="15532" y="2363"/>
                  </a:lnTo>
                  <a:lnTo>
                    <a:pt x="15432" y="2263"/>
                  </a:lnTo>
                  <a:lnTo>
                    <a:pt x="15432" y="2162"/>
                  </a:lnTo>
                  <a:lnTo>
                    <a:pt x="15482" y="2062"/>
                  </a:lnTo>
                  <a:lnTo>
                    <a:pt x="15582" y="1961"/>
                  </a:lnTo>
                  <a:lnTo>
                    <a:pt x="15582" y="1860"/>
                  </a:lnTo>
                  <a:lnTo>
                    <a:pt x="15532" y="1710"/>
                  </a:lnTo>
                  <a:lnTo>
                    <a:pt x="15381" y="1760"/>
                  </a:lnTo>
                  <a:lnTo>
                    <a:pt x="15231" y="1911"/>
                  </a:lnTo>
                  <a:lnTo>
                    <a:pt x="15080" y="2062"/>
                  </a:lnTo>
                  <a:lnTo>
                    <a:pt x="15030" y="2062"/>
                  </a:lnTo>
                  <a:lnTo>
                    <a:pt x="14929" y="1961"/>
                  </a:lnTo>
                  <a:lnTo>
                    <a:pt x="14778" y="1810"/>
                  </a:lnTo>
                  <a:lnTo>
                    <a:pt x="14778" y="1760"/>
                  </a:lnTo>
                  <a:lnTo>
                    <a:pt x="14879" y="1659"/>
                  </a:lnTo>
                  <a:lnTo>
                    <a:pt x="14929" y="1609"/>
                  </a:lnTo>
                  <a:lnTo>
                    <a:pt x="14929" y="1509"/>
                  </a:lnTo>
                  <a:lnTo>
                    <a:pt x="14979" y="1358"/>
                  </a:lnTo>
                  <a:lnTo>
                    <a:pt x="14979" y="1157"/>
                  </a:lnTo>
                  <a:lnTo>
                    <a:pt x="14979" y="1056"/>
                  </a:lnTo>
                  <a:lnTo>
                    <a:pt x="15080" y="1006"/>
                  </a:lnTo>
                  <a:lnTo>
                    <a:pt x="15180" y="855"/>
                  </a:lnTo>
                  <a:lnTo>
                    <a:pt x="15231" y="704"/>
                  </a:lnTo>
                  <a:lnTo>
                    <a:pt x="15381" y="403"/>
                  </a:lnTo>
                  <a:lnTo>
                    <a:pt x="15130" y="403"/>
                  </a:lnTo>
                  <a:lnTo>
                    <a:pt x="15030" y="453"/>
                  </a:lnTo>
                  <a:lnTo>
                    <a:pt x="14879" y="554"/>
                  </a:lnTo>
                  <a:lnTo>
                    <a:pt x="14828" y="654"/>
                  </a:lnTo>
                  <a:lnTo>
                    <a:pt x="14778" y="755"/>
                  </a:lnTo>
                  <a:lnTo>
                    <a:pt x="14728" y="905"/>
                  </a:lnTo>
                  <a:lnTo>
                    <a:pt x="14678" y="956"/>
                  </a:lnTo>
                  <a:lnTo>
                    <a:pt x="14527" y="1157"/>
                  </a:lnTo>
                  <a:lnTo>
                    <a:pt x="14376" y="1358"/>
                  </a:lnTo>
                  <a:lnTo>
                    <a:pt x="14276" y="1609"/>
                  </a:lnTo>
                  <a:lnTo>
                    <a:pt x="14125" y="1810"/>
                  </a:lnTo>
                  <a:lnTo>
                    <a:pt x="14125" y="1911"/>
                  </a:lnTo>
                  <a:lnTo>
                    <a:pt x="14125" y="2062"/>
                  </a:lnTo>
                  <a:lnTo>
                    <a:pt x="14024" y="2263"/>
                  </a:lnTo>
                  <a:lnTo>
                    <a:pt x="13924" y="2514"/>
                  </a:lnTo>
                  <a:lnTo>
                    <a:pt x="13873" y="2614"/>
                  </a:lnTo>
                  <a:lnTo>
                    <a:pt x="13873" y="2765"/>
                  </a:lnTo>
                  <a:lnTo>
                    <a:pt x="13873" y="2866"/>
                  </a:lnTo>
                  <a:lnTo>
                    <a:pt x="13773" y="2966"/>
                  </a:lnTo>
                  <a:lnTo>
                    <a:pt x="13723" y="3017"/>
                  </a:lnTo>
                  <a:lnTo>
                    <a:pt x="13723" y="3067"/>
                  </a:lnTo>
                  <a:lnTo>
                    <a:pt x="13773" y="3167"/>
                  </a:lnTo>
                  <a:lnTo>
                    <a:pt x="13873" y="3218"/>
                  </a:lnTo>
                  <a:lnTo>
                    <a:pt x="13823" y="3268"/>
                  </a:lnTo>
                  <a:lnTo>
                    <a:pt x="13773" y="3318"/>
                  </a:lnTo>
                  <a:lnTo>
                    <a:pt x="13672" y="3368"/>
                  </a:lnTo>
                  <a:lnTo>
                    <a:pt x="13572" y="3318"/>
                  </a:lnTo>
                  <a:lnTo>
                    <a:pt x="13522" y="3268"/>
                  </a:lnTo>
                  <a:lnTo>
                    <a:pt x="13471" y="3167"/>
                  </a:lnTo>
                  <a:lnTo>
                    <a:pt x="13471" y="1609"/>
                  </a:lnTo>
                  <a:lnTo>
                    <a:pt x="13471" y="1509"/>
                  </a:lnTo>
                  <a:lnTo>
                    <a:pt x="13371" y="1509"/>
                  </a:lnTo>
                  <a:lnTo>
                    <a:pt x="13270" y="1559"/>
                  </a:lnTo>
                  <a:lnTo>
                    <a:pt x="13120" y="1609"/>
                  </a:lnTo>
                  <a:lnTo>
                    <a:pt x="12918" y="1710"/>
                  </a:lnTo>
                  <a:lnTo>
                    <a:pt x="12868" y="1760"/>
                  </a:lnTo>
                  <a:lnTo>
                    <a:pt x="12918" y="1860"/>
                  </a:lnTo>
                  <a:lnTo>
                    <a:pt x="13120" y="1860"/>
                  </a:lnTo>
                  <a:lnTo>
                    <a:pt x="13220" y="1961"/>
                  </a:lnTo>
                  <a:lnTo>
                    <a:pt x="13270" y="2112"/>
                  </a:lnTo>
                  <a:lnTo>
                    <a:pt x="13270" y="2313"/>
                  </a:lnTo>
                  <a:lnTo>
                    <a:pt x="13220" y="2464"/>
                  </a:lnTo>
                  <a:lnTo>
                    <a:pt x="13120" y="2464"/>
                  </a:lnTo>
                  <a:lnTo>
                    <a:pt x="13019" y="2363"/>
                  </a:lnTo>
                  <a:lnTo>
                    <a:pt x="12918" y="2313"/>
                  </a:lnTo>
                  <a:lnTo>
                    <a:pt x="12818" y="2263"/>
                  </a:lnTo>
                  <a:lnTo>
                    <a:pt x="12516" y="2313"/>
                  </a:lnTo>
                  <a:lnTo>
                    <a:pt x="12466" y="2413"/>
                  </a:lnTo>
                  <a:lnTo>
                    <a:pt x="12416" y="2564"/>
                  </a:lnTo>
                  <a:lnTo>
                    <a:pt x="12315" y="2715"/>
                  </a:lnTo>
                  <a:lnTo>
                    <a:pt x="12265" y="2614"/>
                  </a:lnTo>
                  <a:lnTo>
                    <a:pt x="12215" y="2564"/>
                  </a:lnTo>
                  <a:lnTo>
                    <a:pt x="12215" y="2313"/>
                  </a:lnTo>
                  <a:lnTo>
                    <a:pt x="12265" y="2162"/>
                  </a:lnTo>
                  <a:lnTo>
                    <a:pt x="12416" y="1659"/>
                  </a:lnTo>
                  <a:lnTo>
                    <a:pt x="12516" y="1509"/>
                  </a:lnTo>
                  <a:lnTo>
                    <a:pt x="12617" y="1358"/>
                  </a:lnTo>
                  <a:lnTo>
                    <a:pt x="12567" y="1308"/>
                  </a:lnTo>
                  <a:lnTo>
                    <a:pt x="12466" y="1257"/>
                  </a:lnTo>
                  <a:lnTo>
                    <a:pt x="12366" y="1308"/>
                  </a:lnTo>
                  <a:lnTo>
                    <a:pt x="12215" y="1358"/>
                  </a:lnTo>
                  <a:lnTo>
                    <a:pt x="12064" y="1509"/>
                  </a:lnTo>
                  <a:lnTo>
                    <a:pt x="12014" y="1609"/>
                  </a:lnTo>
                  <a:lnTo>
                    <a:pt x="12014" y="1911"/>
                  </a:lnTo>
                  <a:lnTo>
                    <a:pt x="12014" y="2263"/>
                  </a:lnTo>
                  <a:lnTo>
                    <a:pt x="11963" y="2413"/>
                  </a:lnTo>
                  <a:lnTo>
                    <a:pt x="11863" y="2564"/>
                  </a:lnTo>
                  <a:lnTo>
                    <a:pt x="11762" y="2665"/>
                  </a:lnTo>
                  <a:lnTo>
                    <a:pt x="11612" y="2816"/>
                  </a:lnTo>
                  <a:lnTo>
                    <a:pt x="11612" y="2866"/>
                  </a:lnTo>
                  <a:lnTo>
                    <a:pt x="11612" y="2916"/>
                  </a:lnTo>
                  <a:lnTo>
                    <a:pt x="11612" y="3067"/>
                  </a:lnTo>
                  <a:lnTo>
                    <a:pt x="11561" y="3469"/>
                  </a:lnTo>
                  <a:lnTo>
                    <a:pt x="11461" y="3519"/>
                  </a:lnTo>
                  <a:lnTo>
                    <a:pt x="11411" y="3469"/>
                  </a:lnTo>
                  <a:lnTo>
                    <a:pt x="11360" y="3218"/>
                  </a:lnTo>
                  <a:lnTo>
                    <a:pt x="11360" y="3117"/>
                  </a:lnTo>
                  <a:lnTo>
                    <a:pt x="11310" y="2966"/>
                  </a:lnTo>
                  <a:lnTo>
                    <a:pt x="11209" y="2916"/>
                  </a:lnTo>
                  <a:lnTo>
                    <a:pt x="11109" y="2916"/>
                  </a:lnTo>
                  <a:lnTo>
                    <a:pt x="11008" y="2866"/>
                  </a:lnTo>
                  <a:lnTo>
                    <a:pt x="10908" y="2765"/>
                  </a:lnTo>
                  <a:lnTo>
                    <a:pt x="10456" y="2313"/>
                  </a:lnTo>
                  <a:lnTo>
                    <a:pt x="10254" y="1961"/>
                  </a:lnTo>
                  <a:lnTo>
                    <a:pt x="10104" y="1609"/>
                  </a:lnTo>
                  <a:lnTo>
                    <a:pt x="10104" y="1458"/>
                  </a:lnTo>
                  <a:lnTo>
                    <a:pt x="10104" y="1257"/>
                  </a:lnTo>
                  <a:lnTo>
                    <a:pt x="10053" y="1107"/>
                  </a:lnTo>
                  <a:lnTo>
                    <a:pt x="10003" y="1056"/>
                  </a:lnTo>
                  <a:lnTo>
                    <a:pt x="9953" y="956"/>
                  </a:lnTo>
                  <a:lnTo>
                    <a:pt x="9852" y="252"/>
                  </a:lnTo>
                  <a:lnTo>
                    <a:pt x="9802" y="202"/>
                  </a:lnTo>
                  <a:lnTo>
                    <a:pt x="9702" y="202"/>
                  </a:lnTo>
                  <a:lnTo>
                    <a:pt x="9702" y="503"/>
                  </a:lnTo>
                  <a:lnTo>
                    <a:pt x="9601" y="604"/>
                  </a:lnTo>
                  <a:lnTo>
                    <a:pt x="9400" y="604"/>
                  </a:lnTo>
                  <a:lnTo>
                    <a:pt x="9350" y="654"/>
                  </a:lnTo>
                  <a:lnTo>
                    <a:pt x="9299" y="654"/>
                  </a:lnTo>
                  <a:lnTo>
                    <a:pt x="9249" y="855"/>
                  </a:lnTo>
                  <a:lnTo>
                    <a:pt x="9299" y="956"/>
                  </a:lnTo>
                  <a:lnTo>
                    <a:pt x="9450" y="1056"/>
                  </a:lnTo>
                  <a:lnTo>
                    <a:pt x="9601" y="1107"/>
                  </a:lnTo>
                  <a:lnTo>
                    <a:pt x="9651" y="1157"/>
                  </a:lnTo>
                  <a:lnTo>
                    <a:pt x="9601" y="1207"/>
                  </a:lnTo>
                  <a:lnTo>
                    <a:pt x="9551" y="1308"/>
                  </a:lnTo>
                  <a:lnTo>
                    <a:pt x="9400" y="1408"/>
                  </a:lnTo>
                  <a:lnTo>
                    <a:pt x="9299" y="1458"/>
                  </a:lnTo>
                  <a:lnTo>
                    <a:pt x="9048" y="1458"/>
                  </a:lnTo>
                  <a:lnTo>
                    <a:pt x="9048" y="1659"/>
                  </a:lnTo>
                  <a:lnTo>
                    <a:pt x="9098" y="1911"/>
                  </a:lnTo>
                  <a:lnTo>
                    <a:pt x="9149" y="2112"/>
                  </a:lnTo>
                  <a:lnTo>
                    <a:pt x="9350" y="2263"/>
                  </a:lnTo>
                  <a:lnTo>
                    <a:pt x="9450" y="2413"/>
                  </a:lnTo>
                  <a:lnTo>
                    <a:pt x="9501" y="2514"/>
                  </a:lnTo>
                  <a:lnTo>
                    <a:pt x="9501" y="2665"/>
                  </a:lnTo>
                  <a:lnTo>
                    <a:pt x="9450" y="2816"/>
                  </a:lnTo>
                  <a:lnTo>
                    <a:pt x="9400" y="2916"/>
                  </a:lnTo>
                  <a:lnTo>
                    <a:pt x="9098" y="2916"/>
                  </a:lnTo>
                  <a:lnTo>
                    <a:pt x="8948" y="2966"/>
                  </a:lnTo>
                  <a:lnTo>
                    <a:pt x="8897" y="3017"/>
                  </a:lnTo>
                  <a:lnTo>
                    <a:pt x="8847" y="3067"/>
                  </a:lnTo>
                  <a:lnTo>
                    <a:pt x="8847" y="3167"/>
                  </a:lnTo>
                  <a:lnTo>
                    <a:pt x="8897" y="3268"/>
                  </a:lnTo>
                  <a:lnTo>
                    <a:pt x="8948" y="3318"/>
                  </a:lnTo>
                  <a:lnTo>
                    <a:pt x="9149" y="3368"/>
                  </a:lnTo>
                  <a:lnTo>
                    <a:pt x="9249" y="3318"/>
                  </a:lnTo>
                  <a:lnTo>
                    <a:pt x="9350" y="3368"/>
                  </a:lnTo>
                  <a:lnTo>
                    <a:pt x="9450" y="3419"/>
                  </a:lnTo>
                  <a:lnTo>
                    <a:pt x="9501" y="3469"/>
                  </a:lnTo>
                  <a:lnTo>
                    <a:pt x="9501" y="3670"/>
                  </a:lnTo>
                  <a:lnTo>
                    <a:pt x="9400" y="3972"/>
                  </a:lnTo>
                  <a:lnTo>
                    <a:pt x="9299" y="3921"/>
                  </a:lnTo>
                  <a:lnTo>
                    <a:pt x="9249" y="3821"/>
                  </a:lnTo>
                  <a:lnTo>
                    <a:pt x="9098" y="3771"/>
                  </a:lnTo>
                  <a:lnTo>
                    <a:pt x="8847" y="3771"/>
                  </a:lnTo>
                  <a:lnTo>
                    <a:pt x="8696" y="3821"/>
                  </a:lnTo>
                  <a:lnTo>
                    <a:pt x="8646" y="3921"/>
                  </a:lnTo>
                  <a:lnTo>
                    <a:pt x="8646" y="4022"/>
                  </a:lnTo>
                  <a:lnTo>
                    <a:pt x="8696" y="4122"/>
                  </a:lnTo>
                  <a:lnTo>
                    <a:pt x="8747" y="4122"/>
                  </a:lnTo>
                  <a:lnTo>
                    <a:pt x="8847" y="4089"/>
                  </a:lnTo>
                  <a:lnTo>
                    <a:pt x="8847" y="4072"/>
                  </a:lnTo>
                  <a:lnTo>
                    <a:pt x="8897" y="4072"/>
                  </a:lnTo>
                  <a:lnTo>
                    <a:pt x="8847" y="4089"/>
                  </a:lnTo>
                  <a:lnTo>
                    <a:pt x="8847" y="4173"/>
                  </a:lnTo>
                  <a:lnTo>
                    <a:pt x="8883" y="4173"/>
                  </a:lnTo>
                  <a:lnTo>
                    <a:pt x="8897" y="4072"/>
                  </a:lnTo>
                  <a:lnTo>
                    <a:pt x="9048" y="4072"/>
                  </a:lnTo>
                  <a:lnTo>
                    <a:pt x="8948" y="4173"/>
                  </a:lnTo>
                  <a:lnTo>
                    <a:pt x="8883" y="4173"/>
                  </a:lnTo>
                  <a:lnTo>
                    <a:pt x="8847" y="4424"/>
                  </a:lnTo>
                  <a:lnTo>
                    <a:pt x="8897" y="4575"/>
                  </a:lnTo>
                  <a:lnTo>
                    <a:pt x="8998" y="4675"/>
                  </a:lnTo>
                  <a:lnTo>
                    <a:pt x="9048" y="4726"/>
                  </a:lnTo>
                  <a:lnTo>
                    <a:pt x="8897" y="4876"/>
                  </a:lnTo>
                  <a:lnTo>
                    <a:pt x="8897" y="4977"/>
                  </a:lnTo>
                  <a:lnTo>
                    <a:pt x="8998" y="5077"/>
                  </a:lnTo>
                  <a:lnTo>
                    <a:pt x="9098" y="5178"/>
                  </a:lnTo>
                  <a:lnTo>
                    <a:pt x="9400" y="5479"/>
                  </a:lnTo>
                  <a:lnTo>
                    <a:pt x="9450" y="5530"/>
                  </a:lnTo>
                  <a:lnTo>
                    <a:pt x="9400" y="5630"/>
                  </a:lnTo>
                  <a:lnTo>
                    <a:pt x="9350" y="5681"/>
                  </a:lnTo>
                  <a:lnTo>
                    <a:pt x="8998" y="5681"/>
                  </a:lnTo>
                  <a:lnTo>
                    <a:pt x="8897" y="5731"/>
                  </a:lnTo>
                  <a:lnTo>
                    <a:pt x="8847" y="5781"/>
                  </a:lnTo>
                  <a:lnTo>
                    <a:pt x="8847" y="6083"/>
                  </a:lnTo>
                  <a:lnTo>
                    <a:pt x="8847" y="6233"/>
                  </a:lnTo>
                  <a:lnTo>
                    <a:pt x="8847" y="6384"/>
                  </a:lnTo>
                  <a:lnTo>
                    <a:pt x="8948" y="6535"/>
                  </a:lnTo>
                  <a:lnTo>
                    <a:pt x="9048" y="6636"/>
                  </a:lnTo>
                  <a:lnTo>
                    <a:pt x="9199" y="6686"/>
                  </a:lnTo>
                  <a:lnTo>
                    <a:pt x="9350" y="6736"/>
                  </a:lnTo>
                  <a:lnTo>
                    <a:pt x="9400" y="6786"/>
                  </a:lnTo>
                  <a:lnTo>
                    <a:pt x="9450" y="6837"/>
                  </a:lnTo>
                  <a:lnTo>
                    <a:pt x="9299" y="6937"/>
                  </a:lnTo>
                  <a:lnTo>
                    <a:pt x="9149" y="6987"/>
                  </a:lnTo>
                  <a:lnTo>
                    <a:pt x="9048" y="7088"/>
                  </a:lnTo>
                  <a:lnTo>
                    <a:pt x="9048" y="7188"/>
                  </a:lnTo>
                  <a:lnTo>
                    <a:pt x="9098" y="7289"/>
                  </a:lnTo>
                  <a:lnTo>
                    <a:pt x="9501" y="7691"/>
                  </a:lnTo>
                  <a:lnTo>
                    <a:pt x="9199" y="7942"/>
                  </a:lnTo>
                  <a:lnTo>
                    <a:pt x="9098" y="8093"/>
                  </a:lnTo>
                  <a:lnTo>
                    <a:pt x="9149" y="8143"/>
                  </a:lnTo>
                  <a:lnTo>
                    <a:pt x="9199" y="8194"/>
                  </a:lnTo>
                  <a:lnTo>
                    <a:pt x="9249" y="8395"/>
                  </a:lnTo>
                  <a:lnTo>
                    <a:pt x="9299" y="8495"/>
                  </a:lnTo>
                  <a:lnTo>
                    <a:pt x="9350" y="8596"/>
                  </a:lnTo>
                  <a:lnTo>
                    <a:pt x="9601" y="8596"/>
                  </a:lnTo>
                  <a:lnTo>
                    <a:pt x="9651" y="8696"/>
                  </a:lnTo>
                  <a:lnTo>
                    <a:pt x="9601" y="8747"/>
                  </a:lnTo>
                  <a:lnTo>
                    <a:pt x="9601" y="8797"/>
                  </a:lnTo>
                  <a:lnTo>
                    <a:pt x="9249" y="8797"/>
                  </a:lnTo>
                  <a:lnTo>
                    <a:pt x="9098" y="8897"/>
                  </a:lnTo>
                  <a:lnTo>
                    <a:pt x="9149" y="8998"/>
                  </a:lnTo>
                  <a:lnTo>
                    <a:pt x="9199" y="9048"/>
                  </a:lnTo>
                  <a:lnTo>
                    <a:pt x="9299" y="9149"/>
                  </a:lnTo>
                  <a:lnTo>
                    <a:pt x="9400" y="9249"/>
                  </a:lnTo>
                  <a:lnTo>
                    <a:pt x="9450" y="9450"/>
                  </a:lnTo>
                  <a:lnTo>
                    <a:pt x="9501" y="9702"/>
                  </a:lnTo>
                  <a:lnTo>
                    <a:pt x="9501" y="9953"/>
                  </a:lnTo>
                  <a:lnTo>
                    <a:pt x="9350" y="10104"/>
                  </a:lnTo>
                  <a:lnTo>
                    <a:pt x="9299" y="10255"/>
                  </a:lnTo>
                  <a:lnTo>
                    <a:pt x="9249" y="10606"/>
                  </a:lnTo>
                  <a:lnTo>
                    <a:pt x="9199" y="10657"/>
                  </a:lnTo>
                  <a:lnTo>
                    <a:pt x="9098" y="10707"/>
                  </a:lnTo>
                  <a:lnTo>
                    <a:pt x="8948" y="10707"/>
                  </a:lnTo>
                  <a:lnTo>
                    <a:pt x="8847" y="10556"/>
                  </a:lnTo>
                  <a:lnTo>
                    <a:pt x="8847" y="10456"/>
                  </a:lnTo>
                  <a:lnTo>
                    <a:pt x="8847" y="10255"/>
                  </a:lnTo>
                  <a:lnTo>
                    <a:pt x="8797" y="10003"/>
                  </a:lnTo>
                  <a:lnTo>
                    <a:pt x="8646" y="9601"/>
                  </a:lnTo>
                  <a:lnTo>
                    <a:pt x="8596" y="9501"/>
                  </a:lnTo>
                  <a:lnTo>
                    <a:pt x="8495" y="9450"/>
                  </a:lnTo>
                  <a:lnTo>
                    <a:pt x="8093" y="9450"/>
                  </a:lnTo>
                  <a:lnTo>
                    <a:pt x="8093" y="9350"/>
                  </a:lnTo>
                  <a:lnTo>
                    <a:pt x="8043" y="9300"/>
                  </a:lnTo>
                  <a:lnTo>
                    <a:pt x="8194" y="9199"/>
                  </a:lnTo>
                  <a:lnTo>
                    <a:pt x="8294" y="9098"/>
                  </a:lnTo>
                  <a:lnTo>
                    <a:pt x="8395" y="8847"/>
                  </a:lnTo>
                  <a:lnTo>
                    <a:pt x="8445" y="8596"/>
                  </a:lnTo>
                  <a:lnTo>
                    <a:pt x="8445" y="8294"/>
                  </a:lnTo>
                  <a:lnTo>
                    <a:pt x="8445" y="8093"/>
                  </a:lnTo>
                  <a:lnTo>
                    <a:pt x="8495" y="7993"/>
                  </a:lnTo>
                  <a:lnTo>
                    <a:pt x="8596" y="7942"/>
                  </a:lnTo>
                  <a:lnTo>
                    <a:pt x="8646" y="7842"/>
                  </a:lnTo>
                  <a:lnTo>
                    <a:pt x="8546" y="7792"/>
                  </a:lnTo>
                  <a:lnTo>
                    <a:pt x="8495" y="7691"/>
                  </a:lnTo>
                  <a:lnTo>
                    <a:pt x="8445" y="7641"/>
                  </a:lnTo>
                  <a:lnTo>
                    <a:pt x="8395" y="7540"/>
                  </a:lnTo>
                  <a:lnTo>
                    <a:pt x="8445" y="7440"/>
                  </a:lnTo>
                  <a:lnTo>
                    <a:pt x="8546" y="7339"/>
                  </a:lnTo>
                  <a:lnTo>
                    <a:pt x="8596" y="7239"/>
                  </a:lnTo>
                  <a:lnTo>
                    <a:pt x="8546" y="7138"/>
                  </a:lnTo>
                  <a:lnTo>
                    <a:pt x="8445" y="7038"/>
                  </a:lnTo>
                  <a:lnTo>
                    <a:pt x="8546" y="6887"/>
                  </a:lnTo>
                  <a:lnTo>
                    <a:pt x="8596" y="6837"/>
                  </a:lnTo>
                  <a:lnTo>
                    <a:pt x="8596" y="6786"/>
                  </a:lnTo>
                  <a:lnTo>
                    <a:pt x="8495" y="6736"/>
                  </a:lnTo>
                  <a:lnTo>
                    <a:pt x="8344" y="6736"/>
                  </a:lnTo>
                  <a:lnTo>
                    <a:pt x="8244" y="6837"/>
                  </a:lnTo>
                  <a:lnTo>
                    <a:pt x="8244" y="6987"/>
                  </a:lnTo>
                  <a:lnTo>
                    <a:pt x="8143" y="7088"/>
                  </a:lnTo>
                  <a:lnTo>
                    <a:pt x="7993" y="7138"/>
                  </a:lnTo>
                  <a:lnTo>
                    <a:pt x="7741" y="7138"/>
                  </a:lnTo>
                  <a:lnTo>
                    <a:pt x="7641" y="7088"/>
                  </a:lnTo>
                  <a:lnTo>
                    <a:pt x="7590" y="6987"/>
                  </a:lnTo>
                  <a:lnTo>
                    <a:pt x="7641" y="6937"/>
                  </a:lnTo>
                  <a:lnTo>
                    <a:pt x="7741" y="6887"/>
                  </a:lnTo>
                  <a:lnTo>
                    <a:pt x="7892" y="6686"/>
                  </a:lnTo>
                  <a:lnTo>
                    <a:pt x="7993" y="6535"/>
                  </a:lnTo>
                  <a:lnTo>
                    <a:pt x="8194" y="6133"/>
                  </a:lnTo>
                  <a:lnTo>
                    <a:pt x="8194" y="5982"/>
                  </a:lnTo>
                  <a:lnTo>
                    <a:pt x="8093" y="5882"/>
                  </a:lnTo>
                  <a:lnTo>
                    <a:pt x="7942" y="5882"/>
                  </a:lnTo>
                  <a:lnTo>
                    <a:pt x="7842" y="5982"/>
                  </a:lnTo>
                  <a:lnTo>
                    <a:pt x="7792" y="6133"/>
                  </a:lnTo>
                  <a:lnTo>
                    <a:pt x="7792" y="6284"/>
                  </a:lnTo>
                  <a:lnTo>
                    <a:pt x="7741" y="6384"/>
                  </a:lnTo>
                  <a:lnTo>
                    <a:pt x="7691" y="6485"/>
                  </a:lnTo>
                  <a:lnTo>
                    <a:pt x="7540" y="6535"/>
                  </a:lnTo>
                  <a:lnTo>
                    <a:pt x="7440" y="6485"/>
                  </a:lnTo>
                  <a:lnTo>
                    <a:pt x="7289" y="6334"/>
                  </a:lnTo>
                  <a:lnTo>
                    <a:pt x="7188" y="6183"/>
                  </a:lnTo>
                  <a:lnTo>
                    <a:pt x="7188" y="6083"/>
                  </a:lnTo>
                  <a:lnTo>
                    <a:pt x="7188" y="5982"/>
                  </a:lnTo>
                  <a:lnTo>
                    <a:pt x="7339" y="5831"/>
                  </a:lnTo>
                  <a:lnTo>
                    <a:pt x="7540" y="5329"/>
                  </a:lnTo>
                  <a:lnTo>
                    <a:pt x="7590" y="5077"/>
                  </a:lnTo>
                  <a:lnTo>
                    <a:pt x="7590" y="4776"/>
                  </a:lnTo>
                  <a:lnTo>
                    <a:pt x="7590" y="4273"/>
                  </a:lnTo>
                  <a:lnTo>
                    <a:pt x="7590" y="3720"/>
                  </a:lnTo>
                  <a:lnTo>
                    <a:pt x="7540" y="3469"/>
                  </a:lnTo>
                  <a:lnTo>
                    <a:pt x="7440" y="3268"/>
                  </a:lnTo>
                  <a:lnTo>
                    <a:pt x="7389" y="3117"/>
                  </a:lnTo>
                  <a:lnTo>
                    <a:pt x="7389" y="2966"/>
                  </a:lnTo>
                  <a:lnTo>
                    <a:pt x="7339" y="2816"/>
                  </a:lnTo>
                  <a:lnTo>
                    <a:pt x="7289" y="2715"/>
                  </a:lnTo>
                  <a:lnTo>
                    <a:pt x="7188" y="2564"/>
                  </a:lnTo>
                  <a:lnTo>
                    <a:pt x="7138" y="2363"/>
                  </a:lnTo>
                  <a:lnTo>
                    <a:pt x="7188" y="2162"/>
                  </a:lnTo>
                  <a:lnTo>
                    <a:pt x="7188" y="2011"/>
                  </a:lnTo>
                  <a:lnTo>
                    <a:pt x="7138" y="1760"/>
                  </a:lnTo>
                  <a:lnTo>
                    <a:pt x="7088" y="1509"/>
                  </a:lnTo>
                  <a:lnTo>
                    <a:pt x="7038" y="1458"/>
                  </a:lnTo>
                  <a:lnTo>
                    <a:pt x="6937" y="1408"/>
                  </a:lnTo>
                  <a:lnTo>
                    <a:pt x="6736" y="1358"/>
                  </a:lnTo>
                  <a:lnTo>
                    <a:pt x="6585" y="1157"/>
                  </a:lnTo>
                  <a:lnTo>
                    <a:pt x="6535" y="1056"/>
                  </a:lnTo>
                  <a:lnTo>
                    <a:pt x="6535" y="905"/>
                  </a:lnTo>
                  <a:lnTo>
                    <a:pt x="6485" y="755"/>
                  </a:lnTo>
                  <a:lnTo>
                    <a:pt x="6434" y="654"/>
                  </a:lnTo>
                  <a:lnTo>
                    <a:pt x="6334" y="755"/>
                  </a:lnTo>
                  <a:lnTo>
                    <a:pt x="5882" y="1257"/>
                  </a:lnTo>
                  <a:lnTo>
                    <a:pt x="5680" y="1107"/>
                  </a:lnTo>
                  <a:lnTo>
                    <a:pt x="5530" y="956"/>
                  </a:lnTo>
                  <a:lnTo>
                    <a:pt x="5479" y="805"/>
                  </a:lnTo>
                  <a:lnTo>
                    <a:pt x="5479" y="604"/>
                  </a:lnTo>
                  <a:lnTo>
                    <a:pt x="5479" y="403"/>
                  </a:lnTo>
                  <a:lnTo>
                    <a:pt x="5479" y="302"/>
                  </a:lnTo>
                  <a:lnTo>
                    <a:pt x="5429" y="252"/>
                  </a:lnTo>
                  <a:lnTo>
                    <a:pt x="5379" y="202"/>
                  </a:lnTo>
                  <a:lnTo>
                    <a:pt x="4725" y="202"/>
                  </a:lnTo>
                  <a:lnTo>
                    <a:pt x="4625" y="302"/>
                  </a:lnTo>
                  <a:lnTo>
                    <a:pt x="4575" y="353"/>
                  </a:lnTo>
                  <a:lnTo>
                    <a:pt x="4374" y="403"/>
                  </a:lnTo>
                  <a:lnTo>
                    <a:pt x="4173" y="554"/>
                  </a:lnTo>
                  <a:lnTo>
                    <a:pt x="3921" y="805"/>
                  </a:lnTo>
                  <a:lnTo>
                    <a:pt x="3519" y="453"/>
                  </a:lnTo>
                  <a:lnTo>
                    <a:pt x="3469" y="453"/>
                  </a:lnTo>
                  <a:lnTo>
                    <a:pt x="3419" y="503"/>
                  </a:lnTo>
                  <a:lnTo>
                    <a:pt x="3368" y="805"/>
                  </a:lnTo>
                  <a:lnTo>
                    <a:pt x="3419" y="956"/>
                  </a:lnTo>
                  <a:lnTo>
                    <a:pt x="3519" y="1056"/>
                  </a:lnTo>
                  <a:lnTo>
                    <a:pt x="3670" y="1207"/>
                  </a:lnTo>
                  <a:lnTo>
                    <a:pt x="3770" y="1358"/>
                  </a:lnTo>
                  <a:lnTo>
                    <a:pt x="3720" y="1408"/>
                  </a:lnTo>
                  <a:lnTo>
                    <a:pt x="3670" y="1458"/>
                  </a:lnTo>
                  <a:lnTo>
                    <a:pt x="3620" y="1659"/>
                  </a:lnTo>
                  <a:lnTo>
                    <a:pt x="3569" y="1810"/>
                  </a:lnTo>
                  <a:lnTo>
                    <a:pt x="3469" y="1860"/>
                  </a:lnTo>
                  <a:lnTo>
                    <a:pt x="3368" y="1860"/>
                  </a:lnTo>
                  <a:lnTo>
                    <a:pt x="3368" y="1961"/>
                  </a:lnTo>
                  <a:lnTo>
                    <a:pt x="3419" y="2011"/>
                  </a:lnTo>
                  <a:lnTo>
                    <a:pt x="3519" y="2062"/>
                  </a:lnTo>
                  <a:lnTo>
                    <a:pt x="3720" y="2112"/>
                  </a:lnTo>
                  <a:lnTo>
                    <a:pt x="3871" y="2212"/>
                  </a:lnTo>
                  <a:lnTo>
                    <a:pt x="3971" y="2363"/>
                  </a:lnTo>
                  <a:lnTo>
                    <a:pt x="4085" y="2514"/>
                  </a:lnTo>
                  <a:lnTo>
                    <a:pt x="4122" y="2514"/>
                  </a:lnTo>
                  <a:lnTo>
                    <a:pt x="4122" y="2564"/>
                  </a:lnTo>
                  <a:lnTo>
                    <a:pt x="4173" y="2665"/>
                  </a:lnTo>
                  <a:lnTo>
                    <a:pt x="4122" y="2715"/>
                  </a:lnTo>
                  <a:lnTo>
                    <a:pt x="4022" y="2614"/>
                  </a:lnTo>
                  <a:lnTo>
                    <a:pt x="4022" y="2564"/>
                  </a:lnTo>
                  <a:lnTo>
                    <a:pt x="3670" y="2564"/>
                  </a:lnTo>
                  <a:lnTo>
                    <a:pt x="3620" y="2665"/>
                  </a:lnTo>
                  <a:lnTo>
                    <a:pt x="3569" y="2866"/>
                  </a:lnTo>
                  <a:lnTo>
                    <a:pt x="3620" y="3318"/>
                  </a:lnTo>
                  <a:lnTo>
                    <a:pt x="3670" y="3569"/>
                  </a:lnTo>
                  <a:lnTo>
                    <a:pt x="3756" y="3785"/>
                  </a:lnTo>
                  <a:lnTo>
                    <a:pt x="3756" y="3785"/>
                  </a:lnTo>
                  <a:lnTo>
                    <a:pt x="3971" y="3821"/>
                  </a:lnTo>
                  <a:lnTo>
                    <a:pt x="3770" y="3821"/>
                  </a:lnTo>
                  <a:lnTo>
                    <a:pt x="3871" y="3921"/>
                  </a:lnTo>
                  <a:lnTo>
                    <a:pt x="3821" y="3972"/>
                  </a:lnTo>
                  <a:lnTo>
                    <a:pt x="3770" y="3972"/>
                  </a:lnTo>
                  <a:lnTo>
                    <a:pt x="3670" y="3921"/>
                  </a:lnTo>
                  <a:lnTo>
                    <a:pt x="3569" y="3871"/>
                  </a:lnTo>
                  <a:lnTo>
                    <a:pt x="3569" y="3821"/>
                  </a:lnTo>
                  <a:lnTo>
                    <a:pt x="3469" y="3821"/>
                  </a:lnTo>
                  <a:lnTo>
                    <a:pt x="3419" y="3871"/>
                  </a:lnTo>
                  <a:lnTo>
                    <a:pt x="3368" y="3921"/>
                  </a:lnTo>
                  <a:lnTo>
                    <a:pt x="3469" y="4173"/>
                  </a:lnTo>
                  <a:lnTo>
                    <a:pt x="3569" y="4374"/>
                  </a:lnTo>
                  <a:lnTo>
                    <a:pt x="3720" y="4575"/>
                  </a:lnTo>
                  <a:lnTo>
                    <a:pt x="3821" y="4524"/>
                  </a:lnTo>
                  <a:lnTo>
                    <a:pt x="4323" y="3972"/>
                  </a:lnTo>
                  <a:lnTo>
                    <a:pt x="4524" y="3972"/>
                  </a:lnTo>
                  <a:lnTo>
                    <a:pt x="4575" y="4022"/>
                  </a:lnTo>
                  <a:lnTo>
                    <a:pt x="4625" y="4122"/>
                  </a:lnTo>
                  <a:lnTo>
                    <a:pt x="4675" y="4374"/>
                  </a:lnTo>
                  <a:lnTo>
                    <a:pt x="4625" y="4675"/>
                  </a:lnTo>
                  <a:lnTo>
                    <a:pt x="4474" y="4876"/>
                  </a:lnTo>
                  <a:lnTo>
                    <a:pt x="4323" y="5027"/>
                  </a:lnTo>
                  <a:lnTo>
                    <a:pt x="4173" y="5027"/>
                  </a:lnTo>
                  <a:lnTo>
                    <a:pt x="4022" y="4927"/>
                  </a:lnTo>
                  <a:lnTo>
                    <a:pt x="3971" y="4876"/>
                  </a:lnTo>
                  <a:lnTo>
                    <a:pt x="3871" y="4826"/>
                  </a:lnTo>
                  <a:lnTo>
                    <a:pt x="3519" y="4826"/>
                  </a:lnTo>
                  <a:lnTo>
                    <a:pt x="3419" y="4876"/>
                  </a:lnTo>
                  <a:lnTo>
                    <a:pt x="3419" y="4927"/>
                  </a:lnTo>
                  <a:lnTo>
                    <a:pt x="3368" y="5027"/>
                  </a:lnTo>
                  <a:lnTo>
                    <a:pt x="3368" y="5429"/>
                  </a:lnTo>
                  <a:lnTo>
                    <a:pt x="3368" y="5630"/>
                  </a:lnTo>
                  <a:lnTo>
                    <a:pt x="3368" y="5731"/>
                  </a:lnTo>
                  <a:lnTo>
                    <a:pt x="3469" y="5831"/>
                  </a:lnTo>
                  <a:lnTo>
                    <a:pt x="3569" y="5932"/>
                  </a:lnTo>
                  <a:lnTo>
                    <a:pt x="3569" y="5982"/>
                  </a:lnTo>
                  <a:lnTo>
                    <a:pt x="3519" y="6083"/>
                  </a:lnTo>
                  <a:lnTo>
                    <a:pt x="3368" y="6183"/>
                  </a:lnTo>
                  <a:lnTo>
                    <a:pt x="3218" y="6384"/>
                  </a:lnTo>
                  <a:lnTo>
                    <a:pt x="3117" y="6535"/>
                  </a:lnTo>
                  <a:lnTo>
                    <a:pt x="3067" y="6686"/>
                  </a:lnTo>
                  <a:lnTo>
                    <a:pt x="3016" y="6786"/>
                  </a:lnTo>
                  <a:lnTo>
                    <a:pt x="2966" y="6887"/>
                  </a:lnTo>
                  <a:lnTo>
                    <a:pt x="2966" y="7088"/>
                  </a:lnTo>
                  <a:lnTo>
                    <a:pt x="2966" y="7188"/>
                  </a:lnTo>
                  <a:lnTo>
                    <a:pt x="2916" y="7289"/>
                  </a:lnTo>
                  <a:lnTo>
                    <a:pt x="2866" y="7339"/>
                  </a:lnTo>
                  <a:lnTo>
                    <a:pt x="2715" y="7339"/>
                  </a:lnTo>
                  <a:lnTo>
                    <a:pt x="2614" y="7440"/>
                  </a:lnTo>
                  <a:lnTo>
                    <a:pt x="2464" y="7490"/>
                  </a:lnTo>
                  <a:lnTo>
                    <a:pt x="2413" y="7490"/>
                  </a:lnTo>
                  <a:lnTo>
                    <a:pt x="2363" y="7440"/>
                  </a:lnTo>
                  <a:lnTo>
                    <a:pt x="2313" y="7239"/>
                  </a:lnTo>
                  <a:lnTo>
                    <a:pt x="2363" y="7038"/>
                  </a:lnTo>
                  <a:lnTo>
                    <a:pt x="2464" y="6987"/>
                  </a:lnTo>
                  <a:lnTo>
                    <a:pt x="2614" y="6937"/>
                  </a:lnTo>
                  <a:lnTo>
                    <a:pt x="2665" y="6887"/>
                  </a:lnTo>
                  <a:lnTo>
                    <a:pt x="2765" y="6786"/>
                  </a:lnTo>
                  <a:lnTo>
                    <a:pt x="2715" y="6636"/>
                  </a:lnTo>
                  <a:lnTo>
                    <a:pt x="2665" y="6535"/>
                  </a:lnTo>
                  <a:lnTo>
                    <a:pt x="2363" y="6485"/>
                  </a:lnTo>
                  <a:lnTo>
                    <a:pt x="2212" y="6535"/>
                  </a:lnTo>
                  <a:lnTo>
                    <a:pt x="2112" y="6636"/>
                  </a:lnTo>
                  <a:lnTo>
                    <a:pt x="2011" y="6686"/>
                  </a:lnTo>
                  <a:lnTo>
                    <a:pt x="1961" y="6686"/>
                  </a:lnTo>
                  <a:lnTo>
                    <a:pt x="1961" y="6636"/>
                  </a:lnTo>
                  <a:lnTo>
                    <a:pt x="1911" y="6384"/>
                  </a:lnTo>
                  <a:lnTo>
                    <a:pt x="1961" y="6133"/>
                  </a:lnTo>
                  <a:lnTo>
                    <a:pt x="2061" y="6133"/>
                  </a:lnTo>
                  <a:lnTo>
                    <a:pt x="2212" y="6083"/>
                  </a:lnTo>
                  <a:lnTo>
                    <a:pt x="2263" y="6032"/>
                  </a:lnTo>
                  <a:lnTo>
                    <a:pt x="2263" y="5932"/>
                  </a:lnTo>
                  <a:lnTo>
                    <a:pt x="2162" y="5781"/>
                  </a:lnTo>
                  <a:lnTo>
                    <a:pt x="2162" y="5731"/>
                  </a:lnTo>
                  <a:lnTo>
                    <a:pt x="2263" y="5681"/>
                  </a:lnTo>
                  <a:lnTo>
                    <a:pt x="2815" y="5429"/>
                  </a:lnTo>
                  <a:lnTo>
                    <a:pt x="2916" y="5379"/>
                  </a:lnTo>
                  <a:lnTo>
                    <a:pt x="2916" y="5329"/>
                  </a:lnTo>
                  <a:lnTo>
                    <a:pt x="2866" y="5278"/>
                  </a:lnTo>
                  <a:lnTo>
                    <a:pt x="2815" y="5178"/>
                  </a:lnTo>
                  <a:lnTo>
                    <a:pt x="2765" y="5027"/>
                  </a:lnTo>
                  <a:lnTo>
                    <a:pt x="2665" y="4876"/>
                  </a:lnTo>
                  <a:lnTo>
                    <a:pt x="2514" y="4826"/>
                  </a:lnTo>
                  <a:lnTo>
                    <a:pt x="2263" y="4826"/>
                  </a:lnTo>
                  <a:lnTo>
                    <a:pt x="2212" y="4776"/>
                  </a:lnTo>
                  <a:lnTo>
                    <a:pt x="2112" y="4675"/>
                  </a:lnTo>
                  <a:lnTo>
                    <a:pt x="2112" y="4374"/>
                  </a:lnTo>
                  <a:lnTo>
                    <a:pt x="2061" y="4223"/>
                  </a:lnTo>
                  <a:lnTo>
                    <a:pt x="1961" y="4122"/>
                  </a:lnTo>
                  <a:lnTo>
                    <a:pt x="1911" y="3972"/>
                  </a:lnTo>
                  <a:lnTo>
                    <a:pt x="1911" y="3921"/>
                  </a:lnTo>
                  <a:lnTo>
                    <a:pt x="1961" y="3821"/>
                  </a:lnTo>
                  <a:lnTo>
                    <a:pt x="2061" y="3720"/>
                  </a:lnTo>
                  <a:lnTo>
                    <a:pt x="2112" y="3569"/>
                  </a:lnTo>
                  <a:lnTo>
                    <a:pt x="2162" y="3419"/>
                  </a:lnTo>
                  <a:lnTo>
                    <a:pt x="2263" y="3318"/>
                  </a:lnTo>
                  <a:lnTo>
                    <a:pt x="2363" y="3218"/>
                  </a:lnTo>
                  <a:lnTo>
                    <a:pt x="2464" y="3117"/>
                  </a:lnTo>
                  <a:lnTo>
                    <a:pt x="2514" y="3017"/>
                  </a:lnTo>
                  <a:lnTo>
                    <a:pt x="2564" y="2966"/>
                  </a:lnTo>
                  <a:lnTo>
                    <a:pt x="2514" y="2866"/>
                  </a:lnTo>
                  <a:lnTo>
                    <a:pt x="2464" y="2765"/>
                  </a:lnTo>
                  <a:lnTo>
                    <a:pt x="2313" y="2564"/>
                  </a:lnTo>
                  <a:lnTo>
                    <a:pt x="2313" y="2464"/>
                  </a:lnTo>
                  <a:lnTo>
                    <a:pt x="2363" y="2363"/>
                  </a:lnTo>
                  <a:lnTo>
                    <a:pt x="2464" y="2263"/>
                  </a:lnTo>
                  <a:lnTo>
                    <a:pt x="2514" y="2112"/>
                  </a:lnTo>
                  <a:lnTo>
                    <a:pt x="2564" y="1810"/>
                  </a:lnTo>
                  <a:lnTo>
                    <a:pt x="2564" y="1308"/>
                  </a:lnTo>
                  <a:lnTo>
                    <a:pt x="2665" y="1257"/>
                  </a:lnTo>
                  <a:lnTo>
                    <a:pt x="2715" y="1157"/>
                  </a:lnTo>
                  <a:lnTo>
                    <a:pt x="2765" y="956"/>
                  </a:lnTo>
                  <a:lnTo>
                    <a:pt x="2765" y="755"/>
                  </a:lnTo>
                  <a:lnTo>
                    <a:pt x="2815" y="654"/>
                  </a:lnTo>
                  <a:lnTo>
                    <a:pt x="2866" y="604"/>
                  </a:lnTo>
                  <a:lnTo>
                    <a:pt x="2966" y="503"/>
                  </a:lnTo>
                  <a:lnTo>
                    <a:pt x="2966" y="353"/>
                  </a:lnTo>
                  <a:lnTo>
                    <a:pt x="2966" y="101"/>
                  </a:lnTo>
                  <a:lnTo>
                    <a:pt x="2916" y="51"/>
                  </a:lnTo>
                  <a:lnTo>
                    <a:pt x="2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3"/>
            <p:cNvSpPr/>
            <p:nvPr/>
          </p:nvSpPr>
          <p:spPr>
            <a:xfrm>
              <a:off x="5287125" y="988300"/>
              <a:ext cx="46500" cy="46525"/>
            </a:xfrm>
            <a:custGeom>
              <a:avLst/>
              <a:gdLst/>
              <a:ahLst/>
              <a:cxnLst/>
              <a:rect l="l" t="t" r="r" b="b"/>
              <a:pathLst>
                <a:path w="1860" h="1861" extrusionOk="0">
                  <a:moveTo>
                    <a:pt x="1508" y="0"/>
                  </a:moveTo>
                  <a:lnTo>
                    <a:pt x="1408" y="51"/>
                  </a:lnTo>
                  <a:lnTo>
                    <a:pt x="1307" y="101"/>
                  </a:lnTo>
                  <a:lnTo>
                    <a:pt x="1156" y="252"/>
                  </a:lnTo>
                  <a:lnTo>
                    <a:pt x="1005" y="352"/>
                  </a:lnTo>
                  <a:lnTo>
                    <a:pt x="855" y="503"/>
                  </a:lnTo>
                  <a:lnTo>
                    <a:pt x="804" y="754"/>
                  </a:lnTo>
                  <a:lnTo>
                    <a:pt x="754" y="805"/>
                  </a:lnTo>
                  <a:lnTo>
                    <a:pt x="603" y="855"/>
                  </a:lnTo>
                  <a:lnTo>
                    <a:pt x="302" y="955"/>
                  </a:lnTo>
                  <a:lnTo>
                    <a:pt x="101" y="1056"/>
                  </a:lnTo>
                  <a:lnTo>
                    <a:pt x="0" y="1207"/>
                  </a:lnTo>
                  <a:lnTo>
                    <a:pt x="0" y="1508"/>
                  </a:lnTo>
                  <a:lnTo>
                    <a:pt x="0" y="1760"/>
                  </a:lnTo>
                  <a:lnTo>
                    <a:pt x="0" y="1810"/>
                  </a:lnTo>
                  <a:lnTo>
                    <a:pt x="50" y="1860"/>
                  </a:lnTo>
                  <a:lnTo>
                    <a:pt x="201" y="1860"/>
                  </a:lnTo>
                  <a:lnTo>
                    <a:pt x="453" y="1760"/>
                  </a:lnTo>
                  <a:lnTo>
                    <a:pt x="603" y="1709"/>
                  </a:lnTo>
                  <a:lnTo>
                    <a:pt x="754" y="1709"/>
                  </a:lnTo>
                  <a:lnTo>
                    <a:pt x="955" y="1659"/>
                  </a:lnTo>
                  <a:lnTo>
                    <a:pt x="1106" y="1508"/>
                  </a:lnTo>
                  <a:lnTo>
                    <a:pt x="1206" y="1357"/>
                  </a:lnTo>
                  <a:lnTo>
                    <a:pt x="1257" y="1156"/>
                  </a:lnTo>
                  <a:lnTo>
                    <a:pt x="1257" y="955"/>
                  </a:lnTo>
                  <a:lnTo>
                    <a:pt x="1307" y="754"/>
                  </a:lnTo>
                  <a:lnTo>
                    <a:pt x="1408" y="604"/>
                  </a:lnTo>
                  <a:lnTo>
                    <a:pt x="1558" y="453"/>
                  </a:lnTo>
                  <a:lnTo>
                    <a:pt x="1860" y="151"/>
                  </a:lnTo>
                  <a:lnTo>
                    <a:pt x="1860" y="101"/>
                  </a:lnTo>
                  <a:lnTo>
                    <a:pt x="1759" y="51"/>
                  </a:lnTo>
                  <a:lnTo>
                    <a:pt x="15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3"/>
            <p:cNvSpPr/>
            <p:nvPr/>
          </p:nvSpPr>
          <p:spPr>
            <a:xfrm>
              <a:off x="5618850" y="1078775"/>
              <a:ext cx="30200" cy="16350"/>
            </a:xfrm>
            <a:custGeom>
              <a:avLst/>
              <a:gdLst/>
              <a:ahLst/>
              <a:cxnLst/>
              <a:rect l="l" t="t" r="r" b="b"/>
              <a:pathLst>
                <a:path w="1208" h="654" extrusionOk="0">
                  <a:moveTo>
                    <a:pt x="956" y="0"/>
                  </a:moveTo>
                  <a:lnTo>
                    <a:pt x="705" y="151"/>
                  </a:lnTo>
                  <a:lnTo>
                    <a:pt x="503" y="201"/>
                  </a:lnTo>
                  <a:lnTo>
                    <a:pt x="353" y="201"/>
                  </a:lnTo>
                  <a:lnTo>
                    <a:pt x="252" y="252"/>
                  </a:lnTo>
                  <a:lnTo>
                    <a:pt x="202" y="302"/>
                  </a:lnTo>
                  <a:lnTo>
                    <a:pt x="51" y="453"/>
                  </a:lnTo>
                  <a:lnTo>
                    <a:pt x="1" y="503"/>
                  </a:lnTo>
                  <a:lnTo>
                    <a:pt x="51" y="603"/>
                  </a:lnTo>
                  <a:lnTo>
                    <a:pt x="302" y="603"/>
                  </a:lnTo>
                  <a:lnTo>
                    <a:pt x="403" y="654"/>
                  </a:lnTo>
                  <a:lnTo>
                    <a:pt x="503" y="654"/>
                  </a:lnTo>
                  <a:lnTo>
                    <a:pt x="705" y="553"/>
                  </a:lnTo>
                  <a:lnTo>
                    <a:pt x="956" y="453"/>
                  </a:lnTo>
                  <a:lnTo>
                    <a:pt x="1157" y="352"/>
                  </a:lnTo>
                  <a:lnTo>
                    <a:pt x="1207" y="252"/>
                  </a:lnTo>
                  <a:lnTo>
                    <a:pt x="1207" y="101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3"/>
            <p:cNvSpPr/>
            <p:nvPr/>
          </p:nvSpPr>
          <p:spPr>
            <a:xfrm>
              <a:off x="5292150" y="1083800"/>
              <a:ext cx="10075" cy="21375"/>
            </a:xfrm>
            <a:custGeom>
              <a:avLst/>
              <a:gdLst/>
              <a:ahLst/>
              <a:cxnLst/>
              <a:rect l="l" t="t" r="r" b="b"/>
              <a:pathLst>
                <a:path w="403" h="855" extrusionOk="0">
                  <a:moveTo>
                    <a:pt x="151" y="0"/>
                  </a:moveTo>
                  <a:lnTo>
                    <a:pt x="50" y="51"/>
                  </a:lnTo>
                  <a:lnTo>
                    <a:pt x="0" y="101"/>
                  </a:lnTo>
                  <a:lnTo>
                    <a:pt x="0" y="302"/>
                  </a:lnTo>
                  <a:lnTo>
                    <a:pt x="0" y="402"/>
                  </a:lnTo>
                  <a:lnTo>
                    <a:pt x="0" y="704"/>
                  </a:lnTo>
                  <a:lnTo>
                    <a:pt x="50" y="754"/>
                  </a:lnTo>
                  <a:lnTo>
                    <a:pt x="101" y="855"/>
                  </a:lnTo>
                  <a:lnTo>
                    <a:pt x="201" y="654"/>
                  </a:lnTo>
                  <a:lnTo>
                    <a:pt x="302" y="402"/>
                  </a:lnTo>
                  <a:lnTo>
                    <a:pt x="402" y="201"/>
                  </a:lnTo>
                  <a:lnTo>
                    <a:pt x="402" y="101"/>
                  </a:lnTo>
                  <a:lnTo>
                    <a:pt x="352" y="5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3"/>
            <p:cNvSpPr/>
            <p:nvPr/>
          </p:nvSpPr>
          <p:spPr>
            <a:xfrm>
              <a:off x="5224275" y="1620350"/>
              <a:ext cx="8825" cy="10100"/>
            </a:xfrm>
            <a:custGeom>
              <a:avLst/>
              <a:gdLst/>
              <a:ahLst/>
              <a:cxnLst/>
              <a:rect l="l" t="t" r="r" b="b"/>
              <a:pathLst>
                <a:path w="353" h="404" extrusionOk="0">
                  <a:moveTo>
                    <a:pt x="51" y="1"/>
                  </a:moveTo>
                  <a:lnTo>
                    <a:pt x="1" y="51"/>
                  </a:lnTo>
                  <a:lnTo>
                    <a:pt x="1" y="202"/>
                  </a:lnTo>
                  <a:lnTo>
                    <a:pt x="1" y="353"/>
                  </a:lnTo>
                  <a:lnTo>
                    <a:pt x="152" y="403"/>
                  </a:lnTo>
                  <a:lnTo>
                    <a:pt x="303" y="403"/>
                  </a:lnTo>
                  <a:lnTo>
                    <a:pt x="353" y="353"/>
                  </a:lnTo>
                  <a:lnTo>
                    <a:pt x="252" y="152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3"/>
            <p:cNvSpPr/>
            <p:nvPr/>
          </p:nvSpPr>
          <p:spPr>
            <a:xfrm>
              <a:off x="5602525" y="1047350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01" y="1"/>
                  </a:moveTo>
                  <a:lnTo>
                    <a:pt x="51" y="51"/>
                  </a:lnTo>
                  <a:lnTo>
                    <a:pt x="0" y="152"/>
                  </a:lnTo>
                  <a:lnTo>
                    <a:pt x="0" y="302"/>
                  </a:lnTo>
                  <a:lnTo>
                    <a:pt x="0" y="403"/>
                  </a:lnTo>
                  <a:lnTo>
                    <a:pt x="101" y="403"/>
                  </a:lnTo>
                  <a:lnTo>
                    <a:pt x="352" y="152"/>
                  </a:lnTo>
                  <a:lnTo>
                    <a:pt x="403" y="51"/>
                  </a:lnTo>
                  <a:lnTo>
                    <a:pt x="2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3"/>
            <p:cNvSpPr/>
            <p:nvPr/>
          </p:nvSpPr>
          <p:spPr>
            <a:xfrm>
              <a:off x="5218000" y="1473350"/>
              <a:ext cx="6300" cy="15100"/>
            </a:xfrm>
            <a:custGeom>
              <a:avLst/>
              <a:gdLst/>
              <a:ahLst/>
              <a:cxnLst/>
              <a:rect l="l" t="t" r="r" b="b"/>
              <a:pathLst>
                <a:path w="252" h="604" extrusionOk="0">
                  <a:moveTo>
                    <a:pt x="101" y="0"/>
                  </a:moveTo>
                  <a:lnTo>
                    <a:pt x="51" y="50"/>
                  </a:lnTo>
                  <a:lnTo>
                    <a:pt x="1" y="452"/>
                  </a:lnTo>
                  <a:lnTo>
                    <a:pt x="51" y="553"/>
                  </a:lnTo>
                  <a:lnTo>
                    <a:pt x="101" y="603"/>
                  </a:lnTo>
                  <a:lnTo>
                    <a:pt x="202" y="603"/>
                  </a:lnTo>
                  <a:lnTo>
                    <a:pt x="252" y="553"/>
                  </a:lnTo>
                  <a:lnTo>
                    <a:pt x="202" y="503"/>
                  </a:lnTo>
                  <a:lnTo>
                    <a:pt x="202" y="402"/>
                  </a:lnTo>
                  <a:lnTo>
                    <a:pt x="202" y="101"/>
                  </a:lnTo>
                  <a:lnTo>
                    <a:pt x="151" y="5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3"/>
            <p:cNvSpPr/>
            <p:nvPr/>
          </p:nvSpPr>
          <p:spPr>
            <a:xfrm>
              <a:off x="5323550" y="1042325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1" y="51"/>
                  </a:lnTo>
                  <a:lnTo>
                    <a:pt x="1" y="151"/>
                  </a:lnTo>
                  <a:lnTo>
                    <a:pt x="1" y="252"/>
                  </a:lnTo>
                  <a:lnTo>
                    <a:pt x="51" y="353"/>
                  </a:lnTo>
                  <a:lnTo>
                    <a:pt x="152" y="353"/>
                  </a:lnTo>
                  <a:lnTo>
                    <a:pt x="202" y="3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3"/>
            <p:cNvSpPr/>
            <p:nvPr/>
          </p:nvSpPr>
          <p:spPr>
            <a:xfrm>
              <a:off x="5323550" y="1026000"/>
              <a:ext cx="10075" cy="5050"/>
            </a:xfrm>
            <a:custGeom>
              <a:avLst/>
              <a:gdLst/>
              <a:ahLst/>
              <a:cxnLst/>
              <a:rect l="l" t="t" r="r" b="b"/>
              <a:pathLst>
                <a:path w="403" h="202" extrusionOk="0">
                  <a:moveTo>
                    <a:pt x="152" y="0"/>
                  </a:moveTo>
                  <a:lnTo>
                    <a:pt x="51" y="51"/>
                  </a:lnTo>
                  <a:lnTo>
                    <a:pt x="1" y="101"/>
                  </a:lnTo>
                  <a:lnTo>
                    <a:pt x="1" y="201"/>
                  </a:lnTo>
                  <a:lnTo>
                    <a:pt x="202" y="201"/>
                  </a:lnTo>
                  <a:lnTo>
                    <a:pt x="302" y="151"/>
                  </a:lnTo>
                  <a:lnTo>
                    <a:pt x="403" y="101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3"/>
            <p:cNvSpPr/>
            <p:nvPr/>
          </p:nvSpPr>
          <p:spPr>
            <a:xfrm>
              <a:off x="5386400" y="1036050"/>
              <a:ext cx="5050" cy="11325"/>
            </a:xfrm>
            <a:custGeom>
              <a:avLst/>
              <a:gdLst/>
              <a:ahLst/>
              <a:cxnLst/>
              <a:rect l="l" t="t" r="r" b="b"/>
              <a:pathLst>
                <a:path w="202" h="453" extrusionOk="0">
                  <a:moveTo>
                    <a:pt x="101" y="0"/>
                  </a:moveTo>
                  <a:lnTo>
                    <a:pt x="0" y="252"/>
                  </a:lnTo>
                  <a:lnTo>
                    <a:pt x="101" y="453"/>
                  </a:lnTo>
                  <a:lnTo>
                    <a:pt x="151" y="352"/>
                  </a:lnTo>
                  <a:lnTo>
                    <a:pt x="201" y="252"/>
                  </a:lnTo>
                  <a:lnTo>
                    <a:pt x="201" y="201"/>
                  </a:lnTo>
                  <a:lnTo>
                    <a:pt x="20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3"/>
            <p:cNvSpPr/>
            <p:nvPr/>
          </p:nvSpPr>
          <p:spPr>
            <a:xfrm>
              <a:off x="5544725" y="1037300"/>
              <a:ext cx="5050" cy="8825"/>
            </a:xfrm>
            <a:custGeom>
              <a:avLst/>
              <a:gdLst/>
              <a:ahLst/>
              <a:cxnLst/>
              <a:rect l="l" t="t" r="r" b="b"/>
              <a:pathLst>
                <a:path w="202" h="353" extrusionOk="0">
                  <a:moveTo>
                    <a:pt x="51" y="1"/>
                  </a:moveTo>
                  <a:lnTo>
                    <a:pt x="0" y="51"/>
                  </a:lnTo>
                  <a:lnTo>
                    <a:pt x="0" y="151"/>
                  </a:lnTo>
                  <a:lnTo>
                    <a:pt x="0" y="252"/>
                  </a:lnTo>
                  <a:lnTo>
                    <a:pt x="51" y="352"/>
                  </a:lnTo>
                  <a:lnTo>
                    <a:pt x="151" y="352"/>
                  </a:lnTo>
                  <a:lnTo>
                    <a:pt x="201" y="151"/>
                  </a:lnTo>
                  <a:lnTo>
                    <a:pt x="15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3"/>
            <p:cNvSpPr/>
            <p:nvPr/>
          </p:nvSpPr>
          <p:spPr>
            <a:xfrm>
              <a:off x="5223025" y="1532400"/>
              <a:ext cx="6325" cy="2550"/>
            </a:xfrm>
            <a:custGeom>
              <a:avLst/>
              <a:gdLst/>
              <a:ahLst/>
              <a:cxnLst/>
              <a:rect l="l" t="t" r="r" b="b"/>
              <a:pathLst>
                <a:path w="253" h="102" extrusionOk="0">
                  <a:moveTo>
                    <a:pt x="152" y="1"/>
                  </a:moveTo>
                  <a:lnTo>
                    <a:pt x="1" y="51"/>
                  </a:lnTo>
                  <a:lnTo>
                    <a:pt x="101" y="101"/>
                  </a:lnTo>
                  <a:lnTo>
                    <a:pt x="25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3"/>
            <p:cNvSpPr/>
            <p:nvPr/>
          </p:nvSpPr>
          <p:spPr>
            <a:xfrm>
              <a:off x="5597500" y="17472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1" y="1"/>
                  </a:moveTo>
                  <a:lnTo>
                    <a:pt x="0" y="51"/>
                  </a:lnTo>
                  <a:lnTo>
                    <a:pt x="101" y="151"/>
                  </a:lnTo>
                  <a:lnTo>
                    <a:pt x="201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3"/>
            <p:cNvSpPr/>
            <p:nvPr/>
          </p:nvSpPr>
          <p:spPr>
            <a:xfrm>
              <a:off x="5581150" y="186790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3"/>
            <p:cNvSpPr/>
            <p:nvPr/>
          </p:nvSpPr>
          <p:spPr>
            <a:xfrm>
              <a:off x="5581150" y="1884250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0"/>
                  </a:moveTo>
                  <a:lnTo>
                    <a:pt x="1" y="51"/>
                  </a:lnTo>
                  <a:lnTo>
                    <a:pt x="51" y="151"/>
                  </a:lnTo>
                  <a:lnTo>
                    <a:pt x="202" y="51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3"/>
            <p:cNvSpPr/>
            <p:nvPr/>
          </p:nvSpPr>
          <p:spPr>
            <a:xfrm>
              <a:off x="5571100" y="198352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101" y="0"/>
                  </a:moveTo>
                  <a:lnTo>
                    <a:pt x="1" y="101"/>
                  </a:lnTo>
                  <a:lnTo>
                    <a:pt x="51" y="15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3"/>
            <p:cNvSpPr/>
            <p:nvPr/>
          </p:nvSpPr>
          <p:spPr>
            <a:xfrm>
              <a:off x="5339900" y="1020975"/>
              <a:ext cx="5050" cy="3775"/>
            </a:xfrm>
            <a:custGeom>
              <a:avLst/>
              <a:gdLst/>
              <a:ahLst/>
              <a:cxnLst/>
              <a:rect l="l" t="t" r="r" b="b"/>
              <a:pathLst>
                <a:path w="202" h="151" extrusionOk="0">
                  <a:moveTo>
                    <a:pt x="51" y="0"/>
                  </a:moveTo>
                  <a:lnTo>
                    <a:pt x="0" y="101"/>
                  </a:lnTo>
                  <a:lnTo>
                    <a:pt x="101" y="151"/>
                  </a:lnTo>
                  <a:lnTo>
                    <a:pt x="201" y="101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3"/>
            <p:cNvSpPr/>
            <p:nvPr/>
          </p:nvSpPr>
          <p:spPr>
            <a:xfrm>
              <a:off x="5318525" y="1031025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01" y="0"/>
                  </a:moveTo>
                  <a:lnTo>
                    <a:pt x="1" y="101"/>
                  </a:lnTo>
                  <a:lnTo>
                    <a:pt x="1" y="151"/>
                  </a:lnTo>
                  <a:lnTo>
                    <a:pt x="101" y="201"/>
                  </a:lnTo>
                  <a:lnTo>
                    <a:pt x="202" y="101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3"/>
            <p:cNvSpPr/>
            <p:nvPr/>
          </p:nvSpPr>
          <p:spPr>
            <a:xfrm>
              <a:off x="5455500" y="10473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51" y="1"/>
                  </a:moveTo>
                  <a:lnTo>
                    <a:pt x="1" y="51"/>
                  </a:lnTo>
                  <a:lnTo>
                    <a:pt x="101" y="202"/>
                  </a:lnTo>
                  <a:lnTo>
                    <a:pt x="202" y="202"/>
                  </a:lnTo>
                  <a:lnTo>
                    <a:pt x="202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3"/>
            <p:cNvSpPr/>
            <p:nvPr/>
          </p:nvSpPr>
          <p:spPr>
            <a:xfrm>
              <a:off x="5376325" y="105237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152" y="1"/>
                  </a:moveTo>
                  <a:lnTo>
                    <a:pt x="1" y="101"/>
                  </a:lnTo>
                  <a:lnTo>
                    <a:pt x="51" y="152"/>
                  </a:lnTo>
                  <a:lnTo>
                    <a:pt x="202" y="10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3"/>
            <p:cNvSpPr/>
            <p:nvPr/>
          </p:nvSpPr>
          <p:spPr>
            <a:xfrm>
              <a:off x="5481900" y="1062425"/>
              <a:ext cx="3775" cy="5050"/>
            </a:xfrm>
            <a:custGeom>
              <a:avLst/>
              <a:gdLst/>
              <a:ahLst/>
              <a:cxnLst/>
              <a:rect l="l" t="t" r="r" b="b"/>
              <a:pathLst>
                <a:path w="151" h="202" extrusionOk="0">
                  <a:moveTo>
                    <a:pt x="101" y="1"/>
                  </a:moveTo>
                  <a:lnTo>
                    <a:pt x="0" y="152"/>
                  </a:lnTo>
                  <a:lnTo>
                    <a:pt x="101" y="202"/>
                  </a:lnTo>
                  <a:lnTo>
                    <a:pt x="151" y="101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3"/>
            <p:cNvSpPr/>
            <p:nvPr/>
          </p:nvSpPr>
          <p:spPr>
            <a:xfrm>
              <a:off x="5440425" y="1078775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0"/>
                  </a:moveTo>
                  <a:lnTo>
                    <a:pt x="0" y="51"/>
                  </a:lnTo>
                  <a:lnTo>
                    <a:pt x="51" y="201"/>
                  </a:lnTo>
                  <a:lnTo>
                    <a:pt x="151" y="201"/>
                  </a:lnTo>
                  <a:lnTo>
                    <a:pt x="151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3"/>
            <p:cNvSpPr/>
            <p:nvPr/>
          </p:nvSpPr>
          <p:spPr>
            <a:xfrm>
              <a:off x="5417800" y="1121500"/>
              <a:ext cx="6300" cy="3800"/>
            </a:xfrm>
            <a:custGeom>
              <a:avLst/>
              <a:gdLst/>
              <a:ahLst/>
              <a:cxnLst/>
              <a:rect l="l" t="t" r="r" b="b"/>
              <a:pathLst>
                <a:path w="252" h="152" extrusionOk="0">
                  <a:moveTo>
                    <a:pt x="151" y="0"/>
                  </a:moveTo>
                  <a:lnTo>
                    <a:pt x="1" y="51"/>
                  </a:lnTo>
                  <a:lnTo>
                    <a:pt x="101" y="151"/>
                  </a:lnTo>
                  <a:lnTo>
                    <a:pt x="252" y="51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3"/>
            <p:cNvSpPr/>
            <p:nvPr/>
          </p:nvSpPr>
          <p:spPr>
            <a:xfrm>
              <a:off x="5640225" y="1141600"/>
              <a:ext cx="3800" cy="5050"/>
            </a:xfrm>
            <a:custGeom>
              <a:avLst/>
              <a:gdLst/>
              <a:ahLst/>
              <a:cxnLst/>
              <a:rect l="l" t="t" r="r" b="b"/>
              <a:pathLst>
                <a:path w="152" h="202" extrusionOk="0">
                  <a:moveTo>
                    <a:pt x="51" y="1"/>
                  </a:moveTo>
                  <a:lnTo>
                    <a:pt x="0" y="51"/>
                  </a:lnTo>
                  <a:lnTo>
                    <a:pt x="51" y="202"/>
                  </a:lnTo>
                  <a:lnTo>
                    <a:pt x="151" y="1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3"/>
            <p:cNvSpPr/>
            <p:nvPr/>
          </p:nvSpPr>
          <p:spPr>
            <a:xfrm>
              <a:off x="5265750" y="1367775"/>
              <a:ext cx="11350" cy="21400"/>
            </a:xfrm>
            <a:custGeom>
              <a:avLst/>
              <a:gdLst/>
              <a:ahLst/>
              <a:cxnLst/>
              <a:rect l="l" t="t" r="r" b="b"/>
              <a:pathLst>
                <a:path w="454" h="856" extrusionOk="0">
                  <a:moveTo>
                    <a:pt x="202" y="1"/>
                  </a:moveTo>
                  <a:lnTo>
                    <a:pt x="101" y="51"/>
                  </a:lnTo>
                  <a:lnTo>
                    <a:pt x="51" y="51"/>
                  </a:lnTo>
                  <a:lnTo>
                    <a:pt x="1" y="152"/>
                  </a:lnTo>
                  <a:lnTo>
                    <a:pt x="1" y="252"/>
                  </a:lnTo>
                  <a:lnTo>
                    <a:pt x="151" y="504"/>
                  </a:lnTo>
                  <a:lnTo>
                    <a:pt x="151" y="604"/>
                  </a:lnTo>
                  <a:lnTo>
                    <a:pt x="1" y="705"/>
                  </a:lnTo>
                  <a:lnTo>
                    <a:pt x="51" y="805"/>
                  </a:lnTo>
                  <a:lnTo>
                    <a:pt x="151" y="855"/>
                  </a:lnTo>
                  <a:lnTo>
                    <a:pt x="252" y="855"/>
                  </a:lnTo>
                  <a:lnTo>
                    <a:pt x="353" y="805"/>
                  </a:lnTo>
                  <a:lnTo>
                    <a:pt x="403" y="755"/>
                  </a:lnTo>
                  <a:lnTo>
                    <a:pt x="403" y="654"/>
                  </a:lnTo>
                  <a:lnTo>
                    <a:pt x="453" y="453"/>
                  </a:lnTo>
                  <a:lnTo>
                    <a:pt x="353" y="303"/>
                  </a:lnTo>
                  <a:lnTo>
                    <a:pt x="252" y="152"/>
                  </a:lnTo>
                  <a:lnTo>
                    <a:pt x="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3"/>
            <p:cNvSpPr/>
            <p:nvPr/>
          </p:nvSpPr>
          <p:spPr>
            <a:xfrm>
              <a:off x="5282100" y="1342650"/>
              <a:ext cx="5050" cy="2550"/>
            </a:xfrm>
            <a:custGeom>
              <a:avLst/>
              <a:gdLst/>
              <a:ahLst/>
              <a:cxnLst/>
              <a:rect l="l" t="t" r="r" b="b"/>
              <a:pathLst>
                <a:path w="202" h="102" extrusionOk="0">
                  <a:moveTo>
                    <a:pt x="50" y="1"/>
                  </a:moveTo>
                  <a:lnTo>
                    <a:pt x="0" y="51"/>
                  </a:lnTo>
                  <a:lnTo>
                    <a:pt x="101" y="101"/>
                  </a:lnTo>
                  <a:lnTo>
                    <a:pt x="201" y="5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3"/>
            <p:cNvSpPr/>
            <p:nvPr/>
          </p:nvSpPr>
          <p:spPr>
            <a:xfrm>
              <a:off x="5282100" y="1357725"/>
              <a:ext cx="5050" cy="3800"/>
            </a:xfrm>
            <a:custGeom>
              <a:avLst/>
              <a:gdLst/>
              <a:ahLst/>
              <a:cxnLst/>
              <a:rect l="l" t="t" r="r" b="b"/>
              <a:pathLst>
                <a:path w="202" h="152" extrusionOk="0">
                  <a:moveTo>
                    <a:pt x="50" y="1"/>
                  </a:moveTo>
                  <a:lnTo>
                    <a:pt x="0" y="101"/>
                  </a:lnTo>
                  <a:lnTo>
                    <a:pt x="101" y="152"/>
                  </a:lnTo>
                  <a:lnTo>
                    <a:pt x="201" y="101"/>
                  </a:lnTo>
                  <a:lnTo>
                    <a:pt x="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3"/>
            <p:cNvSpPr/>
            <p:nvPr/>
          </p:nvSpPr>
          <p:spPr>
            <a:xfrm>
              <a:off x="5270775" y="1362750"/>
              <a:ext cx="5050" cy="5050"/>
            </a:xfrm>
            <a:custGeom>
              <a:avLst/>
              <a:gdLst/>
              <a:ahLst/>
              <a:cxnLst/>
              <a:rect l="l" t="t" r="r" b="b"/>
              <a:pathLst>
                <a:path w="202" h="202" extrusionOk="0">
                  <a:moveTo>
                    <a:pt x="152" y="1"/>
                  </a:moveTo>
                  <a:lnTo>
                    <a:pt x="1" y="101"/>
                  </a:lnTo>
                  <a:lnTo>
                    <a:pt x="1" y="202"/>
                  </a:lnTo>
                  <a:lnTo>
                    <a:pt x="101" y="202"/>
                  </a:lnTo>
                  <a:lnTo>
                    <a:pt x="202" y="51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074" name="Picture 2" descr="كتاب الكيمياء ثالث ثانوي اليمن">
            <a:extLst>
              <a:ext uri="{FF2B5EF4-FFF2-40B4-BE49-F238E27FC236}">
                <a16:creationId xmlns:a16="http://schemas.microsoft.com/office/drawing/2014/main" id="{2F6D338B-3AC8-4D6A-8865-D52288D248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3461" y="1329337"/>
            <a:ext cx="2920052" cy="2815237"/>
          </a:xfrm>
          <a:prstGeom prst="ellipse">
            <a:avLst/>
          </a:prstGeom>
          <a:ln>
            <a:noFill/>
          </a:ln>
          <a:effectLst>
            <a:glow rad="63500">
              <a:schemeClr val="accent2">
                <a:satMod val="175000"/>
                <a:alpha val="40000"/>
              </a:schemeClr>
            </a:glow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36665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Picture 2">
            <a:extLst>
              <a:ext uri="{FF2B5EF4-FFF2-40B4-BE49-F238E27FC236}">
                <a16:creationId xmlns:a16="http://schemas.microsoft.com/office/drawing/2014/main" id="{34407793-6B57-4FE0-81E3-D94A0656692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1538" t="25410" r="24307" b="21230"/>
          <a:stretch/>
        </p:blipFill>
        <p:spPr bwMode="auto">
          <a:xfrm>
            <a:off x="0" y="0"/>
            <a:ext cx="4615329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4" name="Picture 3">
            <a:extLst>
              <a:ext uri="{FF2B5EF4-FFF2-40B4-BE49-F238E27FC236}">
                <a16:creationId xmlns:a16="http://schemas.microsoft.com/office/drawing/2014/main" id="{C65C5E8C-9597-45D4-9F01-67351AA9F56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1"/>
            <a:ext cx="4546973" cy="51434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صورة 1">
            <a:extLst>
              <a:ext uri="{FF2B5EF4-FFF2-40B4-BE49-F238E27FC236}">
                <a16:creationId xmlns:a16="http://schemas.microsoft.com/office/drawing/2014/main" id="{CDAB43B3-12AC-4B4A-9A7C-23A7722B7992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720148" y="1556496"/>
            <a:ext cx="1527428" cy="940815"/>
          </a:xfrm>
          <a:prstGeom prst="rect">
            <a:avLst/>
          </a:prstGeom>
          <a:ln w="38100" cap="sq">
            <a:solidFill>
              <a:schemeClr val="bg1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5" name="صورة 4">
            <a:extLst>
              <a:ext uri="{FF2B5EF4-FFF2-40B4-BE49-F238E27FC236}">
                <a16:creationId xmlns:a16="http://schemas.microsoft.com/office/drawing/2014/main" id="{D3CB50C9-2B0E-48E2-B3D7-9A7BFCFDAF73}"/>
              </a:ext>
            </a:extLst>
          </p:cNvPr>
          <p:cNvPicPr>
            <a:picLocks noChangeAspect="1"/>
          </p:cNvPicPr>
          <p:nvPr/>
        </p:nvPicPr>
        <p:blipFill rotWithShape="1">
          <a:blip r:embed="rId9"/>
          <a:srcRect l="17866" t="42758" r="61954" b="33339"/>
          <a:stretch/>
        </p:blipFill>
        <p:spPr>
          <a:xfrm>
            <a:off x="391886" y="3165822"/>
            <a:ext cx="2036269" cy="1229445"/>
          </a:xfrm>
          <a:prstGeom prst="rect">
            <a:avLst/>
          </a:prstGeom>
          <a:ln w="38100" cap="sq">
            <a:solidFill>
              <a:schemeClr val="bg2">
                <a:lumMod val="60000"/>
                <a:lumOff val="4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4" name="صورة 3">
            <a:extLst>
              <a:ext uri="{FF2B5EF4-FFF2-40B4-BE49-F238E27FC236}">
                <a16:creationId xmlns:a16="http://schemas.microsoft.com/office/drawing/2014/main" id="{D24C7323-3A65-400F-A2EB-C950694D2529}"/>
              </a:ext>
            </a:extLst>
          </p:cNvPr>
          <p:cNvPicPr>
            <a:picLocks noChangeAspect="1"/>
          </p:cNvPicPr>
          <p:nvPr/>
        </p:nvPicPr>
        <p:blipFill rotWithShape="1">
          <a:blip r:embed="rId10"/>
          <a:srcRect l="15128" t="49598" r="64872" b="17938"/>
          <a:stretch/>
        </p:blipFill>
        <p:spPr>
          <a:xfrm>
            <a:off x="4871676" y="445674"/>
            <a:ext cx="1828801" cy="1421546"/>
          </a:xfrm>
          <a:prstGeom prst="rect">
            <a:avLst/>
          </a:prstGeom>
          <a:ln w="38100" cap="sq">
            <a:solidFill>
              <a:schemeClr val="bg1">
                <a:lumMod val="90000"/>
              </a:schemeClr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7C35F06-1B6C-42B9-B50C-0EC5CCC046D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9411" y="2712465"/>
            <a:ext cx="1798064" cy="18134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فقاعة الكلام: مستطيلة مستديرة الزوايا 8">
            <a:extLst>
              <a:ext uri="{FF2B5EF4-FFF2-40B4-BE49-F238E27FC236}">
                <a16:creationId xmlns:a16="http://schemas.microsoft.com/office/drawing/2014/main" id="{C2197579-83EF-4EE9-A8CC-34A57C935109}"/>
              </a:ext>
            </a:extLst>
          </p:cNvPr>
          <p:cNvSpPr/>
          <p:nvPr/>
        </p:nvSpPr>
        <p:spPr>
          <a:xfrm>
            <a:off x="4863994" y="3380976"/>
            <a:ext cx="4164746" cy="886598"/>
          </a:xfrm>
          <a:prstGeom prst="wedgeRoundRectCallout">
            <a:avLst>
              <a:gd name="adj1" fmla="val -59713"/>
              <a:gd name="adj2" fmla="val 25512"/>
              <a:gd name="adj3" fmla="val 16667"/>
            </a:avLst>
          </a:prstGeom>
          <a:ln w="38100">
            <a:solidFill>
              <a:schemeClr val="tx2">
                <a:lumMod val="75000"/>
              </a:schemeClr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1" anchor="ctr"/>
          <a:lstStyle/>
          <a:p>
            <a:pPr algn="ctr"/>
            <a:r>
              <a:rPr lang="en-US" sz="1800" b="1" dirty="0">
                <a:solidFill>
                  <a:schemeClr val="tx2">
                    <a:lumMod val="75000"/>
                  </a:schemeClr>
                </a:solidFill>
              </a:rPr>
              <a:t>What animal partners do </a:t>
            </a:r>
          </a:p>
          <a:p>
            <a:pPr algn="ctr"/>
            <a:r>
              <a:rPr lang="en-US" sz="1800" b="1" dirty="0">
                <a:solidFill>
                  <a:schemeClr val="tx2">
                    <a:lumMod val="75000"/>
                  </a:schemeClr>
                </a:solidFill>
              </a:rPr>
              <a:t>you think this reading will discuss?</a:t>
            </a:r>
            <a:endParaRPr lang="ar-SA" sz="1800" b="1" dirty="0">
              <a:solidFill>
                <a:schemeClr val="tx2">
                  <a:lumMod val="75000"/>
                </a:schemeClr>
              </a:solidFill>
            </a:endParaRPr>
          </a:p>
        </p:txBody>
      </p:sp>
      <p:grpSp>
        <p:nvGrpSpPr>
          <p:cNvPr id="12" name="Google Shape;5550;p47">
            <a:extLst>
              <a:ext uri="{FF2B5EF4-FFF2-40B4-BE49-F238E27FC236}">
                <a16:creationId xmlns:a16="http://schemas.microsoft.com/office/drawing/2014/main" id="{DA3BE061-885F-4D56-8C12-22BC24903893}"/>
              </a:ext>
            </a:extLst>
          </p:cNvPr>
          <p:cNvGrpSpPr/>
          <p:nvPr/>
        </p:nvGrpSpPr>
        <p:grpSpPr>
          <a:xfrm>
            <a:off x="520514" y="926632"/>
            <a:ext cx="3936449" cy="559608"/>
            <a:chOff x="2392934" y="2021832"/>
            <a:chExt cx="4027024" cy="863414"/>
          </a:xfrm>
          <a:solidFill>
            <a:schemeClr val="tx2">
              <a:lumMod val="75000"/>
            </a:schemeClr>
          </a:solidFill>
        </p:grpSpPr>
        <p:grpSp>
          <p:nvGrpSpPr>
            <p:cNvPr id="13" name="Google Shape;5551;p47">
              <a:extLst>
                <a:ext uri="{FF2B5EF4-FFF2-40B4-BE49-F238E27FC236}">
                  <a16:creationId xmlns:a16="http://schemas.microsoft.com/office/drawing/2014/main" id="{536BF6CC-065D-4E89-8427-A5301F4E4C36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208" name="Google Shape;5552;p47">
                <a:extLst>
                  <a:ext uri="{FF2B5EF4-FFF2-40B4-BE49-F238E27FC236}">
                    <a16:creationId xmlns:a16="http://schemas.microsoft.com/office/drawing/2014/main" id="{8E2E9456-4FCF-4EC6-8857-00E3F20BBD42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553;p47">
                <a:extLst>
                  <a:ext uri="{FF2B5EF4-FFF2-40B4-BE49-F238E27FC236}">
                    <a16:creationId xmlns:a16="http://schemas.microsoft.com/office/drawing/2014/main" id="{433BE573-A45B-4C74-B701-4045D52B41A0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554;p47">
                <a:extLst>
                  <a:ext uri="{FF2B5EF4-FFF2-40B4-BE49-F238E27FC236}">
                    <a16:creationId xmlns:a16="http://schemas.microsoft.com/office/drawing/2014/main" id="{00059110-EDA6-49EF-A288-950B9158D96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555;p47">
                <a:extLst>
                  <a:ext uri="{FF2B5EF4-FFF2-40B4-BE49-F238E27FC236}">
                    <a16:creationId xmlns:a16="http://schemas.microsoft.com/office/drawing/2014/main" id="{05248B36-DBB1-40CF-98EA-23F226049B9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556;p47">
                <a:extLst>
                  <a:ext uri="{FF2B5EF4-FFF2-40B4-BE49-F238E27FC236}">
                    <a16:creationId xmlns:a16="http://schemas.microsoft.com/office/drawing/2014/main" id="{B5968375-976B-44C0-BE03-7AD14B7D2EAB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557;p47">
                <a:extLst>
                  <a:ext uri="{FF2B5EF4-FFF2-40B4-BE49-F238E27FC236}">
                    <a16:creationId xmlns:a16="http://schemas.microsoft.com/office/drawing/2014/main" id="{0B75BF94-E10A-4514-B38E-054241E89C11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558;p47">
                <a:extLst>
                  <a:ext uri="{FF2B5EF4-FFF2-40B4-BE49-F238E27FC236}">
                    <a16:creationId xmlns:a16="http://schemas.microsoft.com/office/drawing/2014/main" id="{CBC6DB52-2E37-47B2-A181-89675CA2454D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559;p47">
                <a:extLst>
                  <a:ext uri="{FF2B5EF4-FFF2-40B4-BE49-F238E27FC236}">
                    <a16:creationId xmlns:a16="http://schemas.microsoft.com/office/drawing/2014/main" id="{890DE542-E247-4383-8FA9-A8CF3C1BD76E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560;p47">
                <a:extLst>
                  <a:ext uri="{FF2B5EF4-FFF2-40B4-BE49-F238E27FC236}">
                    <a16:creationId xmlns:a16="http://schemas.microsoft.com/office/drawing/2014/main" id="{BA741C2B-70DC-4C16-AD55-ADDBA8B2E365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561;p47">
                <a:extLst>
                  <a:ext uri="{FF2B5EF4-FFF2-40B4-BE49-F238E27FC236}">
                    <a16:creationId xmlns:a16="http://schemas.microsoft.com/office/drawing/2014/main" id="{D6C1C5F0-45E5-4FA1-903E-A09F599260BC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562;p47">
                <a:extLst>
                  <a:ext uri="{FF2B5EF4-FFF2-40B4-BE49-F238E27FC236}">
                    <a16:creationId xmlns:a16="http://schemas.microsoft.com/office/drawing/2014/main" id="{6C69F17E-9DA8-4E48-A1E8-3A3B6DD8E8D7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563;p47">
                <a:extLst>
                  <a:ext uri="{FF2B5EF4-FFF2-40B4-BE49-F238E27FC236}">
                    <a16:creationId xmlns:a16="http://schemas.microsoft.com/office/drawing/2014/main" id="{ACC133BE-9346-4172-A5F6-713EA253EB40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564;p47">
                <a:extLst>
                  <a:ext uri="{FF2B5EF4-FFF2-40B4-BE49-F238E27FC236}">
                    <a16:creationId xmlns:a16="http://schemas.microsoft.com/office/drawing/2014/main" id="{2E792039-F2EE-4B44-9ABD-FA6CC30F282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565;p47">
                <a:extLst>
                  <a:ext uri="{FF2B5EF4-FFF2-40B4-BE49-F238E27FC236}">
                    <a16:creationId xmlns:a16="http://schemas.microsoft.com/office/drawing/2014/main" id="{4E71FB13-9E78-4622-BF9E-F12CB10C8AB2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566;p47">
                <a:extLst>
                  <a:ext uri="{FF2B5EF4-FFF2-40B4-BE49-F238E27FC236}">
                    <a16:creationId xmlns:a16="http://schemas.microsoft.com/office/drawing/2014/main" id="{8D4ED13C-9771-4366-896F-961B97175EAA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567;p47">
                <a:extLst>
                  <a:ext uri="{FF2B5EF4-FFF2-40B4-BE49-F238E27FC236}">
                    <a16:creationId xmlns:a16="http://schemas.microsoft.com/office/drawing/2014/main" id="{9048F1C6-4DE8-42DA-8029-CC174A886C6A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568;p47">
                <a:extLst>
                  <a:ext uri="{FF2B5EF4-FFF2-40B4-BE49-F238E27FC236}">
                    <a16:creationId xmlns:a16="http://schemas.microsoft.com/office/drawing/2014/main" id="{70FF423F-E5EC-4357-8292-5F61747316AE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569;p47">
                <a:extLst>
                  <a:ext uri="{FF2B5EF4-FFF2-40B4-BE49-F238E27FC236}">
                    <a16:creationId xmlns:a16="http://schemas.microsoft.com/office/drawing/2014/main" id="{C0B7F724-3D98-4744-9824-0C7F56682823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570;p47">
                <a:extLst>
                  <a:ext uri="{FF2B5EF4-FFF2-40B4-BE49-F238E27FC236}">
                    <a16:creationId xmlns:a16="http://schemas.microsoft.com/office/drawing/2014/main" id="{2F0252BD-15A5-42F9-A594-42970118EE9D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571;p47">
                <a:extLst>
                  <a:ext uri="{FF2B5EF4-FFF2-40B4-BE49-F238E27FC236}">
                    <a16:creationId xmlns:a16="http://schemas.microsoft.com/office/drawing/2014/main" id="{AA504D8B-C272-4967-B07B-61D8DD9E94FA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572;p47">
                <a:extLst>
                  <a:ext uri="{FF2B5EF4-FFF2-40B4-BE49-F238E27FC236}">
                    <a16:creationId xmlns:a16="http://schemas.microsoft.com/office/drawing/2014/main" id="{6A8540A1-2430-4B0C-AA8F-54B0BE8DD562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573;p47">
                <a:extLst>
                  <a:ext uri="{FF2B5EF4-FFF2-40B4-BE49-F238E27FC236}">
                    <a16:creationId xmlns:a16="http://schemas.microsoft.com/office/drawing/2014/main" id="{6243F2C3-D81A-457B-B8B7-49BE70E57971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574;p47">
                <a:extLst>
                  <a:ext uri="{FF2B5EF4-FFF2-40B4-BE49-F238E27FC236}">
                    <a16:creationId xmlns:a16="http://schemas.microsoft.com/office/drawing/2014/main" id="{D40EA336-F905-4DC0-9CE7-9EF19645E510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575;p47">
                <a:extLst>
                  <a:ext uri="{FF2B5EF4-FFF2-40B4-BE49-F238E27FC236}">
                    <a16:creationId xmlns:a16="http://schemas.microsoft.com/office/drawing/2014/main" id="{52248742-A4A7-4154-BA9A-A1904927012D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576;p47">
                <a:extLst>
                  <a:ext uri="{FF2B5EF4-FFF2-40B4-BE49-F238E27FC236}">
                    <a16:creationId xmlns:a16="http://schemas.microsoft.com/office/drawing/2014/main" id="{E162ACEE-C732-4CC4-8200-94B204BAD7FB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577;p47">
                <a:extLst>
                  <a:ext uri="{FF2B5EF4-FFF2-40B4-BE49-F238E27FC236}">
                    <a16:creationId xmlns:a16="http://schemas.microsoft.com/office/drawing/2014/main" id="{8D9783C7-74C6-45A3-874D-1D15381CFF58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578;p47">
                <a:extLst>
                  <a:ext uri="{FF2B5EF4-FFF2-40B4-BE49-F238E27FC236}">
                    <a16:creationId xmlns:a16="http://schemas.microsoft.com/office/drawing/2014/main" id="{E0BF7336-0278-41C9-AC06-B355D3C2AA0C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579;p47">
                <a:extLst>
                  <a:ext uri="{FF2B5EF4-FFF2-40B4-BE49-F238E27FC236}">
                    <a16:creationId xmlns:a16="http://schemas.microsoft.com/office/drawing/2014/main" id="{3046E889-CCE4-4064-8414-C51029F900CD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580;p47">
                <a:extLst>
                  <a:ext uri="{FF2B5EF4-FFF2-40B4-BE49-F238E27FC236}">
                    <a16:creationId xmlns:a16="http://schemas.microsoft.com/office/drawing/2014/main" id="{15AB47CD-2C80-4B4B-B44F-26952A98A45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581;p47">
                <a:extLst>
                  <a:ext uri="{FF2B5EF4-FFF2-40B4-BE49-F238E27FC236}">
                    <a16:creationId xmlns:a16="http://schemas.microsoft.com/office/drawing/2014/main" id="{9B05E5AF-C226-44B3-B2FF-1EC5FFC15A9F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582;p47">
                <a:extLst>
                  <a:ext uri="{FF2B5EF4-FFF2-40B4-BE49-F238E27FC236}">
                    <a16:creationId xmlns:a16="http://schemas.microsoft.com/office/drawing/2014/main" id="{FCA64BB2-9772-4AE5-B2DA-EB7016616BA4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583;p47">
                <a:extLst>
                  <a:ext uri="{FF2B5EF4-FFF2-40B4-BE49-F238E27FC236}">
                    <a16:creationId xmlns:a16="http://schemas.microsoft.com/office/drawing/2014/main" id="{F1B72A71-1D84-4387-88D9-78D69BA533BD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584;p47">
                <a:extLst>
                  <a:ext uri="{FF2B5EF4-FFF2-40B4-BE49-F238E27FC236}">
                    <a16:creationId xmlns:a16="http://schemas.microsoft.com/office/drawing/2014/main" id="{8591571B-B8EC-4CC1-8EBD-D1DCD0CA5206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585;p47">
                <a:extLst>
                  <a:ext uri="{FF2B5EF4-FFF2-40B4-BE49-F238E27FC236}">
                    <a16:creationId xmlns:a16="http://schemas.microsoft.com/office/drawing/2014/main" id="{86A3CDE2-7D05-478C-9F5B-7B8ABBDAB96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586;p47">
                <a:extLst>
                  <a:ext uri="{FF2B5EF4-FFF2-40B4-BE49-F238E27FC236}">
                    <a16:creationId xmlns:a16="http://schemas.microsoft.com/office/drawing/2014/main" id="{0A2E54BC-6225-4DE9-97E0-AA4C9FA633AD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587;p47">
                <a:extLst>
                  <a:ext uri="{FF2B5EF4-FFF2-40B4-BE49-F238E27FC236}">
                    <a16:creationId xmlns:a16="http://schemas.microsoft.com/office/drawing/2014/main" id="{A0EDF52F-3C74-4717-9952-4060BE27903E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588;p47">
                <a:extLst>
                  <a:ext uri="{FF2B5EF4-FFF2-40B4-BE49-F238E27FC236}">
                    <a16:creationId xmlns:a16="http://schemas.microsoft.com/office/drawing/2014/main" id="{4F63925C-82D8-426F-9695-3FA0F64F119E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589;p47">
                <a:extLst>
                  <a:ext uri="{FF2B5EF4-FFF2-40B4-BE49-F238E27FC236}">
                    <a16:creationId xmlns:a16="http://schemas.microsoft.com/office/drawing/2014/main" id="{FE91C18F-A33E-49CA-A8CC-CE88ED4D5711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590;p47">
                <a:extLst>
                  <a:ext uri="{FF2B5EF4-FFF2-40B4-BE49-F238E27FC236}">
                    <a16:creationId xmlns:a16="http://schemas.microsoft.com/office/drawing/2014/main" id="{62D3AD36-B673-481E-9638-F71871FFDD8D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591;p47">
                <a:extLst>
                  <a:ext uri="{FF2B5EF4-FFF2-40B4-BE49-F238E27FC236}">
                    <a16:creationId xmlns:a16="http://schemas.microsoft.com/office/drawing/2014/main" id="{86910DAA-1D06-406D-B0F1-539F43EFAD20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592;p47">
                <a:extLst>
                  <a:ext uri="{FF2B5EF4-FFF2-40B4-BE49-F238E27FC236}">
                    <a16:creationId xmlns:a16="http://schemas.microsoft.com/office/drawing/2014/main" id="{B762DED2-C551-4DB0-ACAD-BF9ABD63363C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593;p47">
                <a:extLst>
                  <a:ext uri="{FF2B5EF4-FFF2-40B4-BE49-F238E27FC236}">
                    <a16:creationId xmlns:a16="http://schemas.microsoft.com/office/drawing/2014/main" id="{32BDD05C-89E9-43D2-82F7-A19612FDBDD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594;p47">
                <a:extLst>
                  <a:ext uri="{FF2B5EF4-FFF2-40B4-BE49-F238E27FC236}">
                    <a16:creationId xmlns:a16="http://schemas.microsoft.com/office/drawing/2014/main" id="{C91C0B36-60C4-4C6E-971F-4D36CB1E3E43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595;p47">
                <a:extLst>
                  <a:ext uri="{FF2B5EF4-FFF2-40B4-BE49-F238E27FC236}">
                    <a16:creationId xmlns:a16="http://schemas.microsoft.com/office/drawing/2014/main" id="{C94563CA-6222-4F0D-A8AB-7AEBD55240DE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596;p47">
                <a:extLst>
                  <a:ext uri="{FF2B5EF4-FFF2-40B4-BE49-F238E27FC236}">
                    <a16:creationId xmlns:a16="http://schemas.microsoft.com/office/drawing/2014/main" id="{5DE566A7-1B37-4184-9523-F8CDF46028B4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597;p47">
                <a:extLst>
                  <a:ext uri="{FF2B5EF4-FFF2-40B4-BE49-F238E27FC236}">
                    <a16:creationId xmlns:a16="http://schemas.microsoft.com/office/drawing/2014/main" id="{D2D582F3-730F-4F00-8B9D-2E004D382E68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598;p47">
                <a:extLst>
                  <a:ext uri="{FF2B5EF4-FFF2-40B4-BE49-F238E27FC236}">
                    <a16:creationId xmlns:a16="http://schemas.microsoft.com/office/drawing/2014/main" id="{BA6B2C40-FD3D-4301-8101-FDB9529DD405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599;p47">
                <a:extLst>
                  <a:ext uri="{FF2B5EF4-FFF2-40B4-BE49-F238E27FC236}">
                    <a16:creationId xmlns:a16="http://schemas.microsoft.com/office/drawing/2014/main" id="{CF25769C-4E2B-4CBB-88F2-95161E0E7A08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600;p47">
                <a:extLst>
                  <a:ext uri="{FF2B5EF4-FFF2-40B4-BE49-F238E27FC236}">
                    <a16:creationId xmlns:a16="http://schemas.microsoft.com/office/drawing/2014/main" id="{2E78E839-4D74-4BBA-9B06-41813A1C3618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601;p47">
                <a:extLst>
                  <a:ext uri="{FF2B5EF4-FFF2-40B4-BE49-F238E27FC236}">
                    <a16:creationId xmlns:a16="http://schemas.microsoft.com/office/drawing/2014/main" id="{F43A1E80-8AC0-42BF-BFF8-3877A473F441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602;p47">
                <a:extLst>
                  <a:ext uri="{FF2B5EF4-FFF2-40B4-BE49-F238E27FC236}">
                    <a16:creationId xmlns:a16="http://schemas.microsoft.com/office/drawing/2014/main" id="{94A00F06-527C-41B5-9235-FF7B777D042B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603;p47">
                <a:extLst>
                  <a:ext uri="{FF2B5EF4-FFF2-40B4-BE49-F238E27FC236}">
                    <a16:creationId xmlns:a16="http://schemas.microsoft.com/office/drawing/2014/main" id="{C0944A6F-78BD-485E-9FBC-1A93511C159A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604;p47">
                <a:extLst>
                  <a:ext uri="{FF2B5EF4-FFF2-40B4-BE49-F238E27FC236}">
                    <a16:creationId xmlns:a16="http://schemas.microsoft.com/office/drawing/2014/main" id="{4F7E8C37-D960-47C5-BF46-87D0D2A73A2D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605;p47">
                <a:extLst>
                  <a:ext uri="{FF2B5EF4-FFF2-40B4-BE49-F238E27FC236}">
                    <a16:creationId xmlns:a16="http://schemas.microsoft.com/office/drawing/2014/main" id="{9582DFEC-A5F1-42E7-B42A-F8554E05F45C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606;p47">
                <a:extLst>
                  <a:ext uri="{FF2B5EF4-FFF2-40B4-BE49-F238E27FC236}">
                    <a16:creationId xmlns:a16="http://schemas.microsoft.com/office/drawing/2014/main" id="{C5245AC8-875C-4DBF-B845-945D1A5F6712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607;p47">
                <a:extLst>
                  <a:ext uri="{FF2B5EF4-FFF2-40B4-BE49-F238E27FC236}">
                    <a16:creationId xmlns:a16="http://schemas.microsoft.com/office/drawing/2014/main" id="{8B22D5E7-5762-4685-9CB9-49D0BC1A6D83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608;p47">
                <a:extLst>
                  <a:ext uri="{FF2B5EF4-FFF2-40B4-BE49-F238E27FC236}">
                    <a16:creationId xmlns:a16="http://schemas.microsoft.com/office/drawing/2014/main" id="{F7C55B8D-10B3-4084-BBC3-37FBBFDE5EF3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609;p47">
                <a:extLst>
                  <a:ext uri="{FF2B5EF4-FFF2-40B4-BE49-F238E27FC236}">
                    <a16:creationId xmlns:a16="http://schemas.microsoft.com/office/drawing/2014/main" id="{E6498FD7-1BDB-4328-B229-F23786316A8D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610;p47">
                <a:extLst>
                  <a:ext uri="{FF2B5EF4-FFF2-40B4-BE49-F238E27FC236}">
                    <a16:creationId xmlns:a16="http://schemas.microsoft.com/office/drawing/2014/main" id="{9BA361B4-6BB0-4BBE-B752-D9ACE3010C8B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611;p47">
                <a:extLst>
                  <a:ext uri="{FF2B5EF4-FFF2-40B4-BE49-F238E27FC236}">
                    <a16:creationId xmlns:a16="http://schemas.microsoft.com/office/drawing/2014/main" id="{7F06DD0B-569A-4F6F-B2C9-20FBB94BFEDE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612;p47">
                <a:extLst>
                  <a:ext uri="{FF2B5EF4-FFF2-40B4-BE49-F238E27FC236}">
                    <a16:creationId xmlns:a16="http://schemas.microsoft.com/office/drawing/2014/main" id="{BF6B347D-26F1-4E1E-B2D1-060583494A13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613;p47">
                <a:extLst>
                  <a:ext uri="{FF2B5EF4-FFF2-40B4-BE49-F238E27FC236}">
                    <a16:creationId xmlns:a16="http://schemas.microsoft.com/office/drawing/2014/main" id="{4D47CAA3-562C-4CA3-AD70-7359B79194C5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614;p47">
                <a:extLst>
                  <a:ext uri="{FF2B5EF4-FFF2-40B4-BE49-F238E27FC236}">
                    <a16:creationId xmlns:a16="http://schemas.microsoft.com/office/drawing/2014/main" id="{E70C06C6-EDAA-40D7-8E9C-946225826B1D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615;p47">
                <a:extLst>
                  <a:ext uri="{FF2B5EF4-FFF2-40B4-BE49-F238E27FC236}">
                    <a16:creationId xmlns:a16="http://schemas.microsoft.com/office/drawing/2014/main" id="{C8068019-DB84-4F47-9567-A270217E2A76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616;p47">
                <a:extLst>
                  <a:ext uri="{FF2B5EF4-FFF2-40B4-BE49-F238E27FC236}">
                    <a16:creationId xmlns:a16="http://schemas.microsoft.com/office/drawing/2014/main" id="{7F210E15-69F6-4C19-B277-E863FABF5C72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617;p47">
                <a:extLst>
                  <a:ext uri="{FF2B5EF4-FFF2-40B4-BE49-F238E27FC236}">
                    <a16:creationId xmlns:a16="http://schemas.microsoft.com/office/drawing/2014/main" id="{92EC95BD-8074-4B58-975B-2A54594C4DA2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618;p47">
                <a:extLst>
                  <a:ext uri="{FF2B5EF4-FFF2-40B4-BE49-F238E27FC236}">
                    <a16:creationId xmlns:a16="http://schemas.microsoft.com/office/drawing/2014/main" id="{0D11FEDC-C386-4BC7-99F1-CB4CB497529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619;p47">
                <a:extLst>
                  <a:ext uri="{FF2B5EF4-FFF2-40B4-BE49-F238E27FC236}">
                    <a16:creationId xmlns:a16="http://schemas.microsoft.com/office/drawing/2014/main" id="{E5D517C8-F972-4B7A-B79E-C7DC81E3A5D6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620;p47">
                <a:extLst>
                  <a:ext uri="{FF2B5EF4-FFF2-40B4-BE49-F238E27FC236}">
                    <a16:creationId xmlns:a16="http://schemas.microsoft.com/office/drawing/2014/main" id="{1A83EB05-70D8-4FE3-AC6B-D08B8C27AF39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621;p47">
                <a:extLst>
                  <a:ext uri="{FF2B5EF4-FFF2-40B4-BE49-F238E27FC236}">
                    <a16:creationId xmlns:a16="http://schemas.microsoft.com/office/drawing/2014/main" id="{5449B240-D6FF-4637-9A56-4A84B378A734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622;p47">
                <a:extLst>
                  <a:ext uri="{FF2B5EF4-FFF2-40B4-BE49-F238E27FC236}">
                    <a16:creationId xmlns:a16="http://schemas.microsoft.com/office/drawing/2014/main" id="{02BE2619-8CD6-40C2-91EA-5912B3D69DB4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623;p47">
                <a:extLst>
                  <a:ext uri="{FF2B5EF4-FFF2-40B4-BE49-F238E27FC236}">
                    <a16:creationId xmlns:a16="http://schemas.microsoft.com/office/drawing/2014/main" id="{6C64E1F7-1D90-41E5-9B4B-EA3B45BA58C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624;p47">
                <a:extLst>
                  <a:ext uri="{FF2B5EF4-FFF2-40B4-BE49-F238E27FC236}">
                    <a16:creationId xmlns:a16="http://schemas.microsoft.com/office/drawing/2014/main" id="{4985833A-44A5-4C31-8C9A-8CD865CFED27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625;p47">
                <a:extLst>
                  <a:ext uri="{FF2B5EF4-FFF2-40B4-BE49-F238E27FC236}">
                    <a16:creationId xmlns:a16="http://schemas.microsoft.com/office/drawing/2014/main" id="{C4E1D90B-7112-47DB-94E0-F6F4806F4AE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626;p47">
                <a:extLst>
                  <a:ext uri="{FF2B5EF4-FFF2-40B4-BE49-F238E27FC236}">
                    <a16:creationId xmlns:a16="http://schemas.microsoft.com/office/drawing/2014/main" id="{1A40F612-5B81-4CB3-B393-577099EF23C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627;p47">
                <a:extLst>
                  <a:ext uri="{FF2B5EF4-FFF2-40B4-BE49-F238E27FC236}">
                    <a16:creationId xmlns:a16="http://schemas.microsoft.com/office/drawing/2014/main" id="{21518580-9D4D-47A4-934B-D086EFA29121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628;p47">
                <a:extLst>
                  <a:ext uri="{FF2B5EF4-FFF2-40B4-BE49-F238E27FC236}">
                    <a16:creationId xmlns:a16="http://schemas.microsoft.com/office/drawing/2014/main" id="{B6BDD0CB-FC76-4822-8EC7-BFBE026E913E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629;p47">
                <a:extLst>
                  <a:ext uri="{FF2B5EF4-FFF2-40B4-BE49-F238E27FC236}">
                    <a16:creationId xmlns:a16="http://schemas.microsoft.com/office/drawing/2014/main" id="{F7924867-7744-4F1C-9CE8-59CEEB7BD69A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630;p47">
                <a:extLst>
                  <a:ext uri="{FF2B5EF4-FFF2-40B4-BE49-F238E27FC236}">
                    <a16:creationId xmlns:a16="http://schemas.microsoft.com/office/drawing/2014/main" id="{CC7C8E5B-7EE2-4C10-9A7A-56732868D747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631;p47">
                <a:extLst>
                  <a:ext uri="{FF2B5EF4-FFF2-40B4-BE49-F238E27FC236}">
                    <a16:creationId xmlns:a16="http://schemas.microsoft.com/office/drawing/2014/main" id="{F890A6F3-B5A8-4C5B-BE19-BB6C7704A30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632;p47">
                <a:extLst>
                  <a:ext uri="{FF2B5EF4-FFF2-40B4-BE49-F238E27FC236}">
                    <a16:creationId xmlns:a16="http://schemas.microsoft.com/office/drawing/2014/main" id="{AC1DC3D4-CC4F-437F-BAFF-A5EC3CDBA7CE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633;p47">
                <a:extLst>
                  <a:ext uri="{FF2B5EF4-FFF2-40B4-BE49-F238E27FC236}">
                    <a16:creationId xmlns:a16="http://schemas.microsoft.com/office/drawing/2014/main" id="{E46A4554-B44C-4A15-B888-5324243C61B0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634;p47">
                <a:extLst>
                  <a:ext uri="{FF2B5EF4-FFF2-40B4-BE49-F238E27FC236}">
                    <a16:creationId xmlns:a16="http://schemas.microsoft.com/office/drawing/2014/main" id="{D36502BD-BDDE-43C7-8E3C-B93AFA3BE630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635;p47">
                <a:extLst>
                  <a:ext uri="{FF2B5EF4-FFF2-40B4-BE49-F238E27FC236}">
                    <a16:creationId xmlns:a16="http://schemas.microsoft.com/office/drawing/2014/main" id="{0370D041-3BB9-4EAE-8183-F92012E07521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636;p47">
                <a:extLst>
                  <a:ext uri="{FF2B5EF4-FFF2-40B4-BE49-F238E27FC236}">
                    <a16:creationId xmlns:a16="http://schemas.microsoft.com/office/drawing/2014/main" id="{DCAA3AAA-85C9-4FCD-85F9-8B281D86DF35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637;p47">
                <a:extLst>
                  <a:ext uri="{FF2B5EF4-FFF2-40B4-BE49-F238E27FC236}">
                    <a16:creationId xmlns:a16="http://schemas.microsoft.com/office/drawing/2014/main" id="{FF0138E1-85C8-4517-A266-E30AA6E77EDF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638;p47">
                <a:extLst>
                  <a:ext uri="{FF2B5EF4-FFF2-40B4-BE49-F238E27FC236}">
                    <a16:creationId xmlns:a16="http://schemas.microsoft.com/office/drawing/2014/main" id="{61DE65BF-E892-40BB-AAF2-39A42541D202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639;p47">
                <a:extLst>
                  <a:ext uri="{FF2B5EF4-FFF2-40B4-BE49-F238E27FC236}">
                    <a16:creationId xmlns:a16="http://schemas.microsoft.com/office/drawing/2014/main" id="{140C0BB1-43E0-4850-B95A-6B78E61065C1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640;p47">
                <a:extLst>
                  <a:ext uri="{FF2B5EF4-FFF2-40B4-BE49-F238E27FC236}">
                    <a16:creationId xmlns:a16="http://schemas.microsoft.com/office/drawing/2014/main" id="{1E2C29EF-C42F-4EEA-8EF6-ED4E619B6DEE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641;p47">
                <a:extLst>
                  <a:ext uri="{FF2B5EF4-FFF2-40B4-BE49-F238E27FC236}">
                    <a16:creationId xmlns:a16="http://schemas.microsoft.com/office/drawing/2014/main" id="{49FA36F8-0955-491F-B072-D3C79DF3CAF1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642;p47">
                <a:extLst>
                  <a:ext uri="{FF2B5EF4-FFF2-40B4-BE49-F238E27FC236}">
                    <a16:creationId xmlns:a16="http://schemas.microsoft.com/office/drawing/2014/main" id="{16F1A616-0EDF-4A57-A2ED-EB310DA9A015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643;p47">
                <a:extLst>
                  <a:ext uri="{FF2B5EF4-FFF2-40B4-BE49-F238E27FC236}">
                    <a16:creationId xmlns:a16="http://schemas.microsoft.com/office/drawing/2014/main" id="{8DB61C43-9238-4D03-B6EB-573C98229828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644;p47">
                <a:extLst>
                  <a:ext uri="{FF2B5EF4-FFF2-40B4-BE49-F238E27FC236}">
                    <a16:creationId xmlns:a16="http://schemas.microsoft.com/office/drawing/2014/main" id="{7527F3FE-4EEC-4186-8898-95465B6F1BCA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645;p47">
                <a:extLst>
                  <a:ext uri="{FF2B5EF4-FFF2-40B4-BE49-F238E27FC236}">
                    <a16:creationId xmlns:a16="http://schemas.microsoft.com/office/drawing/2014/main" id="{E2EF1C41-9DE6-4BAA-98A1-5C6C47CD81CD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646;p47">
                <a:extLst>
                  <a:ext uri="{FF2B5EF4-FFF2-40B4-BE49-F238E27FC236}">
                    <a16:creationId xmlns:a16="http://schemas.microsoft.com/office/drawing/2014/main" id="{2359FD82-60F7-4570-A5B3-579545F562FF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647;p47">
                <a:extLst>
                  <a:ext uri="{FF2B5EF4-FFF2-40B4-BE49-F238E27FC236}">
                    <a16:creationId xmlns:a16="http://schemas.microsoft.com/office/drawing/2014/main" id="{24E81E20-B56C-47C6-B017-0582A5E367E5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648;p47">
                <a:extLst>
                  <a:ext uri="{FF2B5EF4-FFF2-40B4-BE49-F238E27FC236}">
                    <a16:creationId xmlns:a16="http://schemas.microsoft.com/office/drawing/2014/main" id="{8072E9BD-235B-47A0-B012-581A41E34116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649;p47">
                <a:extLst>
                  <a:ext uri="{FF2B5EF4-FFF2-40B4-BE49-F238E27FC236}">
                    <a16:creationId xmlns:a16="http://schemas.microsoft.com/office/drawing/2014/main" id="{8966A316-C7EC-4CDA-8C3F-4953AE58B828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650;p47">
                <a:extLst>
                  <a:ext uri="{FF2B5EF4-FFF2-40B4-BE49-F238E27FC236}">
                    <a16:creationId xmlns:a16="http://schemas.microsoft.com/office/drawing/2014/main" id="{832030F9-F6E9-45AE-8CEE-9ED27CC7E60A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651;p47">
                <a:extLst>
                  <a:ext uri="{FF2B5EF4-FFF2-40B4-BE49-F238E27FC236}">
                    <a16:creationId xmlns:a16="http://schemas.microsoft.com/office/drawing/2014/main" id="{31C46468-2130-4382-9A33-7CF5C1016F90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652;p47">
                <a:extLst>
                  <a:ext uri="{FF2B5EF4-FFF2-40B4-BE49-F238E27FC236}">
                    <a16:creationId xmlns:a16="http://schemas.microsoft.com/office/drawing/2014/main" id="{F2C5EAD0-5180-4B16-AB98-7828ECB6BA67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653;p47">
                <a:extLst>
                  <a:ext uri="{FF2B5EF4-FFF2-40B4-BE49-F238E27FC236}">
                    <a16:creationId xmlns:a16="http://schemas.microsoft.com/office/drawing/2014/main" id="{F4877F09-DA9E-430B-9FFA-B2C0D6864089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654;p47">
                <a:extLst>
                  <a:ext uri="{FF2B5EF4-FFF2-40B4-BE49-F238E27FC236}">
                    <a16:creationId xmlns:a16="http://schemas.microsoft.com/office/drawing/2014/main" id="{278DBBFA-B9CA-4B1A-84A7-B408C75684EF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655;p47">
                <a:extLst>
                  <a:ext uri="{FF2B5EF4-FFF2-40B4-BE49-F238E27FC236}">
                    <a16:creationId xmlns:a16="http://schemas.microsoft.com/office/drawing/2014/main" id="{6398F660-791F-4446-9844-27C54DC69ADE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656;p47">
                <a:extLst>
                  <a:ext uri="{FF2B5EF4-FFF2-40B4-BE49-F238E27FC236}">
                    <a16:creationId xmlns:a16="http://schemas.microsoft.com/office/drawing/2014/main" id="{1C9E4C79-A1FB-4569-AFCB-85D5D7ED3967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657;p47">
                <a:extLst>
                  <a:ext uri="{FF2B5EF4-FFF2-40B4-BE49-F238E27FC236}">
                    <a16:creationId xmlns:a16="http://schemas.microsoft.com/office/drawing/2014/main" id="{FA6F0C2A-763D-4156-8232-80E4043AEAA4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658;p47">
                <a:extLst>
                  <a:ext uri="{FF2B5EF4-FFF2-40B4-BE49-F238E27FC236}">
                    <a16:creationId xmlns:a16="http://schemas.microsoft.com/office/drawing/2014/main" id="{B6B8E1DC-1E96-4CD6-81C1-B317F611A0A0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659;p47">
                <a:extLst>
                  <a:ext uri="{FF2B5EF4-FFF2-40B4-BE49-F238E27FC236}">
                    <a16:creationId xmlns:a16="http://schemas.microsoft.com/office/drawing/2014/main" id="{3F524469-8812-4747-B131-64DFE664EA38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660;p47">
                <a:extLst>
                  <a:ext uri="{FF2B5EF4-FFF2-40B4-BE49-F238E27FC236}">
                    <a16:creationId xmlns:a16="http://schemas.microsoft.com/office/drawing/2014/main" id="{5CCE7D4C-34D2-4F2C-9BB3-AC3DE27EA2A7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661;p47">
                <a:extLst>
                  <a:ext uri="{FF2B5EF4-FFF2-40B4-BE49-F238E27FC236}">
                    <a16:creationId xmlns:a16="http://schemas.microsoft.com/office/drawing/2014/main" id="{9E30575F-F12C-4351-A0B9-F07CBED14E2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662;p47">
                <a:extLst>
                  <a:ext uri="{FF2B5EF4-FFF2-40B4-BE49-F238E27FC236}">
                    <a16:creationId xmlns:a16="http://schemas.microsoft.com/office/drawing/2014/main" id="{1456E17D-EF3E-4227-8864-4CEE20CE934C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663;p47">
                <a:extLst>
                  <a:ext uri="{FF2B5EF4-FFF2-40B4-BE49-F238E27FC236}">
                    <a16:creationId xmlns:a16="http://schemas.microsoft.com/office/drawing/2014/main" id="{932820BD-C8BA-472C-BA9A-6B287B08BCB1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664;p47">
                <a:extLst>
                  <a:ext uri="{FF2B5EF4-FFF2-40B4-BE49-F238E27FC236}">
                    <a16:creationId xmlns:a16="http://schemas.microsoft.com/office/drawing/2014/main" id="{09CBA300-D80B-412B-9513-9C3B8964106A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665;p47">
                <a:extLst>
                  <a:ext uri="{FF2B5EF4-FFF2-40B4-BE49-F238E27FC236}">
                    <a16:creationId xmlns:a16="http://schemas.microsoft.com/office/drawing/2014/main" id="{88AB231F-C061-4559-9112-005B207D26FD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666;p47">
                <a:extLst>
                  <a:ext uri="{FF2B5EF4-FFF2-40B4-BE49-F238E27FC236}">
                    <a16:creationId xmlns:a16="http://schemas.microsoft.com/office/drawing/2014/main" id="{27EC8648-07D4-4FD6-B190-A2E294CCB25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667;p47">
                <a:extLst>
                  <a:ext uri="{FF2B5EF4-FFF2-40B4-BE49-F238E27FC236}">
                    <a16:creationId xmlns:a16="http://schemas.microsoft.com/office/drawing/2014/main" id="{FBAB9779-67BB-4AA9-89F8-F634D595E1C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668;p47">
                <a:extLst>
                  <a:ext uri="{FF2B5EF4-FFF2-40B4-BE49-F238E27FC236}">
                    <a16:creationId xmlns:a16="http://schemas.microsoft.com/office/drawing/2014/main" id="{FA18FCC8-0607-4A3A-8391-0CB7CBC256F7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669;p47">
                <a:extLst>
                  <a:ext uri="{FF2B5EF4-FFF2-40B4-BE49-F238E27FC236}">
                    <a16:creationId xmlns:a16="http://schemas.microsoft.com/office/drawing/2014/main" id="{D830C67D-9CA5-4A0E-B390-8C03F4B339EB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670;p47">
                <a:extLst>
                  <a:ext uri="{FF2B5EF4-FFF2-40B4-BE49-F238E27FC236}">
                    <a16:creationId xmlns:a16="http://schemas.microsoft.com/office/drawing/2014/main" id="{4ACA8F82-CC3A-48E8-A841-875D0BC44B94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671;p47">
                <a:extLst>
                  <a:ext uri="{FF2B5EF4-FFF2-40B4-BE49-F238E27FC236}">
                    <a16:creationId xmlns:a16="http://schemas.microsoft.com/office/drawing/2014/main" id="{089CD1D5-2FDA-44CE-B71A-7F5A7800EB15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672;p47">
                <a:extLst>
                  <a:ext uri="{FF2B5EF4-FFF2-40B4-BE49-F238E27FC236}">
                    <a16:creationId xmlns:a16="http://schemas.microsoft.com/office/drawing/2014/main" id="{577EDCF9-D48A-4998-BD4C-88E2083F596E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673;p47">
                <a:extLst>
                  <a:ext uri="{FF2B5EF4-FFF2-40B4-BE49-F238E27FC236}">
                    <a16:creationId xmlns:a16="http://schemas.microsoft.com/office/drawing/2014/main" id="{EA652509-F777-4DB4-8275-73F492451271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674;p47">
                <a:extLst>
                  <a:ext uri="{FF2B5EF4-FFF2-40B4-BE49-F238E27FC236}">
                    <a16:creationId xmlns:a16="http://schemas.microsoft.com/office/drawing/2014/main" id="{A5ED4E58-39B0-470B-AF4F-7D0C6F084730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675;p47">
                <a:extLst>
                  <a:ext uri="{FF2B5EF4-FFF2-40B4-BE49-F238E27FC236}">
                    <a16:creationId xmlns:a16="http://schemas.microsoft.com/office/drawing/2014/main" id="{EEAB1DC5-3A0A-440A-B8D2-28B4459FED51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676;p47">
                <a:extLst>
                  <a:ext uri="{FF2B5EF4-FFF2-40B4-BE49-F238E27FC236}">
                    <a16:creationId xmlns:a16="http://schemas.microsoft.com/office/drawing/2014/main" id="{5CE23D90-CA1D-4EB7-A651-8D5721B67ADA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677;p47">
                <a:extLst>
                  <a:ext uri="{FF2B5EF4-FFF2-40B4-BE49-F238E27FC236}">
                    <a16:creationId xmlns:a16="http://schemas.microsoft.com/office/drawing/2014/main" id="{6542FFD0-F2B8-4F28-8A96-95F9A759A9B9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678;p47">
                <a:extLst>
                  <a:ext uri="{FF2B5EF4-FFF2-40B4-BE49-F238E27FC236}">
                    <a16:creationId xmlns:a16="http://schemas.microsoft.com/office/drawing/2014/main" id="{072B3F0F-0DED-4FE5-9909-8CC24FDF59B3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679;p47">
                <a:extLst>
                  <a:ext uri="{FF2B5EF4-FFF2-40B4-BE49-F238E27FC236}">
                    <a16:creationId xmlns:a16="http://schemas.microsoft.com/office/drawing/2014/main" id="{62CAEBDD-46BA-434C-A957-2E7ACBC32987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680;p47">
                <a:extLst>
                  <a:ext uri="{FF2B5EF4-FFF2-40B4-BE49-F238E27FC236}">
                    <a16:creationId xmlns:a16="http://schemas.microsoft.com/office/drawing/2014/main" id="{79F7ABE2-E4A3-458F-92CD-0D97565B3B63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681;p47">
                <a:extLst>
                  <a:ext uri="{FF2B5EF4-FFF2-40B4-BE49-F238E27FC236}">
                    <a16:creationId xmlns:a16="http://schemas.microsoft.com/office/drawing/2014/main" id="{81DD264E-BE43-4E31-89A3-F6DDF81455EC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682;p47">
                <a:extLst>
                  <a:ext uri="{FF2B5EF4-FFF2-40B4-BE49-F238E27FC236}">
                    <a16:creationId xmlns:a16="http://schemas.microsoft.com/office/drawing/2014/main" id="{3E03DCE8-6B3D-439D-A0E1-93E5D8202AC2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683;p47">
                <a:extLst>
                  <a:ext uri="{FF2B5EF4-FFF2-40B4-BE49-F238E27FC236}">
                    <a16:creationId xmlns:a16="http://schemas.microsoft.com/office/drawing/2014/main" id="{B21C6221-2A44-4498-8AE0-1FAAA2AFD001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684;p47">
                <a:extLst>
                  <a:ext uri="{FF2B5EF4-FFF2-40B4-BE49-F238E27FC236}">
                    <a16:creationId xmlns:a16="http://schemas.microsoft.com/office/drawing/2014/main" id="{C33A3237-1A4C-43DE-A23F-898E4A349DA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685;p47">
                <a:extLst>
                  <a:ext uri="{FF2B5EF4-FFF2-40B4-BE49-F238E27FC236}">
                    <a16:creationId xmlns:a16="http://schemas.microsoft.com/office/drawing/2014/main" id="{BEF070E9-38F6-439F-AA50-599DADE766D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686;p47">
                <a:extLst>
                  <a:ext uri="{FF2B5EF4-FFF2-40B4-BE49-F238E27FC236}">
                    <a16:creationId xmlns:a16="http://schemas.microsoft.com/office/drawing/2014/main" id="{8ECA2522-DC54-43A9-8689-A2D2D932602C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687;p47">
                <a:extLst>
                  <a:ext uri="{FF2B5EF4-FFF2-40B4-BE49-F238E27FC236}">
                    <a16:creationId xmlns:a16="http://schemas.microsoft.com/office/drawing/2014/main" id="{E87DDED9-C007-41D4-9E79-A46A023E418A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688;p47">
                <a:extLst>
                  <a:ext uri="{FF2B5EF4-FFF2-40B4-BE49-F238E27FC236}">
                    <a16:creationId xmlns:a16="http://schemas.microsoft.com/office/drawing/2014/main" id="{3EAAE9F5-D80A-4336-9F7E-F28CBE1FD0D7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689;p47">
                <a:extLst>
                  <a:ext uri="{FF2B5EF4-FFF2-40B4-BE49-F238E27FC236}">
                    <a16:creationId xmlns:a16="http://schemas.microsoft.com/office/drawing/2014/main" id="{AE3E151A-CE58-4684-A791-466AC602D4A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690;p47">
                <a:extLst>
                  <a:ext uri="{FF2B5EF4-FFF2-40B4-BE49-F238E27FC236}">
                    <a16:creationId xmlns:a16="http://schemas.microsoft.com/office/drawing/2014/main" id="{B1FE64DC-8D26-46B8-8913-CFAC30CB2406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691;p47">
                <a:extLst>
                  <a:ext uri="{FF2B5EF4-FFF2-40B4-BE49-F238E27FC236}">
                    <a16:creationId xmlns:a16="http://schemas.microsoft.com/office/drawing/2014/main" id="{703304C3-7FE8-497A-B26B-CCBB5C2DA8A3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692;p47">
                <a:extLst>
                  <a:ext uri="{FF2B5EF4-FFF2-40B4-BE49-F238E27FC236}">
                    <a16:creationId xmlns:a16="http://schemas.microsoft.com/office/drawing/2014/main" id="{6403B834-719B-40D8-AC31-4F1BE655D1E2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693;p47">
                <a:extLst>
                  <a:ext uri="{FF2B5EF4-FFF2-40B4-BE49-F238E27FC236}">
                    <a16:creationId xmlns:a16="http://schemas.microsoft.com/office/drawing/2014/main" id="{21F5953A-E7AA-4113-AAB9-93AA0516C228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694;p47">
                <a:extLst>
                  <a:ext uri="{FF2B5EF4-FFF2-40B4-BE49-F238E27FC236}">
                    <a16:creationId xmlns:a16="http://schemas.microsoft.com/office/drawing/2014/main" id="{593194AF-6AB6-4F9F-832E-396FA64E4CAE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695;p47">
                <a:extLst>
                  <a:ext uri="{FF2B5EF4-FFF2-40B4-BE49-F238E27FC236}">
                    <a16:creationId xmlns:a16="http://schemas.microsoft.com/office/drawing/2014/main" id="{DC59B7D4-5412-4F0D-8A7D-19E09B74B3FC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696;p47">
                <a:extLst>
                  <a:ext uri="{FF2B5EF4-FFF2-40B4-BE49-F238E27FC236}">
                    <a16:creationId xmlns:a16="http://schemas.microsoft.com/office/drawing/2014/main" id="{91881CF3-9AAF-4FAF-98B8-471DC71F9A97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697;p47">
                <a:extLst>
                  <a:ext uri="{FF2B5EF4-FFF2-40B4-BE49-F238E27FC236}">
                    <a16:creationId xmlns:a16="http://schemas.microsoft.com/office/drawing/2014/main" id="{D697431A-BFEA-49D9-BE52-9C20A049DD6C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698;p47">
                <a:extLst>
                  <a:ext uri="{FF2B5EF4-FFF2-40B4-BE49-F238E27FC236}">
                    <a16:creationId xmlns:a16="http://schemas.microsoft.com/office/drawing/2014/main" id="{C1A414A4-CF3D-46AE-824A-B198138A7ACE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699;p47">
                <a:extLst>
                  <a:ext uri="{FF2B5EF4-FFF2-40B4-BE49-F238E27FC236}">
                    <a16:creationId xmlns:a16="http://schemas.microsoft.com/office/drawing/2014/main" id="{40370390-3B58-4848-BE4D-3F352227E087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700;p47">
                <a:extLst>
                  <a:ext uri="{FF2B5EF4-FFF2-40B4-BE49-F238E27FC236}">
                    <a16:creationId xmlns:a16="http://schemas.microsoft.com/office/drawing/2014/main" id="{0B455697-98A8-4F30-B64E-0DC7000B6171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701;p47">
                <a:extLst>
                  <a:ext uri="{FF2B5EF4-FFF2-40B4-BE49-F238E27FC236}">
                    <a16:creationId xmlns:a16="http://schemas.microsoft.com/office/drawing/2014/main" id="{ACDDBB98-9E3D-40A4-B7DA-497713CDD78A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702;p47">
                <a:extLst>
                  <a:ext uri="{FF2B5EF4-FFF2-40B4-BE49-F238E27FC236}">
                    <a16:creationId xmlns:a16="http://schemas.microsoft.com/office/drawing/2014/main" id="{314CFEEA-7A00-49D5-9F2F-C7F26FCE9475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703;p47">
                <a:extLst>
                  <a:ext uri="{FF2B5EF4-FFF2-40B4-BE49-F238E27FC236}">
                    <a16:creationId xmlns:a16="http://schemas.microsoft.com/office/drawing/2014/main" id="{67E9865E-AA9F-484B-A1EB-5DC4384E6D2A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704;p47">
                <a:extLst>
                  <a:ext uri="{FF2B5EF4-FFF2-40B4-BE49-F238E27FC236}">
                    <a16:creationId xmlns:a16="http://schemas.microsoft.com/office/drawing/2014/main" id="{D847E913-90D8-403C-8BD4-87507559017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705;p47">
                <a:extLst>
                  <a:ext uri="{FF2B5EF4-FFF2-40B4-BE49-F238E27FC236}">
                    <a16:creationId xmlns:a16="http://schemas.microsoft.com/office/drawing/2014/main" id="{5E900FC3-EF12-4EAC-B09F-D0C79DE4880A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706;p47">
                <a:extLst>
                  <a:ext uri="{FF2B5EF4-FFF2-40B4-BE49-F238E27FC236}">
                    <a16:creationId xmlns:a16="http://schemas.microsoft.com/office/drawing/2014/main" id="{6D622944-B19F-469C-A82E-37F6AEC8DFBE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707;p47">
                <a:extLst>
                  <a:ext uri="{FF2B5EF4-FFF2-40B4-BE49-F238E27FC236}">
                    <a16:creationId xmlns:a16="http://schemas.microsoft.com/office/drawing/2014/main" id="{1D7C06C5-C280-4B05-A9DC-F6D3FF616F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708;p47">
                <a:extLst>
                  <a:ext uri="{FF2B5EF4-FFF2-40B4-BE49-F238E27FC236}">
                    <a16:creationId xmlns:a16="http://schemas.microsoft.com/office/drawing/2014/main" id="{5CED45C6-3F0D-4E7E-83FE-72CB6DCB535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709;p47">
                <a:extLst>
                  <a:ext uri="{FF2B5EF4-FFF2-40B4-BE49-F238E27FC236}">
                    <a16:creationId xmlns:a16="http://schemas.microsoft.com/office/drawing/2014/main" id="{24386F52-29FB-497D-B8B2-079AD1E7F214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710;p47">
                <a:extLst>
                  <a:ext uri="{FF2B5EF4-FFF2-40B4-BE49-F238E27FC236}">
                    <a16:creationId xmlns:a16="http://schemas.microsoft.com/office/drawing/2014/main" id="{5CA78578-71F5-4BE4-BCFA-5046C3CD02D8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711;p47">
                <a:extLst>
                  <a:ext uri="{FF2B5EF4-FFF2-40B4-BE49-F238E27FC236}">
                    <a16:creationId xmlns:a16="http://schemas.microsoft.com/office/drawing/2014/main" id="{1C564A52-F805-43ED-86E9-2EB59E26F20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712;p47">
                <a:extLst>
                  <a:ext uri="{FF2B5EF4-FFF2-40B4-BE49-F238E27FC236}">
                    <a16:creationId xmlns:a16="http://schemas.microsoft.com/office/drawing/2014/main" id="{D2057406-9557-4CAF-A3C7-F47F2E25842F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713;p47">
                <a:extLst>
                  <a:ext uri="{FF2B5EF4-FFF2-40B4-BE49-F238E27FC236}">
                    <a16:creationId xmlns:a16="http://schemas.microsoft.com/office/drawing/2014/main" id="{AD3F00B6-EABF-4ADE-B760-BF561F913075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714;p47">
                <a:extLst>
                  <a:ext uri="{FF2B5EF4-FFF2-40B4-BE49-F238E27FC236}">
                    <a16:creationId xmlns:a16="http://schemas.microsoft.com/office/drawing/2014/main" id="{236C349E-57CB-4AF3-945E-6519FF9F6DD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715;p47">
                <a:extLst>
                  <a:ext uri="{FF2B5EF4-FFF2-40B4-BE49-F238E27FC236}">
                    <a16:creationId xmlns:a16="http://schemas.microsoft.com/office/drawing/2014/main" id="{F40DD107-822A-4FDD-91D2-2F1BA2C76C1B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716;p47">
                <a:extLst>
                  <a:ext uri="{FF2B5EF4-FFF2-40B4-BE49-F238E27FC236}">
                    <a16:creationId xmlns:a16="http://schemas.microsoft.com/office/drawing/2014/main" id="{BD6F159D-8A3B-49B6-B21C-EDDCBE84E9D9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717;p47">
                <a:extLst>
                  <a:ext uri="{FF2B5EF4-FFF2-40B4-BE49-F238E27FC236}">
                    <a16:creationId xmlns:a16="http://schemas.microsoft.com/office/drawing/2014/main" id="{3DC8CAC5-E5D1-4679-BBF3-D19651917001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718;p47">
                <a:extLst>
                  <a:ext uri="{FF2B5EF4-FFF2-40B4-BE49-F238E27FC236}">
                    <a16:creationId xmlns:a16="http://schemas.microsoft.com/office/drawing/2014/main" id="{AC8ABA13-63DB-4695-B883-FD7A1C294E35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719;p47">
                <a:extLst>
                  <a:ext uri="{FF2B5EF4-FFF2-40B4-BE49-F238E27FC236}">
                    <a16:creationId xmlns:a16="http://schemas.microsoft.com/office/drawing/2014/main" id="{45C11C9A-AD5B-43FA-A9A9-C04FFCC9F0DB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720;p47">
                <a:extLst>
                  <a:ext uri="{FF2B5EF4-FFF2-40B4-BE49-F238E27FC236}">
                    <a16:creationId xmlns:a16="http://schemas.microsoft.com/office/drawing/2014/main" id="{742AC04A-814B-457C-9BE7-56242066E4EB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721;p47">
                <a:extLst>
                  <a:ext uri="{FF2B5EF4-FFF2-40B4-BE49-F238E27FC236}">
                    <a16:creationId xmlns:a16="http://schemas.microsoft.com/office/drawing/2014/main" id="{D95D576F-8B8C-4C05-A875-DC54D0091A1C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722;p47">
                <a:extLst>
                  <a:ext uri="{FF2B5EF4-FFF2-40B4-BE49-F238E27FC236}">
                    <a16:creationId xmlns:a16="http://schemas.microsoft.com/office/drawing/2014/main" id="{55AE6BD3-8D8A-416B-B7F3-B2CE06D04110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723;p47">
                <a:extLst>
                  <a:ext uri="{FF2B5EF4-FFF2-40B4-BE49-F238E27FC236}">
                    <a16:creationId xmlns:a16="http://schemas.microsoft.com/office/drawing/2014/main" id="{969728A4-D348-40D0-A111-5ABF2CCBF24A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724;p47">
                <a:extLst>
                  <a:ext uri="{FF2B5EF4-FFF2-40B4-BE49-F238E27FC236}">
                    <a16:creationId xmlns:a16="http://schemas.microsoft.com/office/drawing/2014/main" id="{D7D772E3-41DA-473D-8E95-396A90D5DD55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725;p47">
                <a:extLst>
                  <a:ext uri="{FF2B5EF4-FFF2-40B4-BE49-F238E27FC236}">
                    <a16:creationId xmlns:a16="http://schemas.microsoft.com/office/drawing/2014/main" id="{36ED87D6-2C00-45A8-904A-8C50AFE79F23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726;p47">
                <a:extLst>
                  <a:ext uri="{FF2B5EF4-FFF2-40B4-BE49-F238E27FC236}">
                    <a16:creationId xmlns:a16="http://schemas.microsoft.com/office/drawing/2014/main" id="{7C8D4C2A-95EC-4934-8FC0-23955B6B4D5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727;p47">
                <a:extLst>
                  <a:ext uri="{FF2B5EF4-FFF2-40B4-BE49-F238E27FC236}">
                    <a16:creationId xmlns:a16="http://schemas.microsoft.com/office/drawing/2014/main" id="{F6811E40-102F-4B17-A944-9D1166A5A894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728;p47">
                <a:extLst>
                  <a:ext uri="{FF2B5EF4-FFF2-40B4-BE49-F238E27FC236}">
                    <a16:creationId xmlns:a16="http://schemas.microsoft.com/office/drawing/2014/main" id="{89FEA0DA-2BC8-49EF-8204-8B4CA37595AB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729;p47">
                <a:extLst>
                  <a:ext uri="{FF2B5EF4-FFF2-40B4-BE49-F238E27FC236}">
                    <a16:creationId xmlns:a16="http://schemas.microsoft.com/office/drawing/2014/main" id="{CA06F9A2-56E3-43BE-B6E8-29A3417F0D98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730;p47">
                <a:extLst>
                  <a:ext uri="{FF2B5EF4-FFF2-40B4-BE49-F238E27FC236}">
                    <a16:creationId xmlns:a16="http://schemas.microsoft.com/office/drawing/2014/main" id="{B9218407-A445-4DE7-9F73-FFD16A74119A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731;p47">
                <a:extLst>
                  <a:ext uri="{FF2B5EF4-FFF2-40B4-BE49-F238E27FC236}">
                    <a16:creationId xmlns:a16="http://schemas.microsoft.com/office/drawing/2014/main" id="{DFDF096B-A6AB-4260-9BC0-6690D39D0563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732;p47">
                <a:extLst>
                  <a:ext uri="{FF2B5EF4-FFF2-40B4-BE49-F238E27FC236}">
                    <a16:creationId xmlns:a16="http://schemas.microsoft.com/office/drawing/2014/main" id="{5C6033A3-270E-4B97-A851-2CC3C8A69D0E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733;p47">
                <a:extLst>
                  <a:ext uri="{FF2B5EF4-FFF2-40B4-BE49-F238E27FC236}">
                    <a16:creationId xmlns:a16="http://schemas.microsoft.com/office/drawing/2014/main" id="{1961083E-6DFC-49F6-9399-62CC91A6762A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734;p47">
                <a:extLst>
                  <a:ext uri="{FF2B5EF4-FFF2-40B4-BE49-F238E27FC236}">
                    <a16:creationId xmlns:a16="http://schemas.microsoft.com/office/drawing/2014/main" id="{C7112ECC-0BB4-45FF-8D8B-EC1854F6BC1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735;p47">
                <a:extLst>
                  <a:ext uri="{FF2B5EF4-FFF2-40B4-BE49-F238E27FC236}">
                    <a16:creationId xmlns:a16="http://schemas.microsoft.com/office/drawing/2014/main" id="{D5897BC5-6244-4A46-8FB4-635D64DF5F43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736;p47">
                <a:extLst>
                  <a:ext uri="{FF2B5EF4-FFF2-40B4-BE49-F238E27FC236}">
                    <a16:creationId xmlns:a16="http://schemas.microsoft.com/office/drawing/2014/main" id="{308E17DA-A8DE-4602-9A95-8D528913BC4E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737;p47">
                <a:extLst>
                  <a:ext uri="{FF2B5EF4-FFF2-40B4-BE49-F238E27FC236}">
                    <a16:creationId xmlns:a16="http://schemas.microsoft.com/office/drawing/2014/main" id="{01B4E0D9-B166-4A40-BB65-6748A9B04300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738;p47">
                <a:extLst>
                  <a:ext uri="{FF2B5EF4-FFF2-40B4-BE49-F238E27FC236}">
                    <a16:creationId xmlns:a16="http://schemas.microsoft.com/office/drawing/2014/main" id="{E4B011B1-028D-4314-9C0F-A1C845F437A8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739;p47">
                <a:extLst>
                  <a:ext uri="{FF2B5EF4-FFF2-40B4-BE49-F238E27FC236}">
                    <a16:creationId xmlns:a16="http://schemas.microsoft.com/office/drawing/2014/main" id="{02EF12F5-7ABC-4BC9-B6B1-7C5B9B879236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740;p47">
                <a:extLst>
                  <a:ext uri="{FF2B5EF4-FFF2-40B4-BE49-F238E27FC236}">
                    <a16:creationId xmlns:a16="http://schemas.microsoft.com/office/drawing/2014/main" id="{26DD51AF-63E3-45E3-AC67-8AED381B60EC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741;p47">
                <a:extLst>
                  <a:ext uri="{FF2B5EF4-FFF2-40B4-BE49-F238E27FC236}">
                    <a16:creationId xmlns:a16="http://schemas.microsoft.com/office/drawing/2014/main" id="{F56F6301-7B95-45E8-B856-F0A97A27EAB1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742;p47">
                <a:extLst>
                  <a:ext uri="{FF2B5EF4-FFF2-40B4-BE49-F238E27FC236}">
                    <a16:creationId xmlns:a16="http://schemas.microsoft.com/office/drawing/2014/main" id="{EE86DC83-4116-478A-BD80-33A204E5AE44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743;p47">
                <a:extLst>
                  <a:ext uri="{FF2B5EF4-FFF2-40B4-BE49-F238E27FC236}">
                    <a16:creationId xmlns:a16="http://schemas.microsoft.com/office/drawing/2014/main" id="{59384A9C-B68F-4882-BD1B-4B6E428A8DAB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5744;p47">
              <a:extLst>
                <a:ext uri="{FF2B5EF4-FFF2-40B4-BE49-F238E27FC236}">
                  <a16:creationId xmlns:a16="http://schemas.microsoft.com/office/drawing/2014/main" id="{3B676195-B508-46F6-9ED0-6E6822D62F87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16" name="Google Shape;5745;p47">
                <a:extLst>
                  <a:ext uri="{FF2B5EF4-FFF2-40B4-BE49-F238E27FC236}">
                    <a16:creationId xmlns:a16="http://schemas.microsoft.com/office/drawing/2014/main" id="{4C9AAAFD-A948-49B2-B134-5B6A510C56DB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7" name="Google Shape;5746;p47">
                <a:extLst>
                  <a:ext uri="{FF2B5EF4-FFF2-40B4-BE49-F238E27FC236}">
                    <a16:creationId xmlns:a16="http://schemas.microsoft.com/office/drawing/2014/main" id="{CF65068F-2611-463B-AFA9-2BE4F2B4B186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5747;p47">
                <a:extLst>
                  <a:ext uri="{FF2B5EF4-FFF2-40B4-BE49-F238E27FC236}">
                    <a16:creationId xmlns:a16="http://schemas.microsoft.com/office/drawing/2014/main" id="{AF64D96A-3396-469E-874F-3D611EAAC729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5748;p47">
                <a:extLst>
                  <a:ext uri="{FF2B5EF4-FFF2-40B4-BE49-F238E27FC236}">
                    <a16:creationId xmlns:a16="http://schemas.microsoft.com/office/drawing/2014/main" id="{0A8500AA-D2F7-4862-930B-1B4498156CD1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5749;p47">
                <a:extLst>
                  <a:ext uri="{FF2B5EF4-FFF2-40B4-BE49-F238E27FC236}">
                    <a16:creationId xmlns:a16="http://schemas.microsoft.com/office/drawing/2014/main" id="{BAC8F40A-2512-42EB-A25A-E0FA47B1382D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5750;p47">
                <a:extLst>
                  <a:ext uri="{FF2B5EF4-FFF2-40B4-BE49-F238E27FC236}">
                    <a16:creationId xmlns:a16="http://schemas.microsoft.com/office/drawing/2014/main" id="{33A9FA4E-C4D8-4928-9BA0-8A694AF47F7F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2" name="Google Shape;5751;p47">
                <a:extLst>
                  <a:ext uri="{FF2B5EF4-FFF2-40B4-BE49-F238E27FC236}">
                    <a16:creationId xmlns:a16="http://schemas.microsoft.com/office/drawing/2014/main" id="{7C43551A-ADF8-4F15-96D5-C4331230D0A4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5752;p47">
                <a:extLst>
                  <a:ext uri="{FF2B5EF4-FFF2-40B4-BE49-F238E27FC236}">
                    <a16:creationId xmlns:a16="http://schemas.microsoft.com/office/drawing/2014/main" id="{759B3D63-4821-4FD1-AF12-62FCE6DA29BA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5753;p47">
                <a:extLst>
                  <a:ext uri="{FF2B5EF4-FFF2-40B4-BE49-F238E27FC236}">
                    <a16:creationId xmlns:a16="http://schemas.microsoft.com/office/drawing/2014/main" id="{43C2D3B6-4D68-49ED-B45F-0E623F8547AB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5754;p47">
                <a:extLst>
                  <a:ext uri="{FF2B5EF4-FFF2-40B4-BE49-F238E27FC236}">
                    <a16:creationId xmlns:a16="http://schemas.microsoft.com/office/drawing/2014/main" id="{13583CF3-6B68-4F7A-B39F-E7594A197B26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5755;p47">
                <a:extLst>
                  <a:ext uri="{FF2B5EF4-FFF2-40B4-BE49-F238E27FC236}">
                    <a16:creationId xmlns:a16="http://schemas.microsoft.com/office/drawing/2014/main" id="{0AAE3499-A9C9-4859-B06D-A6D0C2D8DFC5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5756;p47">
                <a:extLst>
                  <a:ext uri="{FF2B5EF4-FFF2-40B4-BE49-F238E27FC236}">
                    <a16:creationId xmlns:a16="http://schemas.microsoft.com/office/drawing/2014/main" id="{46B779EE-0227-4F84-AFD2-70338C34A06C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5757;p47">
                <a:extLst>
                  <a:ext uri="{FF2B5EF4-FFF2-40B4-BE49-F238E27FC236}">
                    <a16:creationId xmlns:a16="http://schemas.microsoft.com/office/drawing/2014/main" id="{42C36155-AE0A-4D50-8AD7-E69B66C68C9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5758;p47">
                <a:extLst>
                  <a:ext uri="{FF2B5EF4-FFF2-40B4-BE49-F238E27FC236}">
                    <a16:creationId xmlns:a16="http://schemas.microsoft.com/office/drawing/2014/main" id="{AF793163-4225-4E2D-A8BE-93F9CA0662BF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5759;p47">
                <a:extLst>
                  <a:ext uri="{FF2B5EF4-FFF2-40B4-BE49-F238E27FC236}">
                    <a16:creationId xmlns:a16="http://schemas.microsoft.com/office/drawing/2014/main" id="{A63CB7FC-4AEE-427D-9EEB-72E1CA0A113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5760;p47">
                <a:extLst>
                  <a:ext uri="{FF2B5EF4-FFF2-40B4-BE49-F238E27FC236}">
                    <a16:creationId xmlns:a16="http://schemas.microsoft.com/office/drawing/2014/main" id="{F4B42530-1851-4F48-91FB-D61923FD64B3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5761;p47">
                <a:extLst>
                  <a:ext uri="{FF2B5EF4-FFF2-40B4-BE49-F238E27FC236}">
                    <a16:creationId xmlns:a16="http://schemas.microsoft.com/office/drawing/2014/main" id="{85A19AD6-2B55-4299-99F4-325143D43082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5762;p47">
                <a:extLst>
                  <a:ext uri="{FF2B5EF4-FFF2-40B4-BE49-F238E27FC236}">
                    <a16:creationId xmlns:a16="http://schemas.microsoft.com/office/drawing/2014/main" id="{9A86D558-9D8E-43C2-A79B-8BA15CFF1BED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5763;p47">
                <a:extLst>
                  <a:ext uri="{FF2B5EF4-FFF2-40B4-BE49-F238E27FC236}">
                    <a16:creationId xmlns:a16="http://schemas.microsoft.com/office/drawing/2014/main" id="{0DD43329-46AD-4763-B37A-AE318A196524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5764;p47">
                <a:extLst>
                  <a:ext uri="{FF2B5EF4-FFF2-40B4-BE49-F238E27FC236}">
                    <a16:creationId xmlns:a16="http://schemas.microsoft.com/office/drawing/2014/main" id="{42355917-043E-4551-97CD-DB29C435D7F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5765;p47">
                <a:extLst>
                  <a:ext uri="{FF2B5EF4-FFF2-40B4-BE49-F238E27FC236}">
                    <a16:creationId xmlns:a16="http://schemas.microsoft.com/office/drawing/2014/main" id="{C83973FB-61C6-4DA6-8A9A-5A6EBF37E0B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5766;p47">
                <a:extLst>
                  <a:ext uri="{FF2B5EF4-FFF2-40B4-BE49-F238E27FC236}">
                    <a16:creationId xmlns:a16="http://schemas.microsoft.com/office/drawing/2014/main" id="{7F9BBF5C-84A1-4CE9-BC42-AAFEE707FBF4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5767;p47">
                <a:extLst>
                  <a:ext uri="{FF2B5EF4-FFF2-40B4-BE49-F238E27FC236}">
                    <a16:creationId xmlns:a16="http://schemas.microsoft.com/office/drawing/2014/main" id="{AE3D72C5-C069-4E17-8F59-3C11C3932DA6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5768;p47">
                <a:extLst>
                  <a:ext uri="{FF2B5EF4-FFF2-40B4-BE49-F238E27FC236}">
                    <a16:creationId xmlns:a16="http://schemas.microsoft.com/office/drawing/2014/main" id="{A81AB8A1-B57A-45A5-801D-EE8628E3D72F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5769;p47">
                <a:extLst>
                  <a:ext uri="{FF2B5EF4-FFF2-40B4-BE49-F238E27FC236}">
                    <a16:creationId xmlns:a16="http://schemas.microsoft.com/office/drawing/2014/main" id="{B3A860E9-9C67-4634-B465-B0AD8B2933EE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5770;p47">
                <a:extLst>
                  <a:ext uri="{FF2B5EF4-FFF2-40B4-BE49-F238E27FC236}">
                    <a16:creationId xmlns:a16="http://schemas.microsoft.com/office/drawing/2014/main" id="{EC7BB6A0-D895-4172-8DC7-11BBC7BC175F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5771;p47">
                <a:extLst>
                  <a:ext uri="{FF2B5EF4-FFF2-40B4-BE49-F238E27FC236}">
                    <a16:creationId xmlns:a16="http://schemas.microsoft.com/office/drawing/2014/main" id="{CB6428ED-7A6F-45A8-84E5-47CABA899CDD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5772;p47">
                <a:extLst>
                  <a:ext uri="{FF2B5EF4-FFF2-40B4-BE49-F238E27FC236}">
                    <a16:creationId xmlns:a16="http://schemas.microsoft.com/office/drawing/2014/main" id="{D1439445-F395-482E-85A1-04FE9276BEAD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5773;p47">
                <a:extLst>
                  <a:ext uri="{FF2B5EF4-FFF2-40B4-BE49-F238E27FC236}">
                    <a16:creationId xmlns:a16="http://schemas.microsoft.com/office/drawing/2014/main" id="{655ABF20-84AD-44C2-B9D1-369F3980AA3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5774;p47">
                <a:extLst>
                  <a:ext uri="{FF2B5EF4-FFF2-40B4-BE49-F238E27FC236}">
                    <a16:creationId xmlns:a16="http://schemas.microsoft.com/office/drawing/2014/main" id="{07B972E5-5821-411C-8E1E-97817F43F38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5775;p47">
                <a:extLst>
                  <a:ext uri="{FF2B5EF4-FFF2-40B4-BE49-F238E27FC236}">
                    <a16:creationId xmlns:a16="http://schemas.microsoft.com/office/drawing/2014/main" id="{634991F8-76C2-4187-BBA4-79E2D42D96BA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5776;p47">
                <a:extLst>
                  <a:ext uri="{FF2B5EF4-FFF2-40B4-BE49-F238E27FC236}">
                    <a16:creationId xmlns:a16="http://schemas.microsoft.com/office/drawing/2014/main" id="{F43F9B49-734E-4B6A-B884-293D54177069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5777;p47">
                <a:extLst>
                  <a:ext uri="{FF2B5EF4-FFF2-40B4-BE49-F238E27FC236}">
                    <a16:creationId xmlns:a16="http://schemas.microsoft.com/office/drawing/2014/main" id="{3AE2559F-F887-401A-B4D9-71D09D4287D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5778;p47">
                <a:extLst>
                  <a:ext uri="{FF2B5EF4-FFF2-40B4-BE49-F238E27FC236}">
                    <a16:creationId xmlns:a16="http://schemas.microsoft.com/office/drawing/2014/main" id="{421CD11E-67E7-440C-B07B-2B2ABBB7E6EE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779;p47">
                <a:extLst>
                  <a:ext uri="{FF2B5EF4-FFF2-40B4-BE49-F238E27FC236}">
                    <a16:creationId xmlns:a16="http://schemas.microsoft.com/office/drawing/2014/main" id="{29C0BBB3-8F4A-4043-A2FE-70EBCA91DFE4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780;p47">
                <a:extLst>
                  <a:ext uri="{FF2B5EF4-FFF2-40B4-BE49-F238E27FC236}">
                    <a16:creationId xmlns:a16="http://schemas.microsoft.com/office/drawing/2014/main" id="{B3520D2D-A875-4C9F-9467-3ED0E4B3B984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781;p47">
                <a:extLst>
                  <a:ext uri="{FF2B5EF4-FFF2-40B4-BE49-F238E27FC236}">
                    <a16:creationId xmlns:a16="http://schemas.microsoft.com/office/drawing/2014/main" id="{3988266A-8241-41D4-B2B8-DB22647D2F8E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782;p47">
                <a:extLst>
                  <a:ext uri="{FF2B5EF4-FFF2-40B4-BE49-F238E27FC236}">
                    <a16:creationId xmlns:a16="http://schemas.microsoft.com/office/drawing/2014/main" id="{DA7D6BB5-B238-453D-9229-A3C23C73D600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783;p47">
                <a:extLst>
                  <a:ext uri="{FF2B5EF4-FFF2-40B4-BE49-F238E27FC236}">
                    <a16:creationId xmlns:a16="http://schemas.microsoft.com/office/drawing/2014/main" id="{3442605A-A232-4C2C-85D3-9020A3956AEF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784;p47">
                <a:extLst>
                  <a:ext uri="{FF2B5EF4-FFF2-40B4-BE49-F238E27FC236}">
                    <a16:creationId xmlns:a16="http://schemas.microsoft.com/office/drawing/2014/main" id="{AC2E2AA1-88FB-4949-B00E-4689D09B9C72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785;p47">
                <a:extLst>
                  <a:ext uri="{FF2B5EF4-FFF2-40B4-BE49-F238E27FC236}">
                    <a16:creationId xmlns:a16="http://schemas.microsoft.com/office/drawing/2014/main" id="{2E9591CD-D009-4633-A2AF-D00BCE20ABFD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86;p47">
                <a:extLst>
                  <a:ext uri="{FF2B5EF4-FFF2-40B4-BE49-F238E27FC236}">
                    <a16:creationId xmlns:a16="http://schemas.microsoft.com/office/drawing/2014/main" id="{6FDEE1FF-BA97-445F-ABB1-4B3BC5624809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787;p47">
                <a:extLst>
                  <a:ext uri="{FF2B5EF4-FFF2-40B4-BE49-F238E27FC236}">
                    <a16:creationId xmlns:a16="http://schemas.microsoft.com/office/drawing/2014/main" id="{A4DA5EB6-FDCC-47A1-806F-EA00F9FD3C09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788;p47">
                <a:extLst>
                  <a:ext uri="{FF2B5EF4-FFF2-40B4-BE49-F238E27FC236}">
                    <a16:creationId xmlns:a16="http://schemas.microsoft.com/office/drawing/2014/main" id="{A383AC8D-0EA7-4C89-95B0-0AAB751F3AB8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5789;p47">
                <a:extLst>
                  <a:ext uri="{FF2B5EF4-FFF2-40B4-BE49-F238E27FC236}">
                    <a16:creationId xmlns:a16="http://schemas.microsoft.com/office/drawing/2014/main" id="{1118A740-5D11-44EB-B629-D66678D0C3B9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5790;p47">
                <a:extLst>
                  <a:ext uri="{FF2B5EF4-FFF2-40B4-BE49-F238E27FC236}">
                    <a16:creationId xmlns:a16="http://schemas.microsoft.com/office/drawing/2014/main" id="{06CD1E20-CC66-4402-91B6-89C142593B3A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5791;p47">
                <a:extLst>
                  <a:ext uri="{FF2B5EF4-FFF2-40B4-BE49-F238E27FC236}">
                    <a16:creationId xmlns:a16="http://schemas.microsoft.com/office/drawing/2014/main" id="{51986315-FDE1-4906-853C-5921A6C64CA2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5792;p47">
                <a:extLst>
                  <a:ext uri="{FF2B5EF4-FFF2-40B4-BE49-F238E27FC236}">
                    <a16:creationId xmlns:a16="http://schemas.microsoft.com/office/drawing/2014/main" id="{E58AB309-73EB-46D9-827A-EB27563EDBA0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5793;p47">
                <a:extLst>
                  <a:ext uri="{FF2B5EF4-FFF2-40B4-BE49-F238E27FC236}">
                    <a16:creationId xmlns:a16="http://schemas.microsoft.com/office/drawing/2014/main" id="{23359883-F45B-4DC2-AB6C-96F49168EEFF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5794;p47">
                <a:extLst>
                  <a:ext uri="{FF2B5EF4-FFF2-40B4-BE49-F238E27FC236}">
                    <a16:creationId xmlns:a16="http://schemas.microsoft.com/office/drawing/2014/main" id="{6942C3B1-2473-425B-B370-7F36F2E40E8C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5795;p47">
                <a:extLst>
                  <a:ext uri="{FF2B5EF4-FFF2-40B4-BE49-F238E27FC236}">
                    <a16:creationId xmlns:a16="http://schemas.microsoft.com/office/drawing/2014/main" id="{F3E56B55-98CD-41E4-AA7B-4550DA2F44B1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5796;p47">
                <a:extLst>
                  <a:ext uri="{FF2B5EF4-FFF2-40B4-BE49-F238E27FC236}">
                    <a16:creationId xmlns:a16="http://schemas.microsoft.com/office/drawing/2014/main" id="{4ABDF878-2041-440E-8E1B-4F810012C917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5797;p47">
                <a:extLst>
                  <a:ext uri="{FF2B5EF4-FFF2-40B4-BE49-F238E27FC236}">
                    <a16:creationId xmlns:a16="http://schemas.microsoft.com/office/drawing/2014/main" id="{0EB1C467-D1B1-4AFA-81DC-C347809DFA59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5798;p47">
                <a:extLst>
                  <a:ext uri="{FF2B5EF4-FFF2-40B4-BE49-F238E27FC236}">
                    <a16:creationId xmlns:a16="http://schemas.microsoft.com/office/drawing/2014/main" id="{8468FF3F-2605-4922-8507-33CDE1847531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5799;p47">
                <a:extLst>
                  <a:ext uri="{FF2B5EF4-FFF2-40B4-BE49-F238E27FC236}">
                    <a16:creationId xmlns:a16="http://schemas.microsoft.com/office/drawing/2014/main" id="{4EE2A2F8-D981-4C89-AF0D-D2A8CA928FB9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" name="Google Shape;5800;p47">
                <a:extLst>
                  <a:ext uri="{FF2B5EF4-FFF2-40B4-BE49-F238E27FC236}">
                    <a16:creationId xmlns:a16="http://schemas.microsoft.com/office/drawing/2014/main" id="{D11EAD31-51F2-4537-9D1C-0F4546B68675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" name="Google Shape;5801;p47">
                <a:extLst>
                  <a:ext uri="{FF2B5EF4-FFF2-40B4-BE49-F238E27FC236}">
                    <a16:creationId xmlns:a16="http://schemas.microsoft.com/office/drawing/2014/main" id="{C41194B0-BCEA-4380-8C49-A7856C4976D5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5802;p47">
                <a:extLst>
                  <a:ext uri="{FF2B5EF4-FFF2-40B4-BE49-F238E27FC236}">
                    <a16:creationId xmlns:a16="http://schemas.microsoft.com/office/drawing/2014/main" id="{F92EBD2E-39DD-4E19-8704-DFB284CAB653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5803;p47">
                <a:extLst>
                  <a:ext uri="{FF2B5EF4-FFF2-40B4-BE49-F238E27FC236}">
                    <a16:creationId xmlns:a16="http://schemas.microsoft.com/office/drawing/2014/main" id="{C234F3CC-22F2-461E-8895-A1F454727C3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5804;p47">
                <a:extLst>
                  <a:ext uri="{FF2B5EF4-FFF2-40B4-BE49-F238E27FC236}">
                    <a16:creationId xmlns:a16="http://schemas.microsoft.com/office/drawing/2014/main" id="{00F2AEC5-0C49-4CA9-B7FF-C173DBA2C599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5805;p47">
                <a:extLst>
                  <a:ext uri="{FF2B5EF4-FFF2-40B4-BE49-F238E27FC236}">
                    <a16:creationId xmlns:a16="http://schemas.microsoft.com/office/drawing/2014/main" id="{67EB0D2C-875B-46BF-9C6E-B30EDEEC3FEA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5806;p47">
                <a:extLst>
                  <a:ext uri="{FF2B5EF4-FFF2-40B4-BE49-F238E27FC236}">
                    <a16:creationId xmlns:a16="http://schemas.microsoft.com/office/drawing/2014/main" id="{ACD5FE86-BB3F-4521-913E-D7A55B245EBC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5807;p47">
                <a:extLst>
                  <a:ext uri="{FF2B5EF4-FFF2-40B4-BE49-F238E27FC236}">
                    <a16:creationId xmlns:a16="http://schemas.microsoft.com/office/drawing/2014/main" id="{DFD477B5-1229-45F4-9BC6-BC71F76AB55E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5808;p47">
                <a:extLst>
                  <a:ext uri="{FF2B5EF4-FFF2-40B4-BE49-F238E27FC236}">
                    <a16:creationId xmlns:a16="http://schemas.microsoft.com/office/drawing/2014/main" id="{C23EC262-5A9E-4E2A-9D20-EF4058D074F2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5809;p47">
                <a:extLst>
                  <a:ext uri="{FF2B5EF4-FFF2-40B4-BE49-F238E27FC236}">
                    <a16:creationId xmlns:a16="http://schemas.microsoft.com/office/drawing/2014/main" id="{F27E0F31-1BD4-45C8-B960-CAA9FF20D816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5810;p47">
                <a:extLst>
                  <a:ext uri="{FF2B5EF4-FFF2-40B4-BE49-F238E27FC236}">
                    <a16:creationId xmlns:a16="http://schemas.microsoft.com/office/drawing/2014/main" id="{3C3836D5-B0F8-431B-9BDA-7CA7E404A843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5811;p47">
                <a:extLst>
                  <a:ext uri="{FF2B5EF4-FFF2-40B4-BE49-F238E27FC236}">
                    <a16:creationId xmlns:a16="http://schemas.microsoft.com/office/drawing/2014/main" id="{6DB6B423-DD18-4970-ABC8-F04CA9ACEE1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5812;p47">
                <a:extLst>
                  <a:ext uri="{FF2B5EF4-FFF2-40B4-BE49-F238E27FC236}">
                    <a16:creationId xmlns:a16="http://schemas.microsoft.com/office/drawing/2014/main" id="{6F8B3EB7-3DB3-41C5-A1EC-2BF72213A25B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5813;p47">
                <a:extLst>
                  <a:ext uri="{FF2B5EF4-FFF2-40B4-BE49-F238E27FC236}">
                    <a16:creationId xmlns:a16="http://schemas.microsoft.com/office/drawing/2014/main" id="{B7E3F19A-7995-4381-99CD-A17828257EA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5814;p47">
                <a:extLst>
                  <a:ext uri="{FF2B5EF4-FFF2-40B4-BE49-F238E27FC236}">
                    <a16:creationId xmlns:a16="http://schemas.microsoft.com/office/drawing/2014/main" id="{BFB3C034-2A51-4944-B37A-70C0D7694ACF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5815;p47">
                <a:extLst>
                  <a:ext uri="{FF2B5EF4-FFF2-40B4-BE49-F238E27FC236}">
                    <a16:creationId xmlns:a16="http://schemas.microsoft.com/office/drawing/2014/main" id="{289DE1B5-6BA4-41FC-B4BD-DD26D4F4E00F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5816;p47">
                <a:extLst>
                  <a:ext uri="{FF2B5EF4-FFF2-40B4-BE49-F238E27FC236}">
                    <a16:creationId xmlns:a16="http://schemas.microsoft.com/office/drawing/2014/main" id="{64029660-02AA-4110-8759-BDE335796037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5817;p47">
                <a:extLst>
                  <a:ext uri="{FF2B5EF4-FFF2-40B4-BE49-F238E27FC236}">
                    <a16:creationId xmlns:a16="http://schemas.microsoft.com/office/drawing/2014/main" id="{1ECA25EB-4111-4163-9179-90713BC376CB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5818;p47">
                <a:extLst>
                  <a:ext uri="{FF2B5EF4-FFF2-40B4-BE49-F238E27FC236}">
                    <a16:creationId xmlns:a16="http://schemas.microsoft.com/office/drawing/2014/main" id="{491642E0-F50A-4146-AEA3-A3D4E732A2B6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5819;p47">
                <a:extLst>
                  <a:ext uri="{FF2B5EF4-FFF2-40B4-BE49-F238E27FC236}">
                    <a16:creationId xmlns:a16="http://schemas.microsoft.com/office/drawing/2014/main" id="{E4EFB124-F6E6-40F5-90BA-C32C1BE1A847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5820;p47">
                <a:extLst>
                  <a:ext uri="{FF2B5EF4-FFF2-40B4-BE49-F238E27FC236}">
                    <a16:creationId xmlns:a16="http://schemas.microsoft.com/office/drawing/2014/main" id="{7A368E21-E8C9-408C-987F-93EB0AD6D11C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5821;p47">
                <a:extLst>
                  <a:ext uri="{FF2B5EF4-FFF2-40B4-BE49-F238E27FC236}">
                    <a16:creationId xmlns:a16="http://schemas.microsoft.com/office/drawing/2014/main" id="{B94CF5EF-3979-45AF-A27C-1E5F06030996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5822;p47">
                <a:extLst>
                  <a:ext uri="{FF2B5EF4-FFF2-40B4-BE49-F238E27FC236}">
                    <a16:creationId xmlns:a16="http://schemas.microsoft.com/office/drawing/2014/main" id="{33F9A445-B4E7-4D48-880E-EC85D59BA0F6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5823;p47">
                <a:extLst>
                  <a:ext uri="{FF2B5EF4-FFF2-40B4-BE49-F238E27FC236}">
                    <a16:creationId xmlns:a16="http://schemas.microsoft.com/office/drawing/2014/main" id="{D55FFDCA-CF82-4C83-B7B8-7BD28BD7871F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5824;p47">
                <a:extLst>
                  <a:ext uri="{FF2B5EF4-FFF2-40B4-BE49-F238E27FC236}">
                    <a16:creationId xmlns:a16="http://schemas.microsoft.com/office/drawing/2014/main" id="{E8F799CD-9CC1-4AD1-BF43-DB775C655D0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" name="Google Shape;5825;p47">
                <a:extLst>
                  <a:ext uri="{FF2B5EF4-FFF2-40B4-BE49-F238E27FC236}">
                    <a16:creationId xmlns:a16="http://schemas.microsoft.com/office/drawing/2014/main" id="{C957C140-B4C1-4F26-9955-F4F88FEED62A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" name="Google Shape;5826;p47">
                <a:extLst>
                  <a:ext uri="{FF2B5EF4-FFF2-40B4-BE49-F238E27FC236}">
                    <a16:creationId xmlns:a16="http://schemas.microsoft.com/office/drawing/2014/main" id="{DD4F5A45-CA93-456A-8F17-21119281E18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" name="Google Shape;5827;p47">
                <a:extLst>
                  <a:ext uri="{FF2B5EF4-FFF2-40B4-BE49-F238E27FC236}">
                    <a16:creationId xmlns:a16="http://schemas.microsoft.com/office/drawing/2014/main" id="{3C4BFF17-05E9-4BA4-8D27-C09D68FBD333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" name="Google Shape;5828;p47">
                <a:extLst>
                  <a:ext uri="{FF2B5EF4-FFF2-40B4-BE49-F238E27FC236}">
                    <a16:creationId xmlns:a16="http://schemas.microsoft.com/office/drawing/2014/main" id="{6A7939FC-962B-4D5E-B1A1-D353B2AFCDA9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" name="Google Shape;5829;p47">
                <a:extLst>
                  <a:ext uri="{FF2B5EF4-FFF2-40B4-BE49-F238E27FC236}">
                    <a16:creationId xmlns:a16="http://schemas.microsoft.com/office/drawing/2014/main" id="{3889C4C9-48D2-42EE-98CC-CBB40D007E78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5830;p47">
                <a:extLst>
                  <a:ext uri="{FF2B5EF4-FFF2-40B4-BE49-F238E27FC236}">
                    <a16:creationId xmlns:a16="http://schemas.microsoft.com/office/drawing/2014/main" id="{31714195-C19D-4D1D-A116-EBCF4EA12EF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" name="Google Shape;5831;p47">
                <a:extLst>
                  <a:ext uri="{FF2B5EF4-FFF2-40B4-BE49-F238E27FC236}">
                    <a16:creationId xmlns:a16="http://schemas.microsoft.com/office/drawing/2014/main" id="{0D9B32E5-3B00-47E8-8ABC-09C9ECBB7783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" name="Google Shape;5832;p47">
                <a:extLst>
                  <a:ext uri="{FF2B5EF4-FFF2-40B4-BE49-F238E27FC236}">
                    <a16:creationId xmlns:a16="http://schemas.microsoft.com/office/drawing/2014/main" id="{851D0E72-E7C6-4F15-9671-A44E7DCC4CE3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" name="Google Shape;5833;p47">
                <a:extLst>
                  <a:ext uri="{FF2B5EF4-FFF2-40B4-BE49-F238E27FC236}">
                    <a16:creationId xmlns:a16="http://schemas.microsoft.com/office/drawing/2014/main" id="{592E3D19-A466-4DFC-BDBE-22C8EA290CF9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" name="Google Shape;5834;p47">
                <a:extLst>
                  <a:ext uri="{FF2B5EF4-FFF2-40B4-BE49-F238E27FC236}">
                    <a16:creationId xmlns:a16="http://schemas.microsoft.com/office/drawing/2014/main" id="{1CFFF1BC-DF39-4727-BE06-498522C83CE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" name="Google Shape;5835;p47">
                <a:extLst>
                  <a:ext uri="{FF2B5EF4-FFF2-40B4-BE49-F238E27FC236}">
                    <a16:creationId xmlns:a16="http://schemas.microsoft.com/office/drawing/2014/main" id="{3D860523-3174-4806-9ECF-71CD4D4EBF08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" name="Google Shape;5836;p47">
                <a:extLst>
                  <a:ext uri="{FF2B5EF4-FFF2-40B4-BE49-F238E27FC236}">
                    <a16:creationId xmlns:a16="http://schemas.microsoft.com/office/drawing/2014/main" id="{F05DA98E-4C3F-4764-9241-225A67CDBA1A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" name="Google Shape;5837;p47">
                <a:extLst>
                  <a:ext uri="{FF2B5EF4-FFF2-40B4-BE49-F238E27FC236}">
                    <a16:creationId xmlns:a16="http://schemas.microsoft.com/office/drawing/2014/main" id="{6635AFA2-A9A7-4EBB-9608-912EF76F950E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" name="Google Shape;5838;p47">
                <a:extLst>
                  <a:ext uri="{FF2B5EF4-FFF2-40B4-BE49-F238E27FC236}">
                    <a16:creationId xmlns:a16="http://schemas.microsoft.com/office/drawing/2014/main" id="{E9C8139B-F723-47FA-8480-0044969399E8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" name="Google Shape;5839;p47">
                <a:extLst>
                  <a:ext uri="{FF2B5EF4-FFF2-40B4-BE49-F238E27FC236}">
                    <a16:creationId xmlns:a16="http://schemas.microsoft.com/office/drawing/2014/main" id="{3A5049F5-FB46-4920-8FCC-DBC1C6DA5784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" name="Google Shape;5840;p47">
                <a:extLst>
                  <a:ext uri="{FF2B5EF4-FFF2-40B4-BE49-F238E27FC236}">
                    <a16:creationId xmlns:a16="http://schemas.microsoft.com/office/drawing/2014/main" id="{777EB8F3-8A9E-428F-B25D-C621261AA808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5841;p47">
                <a:extLst>
                  <a:ext uri="{FF2B5EF4-FFF2-40B4-BE49-F238E27FC236}">
                    <a16:creationId xmlns:a16="http://schemas.microsoft.com/office/drawing/2014/main" id="{B298BB47-C6DC-4922-AC12-1DE79E053DD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5842;p47">
                <a:extLst>
                  <a:ext uri="{FF2B5EF4-FFF2-40B4-BE49-F238E27FC236}">
                    <a16:creationId xmlns:a16="http://schemas.microsoft.com/office/drawing/2014/main" id="{044FDB25-FB0A-4FB3-BDEC-273E6471B54F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5843;p47">
                <a:extLst>
                  <a:ext uri="{FF2B5EF4-FFF2-40B4-BE49-F238E27FC236}">
                    <a16:creationId xmlns:a16="http://schemas.microsoft.com/office/drawing/2014/main" id="{0B56ABC3-4F9B-4EA4-A1BE-6C8A9CD07669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5844;p47">
                <a:extLst>
                  <a:ext uri="{FF2B5EF4-FFF2-40B4-BE49-F238E27FC236}">
                    <a16:creationId xmlns:a16="http://schemas.microsoft.com/office/drawing/2014/main" id="{E2DE1DA3-36FE-44E0-937D-FD894EE59E1C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5845;p47">
                <a:extLst>
                  <a:ext uri="{FF2B5EF4-FFF2-40B4-BE49-F238E27FC236}">
                    <a16:creationId xmlns:a16="http://schemas.microsoft.com/office/drawing/2014/main" id="{578B4168-E7FA-4D08-B848-5270BC0346A5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5846;p47">
                <a:extLst>
                  <a:ext uri="{FF2B5EF4-FFF2-40B4-BE49-F238E27FC236}">
                    <a16:creationId xmlns:a16="http://schemas.microsoft.com/office/drawing/2014/main" id="{86B74DE1-FC67-4378-86CD-A30AD0C286FD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" name="Google Shape;5847;p47">
                <a:extLst>
                  <a:ext uri="{FF2B5EF4-FFF2-40B4-BE49-F238E27FC236}">
                    <a16:creationId xmlns:a16="http://schemas.microsoft.com/office/drawing/2014/main" id="{BB6390C5-12C8-48D3-83DD-3B8614C65A8E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" name="Google Shape;5848;p47">
                <a:extLst>
                  <a:ext uri="{FF2B5EF4-FFF2-40B4-BE49-F238E27FC236}">
                    <a16:creationId xmlns:a16="http://schemas.microsoft.com/office/drawing/2014/main" id="{BA895775-0739-4901-B674-E73F7227A6A8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849;p47">
                <a:extLst>
                  <a:ext uri="{FF2B5EF4-FFF2-40B4-BE49-F238E27FC236}">
                    <a16:creationId xmlns:a16="http://schemas.microsoft.com/office/drawing/2014/main" id="{2B49BCF0-480C-41DE-9115-C2B8EE3128B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850;p47">
                <a:extLst>
                  <a:ext uri="{FF2B5EF4-FFF2-40B4-BE49-F238E27FC236}">
                    <a16:creationId xmlns:a16="http://schemas.microsoft.com/office/drawing/2014/main" id="{28CC4A17-A91C-4BB1-8387-1DFC2E3D3084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851;p47">
                <a:extLst>
                  <a:ext uri="{FF2B5EF4-FFF2-40B4-BE49-F238E27FC236}">
                    <a16:creationId xmlns:a16="http://schemas.microsoft.com/office/drawing/2014/main" id="{58D15C74-5ADB-409F-BFA3-FD42A26E4AD8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852;p47">
                <a:extLst>
                  <a:ext uri="{FF2B5EF4-FFF2-40B4-BE49-F238E27FC236}">
                    <a16:creationId xmlns:a16="http://schemas.microsoft.com/office/drawing/2014/main" id="{68864CA5-93EA-461E-B6AB-14F6208169E2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853;p47">
                <a:extLst>
                  <a:ext uri="{FF2B5EF4-FFF2-40B4-BE49-F238E27FC236}">
                    <a16:creationId xmlns:a16="http://schemas.microsoft.com/office/drawing/2014/main" id="{F879BB25-D5C7-4D85-A816-31741CA6DD03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854;p47">
                <a:extLst>
                  <a:ext uri="{FF2B5EF4-FFF2-40B4-BE49-F238E27FC236}">
                    <a16:creationId xmlns:a16="http://schemas.microsoft.com/office/drawing/2014/main" id="{A19F95CA-C590-44EF-88C5-111DF3FB9148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855;p47">
                <a:extLst>
                  <a:ext uri="{FF2B5EF4-FFF2-40B4-BE49-F238E27FC236}">
                    <a16:creationId xmlns:a16="http://schemas.microsoft.com/office/drawing/2014/main" id="{BAA4EAD6-FF2D-424B-ADBE-F20EAF8986B7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856;p47">
                <a:extLst>
                  <a:ext uri="{FF2B5EF4-FFF2-40B4-BE49-F238E27FC236}">
                    <a16:creationId xmlns:a16="http://schemas.microsoft.com/office/drawing/2014/main" id="{79FCD493-B525-4501-82DC-EFA552A44F23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857;p47">
                <a:extLst>
                  <a:ext uri="{FF2B5EF4-FFF2-40B4-BE49-F238E27FC236}">
                    <a16:creationId xmlns:a16="http://schemas.microsoft.com/office/drawing/2014/main" id="{612779B2-5538-4764-B4A4-4D7FEAC4D445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858;p47">
                <a:extLst>
                  <a:ext uri="{FF2B5EF4-FFF2-40B4-BE49-F238E27FC236}">
                    <a16:creationId xmlns:a16="http://schemas.microsoft.com/office/drawing/2014/main" id="{3E78C97C-518A-40FB-970E-D5DBD0F2F039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859;p47">
                <a:extLst>
                  <a:ext uri="{FF2B5EF4-FFF2-40B4-BE49-F238E27FC236}">
                    <a16:creationId xmlns:a16="http://schemas.microsoft.com/office/drawing/2014/main" id="{D519FA76-8E51-47EA-8738-902CD987695F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860;p47">
                <a:extLst>
                  <a:ext uri="{FF2B5EF4-FFF2-40B4-BE49-F238E27FC236}">
                    <a16:creationId xmlns:a16="http://schemas.microsoft.com/office/drawing/2014/main" id="{6169E54B-F91A-454D-8521-47743DAF9997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861;p47">
                <a:extLst>
                  <a:ext uri="{FF2B5EF4-FFF2-40B4-BE49-F238E27FC236}">
                    <a16:creationId xmlns:a16="http://schemas.microsoft.com/office/drawing/2014/main" id="{7E1A86D2-75CA-4EFF-8AC4-97D070DF3F8B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862;p47">
                <a:extLst>
                  <a:ext uri="{FF2B5EF4-FFF2-40B4-BE49-F238E27FC236}">
                    <a16:creationId xmlns:a16="http://schemas.microsoft.com/office/drawing/2014/main" id="{6F5B749D-858B-49E6-901B-2DA9FD815123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863;p47">
                <a:extLst>
                  <a:ext uri="{FF2B5EF4-FFF2-40B4-BE49-F238E27FC236}">
                    <a16:creationId xmlns:a16="http://schemas.microsoft.com/office/drawing/2014/main" id="{0E14B78B-D3C3-4859-ACA0-54AE0F877C83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864;p47">
                <a:extLst>
                  <a:ext uri="{FF2B5EF4-FFF2-40B4-BE49-F238E27FC236}">
                    <a16:creationId xmlns:a16="http://schemas.microsoft.com/office/drawing/2014/main" id="{1E3CFFD2-C621-411E-8771-B5A94C008E73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865;p47">
                <a:extLst>
                  <a:ext uri="{FF2B5EF4-FFF2-40B4-BE49-F238E27FC236}">
                    <a16:creationId xmlns:a16="http://schemas.microsoft.com/office/drawing/2014/main" id="{92BEC169-4C59-40B5-9B2C-F3E1FBD55A02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866;p47">
                <a:extLst>
                  <a:ext uri="{FF2B5EF4-FFF2-40B4-BE49-F238E27FC236}">
                    <a16:creationId xmlns:a16="http://schemas.microsoft.com/office/drawing/2014/main" id="{FF743435-43B1-4863-B81A-AC865628F832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867;p47">
                <a:extLst>
                  <a:ext uri="{FF2B5EF4-FFF2-40B4-BE49-F238E27FC236}">
                    <a16:creationId xmlns:a16="http://schemas.microsoft.com/office/drawing/2014/main" id="{D27EF959-37E0-4085-B8EA-8E17D7DA31B3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868;p47">
                <a:extLst>
                  <a:ext uri="{FF2B5EF4-FFF2-40B4-BE49-F238E27FC236}">
                    <a16:creationId xmlns:a16="http://schemas.microsoft.com/office/drawing/2014/main" id="{AAE63F28-BC50-4B0A-801C-377DA453CCA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869;p47">
                <a:extLst>
                  <a:ext uri="{FF2B5EF4-FFF2-40B4-BE49-F238E27FC236}">
                    <a16:creationId xmlns:a16="http://schemas.microsoft.com/office/drawing/2014/main" id="{1DBB05E1-2D47-49CA-8E35-37809DDE366D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870;p47">
                <a:extLst>
                  <a:ext uri="{FF2B5EF4-FFF2-40B4-BE49-F238E27FC236}">
                    <a16:creationId xmlns:a16="http://schemas.microsoft.com/office/drawing/2014/main" id="{3528DCA8-E7F0-45FC-B3DF-F2DA454E966D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871;p47">
                <a:extLst>
                  <a:ext uri="{FF2B5EF4-FFF2-40B4-BE49-F238E27FC236}">
                    <a16:creationId xmlns:a16="http://schemas.microsoft.com/office/drawing/2014/main" id="{69D08425-EAAC-4BEF-94E1-8AF813D287EA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872;p47">
                <a:extLst>
                  <a:ext uri="{FF2B5EF4-FFF2-40B4-BE49-F238E27FC236}">
                    <a16:creationId xmlns:a16="http://schemas.microsoft.com/office/drawing/2014/main" id="{5BF0728B-B7CA-4CD7-B4C1-28ADD6A797FB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873;p47">
                <a:extLst>
                  <a:ext uri="{FF2B5EF4-FFF2-40B4-BE49-F238E27FC236}">
                    <a16:creationId xmlns:a16="http://schemas.microsoft.com/office/drawing/2014/main" id="{BA9A8558-285C-4F8F-97A4-FEC5C94085C5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874;p47">
                <a:extLst>
                  <a:ext uri="{FF2B5EF4-FFF2-40B4-BE49-F238E27FC236}">
                    <a16:creationId xmlns:a16="http://schemas.microsoft.com/office/drawing/2014/main" id="{C1FE7CC9-9089-43CF-8DC2-EF5468CD605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875;p47">
                <a:extLst>
                  <a:ext uri="{FF2B5EF4-FFF2-40B4-BE49-F238E27FC236}">
                    <a16:creationId xmlns:a16="http://schemas.microsoft.com/office/drawing/2014/main" id="{2A592E60-C3B8-477E-8C9B-432FCF9B9466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876;p47">
                <a:extLst>
                  <a:ext uri="{FF2B5EF4-FFF2-40B4-BE49-F238E27FC236}">
                    <a16:creationId xmlns:a16="http://schemas.microsoft.com/office/drawing/2014/main" id="{02914A68-3F0D-49FD-A082-A7893421560A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877;p47">
                <a:extLst>
                  <a:ext uri="{FF2B5EF4-FFF2-40B4-BE49-F238E27FC236}">
                    <a16:creationId xmlns:a16="http://schemas.microsoft.com/office/drawing/2014/main" id="{FB0A0182-85FA-44DF-85FF-68690832E99A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878;p47">
                <a:extLst>
                  <a:ext uri="{FF2B5EF4-FFF2-40B4-BE49-F238E27FC236}">
                    <a16:creationId xmlns:a16="http://schemas.microsoft.com/office/drawing/2014/main" id="{748E253B-7B26-4587-90F6-160C59872E5F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879;p47">
                <a:extLst>
                  <a:ext uri="{FF2B5EF4-FFF2-40B4-BE49-F238E27FC236}">
                    <a16:creationId xmlns:a16="http://schemas.microsoft.com/office/drawing/2014/main" id="{3E790744-A2D2-449A-B995-1C3377015717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880;p47">
                <a:extLst>
                  <a:ext uri="{FF2B5EF4-FFF2-40B4-BE49-F238E27FC236}">
                    <a16:creationId xmlns:a16="http://schemas.microsoft.com/office/drawing/2014/main" id="{2DC5CDFF-03A1-49A3-91EE-EFB0F6B0812D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881;p47">
                <a:extLst>
                  <a:ext uri="{FF2B5EF4-FFF2-40B4-BE49-F238E27FC236}">
                    <a16:creationId xmlns:a16="http://schemas.microsoft.com/office/drawing/2014/main" id="{FFF323FE-7607-46BD-920E-7E42AEAA3FF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882;p47">
                <a:extLst>
                  <a:ext uri="{FF2B5EF4-FFF2-40B4-BE49-F238E27FC236}">
                    <a16:creationId xmlns:a16="http://schemas.microsoft.com/office/drawing/2014/main" id="{CBF20D3F-963F-4120-8951-D06D0ABCDE9E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883;p47">
                <a:extLst>
                  <a:ext uri="{FF2B5EF4-FFF2-40B4-BE49-F238E27FC236}">
                    <a16:creationId xmlns:a16="http://schemas.microsoft.com/office/drawing/2014/main" id="{984B3537-8843-4462-A99E-6BB438949B37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884;p47">
                <a:extLst>
                  <a:ext uri="{FF2B5EF4-FFF2-40B4-BE49-F238E27FC236}">
                    <a16:creationId xmlns:a16="http://schemas.microsoft.com/office/drawing/2014/main" id="{72DD82EC-1582-487F-9CFD-0D839F516BE2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885;p47">
                <a:extLst>
                  <a:ext uri="{FF2B5EF4-FFF2-40B4-BE49-F238E27FC236}">
                    <a16:creationId xmlns:a16="http://schemas.microsoft.com/office/drawing/2014/main" id="{ADC61C0A-180F-4CDC-A304-F81CE4A208D7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886;p47">
                <a:extLst>
                  <a:ext uri="{FF2B5EF4-FFF2-40B4-BE49-F238E27FC236}">
                    <a16:creationId xmlns:a16="http://schemas.microsoft.com/office/drawing/2014/main" id="{9537BB68-0109-4151-B922-258C1DF7487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887;p47">
                <a:extLst>
                  <a:ext uri="{FF2B5EF4-FFF2-40B4-BE49-F238E27FC236}">
                    <a16:creationId xmlns:a16="http://schemas.microsoft.com/office/drawing/2014/main" id="{88C5420D-6EDF-46A3-85E7-3963C19DBA4D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888;p47">
                <a:extLst>
                  <a:ext uri="{FF2B5EF4-FFF2-40B4-BE49-F238E27FC236}">
                    <a16:creationId xmlns:a16="http://schemas.microsoft.com/office/drawing/2014/main" id="{C5927EC4-7646-4BB5-B527-55D9DCB1DC9F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889;p47">
                <a:extLst>
                  <a:ext uri="{FF2B5EF4-FFF2-40B4-BE49-F238E27FC236}">
                    <a16:creationId xmlns:a16="http://schemas.microsoft.com/office/drawing/2014/main" id="{AE273998-B28E-4B3F-A803-1AFC364311E5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890;p47">
                <a:extLst>
                  <a:ext uri="{FF2B5EF4-FFF2-40B4-BE49-F238E27FC236}">
                    <a16:creationId xmlns:a16="http://schemas.microsoft.com/office/drawing/2014/main" id="{E798C971-05F2-46F5-890F-76FAF8F8F1D8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891;p47">
                <a:extLst>
                  <a:ext uri="{FF2B5EF4-FFF2-40B4-BE49-F238E27FC236}">
                    <a16:creationId xmlns:a16="http://schemas.microsoft.com/office/drawing/2014/main" id="{E56F626E-C961-4A8C-A485-20E97503EC18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892;p47">
                <a:extLst>
                  <a:ext uri="{FF2B5EF4-FFF2-40B4-BE49-F238E27FC236}">
                    <a16:creationId xmlns:a16="http://schemas.microsoft.com/office/drawing/2014/main" id="{AA277B1A-3F4C-4839-AF9F-91AA25C63F79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893;p47">
                <a:extLst>
                  <a:ext uri="{FF2B5EF4-FFF2-40B4-BE49-F238E27FC236}">
                    <a16:creationId xmlns:a16="http://schemas.microsoft.com/office/drawing/2014/main" id="{E59B8FFF-8E56-44D9-BAE8-16F1067135FD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894;p47">
                <a:extLst>
                  <a:ext uri="{FF2B5EF4-FFF2-40B4-BE49-F238E27FC236}">
                    <a16:creationId xmlns:a16="http://schemas.microsoft.com/office/drawing/2014/main" id="{90DBE8F2-3E22-4BCE-A210-7F9CA517645F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895;p47">
                <a:extLst>
                  <a:ext uri="{FF2B5EF4-FFF2-40B4-BE49-F238E27FC236}">
                    <a16:creationId xmlns:a16="http://schemas.microsoft.com/office/drawing/2014/main" id="{823243D2-5809-445A-A934-4DAB980FB631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896;p47">
                <a:extLst>
                  <a:ext uri="{FF2B5EF4-FFF2-40B4-BE49-F238E27FC236}">
                    <a16:creationId xmlns:a16="http://schemas.microsoft.com/office/drawing/2014/main" id="{20A4B866-0BC4-4BB4-8053-0F2D45BFA016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897;p47">
                <a:extLst>
                  <a:ext uri="{FF2B5EF4-FFF2-40B4-BE49-F238E27FC236}">
                    <a16:creationId xmlns:a16="http://schemas.microsoft.com/office/drawing/2014/main" id="{385E97D5-00E7-42C2-BD23-5CD8A6657E8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898;p47">
                <a:extLst>
                  <a:ext uri="{FF2B5EF4-FFF2-40B4-BE49-F238E27FC236}">
                    <a16:creationId xmlns:a16="http://schemas.microsoft.com/office/drawing/2014/main" id="{ACBAE257-140A-4AA8-AAD7-999351EE27FB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899;p47">
                <a:extLst>
                  <a:ext uri="{FF2B5EF4-FFF2-40B4-BE49-F238E27FC236}">
                    <a16:creationId xmlns:a16="http://schemas.microsoft.com/office/drawing/2014/main" id="{04AF8082-F0C7-4865-A02F-E05051A80D43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900;p47">
                <a:extLst>
                  <a:ext uri="{FF2B5EF4-FFF2-40B4-BE49-F238E27FC236}">
                    <a16:creationId xmlns:a16="http://schemas.microsoft.com/office/drawing/2014/main" id="{48BD144A-DDEF-4879-982F-CA62449C38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901;p47">
                <a:extLst>
                  <a:ext uri="{FF2B5EF4-FFF2-40B4-BE49-F238E27FC236}">
                    <a16:creationId xmlns:a16="http://schemas.microsoft.com/office/drawing/2014/main" id="{22533BDE-3A7A-43C4-B1F8-53DA72A12A4A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902;p47">
                <a:extLst>
                  <a:ext uri="{FF2B5EF4-FFF2-40B4-BE49-F238E27FC236}">
                    <a16:creationId xmlns:a16="http://schemas.microsoft.com/office/drawing/2014/main" id="{C4A0C595-72F4-400B-87FA-84E3DF65163A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903;p47">
                <a:extLst>
                  <a:ext uri="{FF2B5EF4-FFF2-40B4-BE49-F238E27FC236}">
                    <a16:creationId xmlns:a16="http://schemas.microsoft.com/office/drawing/2014/main" id="{ADBC3E91-BE63-4C4C-A73D-40C65E40A50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904;p47">
                <a:extLst>
                  <a:ext uri="{FF2B5EF4-FFF2-40B4-BE49-F238E27FC236}">
                    <a16:creationId xmlns:a16="http://schemas.microsoft.com/office/drawing/2014/main" id="{620B5F6A-1287-4470-826B-BE5D2DBD8EC2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905;p47">
                <a:extLst>
                  <a:ext uri="{FF2B5EF4-FFF2-40B4-BE49-F238E27FC236}">
                    <a16:creationId xmlns:a16="http://schemas.microsoft.com/office/drawing/2014/main" id="{E072168F-8D1E-490F-A70A-12BF3DF70D48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906;p47">
                <a:extLst>
                  <a:ext uri="{FF2B5EF4-FFF2-40B4-BE49-F238E27FC236}">
                    <a16:creationId xmlns:a16="http://schemas.microsoft.com/office/drawing/2014/main" id="{238F58D0-4271-4E0F-A26C-6A0C7C8FDCDA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907;p47">
                <a:extLst>
                  <a:ext uri="{FF2B5EF4-FFF2-40B4-BE49-F238E27FC236}">
                    <a16:creationId xmlns:a16="http://schemas.microsoft.com/office/drawing/2014/main" id="{F63C1AE7-4917-4C29-ACEF-37A90E7B5F70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908;p47">
                <a:extLst>
                  <a:ext uri="{FF2B5EF4-FFF2-40B4-BE49-F238E27FC236}">
                    <a16:creationId xmlns:a16="http://schemas.microsoft.com/office/drawing/2014/main" id="{6A6F4409-B8C0-4539-8D29-C4FD28C0BE04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909;p47">
                <a:extLst>
                  <a:ext uri="{FF2B5EF4-FFF2-40B4-BE49-F238E27FC236}">
                    <a16:creationId xmlns:a16="http://schemas.microsoft.com/office/drawing/2014/main" id="{D1D92BBE-8AD9-4CA1-AB8C-DDE9D6F7B15D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910;p47">
                <a:extLst>
                  <a:ext uri="{FF2B5EF4-FFF2-40B4-BE49-F238E27FC236}">
                    <a16:creationId xmlns:a16="http://schemas.microsoft.com/office/drawing/2014/main" id="{D28478C4-684F-4476-AD9B-C0F2D862A700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911;p47">
                <a:extLst>
                  <a:ext uri="{FF2B5EF4-FFF2-40B4-BE49-F238E27FC236}">
                    <a16:creationId xmlns:a16="http://schemas.microsoft.com/office/drawing/2014/main" id="{638BC5B5-B026-42D4-BC9A-40AED682FD1B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912;p47">
                <a:extLst>
                  <a:ext uri="{FF2B5EF4-FFF2-40B4-BE49-F238E27FC236}">
                    <a16:creationId xmlns:a16="http://schemas.microsoft.com/office/drawing/2014/main" id="{DE19C96D-AE18-42D3-B8BC-32C93FEA03F1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913;p47">
                <a:extLst>
                  <a:ext uri="{FF2B5EF4-FFF2-40B4-BE49-F238E27FC236}">
                    <a16:creationId xmlns:a16="http://schemas.microsoft.com/office/drawing/2014/main" id="{99EF8DC7-C413-452E-A093-F7115FB8374A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914;p47">
                <a:extLst>
                  <a:ext uri="{FF2B5EF4-FFF2-40B4-BE49-F238E27FC236}">
                    <a16:creationId xmlns:a16="http://schemas.microsoft.com/office/drawing/2014/main" id="{F5030CB2-480E-4DA1-8C9F-528EFCBABE9F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915;p47">
                <a:extLst>
                  <a:ext uri="{FF2B5EF4-FFF2-40B4-BE49-F238E27FC236}">
                    <a16:creationId xmlns:a16="http://schemas.microsoft.com/office/drawing/2014/main" id="{B71E46BF-A3EB-4928-BDCB-89D4CDDFACF3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916;p47">
                <a:extLst>
                  <a:ext uri="{FF2B5EF4-FFF2-40B4-BE49-F238E27FC236}">
                    <a16:creationId xmlns:a16="http://schemas.microsoft.com/office/drawing/2014/main" id="{C00B6F2F-0EC8-462A-A146-C6E3E30532F0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917;p47">
                <a:extLst>
                  <a:ext uri="{FF2B5EF4-FFF2-40B4-BE49-F238E27FC236}">
                    <a16:creationId xmlns:a16="http://schemas.microsoft.com/office/drawing/2014/main" id="{67F407DD-C341-4B58-9FB7-A5BD0AB0CB03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918;p47">
                <a:extLst>
                  <a:ext uri="{FF2B5EF4-FFF2-40B4-BE49-F238E27FC236}">
                    <a16:creationId xmlns:a16="http://schemas.microsoft.com/office/drawing/2014/main" id="{2DE85C11-CC99-488A-BDFE-1063C2ED847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919;p47">
                <a:extLst>
                  <a:ext uri="{FF2B5EF4-FFF2-40B4-BE49-F238E27FC236}">
                    <a16:creationId xmlns:a16="http://schemas.microsoft.com/office/drawing/2014/main" id="{78244210-5E67-4376-AC68-8A66CE4E9F20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920;p47">
                <a:extLst>
                  <a:ext uri="{FF2B5EF4-FFF2-40B4-BE49-F238E27FC236}">
                    <a16:creationId xmlns:a16="http://schemas.microsoft.com/office/drawing/2014/main" id="{DCDC54D1-7734-4701-B5B5-D4970E0C6133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921;p47">
                <a:extLst>
                  <a:ext uri="{FF2B5EF4-FFF2-40B4-BE49-F238E27FC236}">
                    <a16:creationId xmlns:a16="http://schemas.microsoft.com/office/drawing/2014/main" id="{A4BCCA7C-136E-4229-8176-6ADCCFED55D1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922;p47">
                <a:extLst>
                  <a:ext uri="{FF2B5EF4-FFF2-40B4-BE49-F238E27FC236}">
                    <a16:creationId xmlns:a16="http://schemas.microsoft.com/office/drawing/2014/main" id="{0A390C24-3661-40CD-84FF-BC5B70CD0E43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923;p47">
                <a:extLst>
                  <a:ext uri="{FF2B5EF4-FFF2-40B4-BE49-F238E27FC236}">
                    <a16:creationId xmlns:a16="http://schemas.microsoft.com/office/drawing/2014/main" id="{444CF896-FD64-402E-96F6-AD349F96FB68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924;p47">
                <a:extLst>
                  <a:ext uri="{FF2B5EF4-FFF2-40B4-BE49-F238E27FC236}">
                    <a16:creationId xmlns:a16="http://schemas.microsoft.com/office/drawing/2014/main" id="{7012ED76-BD19-4404-93BB-C96C32C4FE54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925;p47">
                <a:extLst>
                  <a:ext uri="{FF2B5EF4-FFF2-40B4-BE49-F238E27FC236}">
                    <a16:creationId xmlns:a16="http://schemas.microsoft.com/office/drawing/2014/main" id="{F659DFEF-5F7E-4978-BB87-1CAC1E8190FD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926;p47">
                <a:extLst>
                  <a:ext uri="{FF2B5EF4-FFF2-40B4-BE49-F238E27FC236}">
                    <a16:creationId xmlns:a16="http://schemas.microsoft.com/office/drawing/2014/main" id="{3E72B550-24C7-4BD6-BA9A-600F67C38DBB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927;p47">
                <a:extLst>
                  <a:ext uri="{FF2B5EF4-FFF2-40B4-BE49-F238E27FC236}">
                    <a16:creationId xmlns:a16="http://schemas.microsoft.com/office/drawing/2014/main" id="{DBBC8888-FC0B-40AB-8C6B-701F7494C39B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928;p47">
                <a:extLst>
                  <a:ext uri="{FF2B5EF4-FFF2-40B4-BE49-F238E27FC236}">
                    <a16:creationId xmlns:a16="http://schemas.microsoft.com/office/drawing/2014/main" id="{8814A129-2789-48C7-AA56-0495B96F0B1B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929;p47">
                <a:extLst>
                  <a:ext uri="{FF2B5EF4-FFF2-40B4-BE49-F238E27FC236}">
                    <a16:creationId xmlns:a16="http://schemas.microsoft.com/office/drawing/2014/main" id="{F79E23CC-ED28-4E63-B391-6A455E4F5047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930;p47">
                <a:extLst>
                  <a:ext uri="{FF2B5EF4-FFF2-40B4-BE49-F238E27FC236}">
                    <a16:creationId xmlns:a16="http://schemas.microsoft.com/office/drawing/2014/main" id="{82C0B806-F327-4B73-AD3C-EB99442A342A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931;p47">
                <a:extLst>
                  <a:ext uri="{FF2B5EF4-FFF2-40B4-BE49-F238E27FC236}">
                    <a16:creationId xmlns:a16="http://schemas.microsoft.com/office/drawing/2014/main" id="{0FE97EAB-F841-4024-8EB1-83DF7778FAE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932;p47">
                <a:extLst>
                  <a:ext uri="{FF2B5EF4-FFF2-40B4-BE49-F238E27FC236}">
                    <a16:creationId xmlns:a16="http://schemas.microsoft.com/office/drawing/2014/main" id="{996F33F9-F6E5-4756-B661-6005AFAC0F0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933;p47">
                <a:extLst>
                  <a:ext uri="{FF2B5EF4-FFF2-40B4-BE49-F238E27FC236}">
                    <a16:creationId xmlns:a16="http://schemas.microsoft.com/office/drawing/2014/main" id="{CFE81E67-EB51-41FC-B89B-9203DF9F824F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934;p47">
                <a:extLst>
                  <a:ext uri="{FF2B5EF4-FFF2-40B4-BE49-F238E27FC236}">
                    <a16:creationId xmlns:a16="http://schemas.microsoft.com/office/drawing/2014/main" id="{B31A334D-379C-480E-A962-8D75770F3E73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935;p47">
                <a:extLst>
                  <a:ext uri="{FF2B5EF4-FFF2-40B4-BE49-F238E27FC236}">
                    <a16:creationId xmlns:a16="http://schemas.microsoft.com/office/drawing/2014/main" id="{EDC94E45-B391-4D75-A847-67650666172C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936;p47">
                <a:extLst>
                  <a:ext uri="{FF2B5EF4-FFF2-40B4-BE49-F238E27FC236}">
                    <a16:creationId xmlns:a16="http://schemas.microsoft.com/office/drawing/2014/main" id="{E18D2143-8B2C-4D68-B010-AD4F3B5A4E38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" name="Google Shape;5937;p47">
              <a:extLst>
                <a:ext uri="{FF2B5EF4-FFF2-40B4-BE49-F238E27FC236}">
                  <a16:creationId xmlns:a16="http://schemas.microsoft.com/office/drawing/2014/main" id="{F06EA19B-5CBF-479E-BDE9-C6DB158259CD}"/>
                </a:ext>
              </a:extLst>
            </p:cNvPr>
            <p:cNvSpPr/>
            <p:nvPr/>
          </p:nvSpPr>
          <p:spPr>
            <a:xfrm>
              <a:off x="3196787" y="2083400"/>
              <a:ext cx="2609797" cy="740399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>
                  <a:solidFill>
                    <a:srgbClr val="FAEFDE"/>
                  </a:solidFill>
                </a:rPr>
                <a:t>Crocodile and the plover bird</a:t>
              </a:r>
              <a:endParaRPr dirty="0">
                <a:solidFill>
                  <a:srgbClr val="FAEFDE"/>
                </a:solidFill>
              </a:endParaRPr>
            </a:p>
          </p:txBody>
        </p:sp>
      </p:grpSp>
      <p:grpSp>
        <p:nvGrpSpPr>
          <p:cNvPr id="402" name="Google Shape;5550;p47">
            <a:extLst>
              <a:ext uri="{FF2B5EF4-FFF2-40B4-BE49-F238E27FC236}">
                <a16:creationId xmlns:a16="http://schemas.microsoft.com/office/drawing/2014/main" id="{DB2C9219-6ED3-466F-9372-9EDED79D55AD}"/>
              </a:ext>
            </a:extLst>
          </p:cNvPr>
          <p:cNvGrpSpPr/>
          <p:nvPr/>
        </p:nvGrpSpPr>
        <p:grpSpPr>
          <a:xfrm>
            <a:off x="84524" y="4513409"/>
            <a:ext cx="3457816" cy="630091"/>
            <a:chOff x="2371398" y="1967390"/>
            <a:chExt cx="4071914" cy="972161"/>
          </a:xfrm>
          <a:solidFill>
            <a:schemeClr val="tx2">
              <a:lumMod val="75000"/>
            </a:schemeClr>
          </a:solidFill>
        </p:grpSpPr>
        <p:grpSp>
          <p:nvGrpSpPr>
            <p:cNvPr id="403" name="Google Shape;5551;p47">
              <a:extLst>
                <a:ext uri="{FF2B5EF4-FFF2-40B4-BE49-F238E27FC236}">
                  <a16:creationId xmlns:a16="http://schemas.microsoft.com/office/drawing/2014/main" id="{0BAA41AE-6023-400E-A3C6-006312C94B46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598" name="Google Shape;5552;p47">
                <a:extLst>
                  <a:ext uri="{FF2B5EF4-FFF2-40B4-BE49-F238E27FC236}">
                    <a16:creationId xmlns:a16="http://schemas.microsoft.com/office/drawing/2014/main" id="{753A980E-3E52-4DF8-B744-AD45D8AD0237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599" name="Google Shape;5553;p47">
                <a:extLst>
                  <a:ext uri="{FF2B5EF4-FFF2-40B4-BE49-F238E27FC236}">
                    <a16:creationId xmlns:a16="http://schemas.microsoft.com/office/drawing/2014/main" id="{78ACBD0D-4D07-40BF-9372-AD9186E51D2A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5554;p47">
                <a:extLst>
                  <a:ext uri="{FF2B5EF4-FFF2-40B4-BE49-F238E27FC236}">
                    <a16:creationId xmlns:a16="http://schemas.microsoft.com/office/drawing/2014/main" id="{3BB6307F-FADF-49D0-B14E-431FF38E06EF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5555;p47">
                <a:extLst>
                  <a:ext uri="{FF2B5EF4-FFF2-40B4-BE49-F238E27FC236}">
                    <a16:creationId xmlns:a16="http://schemas.microsoft.com/office/drawing/2014/main" id="{10E7E9AE-DF83-4F7F-8975-EAA5B62AACEC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5556;p47">
                <a:extLst>
                  <a:ext uri="{FF2B5EF4-FFF2-40B4-BE49-F238E27FC236}">
                    <a16:creationId xmlns:a16="http://schemas.microsoft.com/office/drawing/2014/main" id="{C59DA52A-A9DF-4019-A6B2-9A40C81D2D1A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5557;p47">
                <a:extLst>
                  <a:ext uri="{FF2B5EF4-FFF2-40B4-BE49-F238E27FC236}">
                    <a16:creationId xmlns:a16="http://schemas.microsoft.com/office/drawing/2014/main" id="{4609451C-446D-4861-A0FC-7FD61275335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5558;p47">
                <a:extLst>
                  <a:ext uri="{FF2B5EF4-FFF2-40B4-BE49-F238E27FC236}">
                    <a16:creationId xmlns:a16="http://schemas.microsoft.com/office/drawing/2014/main" id="{9C0156DC-3D59-47E8-AC2B-9E72B901892F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5559;p47">
                <a:extLst>
                  <a:ext uri="{FF2B5EF4-FFF2-40B4-BE49-F238E27FC236}">
                    <a16:creationId xmlns:a16="http://schemas.microsoft.com/office/drawing/2014/main" id="{F3D63F56-EB7D-4A60-BEF0-AC46B74C50D7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5560;p47">
                <a:extLst>
                  <a:ext uri="{FF2B5EF4-FFF2-40B4-BE49-F238E27FC236}">
                    <a16:creationId xmlns:a16="http://schemas.microsoft.com/office/drawing/2014/main" id="{1C435B5D-0557-47FB-824B-80C1FCD86AC9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5561;p47">
                <a:extLst>
                  <a:ext uri="{FF2B5EF4-FFF2-40B4-BE49-F238E27FC236}">
                    <a16:creationId xmlns:a16="http://schemas.microsoft.com/office/drawing/2014/main" id="{94C26C00-DEFE-4005-882A-2E69CCD7C27B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5562;p47">
                <a:extLst>
                  <a:ext uri="{FF2B5EF4-FFF2-40B4-BE49-F238E27FC236}">
                    <a16:creationId xmlns:a16="http://schemas.microsoft.com/office/drawing/2014/main" id="{E5B19DC0-04E8-48B4-AABA-9FD7AD9CC511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5563;p47">
                <a:extLst>
                  <a:ext uri="{FF2B5EF4-FFF2-40B4-BE49-F238E27FC236}">
                    <a16:creationId xmlns:a16="http://schemas.microsoft.com/office/drawing/2014/main" id="{DCC3B765-82FA-4411-8FC5-E4B53D91F977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5564;p47">
                <a:extLst>
                  <a:ext uri="{FF2B5EF4-FFF2-40B4-BE49-F238E27FC236}">
                    <a16:creationId xmlns:a16="http://schemas.microsoft.com/office/drawing/2014/main" id="{B4E47584-88FB-450F-BBB7-448388C6BB2D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5565;p47">
                <a:extLst>
                  <a:ext uri="{FF2B5EF4-FFF2-40B4-BE49-F238E27FC236}">
                    <a16:creationId xmlns:a16="http://schemas.microsoft.com/office/drawing/2014/main" id="{24B94C8F-838B-4192-B283-18BE4E33ADD7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5566;p47">
                <a:extLst>
                  <a:ext uri="{FF2B5EF4-FFF2-40B4-BE49-F238E27FC236}">
                    <a16:creationId xmlns:a16="http://schemas.microsoft.com/office/drawing/2014/main" id="{65DAA165-12AD-4F59-887B-6190247A3BA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5567;p47">
                <a:extLst>
                  <a:ext uri="{FF2B5EF4-FFF2-40B4-BE49-F238E27FC236}">
                    <a16:creationId xmlns:a16="http://schemas.microsoft.com/office/drawing/2014/main" id="{FD10D15D-2A91-4EDA-B82A-47E6D56CECB3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" name="Google Shape;5568;p47">
                <a:extLst>
                  <a:ext uri="{FF2B5EF4-FFF2-40B4-BE49-F238E27FC236}">
                    <a16:creationId xmlns:a16="http://schemas.microsoft.com/office/drawing/2014/main" id="{F84E78EF-ECCD-400C-848A-DC34541D362F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" name="Google Shape;5569;p47">
                <a:extLst>
                  <a:ext uri="{FF2B5EF4-FFF2-40B4-BE49-F238E27FC236}">
                    <a16:creationId xmlns:a16="http://schemas.microsoft.com/office/drawing/2014/main" id="{3B7EBF66-676C-41CF-BEB3-6E6F9BA76FC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5570;p47">
                <a:extLst>
                  <a:ext uri="{FF2B5EF4-FFF2-40B4-BE49-F238E27FC236}">
                    <a16:creationId xmlns:a16="http://schemas.microsoft.com/office/drawing/2014/main" id="{BEBFF4E9-4E4D-45E9-8EE6-98F8C0BBDD07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5571;p47">
                <a:extLst>
                  <a:ext uri="{FF2B5EF4-FFF2-40B4-BE49-F238E27FC236}">
                    <a16:creationId xmlns:a16="http://schemas.microsoft.com/office/drawing/2014/main" id="{F0766D41-0363-41D9-AC03-1F634BB39320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5572;p47">
                <a:extLst>
                  <a:ext uri="{FF2B5EF4-FFF2-40B4-BE49-F238E27FC236}">
                    <a16:creationId xmlns:a16="http://schemas.microsoft.com/office/drawing/2014/main" id="{D7960ACE-BC0E-4947-953D-A844FFA12310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" name="Google Shape;5573;p47">
                <a:extLst>
                  <a:ext uri="{FF2B5EF4-FFF2-40B4-BE49-F238E27FC236}">
                    <a16:creationId xmlns:a16="http://schemas.microsoft.com/office/drawing/2014/main" id="{098E6FDF-70C4-4BD3-969E-230656C1E176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" name="Google Shape;5574;p47">
                <a:extLst>
                  <a:ext uri="{FF2B5EF4-FFF2-40B4-BE49-F238E27FC236}">
                    <a16:creationId xmlns:a16="http://schemas.microsoft.com/office/drawing/2014/main" id="{69211500-C12A-4EE9-B346-4F2204E49FE7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" name="Google Shape;5575;p47">
                <a:extLst>
                  <a:ext uri="{FF2B5EF4-FFF2-40B4-BE49-F238E27FC236}">
                    <a16:creationId xmlns:a16="http://schemas.microsoft.com/office/drawing/2014/main" id="{6F79A4CC-E95F-4F0C-A924-3F7D03ABFFBB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5576;p47">
                <a:extLst>
                  <a:ext uri="{FF2B5EF4-FFF2-40B4-BE49-F238E27FC236}">
                    <a16:creationId xmlns:a16="http://schemas.microsoft.com/office/drawing/2014/main" id="{3AC51486-34DA-420F-B111-68FE9CDEBB20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5577;p47">
                <a:extLst>
                  <a:ext uri="{FF2B5EF4-FFF2-40B4-BE49-F238E27FC236}">
                    <a16:creationId xmlns:a16="http://schemas.microsoft.com/office/drawing/2014/main" id="{AF32CBBE-FEAF-4FC8-90F5-8879A0D16EB0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5578;p47">
                <a:extLst>
                  <a:ext uri="{FF2B5EF4-FFF2-40B4-BE49-F238E27FC236}">
                    <a16:creationId xmlns:a16="http://schemas.microsoft.com/office/drawing/2014/main" id="{4EE486F0-9A2C-41B4-822A-1208F7DE5865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5579;p47">
                <a:extLst>
                  <a:ext uri="{FF2B5EF4-FFF2-40B4-BE49-F238E27FC236}">
                    <a16:creationId xmlns:a16="http://schemas.microsoft.com/office/drawing/2014/main" id="{E31FCC5F-C986-492A-AAF9-2A19A91C6515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5580;p47">
                <a:extLst>
                  <a:ext uri="{FF2B5EF4-FFF2-40B4-BE49-F238E27FC236}">
                    <a16:creationId xmlns:a16="http://schemas.microsoft.com/office/drawing/2014/main" id="{501B5F72-3525-4AB0-910D-3C878040834C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" name="Google Shape;5581;p47">
                <a:extLst>
                  <a:ext uri="{FF2B5EF4-FFF2-40B4-BE49-F238E27FC236}">
                    <a16:creationId xmlns:a16="http://schemas.microsoft.com/office/drawing/2014/main" id="{0447A06C-DF38-43A0-AF00-BDE565334ED7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" name="Google Shape;5582;p47">
                <a:extLst>
                  <a:ext uri="{FF2B5EF4-FFF2-40B4-BE49-F238E27FC236}">
                    <a16:creationId xmlns:a16="http://schemas.microsoft.com/office/drawing/2014/main" id="{AA46F54E-3768-4206-8AC9-ABEFEE17BC3C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" name="Google Shape;5583;p47">
                <a:extLst>
                  <a:ext uri="{FF2B5EF4-FFF2-40B4-BE49-F238E27FC236}">
                    <a16:creationId xmlns:a16="http://schemas.microsoft.com/office/drawing/2014/main" id="{1B85F027-3BD3-462B-A1F9-9E8EB3636F8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" name="Google Shape;5584;p47">
                <a:extLst>
                  <a:ext uri="{FF2B5EF4-FFF2-40B4-BE49-F238E27FC236}">
                    <a16:creationId xmlns:a16="http://schemas.microsoft.com/office/drawing/2014/main" id="{B27CB2C3-F746-463D-888F-8A1F044DBFDB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" name="Google Shape;5585;p47">
                <a:extLst>
                  <a:ext uri="{FF2B5EF4-FFF2-40B4-BE49-F238E27FC236}">
                    <a16:creationId xmlns:a16="http://schemas.microsoft.com/office/drawing/2014/main" id="{3BBBACDC-084E-4B57-B1E5-0779D6B8DAB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" name="Google Shape;5586;p47">
                <a:extLst>
                  <a:ext uri="{FF2B5EF4-FFF2-40B4-BE49-F238E27FC236}">
                    <a16:creationId xmlns:a16="http://schemas.microsoft.com/office/drawing/2014/main" id="{DA557760-5652-4E1C-AAA3-EB5F194C1500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5587;p47">
                <a:extLst>
                  <a:ext uri="{FF2B5EF4-FFF2-40B4-BE49-F238E27FC236}">
                    <a16:creationId xmlns:a16="http://schemas.microsoft.com/office/drawing/2014/main" id="{46EA18F4-0BF4-4967-9C56-07B18AB8BD12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5588;p47">
                <a:extLst>
                  <a:ext uri="{FF2B5EF4-FFF2-40B4-BE49-F238E27FC236}">
                    <a16:creationId xmlns:a16="http://schemas.microsoft.com/office/drawing/2014/main" id="{DDCEC6EC-7E21-434C-9731-A5F7A217A95A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5589;p47">
                <a:extLst>
                  <a:ext uri="{FF2B5EF4-FFF2-40B4-BE49-F238E27FC236}">
                    <a16:creationId xmlns:a16="http://schemas.microsoft.com/office/drawing/2014/main" id="{F610A3A0-19AF-4834-9039-AAC72F14D1C1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5590;p47">
                <a:extLst>
                  <a:ext uri="{FF2B5EF4-FFF2-40B4-BE49-F238E27FC236}">
                    <a16:creationId xmlns:a16="http://schemas.microsoft.com/office/drawing/2014/main" id="{1B9B1021-5B26-40CF-AD5A-076EF53FD072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5591;p47">
                <a:extLst>
                  <a:ext uri="{FF2B5EF4-FFF2-40B4-BE49-F238E27FC236}">
                    <a16:creationId xmlns:a16="http://schemas.microsoft.com/office/drawing/2014/main" id="{1BD38789-C3EB-4C2F-BB2F-CA6BFE29A8DD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" name="Google Shape;5592;p47">
                <a:extLst>
                  <a:ext uri="{FF2B5EF4-FFF2-40B4-BE49-F238E27FC236}">
                    <a16:creationId xmlns:a16="http://schemas.microsoft.com/office/drawing/2014/main" id="{786596D5-9144-4984-8593-4F1B2C229FAE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" name="Google Shape;5593;p47">
                <a:extLst>
                  <a:ext uri="{FF2B5EF4-FFF2-40B4-BE49-F238E27FC236}">
                    <a16:creationId xmlns:a16="http://schemas.microsoft.com/office/drawing/2014/main" id="{DAAFA350-AAE1-4D1B-8166-A912A8220F55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5594;p47">
                <a:extLst>
                  <a:ext uri="{FF2B5EF4-FFF2-40B4-BE49-F238E27FC236}">
                    <a16:creationId xmlns:a16="http://schemas.microsoft.com/office/drawing/2014/main" id="{706B35BF-50E9-4808-88F6-7521324E14C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5595;p47">
                <a:extLst>
                  <a:ext uri="{FF2B5EF4-FFF2-40B4-BE49-F238E27FC236}">
                    <a16:creationId xmlns:a16="http://schemas.microsoft.com/office/drawing/2014/main" id="{6D3410DE-5E9F-40C2-852D-0B37AE0C4CAA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5596;p47">
                <a:extLst>
                  <a:ext uri="{FF2B5EF4-FFF2-40B4-BE49-F238E27FC236}">
                    <a16:creationId xmlns:a16="http://schemas.microsoft.com/office/drawing/2014/main" id="{7BF9D018-E7A4-430D-8A21-065E93333672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5597;p47">
                <a:extLst>
                  <a:ext uri="{FF2B5EF4-FFF2-40B4-BE49-F238E27FC236}">
                    <a16:creationId xmlns:a16="http://schemas.microsoft.com/office/drawing/2014/main" id="{2FBD59F0-09CB-4574-B5AD-726A227C4F0C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5598;p47">
                <a:extLst>
                  <a:ext uri="{FF2B5EF4-FFF2-40B4-BE49-F238E27FC236}">
                    <a16:creationId xmlns:a16="http://schemas.microsoft.com/office/drawing/2014/main" id="{BB71C6A9-9BC1-4AB0-9CEC-E765B1A0223E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5599;p47">
                <a:extLst>
                  <a:ext uri="{FF2B5EF4-FFF2-40B4-BE49-F238E27FC236}">
                    <a16:creationId xmlns:a16="http://schemas.microsoft.com/office/drawing/2014/main" id="{09B79C02-DC3D-41EA-90C0-247607449E5D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5600;p47">
                <a:extLst>
                  <a:ext uri="{FF2B5EF4-FFF2-40B4-BE49-F238E27FC236}">
                    <a16:creationId xmlns:a16="http://schemas.microsoft.com/office/drawing/2014/main" id="{D8A7BE52-FE2B-4248-B7A1-892DF0D00020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5601;p47">
                <a:extLst>
                  <a:ext uri="{FF2B5EF4-FFF2-40B4-BE49-F238E27FC236}">
                    <a16:creationId xmlns:a16="http://schemas.microsoft.com/office/drawing/2014/main" id="{74DCB750-A5B9-4ACA-963B-0601C11529B8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5602;p47">
                <a:extLst>
                  <a:ext uri="{FF2B5EF4-FFF2-40B4-BE49-F238E27FC236}">
                    <a16:creationId xmlns:a16="http://schemas.microsoft.com/office/drawing/2014/main" id="{F288A751-C641-473F-B65D-4583887BAD61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5603;p47">
                <a:extLst>
                  <a:ext uri="{FF2B5EF4-FFF2-40B4-BE49-F238E27FC236}">
                    <a16:creationId xmlns:a16="http://schemas.microsoft.com/office/drawing/2014/main" id="{53959DFF-9305-4D1B-8DF4-51DD792103ED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5604;p47">
                <a:extLst>
                  <a:ext uri="{FF2B5EF4-FFF2-40B4-BE49-F238E27FC236}">
                    <a16:creationId xmlns:a16="http://schemas.microsoft.com/office/drawing/2014/main" id="{F4313457-9F04-46D7-971F-4D2D3C0F8994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5605;p47">
                <a:extLst>
                  <a:ext uri="{FF2B5EF4-FFF2-40B4-BE49-F238E27FC236}">
                    <a16:creationId xmlns:a16="http://schemas.microsoft.com/office/drawing/2014/main" id="{55A7972F-C99D-4949-A016-54DC26156599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5606;p47">
                <a:extLst>
                  <a:ext uri="{FF2B5EF4-FFF2-40B4-BE49-F238E27FC236}">
                    <a16:creationId xmlns:a16="http://schemas.microsoft.com/office/drawing/2014/main" id="{0F716174-4F28-475C-8976-B34DAD642515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5607;p47">
                <a:extLst>
                  <a:ext uri="{FF2B5EF4-FFF2-40B4-BE49-F238E27FC236}">
                    <a16:creationId xmlns:a16="http://schemas.microsoft.com/office/drawing/2014/main" id="{84665892-49C4-4B59-91D6-AAE65C44B967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5608;p47">
                <a:extLst>
                  <a:ext uri="{FF2B5EF4-FFF2-40B4-BE49-F238E27FC236}">
                    <a16:creationId xmlns:a16="http://schemas.microsoft.com/office/drawing/2014/main" id="{58DEAB7E-ADAC-4B39-B59C-348DCD07C13E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5609;p47">
                <a:extLst>
                  <a:ext uri="{FF2B5EF4-FFF2-40B4-BE49-F238E27FC236}">
                    <a16:creationId xmlns:a16="http://schemas.microsoft.com/office/drawing/2014/main" id="{84E8EF5B-B4F4-48AD-90FD-2B849D01A414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5610;p47">
                <a:extLst>
                  <a:ext uri="{FF2B5EF4-FFF2-40B4-BE49-F238E27FC236}">
                    <a16:creationId xmlns:a16="http://schemas.microsoft.com/office/drawing/2014/main" id="{D0CF7D03-3C60-40E0-8A5D-8ED51C82F3A7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5611;p47">
                <a:extLst>
                  <a:ext uri="{FF2B5EF4-FFF2-40B4-BE49-F238E27FC236}">
                    <a16:creationId xmlns:a16="http://schemas.microsoft.com/office/drawing/2014/main" id="{2368F3FE-5868-484F-9D69-ECEFE08D5EEF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5612;p47">
                <a:extLst>
                  <a:ext uri="{FF2B5EF4-FFF2-40B4-BE49-F238E27FC236}">
                    <a16:creationId xmlns:a16="http://schemas.microsoft.com/office/drawing/2014/main" id="{9B40A439-A702-464A-99DF-ED0BD893FF2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5613;p47">
                <a:extLst>
                  <a:ext uri="{FF2B5EF4-FFF2-40B4-BE49-F238E27FC236}">
                    <a16:creationId xmlns:a16="http://schemas.microsoft.com/office/drawing/2014/main" id="{4ACF1A04-683F-45D9-877B-0E00D180834D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5614;p47">
                <a:extLst>
                  <a:ext uri="{FF2B5EF4-FFF2-40B4-BE49-F238E27FC236}">
                    <a16:creationId xmlns:a16="http://schemas.microsoft.com/office/drawing/2014/main" id="{A602CF1E-84F1-4FF3-A001-64BFD50D43EC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5615;p47">
                <a:extLst>
                  <a:ext uri="{FF2B5EF4-FFF2-40B4-BE49-F238E27FC236}">
                    <a16:creationId xmlns:a16="http://schemas.microsoft.com/office/drawing/2014/main" id="{836E10FC-7D8F-4EE5-BDFD-3CA4172669AA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5616;p47">
                <a:extLst>
                  <a:ext uri="{FF2B5EF4-FFF2-40B4-BE49-F238E27FC236}">
                    <a16:creationId xmlns:a16="http://schemas.microsoft.com/office/drawing/2014/main" id="{205F4037-8281-4F9C-BFAE-69B14C631F42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5617;p47">
                <a:extLst>
                  <a:ext uri="{FF2B5EF4-FFF2-40B4-BE49-F238E27FC236}">
                    <a16:creationId xmlns:a16="http://schemas.microsoft.com/office/drawing/2014/main" id="{670C71B6-9B68-496C-BD76-4720A8B5702B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5618;p47">
                <a:extLst>
                  <a:ext uri="{FF2B5EF4-FFF2-40B4-BE49-F238E27FC236}">
                    <a16:creationId xmlns:a16="http://schemas.microsoft.com/office/drawing/2014/main" id="{B74AAC48-4B87-4E29-9894-4C28282EB72A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5619;p47">
                <a:extLst>
                  <a:ext uri="{FF2B5EF4-FFF2-40B4-BE49-F238E27FC236}">
                    <a16:creationId xmlns:a16="http://schemas.microsoft.com/office/drawing/2014/main" id="{1CAF47A8-AAD6-4D80-8F82-9DD6A44E3872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5620;p47">
                <a:extLst>
                  <a:ext uri="{FF2B5EF4-FFF2-40B4-BE49-F238E27FC236}">
                    <a16:creationId xmlns:a16="http://schemas.microsoft.com/office/drawing/2014/main" id="{0A58B8B0-001D-4987-9ACE-17440E6E827F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5621;p47">
                <a:extLst>
                  <a:ext uri="{FF2B5EF4-FFF2-40B4-BE49-F238E27FC236}">
                    <a16:creationId xmlns:a16="http://schemas.microsoft.com/office/drawing/2014/main" id="{5B84EB26-9737-4CC6-8963-89BBDC22DDC3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5622;p47">
                <a:extLst>
                  <a:ext uri="{FF2B5EF4-FFF2-40B4-BE49-F238E27FC236}">
                    <a16:creationId xmlns:a16="http://schemas.microsoft.com/office/drawing/2014/main" id="{BE4367F1-BCFD-40B1-9458-73C20459582A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5623;p47">
                <a:extLst>
                  <a:ext uri="{FF2B5EF4-FFF2-40B4-BE49-F238E27FC236}">
                    <a16:creationId xmlns:a16="http://schemas.microsoft.com/office/drawing/2014/main" id="{AEEA8998-1BA0-4F45-AC5E-9D1931814F0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5624;p47">
                <a:extLst>
                  <a:ext uri="{FF2B5EF4-FFF2-40B4-BE49-F238E27FC236}">
                    <a16:creationId xmlns:a16="http://schemas.microsoft.com/office/drawing/2014/main" id="{DB5A3DAA-B23A-4C97-B66D-B5470DB1D4C0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5625;p47">
                <a:extLst>
                  <a:ext uri="{FF2B5EF4-FFF2-40B4-BE49-F238E27FC236}">
                    <a16:creationId xmlns:a16="http://schemas.microsoft.com/office/drawing/2014/main" id="{27E68B48-2E6E-4AD3-BEBE-841213C97781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5626;p47">
                <a:extLst>
                  <a:ext uri="{FF2B5EF4-FFF2-40B4-BE49-F238E27FC236}">
                    <a16:creationId xmlns:a16="http://schemas.microsoft.com/office/drawing/2014/main" id="{D8909579-4DD4-4940-A8F9-9F9C8C3887D6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5627;p47">
                <a:extLst>
                  <a:ext uri="{FF2B5EF4-FFF2-40B4-BE49-F238E27FC236}">
                    <a16:creationId xmlns:a16="http://schemas.microsoft.com/office/drawing/2014/main" id="{8105C2BA-FC6A-43F5-A228-F9EDA8C03822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5628;p47">
                <a:extLst>
                  <a:ext uri="{FF2B5EF4-FFF2-40B4-BE49-F238E27FC236}">
                    <a16:creationId xmlns:a16="http://schemas.microsoft.com/office/drawing/2014/main" id="{D12BD4D1-FB09-4A10-A686-7E2E1BE742DE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5629;p47">
                <a:extLst>
                  <a:ext uri="{FF2B5EF4-FFF2-40B4-BE49-F238E27FC236}">
                    <a16:creationId xmlns:a16="http://schemas.microsoft.com/office/drawing/2014/main" id="{2DD1F066-4D80-4417-A419-57A8E0A298C3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5630;p47">
                <a:extLst>
                  <a:ext uri="{FF2B5EF4-FFF2-40B4-BE49-F238E27FC236}">
                    <a16:creationId xmlns:a16="http://schemas.microsoft.com/office/drawing/2014/main" id="{AD126D32-AA58-4533-BAE8-6372873190C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5631;p47">
                <a:extLst>
                  <a:ext uri="{FF2B5EF4-FFF2-40B4-BE49-F238E27FC236}">
                    <a16:creationId xmlns:a16="http://schemas.microsoft.com/office/drawing/2014/main" id="{C500526E-8C1F-4711-9AE5-E4531FC258B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5632;p47">
                <a:extLst>
                  <a:ext uri="{FF2B5EF4-FFF2-40B4-BE49-F238E27FC236}">
                    <a16:creationId xmlns:a16="http://schemas.microsoft.com/office/drawing/2014/main" id="{55F1A379-6947-47BA-BD09-0C1F32A9A85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5633;p47">
                <a:extLst>
                  <a:ext uri="{FF2B5EF4-FFF2-40B4-BE49-F238E27FC236}">
                    <a16:creationId xmlns:a16="http://schemas.microsoft.com/office/drawing/2014/main" id="{B90540B2-BE4D-4AAB-A152-A701D71AF7B3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5634;p47">
                <a:extLst>
                  <a:ext uri="{FF2B5EF4-FFF2-40B4-BE49-F238E27FC236}">
                    <a16:creationId xmlns:a16="http://schemas.microsoft.com/office/drawing/2014/main" id="{8A424449-25A0-4BC8-AFA3-67E136B0CB61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5635;p47">
                <a:extLst>
                  <a:ext uri="{FF2B5EF4-FFF2-40B4-BE49-F238E27FC236}">
                    <a16:creationId xmlns:a16="http://schemas.microsoft.com/office/drawing/2014/main" id="{28FC7ED3-FA1D-4545-8188-12184D40D632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5636;p47">
                <a:extLst>
                  <a:ext uri="{FF2B5EF4-FFF2-40B4-BE49-F238E27FC236}">
                    <a16:creationId xmlns:a16="http://schemas.microsoft.com/office/drawing/2014/main" id="{F383B29D-82D1-4D7C-B936-79EF687F6561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5637;p47">
                <a:extLst>
                  <a:ext uri="{FF2B5EF4-FFF2-40B4-BE49-F238E27FC236}">
                    <a16:creationId xmlns:a16="http://schemas.microsoft.com/office/drawing/2014/main" id="{F01A96C3-7B9B-4E6E-966C-3E35DEAE2570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5638;p47">
                <a:extLst>
                  <a:ext uri="{FF2B5EF4-FFF2-40B4-BE49-F238E27FC236}">
                    <a16:creationId xmlns:a16="http://schemas.microsoft.com/office/drawing/2014/main" id="{49D46545-EE59-4545-9020-93B84904AA3E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5639;p47">
                <a:extLst>
                  <a:ext uri="{FF2B5EF4-FFF2-40B4-BE49-F238E27FC236}">
                    <a16:creationId xmlns:a16="http://schemas.microsoft.com/office/drawing/2014/main" id="{93D22D58-245E-4B04-93C4-14F6883A6CB6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5640;p47">
                <a:extLst>
                  <a:ext uri="{FF2B5EF4-FFF2-40B4-BE49-F238E27FC236}">
                    <a16:creationId xmlns:a16="http://schemas.microsoft.com/office/drawing/2014/main" id="{C0D0346A-C4D6-4185-9A3C-745BAF06B623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5641;p47">
                <a:extLst>
                  <a:ext uri="{FF2B5EF4-FFF2-40B4-BE49-F238E27FC236}">
                    <a16:creationId xmlns:a16="http://schemas.microsoft.com/office/drawing/2014/main" id="{56990C8C-F504-4849-9BF6-8DE5AA2741F3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5642;p47">
                <a:extLst>
                  <a:ext uri="{FF2B5EF4-FFF2-40B4-BE49-F238E27FC236}">
                    <a16:creationId xmlns:a16="http://schemas.microsoft.com/office/drawing/2014/main" id="{FF0DADD8-C1CD-4F81-BFBA-B902E62B0CE6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5643;p47">
                <a:extLst>
                  <a:ext uri="{FF2B5EF4-FFF2-40B4-BE49-F238E27FC236}">
                    <a16:creationId xmlns:a16="http://schemas.microsoft.com/office/drawing/2014/main" id="{C5607EF0-F698-4335-9EB2-D83518BD4F06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5644;p47">
                <a:extLst>
                  <a:ext uri="{FF2B5EF4-FFF2-40B4-BE49-F238E27FC236}">
                    <a16:creationId xmlns:a16="http://schemas.microsoft.com/office/drawing/2014/main" id="{52E4D58F-A4E8-426C-8E72-FFF0546C61AD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5645;p47">
                <a:extLst>
                  <a:ext uri="{FF2B5EF4-FFF2-40B4-BE49-F238E27FC236}">
                    <a16:creationId xmlns:a16="http://schemas.microsoft.com/office/drawing/2014/main" id="{0FEF3062-434D-4DBC-99E5-BE5FF25BB1B0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5646;p47">
                <a:extLst>
                  <a:ext uri="{FF2B5EF4-FFF2-40B4-BE49-F238E27FC236}">
                    <a16:creationId xmlns:a16="http://schemas.microsoft.com/office/drawing/2014/main" id="{0D1FE431-16EE-4660-A157-D9B444896909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5647;p47">
                <a:extLst>
                  <a:ext uri="{FF2B5EF4-FFF2-40B4-BE49-F238E27FC236}">
                    <a16:creationId xmlns:a16="http://schemas.microsoft.com/office/drawing/2014/main" id="{AE4AF4AF-8281-4ADA-B68A-71D931C3D26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5648;p47">
                <a:extLst>
                  <a:ext uri="{FF2B5EF4-FFF2-40B4-BE49-F238E27FC236}">
                    <a16:creationId xmlns:a16="http://schemas.microsoft.com/office/drawing/2014/main" id="{9A524BE8-2420-40C5-B0D5-9781AC09101E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5649;p47">
                <a:extLst>
                  <a:ext uri="{FF2B5EF4-FFF2-40B4-BE49-F238E27FC236}">
                    <a16:creationId xmlns:a16="http://schemas.microsoft.com/office/drawing/2014/main" id="{441A5FA0-2B82-4BDE-8961-669BABDC653D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5650;p47">
                <a:extLst>
                  <a:ext uri="{FF2B5EF4-FFF2-40B4-BE49-F238E27FC236}">
                    <a16:creationId xmlns:a16="http://schemas.microsoft.com/office/drawing/2014/main" id="{DCAAEEF3-20EE-4DA5-B4AA-10B36232FFDD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5651;p47">
                <a:extLst>
                  <a:ext uri="{FF2B5EF4-FFF2-40B4-BE49-F238E27FC236}">
                    <a16:creationId xmlns:a16="http://schemas.microsoft.com/office/drawing/2014/main" id="{CFE13CC0-F972-4B81-938E-48E0C0E15591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5652;p47">
                <a:extLst>
                  <a:ext uri="{FF2B5EF4-FFF2-40B4-BE49-F238E27FC236}">
                    <a16:creationId xmlns:a16="http://schemas.microsoft.com/office/drawing/2014/main" id="{40BEE8BB-6F8C-4551-B1AA-D2EBE152BD77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5653;p47">
                <a:extLst>
                  <a:ext uri="{FF2B5EF4-FFF2-40B4-BE49-F238E27FC236}">
                    <a16:creationId xmlns:a16="http://schemas.microsoft.com/office/drawing/2014/main" id="{E21DE385-6845-481D-BE0C-7BA700A0F933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5654;p47">
                <a:extLst>
                  <a:ext uri="{FF2B5EF4-FFF2-40B4-BE49-F238E27FC236}">
                    <a16:creationId xmlns:a16="http://schemas.microsoft.com/office/drawing/2014/main" id="{CB32198D-23EC-4DEF-A469-AFE4DA0743DA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5655;p47">
                <a:extLst>
                  <a:ext uri="{FF2B5EF4-FFF2-40B4-BE49-F238E27FC236}">
                    <a16:creationId xmlns:a16="http://schemas.microsoft.com/office/drawing/2014/main" id="{EEFCF4FF-40FB-429C-A40C-7DB3D1B40EC2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5656;p47">
                <a:extLst>
                  <a:ext uri="{FF2B5EF4-FFF2-40B4-BE49-F238E27FC236}">
                    <a16:creationId xmlns:a16="http://schemas.microsoft.com/office/drawing/2014/main" id="{871E0ACE-B9C3-495E-BD5F-2A66C5F60C96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5657;p47">
                <a:extLst>
                  <a:ext uri="{FF2B5EF4-FFF2-40B4-BE49-F238E27FC236}">
                    <a16:creationId xmlns:a16="http://schemas.microsoft.com/office/drawing/2014/main" id="{1A2E0DBA-DFD5-408D-96F2-5C5472193DD1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5658;p47">
                <a:extLst>
                  <a:ext uri="{FF2B5EF4-FFF2-40B4-BE49-F238E27FC236}">
                    <a16:creationId xmlns:a16="http://schemas.microsoft.com/office/drawing/2014/main" id="{743CB92F-B36F-425D-BC79-A94005A74FFC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5659;p47">
                <a:extLst>
                  <a:ext uri="{FF2B5EF4-FFF2-40B4-BE49-F238E27FC236}">
                    <a16:creationId xmlns:a16="http://schemas.microsoft.com/office/drawing/2014/main" id="{910149AD-4D84-40D4-8E32-22734F79C440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5660;p47">
                <a:extLst>
                  <a:ext uri="{FF2B5EF4-FFF2-40B4-BE49-F238E27FC236}">
                    <a16:creationId xmlns:a16="http://schemas.microsoft.com/office/drawing/2014/main" id="{A6287452-45ED-402E-9E87-933C0D4FFC4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5661;p47">
                <a:extLst>
                  <a:ext uri="{FF2B5EF4-FFF2-40B4-BE49-F238E27FC236}">
                    <a16:creationId xmlns:a16="http://schemas.microsoft.com/office/drawing/2014/main" id="{78C8704A-8CFD-4FCA-8500-A845F56E8F55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5662;p47">
                <a:extLst>
                  <a:ext uri="{FF2B5EF4-FFF2-40B4-BE49-F238E27FC236}">
                    <a16:creationId xmlns:a16="http://schemas.microsoft.com/office/drawing/2014/main" id="{222ED44B-73B5-421C-A416-2BBD64634734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5663;p47">
                <a:extLst>
                  <a:ext uri="{FF2B5EF4-FFF2-40B4-BE49-F238E27FC236}">
                    <a16:creationId xmlns:a16="http://schemas.microsoft.com/office/drawing/2014/main" id="{E56BCF0E-8293-4B0F-B1E1-BE5FB39748D7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5664;p47">
                <a:extLst>
                  <a:ext uri="{FF2B5EF4-FFF2-40B4-BE49-F238E27FC236}">
                    <a16:creationId xmlns:a16="http://schemas.microsoft.com/office/drawing/2014/main" id="{A8C6C39F-E6E4-4B53-B615-1F578C15F528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5665;p47">
                <a:extLst>
                  <a:ext uri="{FF2B5EF4-FFF2-40B4-BE49-F238E27FC236}">
                    <a16:creationId xmlns:a16="http://schemas.microsoft.com/office/drawing/2014/main" id="{06F8F015-61A4-4422-9481-C6B9A466D0C1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5666;p47">
                <a:extLst>
                  <a:ext uri="{FF2B5EF4-FFF2-40B4-BE49-F238E27FC236}">
                    <a16:creationId xmlns:a16="http://schemas.microsoft.com/office/drawing/2014/main" id="{C209E8E1-0D34-4EE6-A343-671C02974A0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5667;p47">
                <a:extLst>
                  <a:ext uri="{FF2B5EF4-FFF2-40B4-BE49-F238E27FC236}">
                    <a16:creationId xmlns:a16="http://schemas.microsoft.com/office/drawing/2014/main" id="{BE643C6D-5B52-492F-8841-B51A89659F78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5668;p47">
                <a:extLst>
                  <a:ext uri="{FF2B5EF4-FFF2-40B4-BE49-F238E27FC236}">
                    <a16:creationId xmlns:a16="http://schemas.microsoft.com/office/drawing/2014/main" id="{A3447931-1CBE-4292-8DF1-11F7E4AF3FC9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5669;p47">
                <a:extLst>
                  <a:ext uri="{FF2B5EF4-FFF2-40B4-BE49-F238E27FC236}">
                    <a16:creationId xmlns:a16="http://schemas.microsoft.com/office/drawing/2014/main" id="{74AD4C04-CA0D-4728-92BF-94C270EC36D1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5670;p47">
                <a:extLst>
                  <a:ext uri="{FF2B5EF4-FFF2-40B4-BE49-F238E27FC236}">
                    <a16:creationId xmlns:a16="http://schemas.microsoft.com/office/drawing/2014/main" id="{605C03A4-A564-445F-A07F-8571225CA34C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5671;p47">
                <a:extLst>
                  <a:ext uri="{FF2B5EF4-FFF2-40B4-BE49-F238E27FC236}">
                    <a16:creationId xmlns:a16="http://schemas.microsoft.com/office/drawing/2014/main" id="{3D663F0E-1E79-4840-8100-CC1354E2FE3C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5672;p47">
                <a:extLst>
                  <a:ext uri="{FF2B5EF4-FFF2-40B4-BE49-F238E27FC236}">
                    <a16:creationId xmlns:a16="http://schemas.microsoft.com/office/drawing/2014/main" id="{E3FEAC10-5117-4E1C-B630-75E80F64DB9C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5673;p47">
                <a:extLst>
                  <a:ext uri="{FF2B5EF4-FFF2-40B4-BE49-F238E27FC236}">
                    <a16:creationId xmlns:a16="http://schemas.microsoft.com/office/drawing/2014/main" id="{48FC1D8D-BC43-4BA6-A9B2-F80E5FBC9673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5674;p47">
                <a:extLst>
                  <a:ext uri="{FF2B5EF4-FFF2-40B4-BE49-F238E27FC236}">
                    <a16:creationId xmlns:a16="http://schemas.microsoft.com/office/drawing/2014/main" id="{3905DCEE-3C9D-4027-8AF8-BB6C667AC878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5675;p47">
                <a:extLst>
                  <a:ext uri="{FF2B5EF4-FFF2-40B4-BE49-F238E27FC236}">
                    <a16:creationId xmlns:a16="http://schemas.microsoft.com/office/drawing/2014/main" id="{11F64094-88EA-4495-982C-8DE044BA3DF1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5676;p47">
                <a:extLst>
                  <a:ext uri="{FF2B5EF4-FFF2-40B4-BE49-F238E27FC236}">
                    <a16:creationId xmlns:a16="http://schemas.microsoft.com/office/drawing/2014/main" id="{8709E171-365B-4012-A726-DF5C430DCA79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5677;p47">
                <a:extLst>
                  <a:ext uri="{FF2B5EF4-FFF2-40B4-BE49-F238E27FC236}">
                    <a16:creationId xmlns:a16="http://schemas.microsoft.com/office/drawing/2014/main" id="{7969D119-DF73-4161-A78C-E7C807DF7D37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5678;p47">
                <a:extLst>
                  <a:ext uri="{FF2B5EF4-FFF2-40B4-BE49-F238E27FC236}">
                    <a16:creationId xmlns:a16="http://schemas.microsoft.com/office/drawing/2014/main" id="{85F15DBA-92B2-4F2A-8307-61D6680DA22D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5679;p47">
                <a:extLst>
                  <a:ext uri="{FF2B5EF4-FFF2-40B4-BE49-F238E27FC236}">
                    <a16:creationId xmlns:a16="http://schemas.microsoft.com/office/drawing/2014/main" id="{29EFF239-F5CD-47D9-A250-91A7746A1658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5680;p47">
                <a:extLst>
                  <a:ext uri="{FF2B5EF4-FFF2-40B4-BE49-F238E27FC236}">
                    <a16:creationId xmlns:a16="http://schemas.microsoft.com/office/drawing/2014/main" id="{9E1F65CF-E6AA-4F4F-9CAA-79870FC9AAE7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5681;p47">
                <a:extLst>
                  <a:ext uri="{FF2B5EF4-FFF2-40B4-BE49-F238E27FC236}">
                    <a16:creationId xmlns:a16="http://schemas.microsoft.com/office/drawing/2014/main" id="{89B5A24B-4F0C-48E7-AA08-DD0659896F49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5682;p47">
                <a:extLst>
                  <a:ext uri="{FF2B5EF4-FFF2-40B4-BE49-F238E27FC236}">
                    <a16:creationId xmlns:a16="http://schemas.microsoft.com/office/drawing/2014/main" id="{644277F8-9C20-4C64-8A0D-B233A1F6E78B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5683;p47">
                <a:extLst>
                  <a:ext uri="{FF2B5EF4-FFF2-40B4-BE49-F238E27FC236}">
                    <a16:creationId xmlns:a16="http://schemas.microsoft.com/office/drawing/2014/main" id="{D6308EE7-4DA2-4407-A4E3-F62D498BC144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5684;p47">
                <a:extLst>
                  <a:ext uri="{FF2B5EF4-FFF2-40B4-BE49-F238E27FC236}">
                    <a16:creationId xmlns:a16="http://schemas.microsoft.com/office/drawing/2014/main" id="{C15ABB57-5D14-423E-A474-6335D4DD6397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5685;p47">
                <a:extLst>
                  <a:ext uri="{FF2B5EF4-FFF2-40B4-BE49-F238E27FC236}">
                    <a16:creationId xmlns:a16="http://schemas.microsoft.com/office/drawing/2014/main" id="{12007F97-D293-4630-A0C3-B67AC14110D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5686;p47">
                <a:extLst>
                  <a:ext uri="{FF2B5EF4-FFF2-40B4-BE49-F238E27FC236}">
                    <a16:creationId xmlns:a16="http://schemas.microsoft.com/office/drawing/2014/main" id="{41E479CA-1FF4-45DC-B737-0E6C53B958D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5687;p47">
                <a:extLst>
                  <a:ext uri="{FF2B5EF4-FFF2-40B4-BE49-F238E27FC236}">
                    <a16:creationId xmlns:a16="http://schemas.microsoft.com/office/drawing/2014/main" id="{971F5274-155C-4343-9D23-6CADDCF2D1FA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5688;p47">
                <a:extLst>
                  <a:ext uri="{FF2B5EF4-FFF2-40B4-BE49-F238E27FC236}">
                    <a16:creationId xmlns:a16="http://schemas.microsoft.com/office/drawing/2014/main" id="{8B80BA1C-B992-4288-80EF-ED5EB881F488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5689;p47">
                <a:extLst>
                  <a:ext uri="{FF2B5EF4-FFF2-40B4-BE49-F238E27FC236}">
                    <a16:creationId xmlns:a16="http://schemas.microsoft.com/office/drawing/2014/main" id="{4F5EC45F-054A-4814-A8AA-0E8E4A6D8F5C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5690;p47">
                <a:extLst>
                  <a:ext uri="{FF2B5EF4-FFF2-40B4-BE49-F238E27FC236}">
                    <a16:creationId xmlns:a16="http://schemas.microsoft.com/office/drawing/2014/main" id="{3AD28774-210B-4268-AE0A-B700AD3E4E93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5691;p47">
                <a:extLst>
                  <a:ext uri="{FF2B5EF4-FFF2-40B4-BE49-F238E27FC236}">
                    <a16:creationId xmlns:a16="http://schemas.microsoft.com/office/drawing/2014/main" id="{6511B59F-A305-4F50-9F83-3C1D6D07E4BA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5692;p47">
                <a:extLst>
                  <a:ext uri="{FF2B5EF4-FFF2-40B4-BE49-F238E27FC236}">
                    <a16:creationId xmlns:a16="http://schemas.microsoft.com/office/drawing/2014/main" id="{F47F53CB-39C8-4CC4-9CAD-8F80189DBE59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5693;p47">
                <a:extLst>
                  <a:ext uri="{FF2B5EF4-FFF2-40B4-BE49-F238E27FC236}">
                    <a16:creationId xmlns:a16="http://schemas.microsoft.com/office/drawing/2014/main" id="{13197E0E-7B92-4E33-8882-5944AD13A90E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5694;p47">
                <a:extLst>
                  <a:ext uri="{FF2B5EF4-FFF2-40B4-BE49-F238E27FC236}">
                    <a16:creationId xmlns:a16="http://schemas.microsoft.com/office/drawing/2014/main" id="{87CBB50B-736F-4D7D-82C7-3B7F25173A01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5695;p47">
                <a:extLst>
                  <a:ext uri="{FF2B5EF4-FFF2-40B4-BE49-F238E27FC236}">
                    <a16:creationId xmlns:a16="http://schemas.microsoft.com/office/drawing/2014/main" id="{B9EEE367-E93E-4313-A991-F91EBD63AE13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5696;p47">
                <a:extLst>
                  <a:ext uri="{FF2B5EF4-FFF2-40B4-BE49-F238E27FC236}">
                    <a16:creationId xmlns:a16="http://schemas.microsoft.com/office/drawing/2014/main" id="{831ADA2A-9A2F-43D7-A2E4-A757EC36C961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5697;p47">
                <a:extLst>
                  <a:ext uri="{FF2B5EF4-FFF2-40B4-BE49-F238E27FC236}">
                    <a16:creationId xmlns:a16="http://schemas.microsoft.com/office/drawing/2014/main" id="{36E1BE17-A47C-43BB-97C9-CCAF8369DEB8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5698;p47">
                <a:extLst>
                  <a:ext uri="{FF2B5EF4-FFF2-40B4-BE49-F238E27FC236}">
                    <a16:creationId xmlns:a16="http://schemas.microsoft.com/office/drawing/2014/main" id="{A1B5952A-2FAB-4E7B-B8E6-67FF462BBC6D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5699;p47">
                <a:extLst>
                  <a:ext uri="{FF2B5EF4-FFF2-40B4-BE49-F238E27FC236}">
                    <a16:creationId xmlns:a16="http://schemas.microsoft.com/office/drawing/2014/main" id="{A613130F-9124-47FD-8218-1F28A2ABA522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5700;p47">
                <a:extLst>
                  <a:ext uri="{FF2B5EF4-FFF2-40B4-BE49-F238E27FC236}">
                    <a16:creationId xmlns:a16="http://schemas.microsoft.com/office/drawing/2014/main" id="{E5F031C9-87FF-4C98-BE06-E2A8AF4A0B96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5701;p47">
                <a:extLst>
                  <a:ext uri="{FF2B5EF4-FFF2-40B4-BE49-F238E27FC236}">
                    <a16:creationId xmlns:a16="http://schemas.microsoft.com/office/drawing/2014/main" id="{C7B1D139-6332-4A31-8C18-C29EC2533D9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5702;p47">
                <a:extLst>
                  <a:ext uri="{FF2B5EF4-FFF2-40B4-BE49-F238E27FC236}">
                    <a16:creationId xmlns:a16="http://schemas.microsoft.com/office/drawing/2014/main" id="{C84F534A-F934-429F-B7FB-7D2F37D106A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5703;p47">
                <a:extLst>
                  <a:ext uri="{FF2B5EF4-FFF2-40B4-BE49-F238E27FC236}">
                    <a16:creationId xmlns:a16="http://schemas.microsoft.com/office/drawing/2014/main" id="{0D204D1D-71F9-4D9B-9190-C6845355BB61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5704;p47">
                <a:extLst>
                  <a:ext uri="{FF2B5EF4-FFF2-40B4-BE49-F238E27FC236}">
                    <a16:creationId xmlns:a16="http://schemas.microsoft.com/office/drawing/2014/main" id="{27447939-8142-4B06-A181-D6D3BF13C9F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5705;p47">
                <a:extLst>
                  <a:ext uri="{FF2B5EF4-FFF2-40B4-BE49-F238E27FC236}">
                    <a16:creationId xmlns:a16="http://schemas.microsoft.com/office/drawing/2014/main" id="{CA865A9B-F66C-408C-A79A-5774EA559B38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5706;p47">
                <a:extLst>
                  <a:ext uri="{FF2B5EF4-FFF2-40B4-BE49-F238E27FC236}">
                    <a16:creationId xmlns:a16="http://schemas.microsoft.com/office/drawing/2014/main" id="{EF5591FD-A26B-40BA-8143-D6A505F54859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5707;p47">
                <a:extLst>
                  <a:ext uri="{FF2B5EF4-FFF2-40B4-BE49-F238E27FC236}">
                    <a16:creationId xmlns:a16="http://schemas.microsoft.com/office/drawing/2014/main" id="{35AC9E0D-E3D4-4048-9541-E8610CA3C986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5708;p47">
                <a:extLst>
                  <a:ext uri="{FF2B5EF4-FFF2-40B4-BE49-F238E27FC236}">
                    <a16:creationId xmlns:a16="http://schemas.microsoft.com/office/drawing/2014/main" id="{E947A15D-DA43-4CA0-AE80-BF3900CA485D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5709;p47">
                <a:extLst>
                  <a:ext uri="{FF2B5EF4-FFF2-40B4-BE49-F238E27FC236}">
                    <a16:creationId xmlns:a16="http://schemas.microsoft.com/office/drawing/2014/main" id="{D32BB5A5-D5D6-43B7-83B6-5151CF3888B7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5710;p47">
                <a:extLst>
                  <a:ext uri="{FF2B5EF4-FFF2-40B4-BE49-F238E27FC236}">
                    <a16:creationId xmlns:a16="http://schemas.microsoft.com/office/drawing/2014/main" id="{A2D0DA24-D313-4C08-B61F-7BE875AA6933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5711;p47">
                <a:extLst>
                  <a:ext uri="{FF2B5EF4-FFF2-40B4-BE49-F238E27FC236}">
                    <a16:creationId xmlns:a16="http://schemas.microsoft.com/office/drawing/2014/main" id="{8F54BF18-E9DC-4520-982D-EB98D29C5B1B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5712;p47">
                <a:extLst>
                  <a:ext uri="{FF2B5EF4-FFF2-40B4-BE49-F238E27FC236}">
                    <a16:creationId xmlns:a16="http://schemas.microsoft.com/office/drawing/2014/main" id="{A5864CB8-EF4A-4E85-B655-69AB6C64342B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5713;p47">
                <a:extLst>
                  <a:ext uri="{FF2B5EF4-FFF2-40B4-BE49-F238E27FC236}">
                    <a16:creationId xmlns:a16="http://schemas.microsoft.com/office/drawing/2014/main" id="{CE1ED1D5-45D4-4256-90EF-C2DAEB58C8D3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5714;p47">
                <a:extLst>
                  <a:ext uri="{FF2B5EF4-FFF2-40B4-BE49-F238E27FC236}">
                    <a16:creationId xmlns:a16="http://schemas.microsoft.com/office/drawing/2014/main" id="{F19E0F02-36AF-406A-BAD6-2D86B595474B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5715;p47">
                <a:extLst>
                  <a:ext uri="{FF2B5EF4-FFF2-40B4-BE49-F238E27FC236}">
                    <a16:creationId xmlns:a16="http://schemas.microsoft.com/office/drawing/2014/main" id="{DCB6A67E-93E5-49E9-9357-96EC27A2E4F5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5716;p47">
                <a:extLst>
                  <a:ext uri="{FF2B5EF4-FFF2-40B4-BE49-F238E27FC236}">
                    <a16:creationId xmlns:a16="http://schemas.microsoft.com/office/drawing/2014/main" id="{4D00E9B2-0CCC-4C35-9D82-4A9B752866C4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5717;p47">
                <a:extLst>
                  <a:ext uri="{FF2B5EF4-FFF2-40B4-BE49-F238E27FC236}">
                    <a16:creationId xmlns:a16="http://schemas.microsoft.com/office/drawing/2014/main" id="{FBABA4F5-770B-4C8D-83F2-1A80CD7D4236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5718;p47">
                <a:extLst>
                  <a:ext uri="{FF2B5EF4-FFF2-40B4-BE49-F238E27FC236}">
                    <a16:creationId xmlns:a16="http://schemas.microsoft.com/office/drawing/2014/main" id="{381D2C3F-7455-4E35-9497-049EB1069088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5719;p47">
                <a:extLst>
                  <a:ext uri="{FF2B5EF4-FFF2-40B4-BE49-F238E27FC236}">
                    <a16:creationId xmlns:a16="http://schemas.microsoft.com/office/drawing/2014/main" id="{B0776AF4-DB1D-407D-9FDB-0E21B32B700B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5720;p47">
                <a:extLst>
                  <a:ext uri="{FF2B5EF4-FFF2-40B4-BE49-F238E27FC236}">
                    <a16:creationId xmlns:a16="http://schemas.microsoft.com/office/drawing/2014/main" id="{96761688-2D63-43C7-88F0-0DF017B92E7E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5721;p47">
                <a:extLst>
                  <a:ext uri="{FF2B5EF4-FFF2-40B4-BE49-F238E27FC236}">
                    <a16:creationId xmlns:a16="http://schemas.microsoft.com/office/drawing/2014/main" id="{FBB7117B-718A-40D7-A4A8-7FD61B4628E3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5722;p47">
                <a:extLst>
                  <a:ext uri="{FF2B5EF4-FFF2-40B4-BE49-F238E27FC236}">
                    <a16:creationId xmlns:a16="http://schemas.microsoft.com/office/drawing/2014/main" id="{DAB01D84-FD9B-447F-8FC4-15DEF1D8F3FA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5723;p47">
                <a:extLst>
                  <a:ext uri="{FF2B5EF4-FFF2-40B4-BE49-F238E27FC236}">
                    <a16:creationId xmlns:a16="http://schemas.microsoft.com/office/drawing/2014/main" id="{CD42B65C-E3C2-434A-BA80-9EAB05EC76F5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5724;p47">
                <a:extLst>
                  <a:ext uri="{FF2B5EF4-FFF2-40B4-BE49-F238E27FC236}">
                    <a16:creationId xmlns:a16="http://schemas.microsoft.com/office/drawing/2014/main" id="{97CDF764-D1AB-47AD-958F-9787C1F95D05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5725;p47">
                <a:extLst>
                  <a:ext uri="{FF2B5EF4-FFF2-40B4-BE49-F238E27FC236}">
                    <a16:creationId xmlns:a16="http://schemas.microsoft.com/office/drawing/2014/main" id="{14A3CB89-C995-4DEF-821E-81066F03699B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5726;p47">
                <a:extLst>
                  <a:ext uri="{FF2B5EF4-FFF2-40B4-BE49-F238E27FC236}">
                    <a16:creationId xmlns:a16="http://schemas.microsoft.com/office/drawing/2014/main" id="{C9FC59E6-169E-4F5A-B452-044AC60DB931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5727;p47">
                <a:extLst>
                  <a:ext uri="{FF2B5EF4-FFF2-40B4-BE49-F238E27FC236}">
                    <a16:creationId xmlns:a16="http://schemas.microsoft.com/office/drawing/2014/main" id="{0802BC4F-5272-42D2-8E63-E4AACC0A2D39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5728;p47">
                <a:extLst>
                  <a:ext uri="{FF2B5EF4-FFF2-40B4-BE49-F238E27FC236}">
                    <a16:creationId xmlns:a16="http://schemas.microsoft.com/office/drawing/2014/main" id="{9DADD779-1EB7-469D-A52F-63F7E22CE915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5729;p47">
                <a:extLst>
                  <a:ext uri="{FF2B5EF4-FFF2-40B4-BE49-F238E27FC236}">
                    <a16:creationId xmlns:a16="http://schemas.microsoft.com/office/drawing/2014/main" id="{4BA21C76-1B68-4C19-8BCC-29925A5496E9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5730;p47">
                <a:extLst>
                  <a:ext uri="{FF2B5EF4-FFF2-40B4-BE49-F238E27FC236}">
                    <a16:creationId xmlns:a16="http://schemas.microsoft.com/office/drawing/2014/main" id="{8BF418DA-85E4-4C07-8713-424C067CA047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5731;p47">
                <a:extLst>
                  <a:ext uri="{FF2B5EF4-FFF2-40B4-BE49-F238E27FC236}">
                    <a16:creationId xmlns:a16="http://schemas.microsoft.com/office/drawing/2014/main" id="{24719D1B-34DC-4735-A3B5-F7A8BF1E0904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5732;p47">
                <a:extLst>
                  <a:ext uri="{FF2B5EF4-FFF2-40B4-BE49-F238E27FC236}">
                    <a16:creationId xmlns:a16="http://schemas.microsoft.com/office/drawing/2014/main" id="{E46DCFFB-9B7B-4080-846F-A074180DE86A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5733;p47">
                <a:extLst>
                  <a:ext uri="{FF2B5EF4-FFF2-40B4-BE49-F238E27FC236}">
                    <a16:creationId xmlns:a16="http://schemas.microsoft.com/office/drawing/2014/main" id="{430E325C-FA10-44FE-9EA8-023E42C159AC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5734;p47">
                <a:extLst>
                  <a:ext uri="{FF2B5EF4-FFF2-40B4-BE49-F238E27FC236}">
                    <a16:creationId xmlns:a16="http://schemas.microsoft.com/office/drawing/2014/main" id="{88991495-FC34-4306-97D0-0C5205FD048A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5735;p47">
                <a:extLst>
                  <a:ext uri="{FF2B5EF4-FFF2-40B4-BE49-F238E27FC236}">
                    <a16:creationId xmlns:a16="http://schemas.microsoft.com/office/drawing/2014/main" id="{B7243053-13F3-4B6E-8B9F-48D65F98838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5736;p47">
                <a:extLst>
                  <a:ext uri="{FF2B5EF4-FFF2-40B4-BE49-F238E27FC236}">
                    <a16:creationId xmlns:a16="http://schemas.microsoft.com/office/drawing/2014/main" id="{60BA89F6-733E-4AF0-AE32-3CA5E90F8D63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5737;p47">
                <a:extLst>
                  <a:ext uri="{FF2B5EF4-FFF2-40B4-BE49-F238E27FC236}">
                    <a16:creationId xmlns:a16="http://schemas.microsoft.com/office/drawing/2014/main" id="{20602707-FDC4-4F3E-96F1-FD3AB5F84D32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5738;p47">
                <a:extLst>
                  <a:ext uri="{FF2B5EF4-FFF2-40B4-BE49-F238E27FC236}">
                    <a16:creationId xmlns:a16="http://schemas.microsoft.com/office/drawing/2014/main" id="{99C3FB69-0804-4723-9050-5DB4DDFEA4C1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5739;p47">
                <a:extLst>
                  <a:ext uri="{FF2B5EF4-FFF2-40B4-BE49-F238E27FC236}">
                    <a16:creationId xmlns:a16="http://schemas.microsoft.com/office/drawing/2014/main" id="{EEA37A2E-4F95-42E6-A712-82DD5EA9BE6F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5740;p47">
                <a:extLst>
                  <a:ext uri="{FF2B5EF4-FFF2-40B4-BE49-F238E27FC236}">
                    <a16:creationId xmlns:a16="http://schemas.microsoft.com/office/drawing/2014/main" id="{04FA3DE3-B5C6-43F6-95D2-86B811EDE38D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5741;p47">
                <a:extLst>
                  <a:ext uri="{FF2B5EF4-FFF2-40B4-BE49-F238E27FC236}">
                    <a16:creationId xmlns:a16="http://schemas.microsoft.com/office/drawing/2014/main" id="{280B1E27-68DE-41B6-A3E6-D32E66121610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5742;p47">
                <a:extLst>
                  <a:ext uri="{FF2B5EF4-FFF2-40B4-BE49-F238E27FC236}">
                    <a16:creationId xmlns:a16="http://schemas.microsoft.com/office/drawing/2014/main" id="{B2A16934-0FD5-47ED-96F5-72207821F527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5743;p47">
                <a:extLst>
                  <a:ext uri="{FF2B5EF4-FFF2-40B4-BE49-F238E27FC236}">
                    <a16:creationId xmlns:a16="http://schemas.microsoft.com/office/drawing/2014/main" id="{75507459-3165-486F-8076-DBEEBF02D627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4" name="Google Shape;5744;p47">
              <a:extLst>
                <a:ext uri="{FF2B5EF4-FFF2-40B4-BE49-F238E27FC236}">
                  <a16:creationId xmlns:a16="http://schemas.microsoft.com/office/drawing/2014/main" id="{8342E665-BC06-43A3-B45C-A219ADE72EC3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406" name="Google Shape;5745;p47">
                <a:extLst>
                  <a:ext uri="{FF2B5EF4-FFF2-40B4-BE49-F238E27FC236}">
                    <a16:creationId xmlns:a16="http://schemas.microsoft.com/office/drawing/2014/main" id="{D563251B-ED80-4DFA-8C86-72F9B81BB0F6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407" name="Google Shape;5746;p47">
                <a:extLst>
                  <a:ext uri="{FF2B5EF4-FFF2-40B4-BE49-F238E27FC236}">
                    <a16:creationId xmlns:a16="http://schemas.microsoft.com/office/drawing/2014/main" id="{5BAFDFBE-12E7-4104-9096-7B8B3FCE0BD9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747;p47">
                <a:extLst>
                  <a:ext uri="{FF2B5EF4-FFF2-40B4-BE49-F238E27FC236}">
                    <a16:creationId xmlns:a16="http://schemas.microsoft.com/office/drawing/2014/main" id="{8B57AADD-AA40-4102-8495-FE584A6AA47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748;p47">
                <a:extLst>
                  <a:ext uri="{FF2B5EF4-FFF2-40B4-BE49-F238E27FC236}">
                    <a16:creationId xmlns:a16="http://schemas.microsoft.com/office/drawing/2014/main" id="{CEEE10BF-5231-42A4-B51C-F3007499E0E6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749;p47">
                <a:extLst>
                  <a:ext uri="{FF2B5EF4-FFF2-40B4-BE49-F238E27FC236}">
                    <a16:creationId xmlns:a16="http://schemas.microsoft.com/office/drawing/2014/main" id="{96A6CFA1-97E1-4FB4-802E-1E5A1728A8C0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750;p47">
                <a:extLst>
                  <a:ext uri="{FF2B5EF4-FFF2-40B4-BE49-F238E27FC236}">
                    <a16:creationId xmlns:a16="http://schemas.microsoft.com/office/drawing/2014/main" id="{CBD4B6AC-CB7D-4702-9CA9-C60411F14C6A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751;p47">
                <a:extLst>
                  <a:ext uri="{FF2B5EF4-FFF2-40B4-BE49-F238E27FC236}">
                    <a16:creationId xmlns:a16="http://schemas.microsoft.com/office/drawing/2014/main" id="{FBAB82E3-0393-4034-B288-9491527ED7EF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752;p47">
                <a:extLst>
                  <a:ext uri="{FF2B5EF4-FFF2-40B4-BE49-F238E27FC236}">
                    <a16:creationId xmlns:a16="http://schemas.microsoft.com/office/drawing/2014/main" id="{7B0F162F-5E5C-4289-A753-285FC4BBD779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753;p47">
                <a:extLst>
                  <a:ext uri="{FF2B5EF4-FFF2-40B4-BE49-F238E27FC236}">
                    <a16:creationId xmlns:a16="http://schemas.microsoft.com/office/drawing/2014/main" id="{77D77BF6-9CDF-4827-BFCE-65DDCE487A8A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754;p47">
                <a:extLst>
                  <a:ext uri="{FF2B5EF4-FFF2-40B4-BE49-F238E27FC236}">
                    <a16:creationId xmlns:a16="http://schemas.microsoft.com/office/drawing/2014/main" id="{E9580D5A-C95E-489D-8894-E9151833814D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755;p47">
                <a:extLst>
                  <a:ext uri="{FF2B5EF4-FFF2-40B4-BE49-F238E27FC236}">
                    <a16:creationId xmlns:a16="http://schemas.microsoft.com/office/drawing/2014/main" id="{E98A13BA-8761-40A4-9C63-5CEABAF50318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756;p47">
                <a:extLst>
                  <a:ext uri="{FF2B5EF4-FFF2-40B4-BE49-F238E27FC236}">
                    <a16:creationId xmlns:a16="http://schemas.microsoft.com/office/drawing/2014/main" id="{4E98B7B4-C668-4DFA-9F31-CBAF10DE7EC6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757;p47">
                <a:extLst>
                  <a:ext uri="{FF2B5EF4-FFF2-40B4-BE49-F238E27FC236}">
                    <a16:creationId xmlns:a16="http://schemas.microsoft.com/office/drawing/2014/main" id="{4C25D8D5-7F19-41FB-98EA-30C6AD7186FB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758;p47">
                <a:extLst>
                  <a:ext uri="{FF2B5EF4-FFF2-40B4-BE49-F238E27FC236}">
                    <a16:creationId xmlns:a16="http://schemas.microsoft.com/office/drawing/2014/main" id="{E0FBB9C5-5F05-4C5B-99F0-939B1D9A820C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759;p47">
                <a:extLst>
                  <a:ext uri="{FF2B5EF4-FFF2-40B4-BE49-F238E27FC236}">
                    <a16:creationId xmlns:a16="http://schemas.microsoft.com/office/drawing/2014/main" id="{C7A7EFE7-E6B4-4912-89AE-110E2ADB3844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760;p47">
                <a:extLst>
                  <a:ext uri="{FF2B5EF4-FFF2-40B4-BE49-F238E27FC236}">
                    <a16:creationId xmlns:a16="http://schemas.microsoft.com/office/drawing/2014/main" id="{3EE3A891-7165-4CA0-B9F1-C9A616F1FF2C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761;p47">
                <a:extLst>
                  <a:ext uri="{FF2B5EF4-FFF2-40B4-BE49-F238E27FC236}">
                    <a16:creationId xmlns:a16="http://schemas.microsoft.com/office/drawing/2014/main" id="{551FCBBB-5B24-4C4D-BD32-1146C0AA0DD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762;p47">
                <a:extLst>
                  <a:ext uri="{FF2B5EF4-FFF2-40B4-BE49-F238E27FC236}">
                    <a16:creationId xmlns:a16="http://schemas.microsoft.com/office/drawing/2014/main" id="{EB08B988-8EFF-49F1-96C9-28C4026E98AE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763;p47">
                <a:extLst>
                  <a:ext uri="{FF2B5EF4-FFF2-40B4-BE49-F238E27FC236}">
                    <a16:creationId xmlns:a16="http://schemas.microsoft.com/office/drawing/2014/main" id="{429E97AF-8399-4519-98F5-82C8A2A0EB37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764;p47">
                <a:extLst>
                  <a:ext uri="{FF2B5EF4-FFF2-40B4-BE49-F238E27FC236}">
                    <a16:creationId xmlns:a16="http://schemas.microsoft.com/office/drawing/2014/main" id="{E1288233-17FA-4F62-9509-7F4AE45089A7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765;p47">
                <a:extLst>
                  <a:ext uri="{FF2B5EF4-FFF2-40B4-BE49-F238E27FC236}">
                    <a16:creationId xmlns:a16="http://schemas.microsoft.com/office/drawing/2014/main" id="{6235D341-9723-4925-9FF6-D35F817576DD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766;p47">
                <a:extLst>
                  <a:ext uri="{FF2B5EF4-FFF2-40B4-BE49-F238E27FC236}">
                    <a16:creationId xmlns:a16="http://schemas.microsoft.com/office/drawing/2014/main" id="{507E58B5-B52E-4CFB-9E05-E0463546EFE3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767;p47">
                <a:extLst>
                  <a:ext uri="{FF2B5EF4-FFF2-40B4-BE49-F238E27FC236}">
                    <a16:creationId xmlns:a16="http://schemas.microsoft.com/office/drawing/2014/main" id="{7ED10D58-D0FC-4094-8E70-274A61002BBC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768;p47">
                <a:extLst>
                  <a:ext uri="{FF2B5EF4-FFF2-40B4-BE49-F238E27FC236}">
                    <a16:creationId xmlns:a16="http://schemas.microsoft.com/office/drawing/2014/main" id="{7AC7DD4A-3A3B-4188-9B42-61FE465BA181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769;p47">
                <a:extLst>
                  <a:ext uri="{FF2B5EF4-FFF2-40B4-BE49-F238E27FC236}">
                    <a16:creationId xmlns:a16="http://schemas.microsoft.com/office/drawing/2014/main" id="{B06BB250-B7F3-4F3B-B20F-6251311BC571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770;p47">
                <a:extLst>
                  <a:ext uri="{FF2B5EF4-FFF2-40B4-BE49-F238E27FC236}">
                    <a16:creationId xmlns:a16="http://schemas.microsoft.com/office/drawing/2014/main" id="{329D3105-1485-4B4F-B4A0-CA051F6EAADF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771;p47">
                <a:extLst>
                  <a:ext uri="{FF2B5EF4-FFF2-40B4-BE49-F238E27FC236}">
                    <a16:creationId xmlns:a16="http://schemas.microsoft.com/office/drawing/2014/main" id="{CD0CE1CA-6519-43AD-85F8-83CB2189EA31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772;p47">
                <a:extLst>
                  <a:ext uri="{FF2B5EF4-FFF2-40B4-BE49-F238E27FC236}">
                    <a16:creationId xmlns:a16="http://schemas.microsoft.com/office/drawing/2014/main" id="{BA0315A7-4D54-41F4-8B9E-958BA4D99E39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773;p47">
                <a:extLst>
                  <a:ext uri="{FF2B5EF4-FFF2-40B4-BE49-F238E27FC236}">
                    <a16:creationId xmlns:a16="http://schemas.microsoft.com/office/drawing/2014/main" id="{77783793-52A4-4C3C-8CA3-C0129D500997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774;p47">
                <a:extLst>
                  <a:ext uri="{FF2B5EF4-FFF2-40B4-BE49-F238E27FC236}">
                    <a16:creationId xmlns:a16="http://schemas.microsoft.com/office/drawing/2014/main" id="{FE20737F-C928-489E-AEC2-F1FEFFB3512E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775;p47">
                <a:extLst>
                  <a:ext uri="{FF2B5EF4-FFF2-40B4-BE49-F238E27FC236}">
                    <a16:creationId xmlns:a16="http://schemas.microsoft.com/office/drawing/2014/main" id="{0EB3F0FF-7E6C-43C6-9E05-A572087407EF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776;p47">
                <a:extLst>
                  <a:ext uri="{FF2B5EF4-FFF2-40B4-BE49-F238E27FC236}">
                    <a16:creationId xmlns:a16="http://schemas.microsoft.com/office/drawing/2014/main" id="{7EE79176-647D-4723-920A-BE8DC2BAC0A5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777;p47">
                <a:extLst>
                  <a:ext uri="{FF2B5EF4-FFF2-40B4-BE49-F238E27FC236}">
                    <a16:creationId xmlns:a16="http://schemas.microsoft.com/office/drawing/2014/main" id="{6F334453-F5BB-44E9-9127-3A623F132502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778;p47">
                <a:extLst>
                  <a:ext uri="{FF2B5EF4-FFF2-40B4-BE49-F238E27FC236}">
                    <a16:creationId xmlns:a16="http://schemas.microsoft.com/office/drawing/2014/main" id="{7AE92D4D-F180-4709-A33E-4C81B2E5BECB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779;p47">
                <a:extLst>
                  <a:ext uri="{FF2B5EF4-FFF2-40B4-BE49-F238E27FC236}">
                    <a16:creationId xmlns:a16="http://schemas.microsoft.com/office/drawing/2014/main" id="{2FFF6CDB-D5DD-4F42-AA7D-78CC043130B9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780;p47">
                <a:extLst>
                  <a:ext uri="{FF2B5EF4-FFF2-40B4-BE49-F238E27FC236}">
                    <a16:creationId xmlns:a16="http://schemas.microsoft.com/office/drawing/2014/main" id="{37797A5A-2F7E-478D-8001-9BFA3E5F1FE0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781;p47">
                <a:extLst>
                  <a:ext uri="{FF2B5EF4-FFF2-40B4-BE49-F238E27FC236}">
                    <a16:creationId xmlns:a16="http://schemas.microsoft.com/office/drawing/2014/main" id="{688F3DF6-C790-4D8F-BF07-B02003E12FB8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782;p47">
                <a:extLst>
                  <a:ext uri="{FF2B5EF4-FFF2-40B4-BE49-F238E27FC236}">
                    <a16:creationId xmlns:a16="http://schemas.microsoft.com/office/drawing/2014/main" id="{8E8148F3-6D25-48D0-ABA4-596744A3DAB8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783;p47">
                <a:extLst>
                  <a:ext uri="{FF2B5EF4-FFF2-40B4-BE49-F238E27FC236}">
                    <a16:creationId xmlns:a16="http://schemas.microsoft.com/office/drawing/2014/main" id="{EF0B2808-5037-45BD-AD0A-EBAFF9E08E4F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784;p47">
                <a:extLst>
                  <a:ext uri="{FF2B5EF4-FFF2-40B4-BE49-F238E27FC236}">
                    <a16:creationId xmlns:a16="http://schemas.microsoft.com/office/drawing/2014/main" id="{DE3CB9A3-245E-4623-8F64-745B1E0B18AE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785;p47">
                <a:extLst>
                  <a:ext uri="{FF2B5EF4-FFF2-40B4-BE49-F238E27FC236}">
                    <a16:creationId xmlns:a16="http://schemas.microsoft.com/office/drawing/2014/main" id="{FC192B47-4794-49DB-8779-6103754CC7D0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786;p47">
                <a:extLst>
                  <a:ext uri="{FF2B5EF4-FFF2-40B4-BE49-F238E27FC236}">
                    <a16:creationId xmlns:a16="http://schemas.microsoft.com/office/drawing/2014/main" id="{D7629492-315C-4A53-B203-FF01F1E8852E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787;p47">
                <a:extLst>
                  <a:ext uri="{FF2B5EF4-FFF2-40B4-BE49-F238E27FC236}">
                    <a16:creationId xmlns:a16="http://schemas.microsoft.com/office/drawing/2014/main" id="{9FB09E28-603E-4B97-B77E-8E3ED2C69FF7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788;p47">
                <a:extLst>
                  <a:ext uri="{FF2B5EF4-FFF2-40B4-BE49-F238E27FC236}">
                    <a16:creationId xmlns:a16="http://schemas.microsoft.com/office/drawing/2014/main" id="{3FA96EDB-8631-41CF-AD24-5A2252C87C49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789;p47">
                <a:extLst>
                  <a:ext uri="{FF2B5EF4-FFF2-40B4-BE49-F238E27FC236}">
                    <a16:creationId xmlns:a16="http://schemas.microsoft.com/office/drawing/2014/main" id="{3A6774D5-80AC-402F-88EC-0D5C18126B28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790;p47">
                <a:extLst>
                  <a:ext uri="{FF2B5EF4-FFF2-40B4-BE49-F238E27FC236}">
                    <a16:creationId xmlns:a16="http://schemas.microsoft.com/office/drawing/2014/main" id="{97AF3737-DD11-4929-BF82-ADFF0DB00770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791;p47">
                <a:extLst>
                  <a:ext uri="{FF2B5EF4-FFF2-40B4-BE49-F238E27FC236}">
                    <a16:creationId xmlns:a16="http://schemas.microsoft.com/office/drawing/2014/main" id="{5FC7CDE2-E160-4732-9B38-078940A45BA6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792;p47">
                <a:extLst>
                  <a:ext uri="{FF2B5EF4-FFF2-40B4-BE49-F238E27FC236}">
                    <a16:creationId xmlns:a16="http://schemas.microsoft.com/office/drawing/2014/main" id="{13FB317F-BB3B-4940-9CA9-06BA93B0C7D0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793;p47">
                <a:extLst>
                  <a:ext uri="{FF2B5EF4-FFF2-40B4-BE49-F238E27FC236}">
                    <a16:creationId xmlns:a16="http://schemas.microsoft.com/office/drawing/2014/main" id="{329B92B7-3F5A-4018-8114-B7F25704C7D1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794;p47">
                <a:extLst>
                  <a:ext uri="{FF2B5EF4-FFF2-40B4-BE49-F238E27FC236}">
                    <a16:creationId xmlns:a16="http://schemas.microsoft.com/office/drawing/2014/main" id="{6802CFA7-0B6A-4D23-8820-F39ED79703FB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795;p47">
                <a:extLst>
                  <a:ext uri="{FF2B5EF4-FFF2-40B4-BE49-F238E27FC236}">
                    <a16:creationId xmlns:a16="http://schemas.microsoft.com/office/drawing/2014/main" id="{A4677462-701F-4917-BA0A-313C9FB6AFAE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796;p47">
                <a:extLst>
                  <a:ext uri="{FF2B5EF4-FFF2-40B4-BE49-F238E27FC236}">
                    <a16:creationId xmlns:a16="http://schemas.microsoft.com/office/drawing/2014/main" id="{AA6CE71C-9620-441E-B1AA-A8F44B590489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797;p47">
                <a:extLst>
                  <a:ext uri="{FF2B5EF4-FFF2-40B4-BE49-F238E27FC236}">
                    <a16:creationId xmlns:a16="http://schemas.microsoft.com/office/drawing/2014/main" id="{84B0309B-2A8D-46BB-8B92-B1FD481E03B4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5798;p47">
                <a:extLst>
                  <a:ext uri="{FF2B5EF4-FFF2-40B4-BE49-F238E27FC236}">
                    <a16:creationId xmlns:a16="http://schemas.microsoft.com/office/drawing/2014/main" id="{AA42B009-00A4-44BA-951E-09884C38D570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5799;p47">
                <a:extLst>
                  <a:ext uri="{FF2B5EF4-FFF2-40B4-BE49-F238E27FC236}">
                    <a16:creationId xmlns:a16="http://schemas.microsoft.com/office/drawing/2014/main" id="{77936022-4E76-4CCB-976C-EF3E67E95C74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800;p47">
                <a:extLst>
                  <a:ext uri="{FF2B5EF4-FFF2-40B4-BE49-F238E27FC236}">
                    <a16:creationId xmlns:a16="http://schemas.microsoft.com/office/drawing/2014/main" id="{4652E413-D0AB-4B5D-8047-394A87D84F98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801;p47">
                <a:extLst>
                  <a:ext uri="{FF2B5EF4-FFF2-40B4-BE49-F238E27FC236}">
                    <a16:creationId xmlns:a16="http://schemas.microsoft.com/office/drawing/2014/main" id="{FEEBBD64-D447-4717-972F-0ECC99EAA908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802;p47">
                <a:extLst>
                  <a:ext uri="{FF2B5EF4-FFF2-40B4-BE49-F238E27FC236}">
                    <a16:creationId xmlns:a16="http://schemas.microsoft.com/office/drawing/2014/main" id="{6118A007-6B4C-45E0-967C-1C93FFD5EE47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803;p47">
                <a:extLst>
                  <a:ext uri="{FF2B5EF4-FFF2-40B4-BE49-F238E27FC236}">
                    <a16:creationId xmlns:a16="http://schemas.microsoft.com/office/drawing/2014/main" id="{03D884D1-E9B9-4560-B5EE-DE360C0A8985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804;p47">
                <a:extLst>
                  <a:ext uri="{FF2B5EF4-FFF2-40B4-BE49-F238E27FC236}">
                    <a16:creationId xmlns:a16="http://schemas.microsoft.com/office/drawing/2014/main" id="{EB8F6288-0605-4EF7-A627-E45A36896D8C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5805;p47">
                <a:extLst>
                  <a:ext uri="{FF2B5EF4-FFF2-40B4-BE49-F238E27FC236}">
                    <a16:creationId xmlns:a16="http://schemas.microsoft.com/office/drawing/2014/main" id="{B3C26C4A-0233-4261-B842-877C96A479BF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5806;p47">
                <a:extLst>
                  <a:ext uri="{FF2B5EF4-FFF2-40B4-BE49-F238E27FC236}">
                    <a16:creationId xmlns:a16="http://schemas.microsoft.com/office/drawing/2014/main" id="{149D6206-E3CD-44D8-8911-D9068E47C140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5807;p47">
                <a:extLst>
                  <a:ext uri="{FF2B5EF4-FFF2-40B4-BE49-F238E27FC236}">
                    <a16:creationId xmlns:a16="http://schemas.microsoft.com/office/drawing/2014/main" id="{7995DA27-924A-4776-9DDA-5694EAA94DC0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5808;p47">
                <a:extLst>
                  <a:ext uri="{FF2B5EF4-FFF2-40B4-BE49-F238E27FC236}">
                    <a16:creationId xmlns:a16="http://schemas.microsoft.com/office/drawing/2014/main" id="{31670C91-F7BA-4A8F-9443-2AF34358C591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5809;p47">
                <a:extLst>
                  <a:ext uri="{FF2B5EF4-FFF2-40B4-BE49-F238E27FC236}">
                    <a16:creationId xmlns:a16="http://schemas.microsoft.com/office/drawing/2014/main" id="{C2D37FAF-EA86-4808-89DD-291943E7ABA1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5810;p47">
                <a:extLst>
                  <a:ext uri="{FF2B5EF4-FFF2-40B4-BE49-F238E27FC236}">
                    <a16:creationId xmlns:a16="http://schemas.microsoft.com/office/drawing/2014/main" id="{F13913EB-ACD3-42AE-ACCA-9A7821897EE4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5811;p47">
                <a:extLst>
                  <a:ext uri="{FF2B5EF4-FFF2-40B4-BE49-F238E27FC236}">
                    <a16:creationId xmlns:a16="http://schemas.microsoft.com/office/drawing/2014/main" id="{B1E40F3E-4B4F-4D99-A4CD-BA286878C438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5812;p47">
                <a:extLst>
                  <a:ext uri="{FF2B5EF4-FFF2-40B4-BE49-F238E27FC236}">
                    <a16:creationId xmlns:a16="http://schemas.microsoft.com/office/drawing/2014/main" id="{3DF08E24-9ABE-4101-8876-E5C9786072E4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5813;p47">
                <a:extLst>
                  <a:ext uri="{FF2B5EF4-FFF2-40B4-BE49-F238E27FC236}">
                    <a16:creationId xmlns:a16="http://schemas.microsoft.com/office/drawing/2014/main" id="{E027A84E-E5D0-49FC-8A6A-E33DAF104DA6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5814;p47">
                <a:extLst>
                  <a:ext uri="{FF2B5EF4-FFF2-40B4-BE49-F238E27FC236}">
                    <a16:creationId xmlns:a16="http://schemas.microsoft.com/office/drawing/2014/main" id="{C7E8A993-70CC-4FB3-9DF2-68637A208E4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5815;p47">
                <a:extLst>
                  <a:ext uri="{FF2B5EF4-FFF2-40B4-BE49-F238E27FC236}">
                    <a16:creationId xmlns:a16="http://schemas.microsoft.com/office/drawing/2014/main" id="{E291406D-9E2D-4BB7-8C10-FAE6537312A8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5816;p47">
                <a:extLst>
                  <a:ext uri="{FF2B5EF4-FFF2-40B4-BE49-F238E27FC236}">
                    <a16:creationId xmlns:a16="http://schemas.microsoft.com/office/drawing/2014/main" id="{0D5E0DB3-EDA3-418E-ACAE-8AE13D2CBC0D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5817;p47">
                <a:extLst>
                  <a:ext uri="{FF2B5EF4-FFF2-40B4-BE49-F238E27FC236}">
                    <a16:creationId xmlns:a16="http://schemas.microsoft.com/office/drawing/2014/main" id="{21834B02-C387-49B9-8381-13C220BC1B15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5818;p47">
                <a:extLst>
                  <a:ext uri="{FF2B5EF4-FFF2-40B4-BE49-F238E27FC236}">
                    <a16:creationId xmlns:a16="http://schemas.microsoft.com/office/drawing/2014/main" id="{E5C8D56C-EB7C-48AA-91C3-11AB91FB686F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5819;p47">
                <a:extLst>
                  <a:ext uri="{FF2B5EF4-FFF2-40B4-BE49-F238E27FC236}">
                    <a16:creationId xmlns:a16="http://schemas.microsoft.com/office/drawing/2014/main" id="{6A6267C6-AF59-4DF6-9556-00E0F324AAFD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5820;p47">
                <a:extLst>
                  <a:ext uri="{FF2B5EF4-FFF2-40B4-BE49-F238E27FC236}">
                    <a16:creationId xmlns:a16="http://schemas.microsoft.com/office/drawing/2014/main" id="{5E3470C8-BCDA-4E0A-8DBD-C2CC6524BF17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5821;p47">
                <a:extLst>
                  <a:ext uri="{FF2B5EF4-FFF2-40B4-BE49-F238E27FC236}">
                    <a16:creationId xmlns:a16="http://schemas.microsoft.com/office/drawing/2014/main" id="{B5F3F120-A088-4D7E-AB8B-873CB700C472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5822;p47">
                <a:extLst>
                  <a:ext uri="{FF2B5EF4-FFF2-40B4-BE49-F238E27FC236}">
                    <a16:creationId xmlns:a16="http://schemas.microsoft.com/office/drawing/2014/main" id="{1B514278-C199-4651-9482-900F15AEF4C7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5823;p47">
                <a:extLst>
                  <a:ext uri="{FF2B5EF4-FFF2-40B4-BE49-F238E27FC236}">
                    <a16:creationId xmlns:a16="http://schemas.microsoft.com/office/drawing/2014/main" id="{E214263D-CEC3-43EF-A1A9-6B80AA80E2F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5824;p47">
                <a:extLst>
                  <a:ext uri="{FF2B5EF4-FFF2-40B4-BE49-F238E27FC236}">
                    <a16:creationId xmlns:a16="http://schemas.microsoft.com/office/drawing/2014/main" id="{96ED08BC-9015-4601-986D-919D0B8B140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5825;p47">
                <a:extLst>
                  <a:ext uri="{FF2B5EF4-FFF2-40B4-BE49-F238E27FC236}">
                    <a16:creationId xmlns:a16="http://schemas.microsoft.com/office/drawing/2014/main" id="{92D89544-9F70-443D-8859-E969B4EDBEF9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5826;p47">
                <a:extLst>
                  <a:ext uri="{FF2B5EF4-FFF2-40B4-BE49-F238E27FC236}">
                    <a16:creationId xmlns:a16="http://schemas.microsoft.com/office/drawing/2014/main" id="{CDB82B73-E4F3-4CAA-92F7-B5E986C15B80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5827;p47">
                <a:extLst>
                  <a:ext uri="{FF2B5EF4-FFF2-40B4-BE49-F238E27FC236}">
                    <a16:creationId xmlns:a16="http://schemas.microsoft.com/office/drawing/2014/main" id="{B76E243E-505D-48A5-9E19-A6995DD53CC7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5828;p47">
                <a:extLst>
                  <a:ext uri="{FF2B5EF4-FFF2-40B4-BE49-F238E27FC236}">
                    <a16:creationId xmlns:a16="http://schemas.microsoft.com/office/drawing/2014/main" id="{C7690A7A-7F58-4BC5-A4A9-4B4861EFF7A8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5829;p47">
                <a:extLst>
                  <a:ext uri="{FF2B5EF4-FFF2-40B4-BE49-F238E27FC236}">
                    <a16:creationId xmlns:a16="http://schemas.microsoft.com/office/drawing/2014/main" id="{CD905F94-A1BF-4D16-8EAB-ACD6DEDC36FE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5830;p47">
                <a:extLst>
                  <a:ext uri="{FF2B5EF4-FFF2-40B4-BE49-F238E27FC236}">
                    <a16:creationId xmlns:a16="http://schemas.microsoft.com/office/drawing/2014/main" id="{DF77C422-BDCC-4A26-9C50-8352F5EA1771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5831;p47">
                <a:extLst>
                  <a:ext uri="{FF2B5EF4-FFF2-40B4-BE49-F238E27FC236}">
                    <a16:creationId xmlns:a16="http://schemas.microsoft.com/office/drawing/2014/main" id="{67F38EE5-5486-4BF0-B283-03CD9EFA7FCA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5832;p47">
                <a:extLst>
                  <a:ext uri="{FF2B5EF4-FFF2-40B4-BE49-F238E27FC236}">
                    <a16:creationId xmlns:a16="http://schemas.microsoft.com/office/drawing/2014/main" id="{137DF77D-CB0A-4B3E-BC84-6A53E1664CF1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5833;p47">
                <a:extLst>
                  <a:ext uri="{FF2B5EF4-FFF2-40B4-BE49-F238E27FC236}">
                    <a16:creationId xmlns:a16="http://schemas.microsoft.com/office/drawing/2014/main" id="{58A4A7F3-0AFF-4C20-8942-4F270A15B0CE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5834;p47">
                <a:extLst>
                  <a:ext uri="{FF2B5EF4-FFF2-40B4-BE49-F238E27FC236}">
                    <a16:creationId xmlns:a16="http://schemas.microsoft.com/office/drawing/2014/main" id="{89870431-3BA8-43C8-B561-C14F6387212C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5835;p47">
                <a:extLst>
                  <a:ext uri="{FF2B5EF4-FFF2-40B4-BE49-F238E27FC236}">
                    <a16:creationId xmlns:a16="http://schemas.microsoft.com/office/drawing/2014/main" id="{FDA4E7B0-CA6F-477B-A899-C10C4A6FD638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5836;p47">
                <a:extLst>
                  <a:ext uri="{FF2B5EF4-FFF2-40B4-BE49-F238E27FC236}">
                    <a16:creationId xmlns:a16="http://schemas.microsoft.com/office/drawing/2014/main" id="{506D57AE-43AF-445B-A533-8908E179AD14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5837;p47">
                <a:extLst>
                  <a:ext uri="{FF2B5EF4-FFF2-40B4-BE49-F238E27FC236}">
                    <a16:creationId xmlns:a16="http://schemas.microsoft.com/office/drawing/2014/main" id="{6BF598E0-F5AF-4C1F-BE74-5D56C1583AB2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5838;p47">
                <a:extLst>
                  <a:ext uri="{FF2B5EF4-FFF2-40B4-BE49-F238E27FC236}">
                    <a16:creationId xmlns:a16="http://schemas.microsoft.com/office/drawing/2014/main" id="{DFFEF7B0-0E54-4122-B63E-79A450FF40BF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839;p47">
                <a:extLst>
                  <a:ext uri="{FF2B5EF4-FFF2-40B4-BE49-F238E27FC236}">
                    <a16:creationId xmlns:a16="http://schemas.microsoft.com/office/drawing/2014/main" id="{8D56F554-C9C6-428F-B7D3-A85BD6E3B9A4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840;p47">
                <a:extLst>
                  <a:ext uri="{FF2B5EF4-FFF2-40B4-BE49-F238E27FC236}">
                    <a16:creationId xmlns:a16="http://schemas.microsoft.com/office/drawing/2014/main" id="{A3651435-34E4-4BBE-A59B-3F8FCFA8E9F0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841;p47">
                <a:extLst>
                  <a:ext uri="{FF2B5EF4-FFF2-40B4-BE49-F238E27FC236}">
                    <a16:creationId xmlns:a16="http://schemas.microsoft.com/office/drawing/2014/main" id="{ADCFFAB7-8A25-4F80-B74A-C05C2B026823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842;p47">
                <a:extLst>
                  <a:ext uri="{FF2B5EF4-FFF2-40B4-BE49-F238E27FC236}">
                    <a16:creationId xmlns:a16="http://schemas.microsoft.com/office/drawing/2014/main" id="{17164F14-9A5B-4894-A279-C8C5CEAD2103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843;p47">
                <a:extLst>
                  <a:ext uri="{FF2B5EF4-FFF2-40B4-BE49-F238E27FC236}">
                    <a16:creationId xmlns:a16="http://schemas.microsoft.com/office/drawing/2014/main" id="{1CDEB368-BEEB-4D78-96BA-020841E4A2A3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844;p47">
                <a:extLst>
                  <a:ext uri="{FF2B5EF4-FFF2-40B4-BE49-F238E27FC236}">
                    <a16:creationId xmlns:a16="http://schemas.microsoft.com/office/drawing/2014/main" id="{B8FAC2A8-3431-44F4-8852-092FD2E3540E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845;p47">
                <a:extLst>
                  <a:ext uri="{FF2B5EF4-FFF2-40B4-BE49-F238E27FC236}">
                    <a16:creationId xmlns:a16="http://schemas.microsoft.com/office/drawing/2014/main" id="{63EFA85A-44A3-46EA-AA4B-20AF9913FAFC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846;p47">
                <a:extLst>
                  <a:ext uri="{FF2B5EF4-FFF2-40B4-BE49-F238E27FC236}">
                    <a16:creationId xmlns:a16="http://schemas.microsoft.com/office/drawing/2014/main" id="{B13D4198-F713-43F6-AE17-541D262F4C83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847;p47">
                <a:extLst>
                  <a:ext uri="{FF2B5EF4-FFF2-40B4-BE49-F238E27FC236}">
                    <a16:creationId xmlns:a16="http://schemas.microsoft.com/office/drawing/2014/main" id="{E6A05CEB-72B3-47B5-8413-3A62B6DBF8A1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848;p47">
                <a:extLst>
                  <a:ext uri="{FF2B5EF4-FFF2-40B4-BE49-F238E27FC236}">
                    <a16:creationId xmlns:a16="http://schemas.microsoft.com/office/drawing/2014/main" id="{A147489C-D701-4683-9EC6-C372A1F142CD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849;p47">
                <a:extLst>
                  <a:ext uri="{FF2B5EF4-FFF2-40B4-BE49-F238E27FC236}">
                    <a16:creationId xmlns:a16="http://schemas.microsoft.com/office/drawing/2014/main" id="{F616C797-0625-40A1-9E41-557CD08C8F5F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850;p47">
                <a:extLst>
                  <a:ext uri="{FF2B5EF4-FFF2-40B4-BE49-F238E27FC236}">
                    <a16:creationId xmlns:a16="http://schemas.microsoft.com/office/drawing/2014/main" id="{BE7E123E-F121-415D-9F1A-7F020BA1BEE0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851;p47">
                <a:extLst>
                  <a:ext uri="{FF2B5EF4-FFF2-40B4-BE49-F238E27FC236}">
                    <a16:creationId xmlns:a16="http://schemas.microsoft.com/office/drawing/2014/main" id="{A4219A2E-7BD6-4DC6-8FEF-B8B37E3E5456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852;p47">
                <a:extLst>
                  <a:ext uri="{FF2B5EF4-FFF2-40B4-BE49-F238E27FC236}">
                    <a16:creationId xmlns:a16="http://schemas.microsoft.com/office/drawing/2014/main" id="{B97BC7F0-DC51-4C41-9273-A6E41FB52971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853;p47">
                <a:extLst>
                  <a:ext uri="{FF2B5EF4-FFF2-40B4-BE49-F238E27FC236}">
                    <a16:creationId xmlns:a16="http://schemas.microsoft.com/office/drawing/2014/main" id="{A007E57C-67F1-4DF0-8D60-D10BC226B562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854;p47">
                <a:extLst>
                  <a:ext uri="{FF2B5EF4-FFF2-40B4-BE49-F238E27FC236}">
                    <a16:creationId xmlns:a16="http://schemas.microsoft.com/office/drawing/2014/main" id="{9FDCE813-D347-4BD5-9254-A7306157C421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855;p47">
                <a:extLst>
                  <a:ext uri="{FF2B5EF4-FFF2-40B4-BE49-F238E27FC236}">
                    <a16:creationId xmlns:a16="http://schemas.microsoft.com/office/drawing/2014/main" id="{54F60F71-47CA-470F-A6DA-CA990E9E82E4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856;p47">
                <a:extLst>
                  <a:ext uri="{FF2B5EF4-FFF2-40B4-BE49-F238E27FC236}">
                    <a16:creationId xmlns:a16="http://schemas.microsoft.com/office/drawing/2014/main" id="{5BA0702F-7495-4225-A205-BBFA5E0E49E5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857;p47">
                <a:extLst>
                  <a:ext uri="{FF2B5EF4-FFF2-40B4-BE49-F238E27FC236}">
                    <a16:creationId xmlns:a16="http://schemas.microsoft.com/office/drawing/2014/main" id="{C8A72AC5-3EA7-42BA-B403-32E3FC149A98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858;p47">
                <a:extLst>
                  <a:ext uri="{FF2B5EF4-FFF2-40B4-BE49-F238E27FC236}">
                    <a16:creationId xmlns:a16="http://schemas.microsoft.com/office/drawing/2014/main" id="{0C363960-62A1-4A11-974B-B98025D07D46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859;p47">
                <a:extLst>
                  <a:ext uri="{FF2B5EF4-FFF2-40B4-BE49-F238E27FC236}">
                    <a16:creationId xmlns:a16="http://schemas.microsoft.com/office/drawing/2014/main" id="{42918607-E90A-4CB9-95B7-98C0D788ACE9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860;p47">
                <a:extLst>
                  <a:ext uri="{FF2B5EF4-FFF2-40B4-BE49-F238E27FC236}">
                    <a16:creationId xmlns:a16="http://schemas.microsoft.com/office/drawing/2014/main" id="{19F7A85B-8FC6-41AE-994B-7DB07F6D2AAD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861;p47">
                <a:extLst>
                  <a:ext uri="{FF2B5EF4-FFF2-40B4-BE49-F238E27FC236}">
                    <a16:creationId xmlns:a16="http://schemas.microsoft.com/office/drawing/2014/main" id="{9A3C3D1D-CD8C-4FBE-AE4B-75DF17504DED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862;p47">
                <a:extLst>
                  <a:ext uri="{FF2B5EF4-FFF2-40B4-BE49-F238E27FC236}">
                    <a16:creationId xmlns:a16="http://schemas.microsoft.com/office/drawing/2014/main" id="{C9A8EB29-A88E-478A-8A4C-1C84AC29F39F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863;p47">
                <a:extLst>
                  <a:ext uri="{FF2B5EF4-FFF2-40B4-BE49-F238E27FC236}">
                    <a16:creationId xmlns:a16="http://schemas.microsoft.com/office/drawing/2014/main" id="{720F5EE7-57D5-4D90-A25F-8DC50C5ED4A7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864;p47">
                <a:extLst>
                  <a:ext uri="{FF2B5EF4-FFF2-40B4-BE49-F238E27FC236}">
                    <a16:creationId xmlns:a16="http://schemas.microsoft.com/office/drawing/2014/main" id="{6006BA11-0DC0-42A9-88E6-6222167EB9F8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865;p47">
                <a:extLst>
                  <a:ext uri="{FF2B5EF4-FFF2-40B4-BE49-F238E27FC236}">
                    <a16:creationId xmlns:a16="http://schemas.microsoft.com/office/drawing/2014/main" id="{30172861-429A-4ABB-B26A-D4B5BE9CA6E4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866;p47">
                <a:extLst>
                  <a:ext uri="{FF2B5EF4-FFF2-40B4-BE49-F238E27FC236}">
                    <a16:creationId xmlns:a16="http://schemas.microsoft.com/office/drawing/2014/main" id="{ADE6679C-F4ED-464C-B848-EC2530E57372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867;p47">
                <a:extLst>
                  <a:ext uri="{FF2B5EF4-FFF2-40B4-BE49-F238E27FC236}">
                    <a16:creationId xmlns:a16="http://schemas.microsoft.com/office/drawing/2014/main" id="{6240F119-911D-4ED9-B872-B247EF9D317C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868;p47">
                <a:extLst>
                  <a:ext uri="{FF2B5EF4-FFF2-40B4-BE49-F238E27FC236}">
                    <a16:creationId xmlns:a16="http://schemas.microsoft.com/office/drawing/2014/main" id="{7E0D881D-6258-4CB6-B192-178294C9F2ED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869;p47">
                <a:extLst>
                  <a:ext uri="{FF2B5EF4-FFF2-40B4-BE49-F238E27FC236}">
                    <a16:creationId xmlns:a16="http://schemas.microsoft.com/office/drawing/2014/main" id="{72D166BA-4783-4391-BBE6-3F4E38B43BF4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870;p47">
                <a:extLst>
                  <a:ext uri="{FF2B5EF4-FFF2-40B4-BE49-F238E27FC236}">
                    <a16:creationId xmlns:a16="http://schemas.microsoft.com/office/drawing/2014/main" id="{E1E19A21-C72D-4A32-B70C-683843323A95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871;p47">
                <a:extLst>
                  <a:ext uri="{FF2B5EF4-FFF2-40B4-BE49-F238E27FC236}">
                    <a16:creationId xmlns:a16="http://schemas.microsoft.com/office/drawing/2014/main" id="{8D7322D0-BC8C-4179-947A-210A1AFC9603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872;p47">
                <a:extLst>
                  <a:ext uri="{FF2B5EF4-FFF2-40B4-BE49-F238E27FC236}">
                    <a16:creationId xmlns:a16="http://schemas.microsoft.com/office/drawing/2014/main" id="{0647D4DD-5C8B-4D4F-9342-B1E8E4ED8E85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873;p47">
                <a:extLst>
                  <a:ext uri="{FF2B5EF4-FFF2-40B4-BE49-F238E27FC236}">
                    <a16:creationId xmlns:a16="http://schemas.microsoft.com/office/drawing/2014/main" id="{AB61B77F-A276-4740-9A2E-7AD56155B67F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874;p47">
                <a:extLst>
                  <a:ext uri="{FF2B5EF4-FFF2-40B4-BE49-F238E27FC236}">
                    <a16:creationId xmlns:a16="http://schemas.microsoft.com/office/drawing/2014/main" id="{0D61D100-2E8A-4C3F-A401-9C0422704D6F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875;p47">
                <a:extLst>
                  <a:ext uri="{FF2B5EF4-FFF2-40B4-BE49-F238E27FC236}">
                    <a16:creationId xmlns:a16="http://schemas.microsoft.com/office/drawing/2014/main" id="{2274FFEA-FBB2-46AF-9483-F076E4F517E2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876;p47">
                <a:extLst>
                  <a:ext uri="{FF2B5EF4-FFF2-40B4-BE49-F238E27FC236}">
                    <a16:creationId xmlns:a16="http://schemas.microsoft.com/office/drawing/2014/main" id="{CB9D72D1-7F54-4AAF-ABA2-6CF988A6CF47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877;p47">
                <a:extLst>
                  <a:ext uri="{FF2B5EF4-FFF2-40B4-BE49-F238E27FC236}">
                    <a16:creationId xmlns:a16="http://schemas.microsoft.com/office/drawing/2014/main" id="{12F21F9E-681F-46BF-989E-D669DAD28B45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878;p47">
                <a:extLst>
                  <a:ext uri="{FF2B5EF4-FFF2-40B4-BE49-F238E27FC236}">
                    <a16:creationId xmlns:a16="http://schemas.microsoft.com/office/drawing/2014/main" id="{106E5320-364E-4B9C-B570-69F4ADA5BC1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879;p47">
                <a:extLst>
                  <a:ext uri="{FF2B5EF4-FFF2-40B4-BE49-F238E27FC236}">
                    <a16:creationId xmlns:a16="http://schemas.microsoft.com/office/drawing/2014/main" id="{8F31D95C-0945-48AF-B110-FAE8409F8791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880;p47">
                <a:extLst>
                  <a:ext uri="{FF2B5EF4-FFF2-40B4-BE49-F238E27FC236}">
                    <a16:creationId xmlns:a16="http://schemas.microsoft.com/office/drawing/2014/main" id="{6D9BEF63-5B91-4A48-BC60-3C1BC859EDF0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881;p47">
                <a:extLst>
                  <a:ext uri="{FF2B5EF4-FFF2-40B4-BE49-F238E27FC236}">
                    <a16:creationId xmlns:a16="http://schemas.microsoft.com/office/drawing/2014/main" id="{4BD7E27D-9BC4-4023-9AF1-B0A1027C465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882;p47">
                <a:extLst>
                  <a:ext uri="{FF2B5EF4-FFF2-40B4-BE49-F238E27FC236}">
                    <a16:creationId xmlns:a16="http://schemas.microsoft.com/office/drawing/2014/main" id="{664A4B35-0BDB-4227-95D3-DE4220ABA18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883;p47">
                <a:extLst>
                  <a:ext uri="{FF2B5EF4-FFF2-40B4-BE49-F238E27FC236}">
                    <a16:creationId xmlns:a16="http://schemas.microsoft.com/office/drawing/2014/main" id="{9B0A8CB8-435B-4C11-AB0D-07FB364A6F3C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884;p47">
                <a:extLst>
                  <a:ext uri="{FF2B5EF4-FFF2-40B4-BE49-F238E27FC236}">
                    <a16:creationId xmlns:a16="http://schemas.microsoft.com/office/drawing/2014/main" id="{73B28831-ED65-4E26-9470-4497774AA31A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885;p47">
                <a:extLst>
                  <a:ext uri="{FF2B5EF4-FFF2-40B4-BE49-F238E27FC236}">
                    <a16:creationId xmlns:a16="http://schemas.microsoft.com/office/drawing/2014/main" id="{59C2E5CC-63CA-423D-8192-7ADE2BBBF72F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886;p47">
                <a:extLst>
                  <a:ext uri="{FF2B5EF4-FFF2-40B4-BE49-F238E27FC236}">
                    <a16:creationId xmlns:a16="http://schemas.microsoft.com/office/drawing/2014/main" id="{400CFECA-4292-4B23-85FF-F38F7F6D21C5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887;p47">
                <a:extLst>
                  <a:ext uri="{FF2B5EF4-FFF2-40B4-BE49-F238E27FC236}">
                    <a16:creationId xmlns:a16="http://schemas.microsoft.com/office/drawing/2014/main" id="{9EFDAC21-02A0-48FC-BA5A-84A4879051AE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888;p47">
                <a:extLst>
                  <a:ext uri="{FF2B5EF4-FFF2-40B4-BE49-F238E27FC236}">
                    <a16:creationId xmlns:a16="http://schemas.microsoft.com/office/drawing/2014/main" id="{F0EC1C9C-8546-4943-9A19-370E81963BB0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889;p47">
                <a:extLst>
                  <a:ext uri="{FF2B5EF4-FFF2-40B4-BE49-F238E27FC236}">
                    <a16:creationId xmlns:a16="http://schemas.microsoft.com/office/drawing/2014/main" id="{36C1FF5E-1C9C-4BD4-B6CC-FC709345123F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890;p47">
                <a:extLst>
                  <a:ext uri="{FF2B5EF4-FFF2-40B4-BE49-F238E27FC236}">
                    <a16:creationId xmlns:a16="http://schemas.microsoft.com/office/drawing/2014/main" id="{0F82FD05-3912-4E25-8829-1F43E3011F37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891;p47">
                <a:extLst>
                  <a:ext uri="{FF2B5EF4-FFF2-40B4-BE49-F238E27FC236}">
                    <a16:creationId xmlns:a16="http://schemas.microsoft.com/office/drawing/2014/main" id="{A9FEF59D-DB9B-4695-B733-11C8ADBB6E2C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892;p47">
                <a:extLst>
                  <a:ext uri="{FF2B5EF4-FFF2-40B4-BE49-F238E27FC236}">
                    <a16:creationId xmlns:a16="http://schemas.microsoft.com/office/drawing/2014/main" id="{DC0FE618-6733-40AE-B830-6F360823E0BD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893;p47">
                <a:extLst>
                  <a:ext uri="{FF2B5EF4-FFF2-40B4-BE49-F238E27FC236}">
                    <a16:creationId xmlns:a16="http://schemas.microsoft.com/office/drawing/2014/main" id="{630B37B7-F317-4E8C-8CAE-4BBE000DF1C0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894;p47">
                <a:extLst>
                  <a:ext uri="{FF2B5EF4-FFF2-40B4-BE49-F238E27FC236}">
                    <a16:creationId xmlns:a16="http://schemas.microsoft.com/office/drawing/2014/main" id="{361EE80A-B574-4514-A0E4-0C6C54353240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895;p47">
                <a:extLst>
                  <a:ext uri="{FF2B5EF4-FFF2-40B4-BE49-F238E27FC236}">
                    <a16:creationId xmlns:a16="http://schemas.microsoft.com/office/drawing/2014/main" id="{5329AC6F-7011-49B0-B836-F8487E2F6C75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896;p47">
                <a:extLst>
                  <a:ext uri="{FF2B5EF4-FFF2-40B4-BE49-F238E27FC236}">
                    <a16:creationId xmlns:a16="http://schemas.microsoft.com/office/drawing/2014/main" id="{D5606FA9-4495-4A34-B563-6605E90A4E6F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897;p47">
                <a:extLst>
                  <a:ext uri="{FF2B5EF4-FFF2-40B4-BE49-F238E27FC236}">
                    <a16:creationId xmlns:a16="http://schemas.microsoft.com/office/drawing/2014/main" id="{DBCAEC1A-4025-4FBE-878C-53AEF5EDC513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898;p47">
                <a:extLst>
                  <a:ext uri="{FF2B5EF4-FFF2-40B4-BE49-F238E27FC236}">
                    <a16:creationId xmlns:a16="http://schemas.microsoft.com/office/drawing/2014/main" id="{F80E1F3C-4230-4B79-891A-CE824CEAB00D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899;p47">
                <a:extLst>
                  <a:ext uri="{FF2B5EF4-FFF2-40B4-BE49-F238E27FC236}">
                    <a16:creationId xmlns:a16="http://schemas.microsoft.com/office/drawing/2014/main" id="{1593BD9F-0040-4159-A403-36B18A275ADA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900;p47">
                <a:extLst>
                  <a:ext uri="{FF2B5EF4-FFF2-40B4-BE49-F238E27FC236}">
                    <a16:creationId xmlns:a16="http://schemas.microsoft.com/office/drawing/2014/main" id="{47261F54-AEFA-4ACA-9760-29A1F3C0A460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901;p47">
                <a:extLst>
                  <a:ext uri="{FF2B5EF4-FFF2-40B4-BE49-F238E27FC236}">
                    <a16:creationId xmlns:a16="http://schemas.microsoft.com/office/drawing/2014/main" id="{CE703F5B-E05B-4FC8-8D7A-ECCB0AEFB5C0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902;p47">
                <a:extLst>
                  <a:ext uri="{FF2B5EF4-FFF2-40B4-BE49-F238E27FC236}">
                    <a16:creationId xmlns:a16="http://schemas.microsoft.com/office/drawing/2014/main" id="{BE7D37C5-5391-429D-B792-DADD5F4EB0D2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903;p47">
                <a:extLst>
                  <a:ext uri="{FF2B5EF4-FFF2-40B4-BE49-F238E27FC236}">
                    <a16:creationId xmlns:a16="http://schemas.microsoft.com/office/drawing/2014/main" id="{ABC23D1B-7502-40D0-B2D1-B90B08C5EFEA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904;p47">
                <a:extLst>
                  <a:ext uri="{FF2B5EF4-FFF2-40B4-BE49-F238E27FC236}">
                    <a16:creationId xmlns:a16="http://schemas.microsoft.com/office/drawing/2014/main" id="{FD24A5D8-6B0A-4949-94A6-BC2C3ECA9BDE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905;p47">
                <a:extLst>
                  <a:ext uri="{FF2B5EF4-FFF2-40B4-BE49-F238E27FC236}">
                    <a16:creationId xmlns:a16="http://schemas.microsoft.com/office/drawing/2014/main" id="{26665152-49DC-4822-991B-BE18FC16A065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906;p47">
                <a:extLst>
                  <a:ext uri="{FF2B5EF4-FFF2-40B4-BE49-F238E27FC236}">
                    <a16:creationId xmlns:a16="http://schemas.microsoft.com/office/drawing/2014/main" id="{3050E60F-E8AA-44D2-9A0E-EDABA2E4B057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907;p47">
                <a:extLst>
                  <a:ext uri="{FF2B5EF4-FFF2-40B4-BE49-F238E27FC236}">
                    <a16:creationId xmlns:a16="http://schemas.microsoft.com/office/drawing/2014/main" id="{16E3E416-1F15-4570-9242-A5A92D502673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908;p47">
                <a:extLst>
                  <a:ext uri="{FF2B5EF4-FFF2-40B4-BE49-F238E27FC236}">
                    <a16:creationId xmlns:a16="http://schemas.microsoft.com/office/drawing/2014/main" id="{C17F9717-BE62-43E7-ABB1-1E077297B2BF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909;p47">
                <a:extLst>
                  <a:ext uri="{FF2B5EF4-FFF2-40B4-BE49-F238E27FC236}">
                    <a16:creationId xmlns:a16="http://schemas.microsoft.com/office/drawing/2014/main" id="{73A731F3-5E30-473B-920A-75577E2056F1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910;p47">
                <a:extLst>
                  <a:ext uri="{FF2B5EF4-FFF2-40B4-BE49-F238E27FC236}">
                    <a16:creationId xmlns:a16="http://schemas.microsoft.com/office/drawing/2014/main" id="{80E18A02-8166-4855-BDAA-8B41DD27F015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911;p47">
                <a:extLst>
                  <a:ext uri="{FF2B5EF4-FFF2-40B4-BE49-F238E27FC236}">
                    <a16:creationId xmlns:a16="http://schemas.microsoft.com/office/drawing/2014/main" id="{D4344523-C12A-46EE-B290-F209A8391400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912;p47">
                <a:extLst>
                  <a:ext uri="{FF2B5EF4-FFF2-40B4-BE49-F238E27FC236}">
                    <a16:creationId xmlns:a16="http://schemas.microsoft.com/office/drawing/2014/main" id="{7F34B7FD-0A28-4916-9993-500ACF3F3702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913;p47">
                <a:extLst>
                  <a:ext uri="{FF2B5EF4-FFF2-40B4-BE49-F238E27FC236}">
                    <a16:creationId xmlns:a16="http://schemas.microsoft.com/office/drawing/2014/main" id="{E36857CA-0932-4D97-B14A-41301CEB4C34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914;p47">
                <a:extLst>
                  <a:ext uri="{FF2B5EF4-FFF2-40B4-BE49-F238E27FC236}">
                    <a16:creationId xmlns:a16="http://schemas.microsoft.com/office/drawing/2014/main" id="{EEABE2BC-2A14-40C8-8A67-1ACA352CC8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915;p47">
                <a:extLst>
                  <a:ext uri="{FF2B5EF4-FFF2-40B4-BE49-F238E27FC236}">
                    <a16:creationId xmlns:a16="http://schemas.microsoft.com/office/drawing/2014/main" id="{3D8579BD-10FB-4338-83ED-4A8BF83A8CDF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916;p47">
                <a:extLst>
                  <a:ext uri="{FF2B5EF4-FFF2-40B4-BE49-F238E27FC236}">
                    <a16:creationId xmlns:a16="http://schemas.microsoft.com/office/drawing/2014/main" id="{CDF919E9-5766-4EB2-8495-B2ABF2C852A1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917;p47">
                <a:extLst>
                  <a:ext uri="{FF2B5EF4-FFF2-40B4-BE49-F238E27FC236}">
                    <a16:creationId xmlns:a16="http://schemas.microsoft.com/office/drawing/2014/main" id="{6A6A3DD7-8AF1-4CA8-A279-DF2A8E9F008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918;p47">
                <a:extLst>
                  <a:ext uri="{FF2B5EF4-FFF2-40B4-BE49-F238E27FC236}">
                    <a16:creationId xmlns:a16="http://schemas.microsoft.com/office/drawing/2014/main" id="{253130EC-1D03-4BA9-8AF0-2BBA887A32D6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919;p47">
                <a:extLst>
                  <a:ext uri="{FF2B5EF4-FFF2-40B4-BE49-F238E27FC236}">
                    <a16:creationId xmlns:a16="http://schemas.microsoft.com/office/drawing/2014/main" id="{576648F9-6D30-461A-96E9-6A756FB0976B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920;p47">
                <a:extLst>
                  <a:ext uri="{FF2B5EF4-FFF2-40B4-BE49-F238E27FC236}">
                    <a16:creationId xmlns:a16="http://schemas.microsoft.com/office/drawing/2014/main" id="{193C955B-EB90-4875-89D1-7D63FFC07DE8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921;p47">
                <a:extLst>
                  <a:ext uri="{FF2B5EF4-FFF2-40B4-BE49-F238E27FC236}">
                    <a16:creationId xmlns:a16="http://schemas.microsoft.com/office/drawing/2014/main" id="{A5081A3B-1D97-4CAB-B04E-02E6D539761E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922;p47">
                <a:extLst>
                  <a:ext uri="{FF2B5EF4-FFF2-40B4-BE49-F238E27FC236}">
                    <a16:creationId xmlns:a16="http://schemas.microsoft.com/office/drawing/2014/main" id="{0433F277-462A-4D7C-B292-59AD43FC0BFF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923;p47">
                <a:extLst>
                  <a:ext uri="{FF2B5EF4-FFF2-40B4-BE49-F238E27FC236}">
                    <a16:creationId xmlns:a16="http://schemas.microsoft.com/office/drawing/2014/main" id="{99481894-D0A8-474E-89FE-FD8B8EBE56E8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924;p47">
                <a:extLst>
                  <a:ext uri="{FF2B5EF4-FFF2-40B4-BE49-F238E27FC236}">
                    <a16:creationId xmlns:a16="http://schemas.microsoft.com/office/drawing/2014/main" id="{57AC79AA-FC2C-4998-831F-D74EACEC437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925;p47">
                <a:extLst>
                  <a:ext uri="{FF2B5EF4-FFF2-40B4-BE49-F238E27FC236}">
                    <a16:creationId xmlns:a16="http://schemas.microsoft.com/office/drawing/2014/main" id="{0E6D7756-C8E2-4551-A8B5-A5E605A39CE7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926;p47">
                <a:extLst>
                  <a:ext uri="{FF2B5EF4-FFF2-40B4-BE49-F238E27FC236}">
                    <a16:creationId xmlns:a16="http://schemas.microsoft.com/office/drawing/2014/main" id="{40D0ABFC-FD3B-4054-94E1-5F9291272F7B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927;p47">
                <a:extLst>
                  <a:ext uri="{FF2B5EF4-FFF2-40B4-BE49-F238E27FC236}">
                    <a16:creationId xmlns:a16="http://schemas.microsoft.com/office/drawing/2014/main" id="{E4F19B14-AE3C-4C74-A908-1E6DAF91D522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928;p47">
                <a:extLst>
                  <a:ext uri="{FF2B5EF4-FFF2-40B4-BE49-F238E27FC236}">
                    <a16:creationId xmlns:a16="http://schemas.microsoft.com/office/drawing/2014/main" id="{FEB4BC35-B285-409D-A353-EC19AC3C01D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29;p47">
                <a:extLst>
                  <a:ext uri="{FF2B5EF4-FFF2-40B4-BE49-F238E27FC236}">
                    <a16:creationId xmlns:a16="http://schemas.microsoft.com/office/drawing/2014/main" id="{430443ED-72E7-4248-80E8-6E7D244D759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30;p47">
                <a:extLst>
                  <a:ext uri="{FF2B5EF4-FFF2-40B4-BE49-F238E27FC236}">
                    <a16:creationId xmlns:a16="http://schemas.microsoft.com/office/drawing/2014/main" id="{64F3F2BB-2609-4573-99EB-A4BC61BC073C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31;p47">
                <a:extLst>
                  <a:ext uri="{FF2B5EF4-FFF2-40B4-BE49-F238E27FC236}">
                    <a16:creationId xmlns:a16="http://schemas.microsoft.com/office/drawing/2014/main" id="{8373C016-8AF5-4065-9B03-6EBFE34753C9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2;p47">
                <a:extLst>
                  <a:ext uri="{FF2B5EF4-FFF2-40B4-BE49-F238E27FC236}">
                    <a16:creationId xmlns:a16="http://schemas.microsoft.com/office/drawing/2014/main" id="{CD206DD9-120B-4EFE-9AD5-698055BBB86E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33;p47">
                <a:extLst>
                  <a:ext uri="{FF2B5EF4-FFF2-40B4-BE49-F238E27FC236}">
                    <a16:creationId xmlns:a16="http://schemas.microsoft.com/office/drawing/2014/main" id="{E0EAD9C8-3882-4B20-B3CF-D814B6792FA7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34;p47">
                <a:extLst>
                  <a:ext uri="{FF2B5EF4-FFF2-40B4-BE49-F238E27FC236}">
                    <a16:creationId xmlns:a16="http://schemas.microsoft.com/office/drawing/2014/main" id="{C845263F-98C8-4F85-BA04-01CB541F23AB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35;p47">
                <a:extLst>
                  <a:ext uri="{FF2B5EF4-FFF2-40B4-BE49-F238E27FC236}">
                    <a16:creationId xmlns:a16="http://schemas.microsoft.com/office/drawing/2014/main" id="{3CC99320-214A-415B-B2DB-847B37018FA6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36;p47">
                <a:extLst>
                  <a:ext uri="{FF2B5EF4-FFF2-40B4-BE49-F238E27FC236}">
                    <a16:creationId xmlns:a16="http://schemas.microsoft.com/office/drawing/2014/main" id="{642D05AB-DBB3-4590-8884-DE5A8F5FEE01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5" name="Google Shape;5937;p47">
              <a:extLst>
                <a:ext uri="{FF2B5EF4-FFF2-40B4-BE49-F238E27FC236}">
                  <a16:creationId xmlns:a16="http://schemas.microsoft.com/office/drawing/2014/main" id="{5CB925B4-9D84-4DD2-B1B0-ECCF94B0D613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90" name="مربع نص 789">
            <a:extLst>
              <a:ext uri="{FF2B5EF4-FFF2-40B4-BE49-F238E27FC236}">
                <a16:creationId xmlns:a16="http://schemas.microsoft.com/office/drawing/2014/main" id="{A1EE364E-A504-44A8-B4B1-7B825DCBD924}"/>
              </a:ext>
            </a:extLst>
          </p:cNvPr>
          <p:cNvSpPr txBox="1"/>
          <p:nvPr/>
        </p:nvSpPr>
        <p:spPr>
          <a:xfrm>
            <a:off x="717177" y="4666563"/>
            <a:ext cx="21643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FAEFDE"/>
                </a:solidFill>
              </a:rPr>
              <a:t>the zebra and the ostrich</a:t>
            </a:r>
            <a:endParaRPr lang="ar-SA" dirty="0">
              <a:solidFill>
                <a:srgbClr val="FAEFDE"/>
              </a:solidFill>
            </a:endParaRPr>
          </a:p>
        </p:txBody>
      </p:sp>
      <p:grpSp>
        <p:nvGrpSpPr>
          <p:cNvPr id="792" name="Google Shape;5550;p47">
            <a:extLst>
              <a:ext uri="{FF2B5EF4-FFF2-40B4-BE49-F238E27FC236}">
                <a16:creationId xmlns:a16="http://schemas.microsoft.com/office/drawing/2014/main" id="{2C1F957D-2F2B-4504-8C69-E00BDCA693F9}"/>
              </a:ext>
            </a:extLst>
          </p:cNvPr>
          <p:cNvGrpSpPr/>
          <p:nvPr/>
        </p:nvGrpSpPr>
        <p:grpSpPr>
          <a:xfrm>
            <a:off x="4655243" y="1984081"/>
            <a:ext cx="4189080" cy="630091"/>
            <a:chOff x="2371398" y="1967390"/>
            <a:chExt cx="4071914" cy="972161"/>
          </a:xfrm>
          <a:solidFill>
            <a:schemeClr val="tx2">
              <a:lumMod val="75000"/>
            </a:schemeClr>
          </a:solidFill>
        </p:grpSpPr>
        <p:grpSp>
          <p:nvGrpSpPr>
            <p:cNvPr id="793" name="Google Shape;5551;p47">
              <a:extLst>
                <a:ext uri="{FF2B5EF4-FFF2-40B4-BE49-F238E27FC236}">
                  <a16:creationId xmlns:a16="http://schemas.microsoft.com/office/drawing/2014/main" id="{9C7DC15D-DEC2-4786-80D9-19E40BFFF2C5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  <a:grpFill/>
          </p:grpSpPr>
          <p:sp>
            <p:nvSpPr>
              <p:cNvPr id="988" name="Google Shape;5552;p47">
                <a:extLst>
                  <a:ext uri="{FF2B5EF4-FFF2-40B4-BE49-F238E27FC236}">
                    <a16:creationId xmlns:a16="http://schemas.microsoft.com/office/drawing/2014/main" id="{71FFE646-3223-4353-AD33-10FEA8CC2DE8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5553;p47">
                <a:extLst>
                  <a:ext uri="{FF2B5EF4-FFF2-40B4-BE49-F238E27FC236}">
                    <a16:creationId xmlns:a16="http://schemas.microsoft.com/office/drawing/2014/main" id="{DAD09C7A-7C03-496E-B176-A0A9AEC0EF7B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5554;p47">
                <a:extLst>
                  <a:ext uri="{FF2B5EF4-FFF2-40B4-BE49-F238E27FC236}">
                    <a16:creationId xmlns:a16="http://schemas.microsoft.com/office/drawing/2014/main" id="{0E92C2DE-77FA-424B-B799-2E67D1B47C87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5555;p47">
                <a:extLst>
                  <a:ext uri="{FF2B5EF4-FFF2-40B4-BE49-F238E27FC236}">
                    <a16:creationId xmlns:a16="http://schemas.microsoft.com/office/drawing/2014/main" id="{E674D1A6-56FC-453B-AF6D-5AE0D5306EFA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5556;p47">
                <a:extLst>
                  <a:ext uri="{FF2B5EF4-FFF2-40B4-BE49-F238E27FC236}">
                    <a16:creationId xmlns:a16="http://schemas.microsoft.com/office/drawing/2014/main" id="{0893477D-E56E-44AA-BC08-1B98E0BBF4D8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5557;p47">
                <a:extLst>
                  <a:ext uri="{FF2B5EF4-FFF2-40B4-BE49-F238E27FC236}">
                    <a16:creationId xmlns:a16="http://schemas.microsoft.com/office/drawing/2014/main" id="{5DC596CE-5E87-4CD3-8DE1-E288F85BC004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5558;p47">
                <a:extLst>
                  <a:ext uri="{FF2B5EF4-FFF2-40B4-BE49-F238E27FC236}">
                    <a16:creationId xmlns:a16="http://schemas.microsoft.com/office/drawing/2014/main" id="{A4E5EEA3-B85F-433F-ACE6-7AD18837977B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5559;p47">
                <a:extLst>
                  <a:ext uri="{FF2B5EF4-FFF2-40B4-BE49-F238E27FC236}">
                    <a16:creationId xmlns:a16="http://schemas.microsoft.com/office/drawing/2014/main" id="{7FBEEE0F-BB09-4C82-AC64-7E940B23D760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5560;p47">
                <a:extLst>
                  <a:ext uri="{FF2B5EF4-FFF2-40B4-BE49-F238E27FC236}">
                    <a16:creationId xmlns:a16="http://schemas.microsoft.com/office/drawing/2014/main" id="{60436686-5AFD-4E84-B2F6-610B75C476E3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5561;p47">
                <a:extLst>
                  <a:ext uri="{FF2B5EF4-FFF2-40B4-BE49-F238E27FC236}">
                    <a16:creationId xmlns:a16="http://schemas.microsoft.com/office/drawing/2014/main" id="{421B365F-9549-4198-AB94-D7899B52D1CB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5562;p47">
                <a:extLst>
                  <a:ext uri="{FF2B5EF4-FFF2-40B4-BE49-F238E27FC236}">
                    <a16:creationId xmlns:a16="http://schemas.microsoft.com/office/drawing/2014/main" id="{EDFCDF46-0A21-47DA-A66D-820587C10057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5563;p47">
                <a:extLst>
                  <a:ext uri="{FF2B5EF4-FFF2-40B4-BE49-F238E27FC236}">
                    <a16:creationId xmlns:a16="http://schemas.microsoft.com/office/drawing/2014/main" id="{45FFAE2C-11CD-4D3D-8DFD-27C55A867010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5564;p47">
                <a:extLst>
                  <a:ext uri="{FF2B5EF4-FFF2-40B4-BE49-F238E27FC236}">
                    <a16:creationId xmlns:a16="http://schemas.microsoft.com/office/drawing/2014/main" id="{4E60DD17-0749-4647-AA37-150EFC73361A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5565;p47">
                <a:extLst>
                  <a:ext uri="{FF2B5EF4-FFF2-40B4-BE49-F238E27FC236}">
                    <a16:creationId xmlns:a16="http://schemas.microsoft.com/office/drawing/2014/main" id="{4CF7B725-567E-41C2-9642-9DE2F40EFC21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5566;p47">
                <a:extLst>
                  <a:ext uri="{FF2B5EF4-FFF2-40B4-BE49-F238E27FC236}">
                    <a16:creationId xmlns:a16="http://schemas.microsoft.com/office/drawing/2014/main" id="{613418AF-C69F-4CF0-9DE1-B750109FB76E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5567;p47">
                <a:extLst>
                  <a:ext uri="{FF2B5EF4-FFF2-40B4-BE49-F238E27FC236}">
                    <a16:creationId xmlns:a16="http://schemas.microsoft.com/office/drawing/2014/main" id="{A7919138-B93A-477F-B6B0-1B596A7EC479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5568;p47">
                <a:extLst>
                  <a:ext uri="{FF2B5EF4-FFF2-40B4-BE49-F238E27FC236}">
                    <a16:creationId xmlns:a16="http://schemas.microsoft.com/office/drawing/2014/main" id="{A1C68372-1252-4BE5-AD06-3DDFAB389315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5569;p47">
                <a:extLst>
                  <a:ext uri="{FF2B5EF4-FFF2-40B4-BE49-F238E27FC236}">
                    <a16:creationId xmlns:a16="http://schemas.microsoft.com/office/drawing/2014/main" id="{9EA944AA-D041-4CB7-9F1D-4B5231A5A6E8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5570;p47">
                <a:extLst>
                  <a:ext uri="{FF2B5EF4-FFF2-40B4-BE49-F238E27FC236}">
                    <a16:creationId xmlns:a16="http://schemas.microsoft.com/office/drawing/2014/main" id="{B356A00E-88AB-49FF-BE97-2A66B29F40BE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5571;p47">
                <a:extLst>
                  <a:ext uri="{FF2B5EF4-FFF2-40B4-BE49-F238E27FC236}">
                    <a16:creationId xmlns:a16="http://schemas.microsoft.com/office/drawing/2014/main" id="{CE69F5B4-300E-4350-B2B8-63A77F6D5488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5572;p47">
                <a:extLst>
                  <a:ext uri="{FF2B5EF4-FFF2-40B4-BE49-F238E27FC236}">
                    <a16:creationId xmlns:a16="http://schemas.microsoft.com/office/drawing/2014/main" id="{47698256-3158-4E53-B5D7-2202EAF1E1B3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5573;p47">
                <a:extLst>
                  <a:ext uri="{FF2B5EF4-FFF2-40B4-BE49-F238E27FC236}">
                    <a16:creationId xmlns:a16="http://schemas.microsoft.com/office/drawing/2014/main" id="{6CE3C5B4-A298-4712-8491-97BA8AC02A20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5574;p47">
                <a:extLst>
                  <a:ext uri="{FF2B5EF4-FFF2-40B4-BE49-F238E27FC236}">
                    <a16:creationId xmlns:a16="http://schemas.microsoft.com/office/drawing/2014/main" id="{AEE18561-7136-4BD1-A089-A7D2E3A2BC3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5575;p47">
                <a:extLst>
                  <a:ext uri="{FF2B5EF4-FFF2-40B4-BE49-F238E27FC236}">
                    <a16:creationId xmlns:a16="http://schemas.microsoft.com/office/drawing/2014/main" id="{4A44449E-65FD-4F1D-98FC-58A39C8D06F3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5576;p47">
                <a:extLst>
                  <a:ext uri="{FF2B5EF4-FFF2-40B4-BE49-F238E27FC236}">
                    <a16:creationId xmlns:a16="http://schemas.microsoft.com/office/drawing/2014/main" id="{BF5D279E-70E4-44FF-A9A7-A6EEBE60CD32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5577;p47">
                <a:extLst>
                  <a:ext uri="{FF2B5EF4-FFF2-40B4-BE49-F238E27FC236}">
                    <a16:creationId xmlns:a16="http://schemas.microsoft.com/office/drawing/2014/main" id="{AEA90A9A-FB25-4946-A0CA-B1BD6F0595C2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5578;p47">
                <a:extLst>
                  <a:ext uri="{FF2B5EF4-FFF2-40B4-BE49-F238E27FC236}">
                    <a16:creationId xmlns:a16="http://schemas.microsoft.com/office/drawing/2014/main" id="{3778B93F-6AAB-408E-9B0F-69881D4A397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5579;p47">
                <a:extLst>
                  <a:ext uri="{FF2B5EF4-FFF2-40B4-BE49-F238E27FC236}">
                    <a16:creationId xmlns:a16="http://schemas.microsoft.com/office/drawing/2014/main" id="{9719D9E5-CA2D-4849-85B9-1A70B26B44CC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5580;p47">
                <a:extLst>
                  <a:ext uri="{FF2B5EF4-FFF2-40B4-BE49-F238E27FC236}">
                    <a16:creationId xmlns:a16="http://schemas.microsoft.com/office/drawing/2014/main" id="{A3814342-4CB7-4DCB-94E9-30CAEEDB8647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5581;p47">
                <a:extLst>
                  <a:ext uri="{FF2B5EF4-FFF2-40B4-BE49-F238E27FC236}">
                    <a16:creationId xmlns:a16="http://schemas.microsoft.com/office/drawing/2014/main" id="{D1090327-5746-496D-8C2E-76B6E1165D2C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5582;p47">
                <a:extLst>
                  <a:ext uri="{FF2B5EF4-FFF2-40B4-BE49-F238E27FC236}">
                    <a16:creationId xmlns:a16="http://schemas.microsoft.com/office/drawing/2014/main" id="{718301CD-C61B-441C-8C37-E324F4E5E2F7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5583;p47">
                <a:extLst>
                  <a:ext uri="{FF2B5EF4-FFF2-40B4-BE49-F238E27FC236}">
                    <a16:creationId xmlns:a16="http://schemas.microsoft.com/office/drawing/2014/main" id="{18661DA6-B52E-491E-89BA-CCED4E33C88B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5584;p47">
                <a:extLst>
                  <a:ext uri="{FF2B5EF4-FFF2-40B4-BE49-F238E27FC236}">
                    <a16:creationId xmlns:a16="http://schemas.microsoft.com/office/drawing/2014/main" id="{D9844CBB-0030-4962-BCC7-EEA290A4AB55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5585;p47">
                <a:extLst>
                  <a:ext uri="{FF2B5EF4-FFF2-40B4-BE49-F238E27FC236}">
                    <a16:creationId xmlns:a16="http://schemas.microsoft.com/office/drawing/2014/main" id="{DF9E9BC1-63C9-4F4D-A510-7F771A6D128C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5586;p47">
                <a:extLst>
                  <a:ext uri="{FF2B5EF4-FFF2-40B4-BE49-F238E27FC236}">
                    <a16:creationId xmlns:a16="http://schemas.microsoft.com/office/drawing/2014/main" id="{CE1439E4-6874-4068-B227-1FADED93385F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5587;p47">
                <a:extLst>
                  <a:ext uri="{FF2B5EF4-FFF2-40B4-BE49-F238E27FC236}">
                    <a16:creationId xmlns:a16="http://schemas.microsoft.com/office/drawing/2014/main" id="{5C7E033E-F0E3-4B38-8736-022E26AAD149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5588;p47">
                <a:extLst>
                  <a:ext uri="{FF2B5EF4-FFF2-40B4-BE49-F238E27FC236}">
                    <a16:creationId xmlns:a16="http://schemas.microsoft.com/office/drawing/2014/main" id="{2138C41A-1B3F-40C7-9545-3BBB9950F94D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5589;p47">
                <a:extLst>
                  <a:ext uri="{FF2B5EF4-FFF2-40B4-BE49-F238E27FC236}">
                    <a16:creationId xmlns:a16="http://schemas.microsoft.com/office/drawing/2014/main" id="{0C278BAA-8823-4505-BD78-C56BDA4007CB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5590;p47">
                <a:extLst>
                  <a:ext uri="{FF2B5EF4-FFF2-40B4-BE49-F238E27FC236}">
                    <a16:creationId xmlns:a16="http://schemas.microsoft.com/office/drawing/2014/main" id="{BD9E9C86-D307-40C3-8B60-46D576261045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5591;p47">
                <a:extLst>
                  <a:ext uri="{FF2B5EF4-FFF2-40B4-BE49-F238E27FC236}">
                    <a16:creationId xmlns:a16="http://schemas.microsoft.com/office/drawing/2014/main" id="{DCF76774-DBD2-4BE2-B887-C986EEC23EB0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5592;p47">
                <a:extLst>
                  <a:ext uri="{FF2B5EF4-FFF2-40B4-BE49-F238E27FC236}">
                    <a16:creationId xmlns:a16="http://schemas.microsoft.com/office/drawing/2014/main" id="{DF5DAA05-E6E4-425A-BBF2-0B79C3B43457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5593;p47">
                <a:extLst>
                  <a:ext uri="{FF2B5EF4-FFF2-40B4-BE49-F238E27FC236}">
                    <a16:creationId xmlns:a16="http://schemas.microsoft.com/office/drawing/2014/main" id="{4E014A2F-45CE-4361-815F-0F0052394D97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5594;p47">
                <a:extLst>
                  <a:ext uri="{FF2B5EF4-FFF2-40B4-BE49-F238E27FC236}">
                    <a16:creationId xmlns:a16="http://schemas.microsoft.com/office/drawing/2014/main" id="{9EE44080-B7FA-4EA9-9C7D-2032ECA29A0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5595;p47">
                <a:extLst>
                  <a:ext uri="{FF2B5EF4-FFF2-40B4-BE49-F238E27FC236}">
                    <a16:creationId xmlns:a16="http://schemas.microsoft.com/office/drawing/2014/main" id="{879BCBA8-1E3F-4B38-BDB5-FAFB6AB7C955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5596;p47">
                <a:extLst>
                  <a:ext uri="{FF2B5EF4-FFF2-40B4-BE49-F238E27FC236}">
                    <a16:creationId xmlns:a16="http://schemas.microsoft.com/office/drawing/2014/main" id="{1AC33856-7F09-441D-A70F-E0D3832248FD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5597;p47">
                <a:extLst>
                  <a:ext uri="{FF2B5EF4-FFF2-40B4-BE49-F238E27FC236}">
                    <a16:creationId xmlns:a16="http://schemas.microsoft.com/office/drawing/2014/main" id="{D1B37A27-8872-43BF-9C3E-25196624101F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5598;p47">
                <a:extLst>
                  <a:ext uri="{FF2B5EF4-FFF2-40B4-BE49-F238E27FC236}">
                    <a16:creationId xmlns:a16="http://schemas.microsoft.com/office/drawing/2014/main" id="{4C32DCC3-242A-4C6D-8534-A4CD6EC3BBDF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5599;p47">
                <a:extLst>
                  <a:ext uri="{FF2B5EF4-FFF2-40B4-BE49-F238E27FC236}">
                    <a16:creationId xmlns:a16="http://schemas.microsoft.com/office/drawing/2014/main" id="{84F6B50A-B5EA-426A-96B1-690DAB97C3A2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5600;p47">
                <a:extLst>
                  <a:ext uri="{FF2B5EF4-FFF2-40B4-BE49-F238E27FC236}">
                    <a16:creationId xmlns:a16="http://schemas.microsoft.com/office/drawing/2014/main" id="{A6123059-5B28-494F-8EEB-48A723084209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5601;p47">
                <a:extLst>
                  <a:ext uri="{FF2B5EF4-FFF2-40B4-BE49-F238E27FC236}">
                    <a16:creationId xmlns:a16="http://schemas.microsoft.com/office/drawing/2014/main" id="{1B2F991E-8A61-4E77-BCA9-C88D09E7077B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5602;p47">
                <a:extLst>
                  <a:ext uri="{FF2B5EF4-FFF2-40B4-BE49-F238E27FC236}">
                    <a16:creationId xmlns:a16="http://schemas.microsoft.com/office/drawing/2014/main" id="{D588607E-213F-4742-AA52-5928A9E42064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5603;p47">
                <a:extLst>
                  <a:ext uri="{FF2B5EF4-FFF2-40B4-BE49-F238E27FC236}">
                    <a16:creationId xmlns:a16="http://schemas.microsoft.com/office/drawing/2014/main" id="{E178CE99-77F4-4231-9A3E-A787AD948419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5604;p47">
                <a:extLst>
                  <a:ext uri="{FF2B5EF4-FFF2-40B4-BE49-F238E27FC236}">
                    <a16:creationId xmlns:a16="http://schemas.microsoft.com/office/drawing/2014/main" id="{DCA9CBDB-29EF-40FE-8576-56AF300019C5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5605;p47">
                <a:extLst>
                  <a:ext uri="{FF2B5EF4-FFF2-40B4-BE49-F238E27FC236}">
                    <a16:creationId xmlns:a16="http://schemas.microsoft.com/office/drawing/2014/main" id="{BE539E93-FECB-4A28-95FE-D87D5E893F72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5606;p47">
                <a:extLst>
                  <a:ext uri="{FF2B5EF4-FFF2-40B4-BE49-F238E27FC236}">
                    <a16:creationId xmlns:a16="http://schemas.microsoft.com/office/drawing/2014/main" id="{045E7502-F339-49B0-9DB9-D446F2963DA8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5607;p47">
                <a:extLst>
                  <a:ext uri="{FF2B5EF4-FFF2-40B4-BE49-F238E27FC236}">
                    <a16:creationId xmlns:a16="http://schemas.microsoft.com/office/drawing/2014/main" id="{FDF6FD12-1700-4EE7-9B67-9A129376B999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5608;p47">
                <a:extLst>
                  <a:ext uri="{FF2B5EF4-FFF2-40B4-BE49-F238E27FC236}">
                    <a16:creationId xmlns:a16="http://schemas.microsoft.com/office/drawing/2014/main" id="{73D39EF2-CFF9-4242-A32B-1E173E4EB867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5609;p47">
                <a:extLst>
                  <a:ext uri="{FF2B5EF4-FFF2-40B4-BE49-F238E27FC236}">
                    <a16:creationId xmlns:a16="http://schemas.microsoft.com/office/drawing/2014/main" id="{70FA0E17-8BDC-4355-AD29-4BC968E9147A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5610;p47">
                <a:extLst>
                  <a:ext uri="{FF2B5EF4-FFF2-40B4-BE49-F238E27FC236}">
                    <a16:creationId xmlns:a16="http://schemas.microsoft.com/office/drawing/2014/main" id="{A7F665F5-84AE-496F-8A69-0870ACA4C01D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5611;p47">
                <a:extLst>
                  <a:ext uri="{FF2B5EF4-FFF2-40B4-BE49-F238E27FC236}">
                    <a16:creationId xmlns:a16="http://schemas.microsoft.com/office/drawing/2014/main" id="{37F06A42-67D3-461D-A2C8-B0B4CA9231B5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5612;p47">
                <a:extLst>
                  <a:ext uri="{FF2B5EF4-FFF2-40B4-BE49-F238E27FC236}">
                    <a16:creationId xmlns:a16="http://schemas.microsoft.com/office/drawing/2014/main" id="{EBEBA219-6F18-4BFE-9812-2D89D3A347C0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5613;p47">
                <a:extLst>
                  <a:ext uri="{FF2B5EF4-FFF2-40B4-BE49-F238E27FC236}">
                    <a16:creationId xmlns:a16="http://schemas.microsoft.com/office/drawing/2014/main" id="{8420CD77-15AC-447D-B112-C213A13273A6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5614;p47">
                <a:extLst>
                  <a:ext uri="{FF2B5EF4-FFF2-40B4-BE49-F238E27FC236}">
                    <a16:creationId xmlns:a16="http://schemas.microsoft.com/office/drawing/2014/main" id="{6A7A065B-8B44-4F2A-9D63-B2E108024615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5615;p47">
                <a:extLst>
                  <a:ext uri="{FF2B5EF4-FFF2-40B4-BE49-F238E27FC236}">
                    <a16:creationId xmlns:a16="http://schemas.microsoft.com/office/drawing/2014/main" id="{C93DD000-4BF0-4225-BEF6-4CDF9925BD7F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5616;p47">
                <a:extLst>
                  <a:ext uri="{FF2B5EF4-FFF2-40B4-BE49-F238E27FC236}">
                    <a16:creationId xmlns:a16="http://schemas.microsoft.com/office/drawing/2014/main" id="{206FC936-F215-41A7-8A8C-FBF9BA9494F8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5617;p47">
                <a:extLst>
                  <a:ext uri="{FF2B5EF4-FFF2-40B4-BE49-F238E27FC236}">
                    <a16:creationId xmlns:a16="http://schemas.microsoft.com/office/drawing/2014/main" id="{7A744B20-4422-4D23-821E-0BA45CB0DEAA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5618;p47">
                <a:extLst>
                  <a:ext uri="{FF2B5EF4-FFF2-40B4-BE49-F238E27FC236}">
                    <a16:creationId xmlns:a16="http://schemas.microsoft.com/office/drawing/2014/main" id="{7688192D-D4AB-40E8-B2F7-9648BE770023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5619;p47">
                <a:extLst>
                  <a:ext uri="{FF2B5EF4-FFF2-40B4-BE49-F238E27FC236}">
                    <a16:creationId xmlns:a16="http://schemas.microsoft.com/office/drawing/2014/main" id="{570E67BD-3D85-4FF5-A9A3-AC8E71903E5F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5620;p47">
                <a:extLst>
                  <a:ext uri="{FF2B5EF4-FFF2-40B4-BE49-F238E27FC236}">
                    <a16:creationId xmlns:a16="http://schemas.microsoft.com/office/drawing/2014/main" id="{E89A722D-03F0-4F46-B280-647D756C556E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5621;p47">
                <a:extLst>
                  <a:ext uri="{FF2B5EF4-FFF2-40B4-BE49-F238E27FC236}">
                    <a16:creationId xmlns:a16="http://schemas.microsoft.com/office/drawing/2014/main" id="{FA3A20BC-4A22-4F2E-AB08-E4615927E2B7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5622;p47">
                <a:extLst>
                  <a:ext uri="{FF2B5EF4-FFF2-40B4-BE49-F238E27FC236}">
                    <a16:creationId xmlns:a16="http://schemas.microsoft.com/office/drawing/2014/main" id="{F8023998-7E03-4181-BA62-017E345EDC82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5623;p47">
                <a:extLst>
                  <a:ext uri="{FF2B5EF4-FFF2-40B4-BE49-F238E27FC236}">
                    <a16:creationId xmlns:a16="http://schemas.microsoft.com/office/drawing/2014/main" id="{38FD7ADC-8D14-4456-9D81-6359544DDC4B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5624;p47">
                <a:extLst>
                  <a:ext uri="{FF2B5EF4-FFF2-40B4-BE49-F238E27FC236}">
                    <a16:creationId xmlns:a16="http://schemas.microsoft.com/office/drawing/2014/main" id="{342B650F-1FD6-4BAC-8E33-12826996868C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5625;p47">
                <a:extLst>
                  <a:ext uri="{FF2B5EF4-FFF2-40B4-BE49-F238E27FC236}">
                    <a16:creationId xmlns:a16="http://schemas.microsoft.com/office/drawing/2014/main" id="{8C17D5F3-F8C8-44A6-874B-26365EF60B39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5626;p47">
                <a:extLst>
                  <a:ext uri="{FF2B5EF4-FFF2-40B4-BE49-F238E27FC236}">
                    <a16:creationId xmlns:a16="http://schemas.microsoft.com/office/drawing/2014/main" id="{F398E2E4-7C35-40AC-B2AD-0FE4914A23C7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5627;p47">
                <a:extLst>
                  <a:ext uri="{FF2B5EF4-FFF2-40B4-BE49-F238E27FC236}">
                    <a16:creationId xmlns:a16="http://schemas.microsoft.com/office/drawing/2014/main" id="{5953E4F7-21E9-494E-869D-BEA8E75C0F78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5628;p47">
                <a:extLst>
                  <a:ext uri="{FF2B5EF4-FFF2-40B4-BE49-F238E27FC236}">
                    <a16:creationId xmlns:a16="http://schemas.microsoft.com/office/drawing/2014/main" id="{04D03FBB-2BD0-4065-9B88-5560E9CC07A9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5629;p47">
                <a:extLst>
                  <a:ext uri="{FF2B5EF4-FFF2-40B4-BE49-F238E27FC236}">
                    <a16:creationId xmlns:a16="http://schemas.microsoft.com/office/drawing/2014/main" id="{6294B4E1-FD97-4D73-94C8-705EAEB395C5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5630;p47">
                <a:extLst>
                  <a:ext uri="{FF2B5EF4-FFF2-40B4-BE49-F238E27FC236}">
                    <a16:creationId xmlns:a16="http://schemas.microsoft.com/office/drawing/2014/main" id="{F5413ADB-28ED-4998-94D5-284B4063DCAB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5631;p47">
                <a:extLst>
                  <a:ext uri="{FF2B5EF4-FFF2-40B4-BE49-F238E27FC236}">
                    <a16:creationId xmlns:a16="http://schemas.microsoft.com/office/drawing/2014/main" id="{1F324C1E-D4EB-40B6-B61A-2D780D7D82C5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5632;p47">
                <a:extLst>
                  <a:ext uri="{FF2B5EF4-FFF2-40B4-BE49-F238E27FC236}">
                    <a16:creationId xmlns:a16="http://schemas.microsoft.com/office/drawing/2014/main" id="{BD7EA395-422A-462D-98BD-F44793843923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5633;p47">
                <a:extLst>
                  <a:ext uri="{FF2B5EF4-FFF2-40B4-BE49-F238E27FC236}">
                    <a16:creationId xmlns:a16="http://schemas.microsoft.com/office/drawing/2014/main" id="{C0A23880-6E56-4004-9F42-080F8DF3D863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5634;p47">
                <a:extLst>
                  <a:ext uri="{FF2B5EF4-FFF2-40B4-BE49-F238E27FC236}">
                    <a16:creationId xmlns:a16="http://schemas.microsoft.com/office/drawing/2014/main" id="{074DC71C-7179-4879-86CB-A24BBD0D716F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5635;p47">
                <a:extLst>
                  <a:ext uri="{FF2B5EF4-FFF2-40B4-BE49-F238E27FC236}">
                    <a16:creationId xmlns:a16="http://schemas.microsoft.com/office/drawing/2014/main" id="{31B9C5EE-B2B7-41EA-AF9E-D9973C4087CB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5636;p47">
                <a:extLst>
                  <a:ext uri="{FF2B5EF4-FFF2-40B4-BE49-F238E27FC236}">
                    <a16:creationId xmlns:a16="http://schemas.microsoft.com/office/drawing/2014/main" id="{FE58F969-DC4E-423E-84E8-1F7D9D06B0EB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5637;p47">
                <a:extLst>
                  <a:ext uri="{FF2B5EF4-FFF2-40B4-BE49-F238E27FC236}">
                    <a16:creationId xmlns:a16="http://schemas.microsoft.com/office/drawing/2014/main" id="{4572A7F4-74AF-46AC-B9E6-459B276A5A1B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5638;p47">
                <a:extLst>
                  <a:ext uri="{FF2B5EF4-FFF2-40B4-BE49-F238E27FC236}">
                    <a16:creationId xmlns:a16="http://schemas.microsoft.com/office/drawing/2014/main" id="{1F14DF82-C6B3-485E-8435-E4E300B42157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5639;p47">
                <a:extLst>
                  <a:ext uri="{FF2B5EF4-FFF2-40B4-BE49-F238E27FC236}">
                    <a16:creationId xmlns:a16="http://schemas.microsoft.com/office/drawing/2014/main" id="{0DAF1026-B1E6-4A87-8F51-290FDAABEBDD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5640;p47">
                <a:extLst>
                  <a:ext uri="{FF2B5EF4-FFF2-40B4-BE49-F238E27FC236}">
                    <a16:creationId xmlns:a16="http://schemas.microsoft.com/office/drawing/2014/main" id="{EC8F2B68-2DDC-4037-A59A-18BE67AA49FF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5641;p47">
                <a:extLst>
                  <a:ext uri="{FF2B5EF4-FFF2-40B4-BE49-F238E27FC236}">
                    <a16:creationId xmlns:a16="http://schemas.microsoft.com/office/drawing/2014/main" id="{FF9C8105-11DF-4471-9A41-971E73E4A530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5642;p47">
                <a:extLst>
                  <a:ext uri="{FF2B5EF4-FFF2-40B4-BE49-F238E27FC236}">
                    <a16:creationId xmlns:a16="http://schemas.microsoft.com/office/drawing/2014/main" id="{A448D5CD-22EC-4378-A09E-4991A27A2099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5643;p47">
                <a:extLst>
                  <a:ext uri="{FF2B5EF4-FFF2-40B4-BE49-F238E27FC236}">
                    <a16:creationId xmlns:a16="http://schemas.microsoft.com/office/drawing/2014/main" id="{00ACF4F4-7900-4846-9CD3-74EE88BB56C0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5644;p47">
                <a:extLst>
                  <a:ext uri="{FF2B5EF4-FFF2-40B4-BE49-F238E27FC236}">
                    <a16:creationId xmlns:a16="http://schemas.microsoft.com/office/drawing/2014/main" id="{F0123AAB-F5F6-4E5A-A856-9B2C641EAEAC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5645;p47">
                <a:extLst>
                  <a:ext uri="{FF2B5EF4-FFF2-40B4-BE49-F238E27FC236}">
                    <a16:creationId xmlns:a16="http://schemas.microsoft.com/office/drawing/2014/main" id="{606B1CB7-D56A-4116-92FB-6690B2621503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5646;p47">
                <a:extLst>
                  <a:ext uri="{FF2B5EF4-FFF2-40B4-BE49-F238E27FC236}">
                    <a16:creationId xmlns:a16="http://schemas.microsoft.com/office/drawing/2014/main" id="{024CCDEB-8A71-4085-A821-A75294EEC53D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5647;p47">
                <a:extLst>
                  <a:ext uri="{FF2B5EF4-FFF2-40B4-BE49-F238E27FC236}">
                    <a16:creationId xmlns:a16="http://schemas.microsoft.com/office/drawing/2014/main" id="{3B67C7AA-6AFE-416D-ABB9-CF22DAE8F158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5648;p47">
                <a:extLst>
                  <a:ext uri="{FF2B5EF4-FFF2-40B4-BE49-F238E27FC236}">
                    <a16:creationId xmlns:a16="http://schemas.microsoft.com/office/drawing/2014/main" id="{F9FBD98A-9111-4CBD-A62A-DF977C9C00BA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5649;p47">
                <a:extLst>
                  <a:ext uri="{FF2B5EF4-FFF2-40B4-BE49-F238E27FC236}">
                    <a16:creationId xmlns:a16="http://schemas.microsoft.com/office/drawing/2014/main" id="{CCCF7FB9-300E-4ED1-BDC3-FA8E534895C4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5650;p47">
                <a:extLst>
                  <a:ext uri="{FF2B5EF4-FFF2-40B4-BE49-F238E27FC236}">
                    <a16:creationId xmlns:a16="http://schemas.microsoft.com/office/drawing/2014/main" id="{3698CA19-020F-4718-964D-B8FBE497A1D7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5651;p47">
                <a:extLst>
                  <a:ext uri="{FF2B5EF4-FFF2-40B4-BE49-F238E27FC236}">
                    <a16:creationId xmlns:a16="http://schemas.microsoft.com/office/drawing/2014/main" id="{48BF0E9A-4EB0-43E4-9664-2762E1EC850F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5652;p47">
                <a:extLst>
                  <a:ext uri="{FF2B5EF4-FFF2-40B4-BE49-F238E27FC236}">
                    <a16:creationId xmlns:a16="http://schemas.microsoft.com/office/drawing/2014/main" id="{02FA90EA-B8A1-4AF0-984C-774ADEC6B4B9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5653;p47">
                <a:extLst>
                  <a:ext uri="{FF2B5EF4-FFF2-40B4-BE49-F238E27FC236}">
                    <a16:creationId xmlns:a16="http://schemas.microsoft.com/office/drawing/2014/main" id="{A65D4BE1-93AC-4DB4-8131-E0A43F4A91D7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5654;p47">
                <a:extLst>
                  <a:ext uri="{FF2B5EF4-FFF2-40B4-BE49-F238E27FC236}">
                    <a16:creationId xmlns:a16="http://schemas.microsoft.com/office/drawing/2014/main" id="{7FF3824B-3710-4D99-B32D-8EC49E273A60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5655;p47">
                <a:extLst>
                  <a:ext uri="{FF2B5EF4-FFF2-40B4-BE49-F238E27FC236}">
                    <a16:creationId xmlns:a16="http://schemas.microsoft.com/office/drawing/2014/main" id="{5DEB832B-782B-4AE5-BD0F-AD6258B492FA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5656;p47">
                <a:extLst>
                  <a:ext uri="{FF2B5EF4-FFF2-40B4-BE49-F238E27FC236}">
                    <a16:creationId xmlns:a16="http://schemas.microsoft.com/office/drawing/2014/main" id="{36602222-72FD-4A5D-904D-C502ED9811DB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5657;p47">
                <a:extLst>
                  <a:ext uri="{FF2B5EF4-FFF2-40B4-BE49-F238E27FC236}">
                    <a16:creationId xmlns:a16="http://schemas.microsoft.com/office/drawing/2014/main" id="{AB9D6097-870F-496A-8635-6D9149BABDDC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5658;p47">
                <a:extLst>
                  <a:ext uri="{FF2B5EF4-FFF2-40B4-BE49-F238E27FC236}">
                    <a16:creationId xmlns:a16="http://schemas.microsoft.com/office/drawing/2014/main" id="{D2992768-DAC8-48FD-B122-E61E9E258FC5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5659;p47">
                <a:extLst>
                  <a:ext uri="{FF2B5EF4-FFF2-40B4-BE49-F238E27FC236}">
                    <a16:creationId xmlns:a16="http://schemas.microsoft.com/office/drawing/2014/main" id="{3E70FC60-C8DF-4467-8BDB-ADA383329474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5660;p47">
                <a:extLst>
                  <a:ext uri="{FF2B5EF4-FFF2-40B4-BE49-F238E27FC236}">
                    <a16:creationId xmlns:a16="http://schemas.microsoft.com/office/drawing/2014/main" id="{F4DE4C49-3941-48BB-8724-DDF9E9CB9D95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5661;p47">
                <a:extLst>
                  <a:ext uri="{FF2B5EF4-FFF2-40B4-BE49-F238E27FC236}">
                    <a16:creationId xmlns:a16="http://schemas.microsoft.com/office/drawing/2014/main" id="{B49988D7-8244-4D38-A9BD-C37C3DCCC056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5662;p47">
                <a:extLst>
                  <a:ext uri="{FF2B5EF4-FFF2-40B4-BE49-F238E27FC236}">
                    <a16:creationId xmlns:a16="http://schemas.microsoft.com/office/drawing/2014/main" id="{BBDBF39C-7676-48F3-9D24-53371097A9E6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5663;p47">
                <a:extLst>
                  <a:ext uri="{FF2B5EF4-FFF2-40B4-BE49-F238E27FC236}">
                    <a16:creationId xmlns:a16="http://schemas.microsoft.com/office/drawing/2014/main" id="{D3F1AED2-B946-46A1-B1D8-D8B9C29BA533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5664;p47">
                <a:extLst>
                  <a:ext uri="{FF2B5EF4-FFF2-40B4-BE49-F238E27FC236}">
                    <a16:creationId xmlns:a16="http://schemas.microsoft.com/office/drawing/2014/main" id="{5A7D83C0-7E61-41C0-A4EE-B980A77D704C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5665;p47">
                <a:extLst>
                  <a:ext uri="{FF2B5EF4-FFF2-40B4-BE49-F238E27FC236}">
                    <a16:creationId xmlns:a16="http://schemas.microsoft.com/office/drawing/2014/main" id="{FC457AEC-B19E-4E4D-8C00-C679BAB693AD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5666;p47">
                <a:extLst>
                  <a:ext uri="{FF2B5EF4-FFF2-40B4-BE49-F238E27FC236}">
                    <a16:creationId xmlns:a16="http://schemas.microsoft.com/office/drawing/2014/main" id="{9F5E58A7-1BC9-4AC4-928F-4A50141883B0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5667;p47">
                <a:extLst>
                  <a:ext uri="{FF2B5EF4-FFF2-40B4-BE49-F238E27FC236}">
                    <a16:creationId xmlns:a16="http://schemas.microsoft.com/office/drawing/2014/main" id="{554C2F9B-4A3A-4F5C-B7FD-D074B1B1F251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5668;p47">
                <a:extLst>
                  <a:ext uri="{FF2B5EF4-FFF2-40B4-BE49-F238E27FC236}">
                    <a16:creationId xmlns:a16="http://schemas.microsoft.com/office/drawing/2014/main" id="{F25EA651-F6A1-4BE1-A8D1-5A208246D702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5669;p47">
                <a:extLst>
                  <a:ext uri="{FF2B5EF4-FFF2-40B4-BE49-F238E27FC236}">
                    <a16:creationId xmlns:a16="http://schemas.microsoft.com/office/drawing/2014/main" id="{E524FC46-40F4-4B20-A9E3-F98C3E5F4B0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5670;p47">
                <a:extLst>
                  <a:ext uri="{FF2B5EF4-FFF2-40B4-BE49-F238E27FC236}">
                    <a16:creationId xmlns:a16="http://schemas.microsoft.com/office/drawing/2014/main" id="{AEDF4383-A473-49AC-9A04-5315C9F7C176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5671;p47">
                <a:extLst>
                  <a:ext uri="{FF2B5EF4-FFF2-40B4-BE49-F238E27FC236}">
                    <a16:creationId xmlns:a16="http://schemas.microsoft.com/office/drawing/2014/main" id="{9FB92C72-172C-42DC-A2AE-ABDB3951A214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5672;p47">
                <a:extLst>
                  <a:ext uri="{FF2B5EF4-FFF2-40B4-BE49-F238E27FC236}">
                    <a16:creationId xmlns:a16="http://schemas.microsoft.com/office/drawing/2014/main" id="{9BB3CD71-1F9E-425F-A5A2-AE353CB0B348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5673;p47">
                <a:extLst>
                  <a:ext uri="{FF2B5EF4-FFF2-40B4-BE49-F238E27FC236}">
                    <a16:creationId xmlns:a16="http://schemas.microsoft.com/office/drawing/2014/main" id="{C4918383-93D4-4FD1-8532-8A2050BEEA24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5674;p47">
                <a:extLst>
                  <a:ext uri="{FF2B5EF4-FFF2-40B4-BE49-F238E27FC236}">
                    <a16:creationId xmlns:a16="http://schemas.microsoft.com/office/drawing/2014/main" id="{2FD4B278-9175-4D5B-80D4-68185E581CE1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5675;p47">
                <a:extLst>
                  <a:ext uri="{FF2B5EF4-FFF2-40B4-BE49-F238E27FC236}">
                    <a16:creationId xmlns:a16="http://schemas.microsoft.com/office/drawing/2014/main" id="{A691C8B5-3585-4C4D-8A4B-B79B234E5742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5676;p47">
                <a:extLst>
                  <a:ext uri="{FF2B5EF4-FFF2-40B4-BE49-F238E27FC236}">
                    <a16:creationId xmlns:a16="http://schemas.microsoft.com/office/drawing/2014/main" id="{C34D5C26-189D-4429-B728-F62095947B63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5677;p47">
                <a:extLst>
                  <a:ext uri="{FF2B5EF4-FFF2-40B4-BE49-F238E27FC236}">
                    <a16:creationId xmlns:a16="http://schemas.microsoft.com/office/drawing/2014/main" id="{FBBA698F-5FDE-4775-89EA-FD2DC32A25D7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5678;p47">
                <a:extLst>
                  <a:ext uri="{FF2B5EF4-FFF2-40B4-BE49-F238E27FC236}">
                    <a16:creationId xmlns:a16="http://schemas.microsoft.com/office/drawing/2014/main" id="{EE86F5C5-FA22-4A09-BDBF-9ABF2A6EA5D5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5679;p47">
                <a:extLst>
                  <a:ext uri="{FF2B5EF4-FFF2-40B4-BE49-F238E27FC236}">
                    <a16:creationId xmlns:a16="http://schemas.microsoft.com/office/drawing/2014/main" id="{F3748193-988A-49E6-B6B7-57FCB482E947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5680;p47">
                <a:extLst>
                  <a:ext uri="{FF2B5EF4-FFF2-40B4-BE49-F238E27FC236}">
                    <a16:creationId xmlns:a16="http://schemas.microsoft.com/office/drawing/2014/main" id="{BFA2D793-C50E-42E2-9EB4-6B954358418D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5681;p47">
                <a:extLst>
                  <a:ext uri="{FF2B5EF4-FFF2-40B4-BE49-F238E27FC236}">
                    <a16:creationId xmlns:a16="http://schemas.microsoft.com/office/drawing/2014/main" id="{38658C7A-38F0-4841-9015-533DC8BD56A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5682;p47">
                <a:extLst>
                  <a:ext uri="{FF2B5EF4-FFF2-40B4-BE49-F238E27FC236}">
                    <a16:creationId xmlns:a16="http://schemas.microsoft.com/office/drawing/2014/main" id="{04D6DBBD-355F-4404-B44D-9E00D77CD2AD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5683;p47">
                <a:extLst>
                  <a:ext uri="{FF2B5EF4-FFF2-40B4-BE49-F238E27FC236}">
                    <a16:creationId xmlns:a16="http://schemas.microsoft.com/office/drawing/2014/main" id="{BA08CA40-2F12-4F25-8A1E-D3CBBE3DC7EC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5684;p47">
                <a:extLst>
                  <a:ext uri="{FF2B5EF4-FFF2-40B4-BE49-F238E27FC236}">
                    <a16:creationId xmlns:a16="http://schemas.microsoft.com/office/drawing/2014/main" id="{2EFAA211-237A-4F44-9AB0-B22AAD9224AD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5685;p47">
                <a:extLst>
                  <a:ext uri="{FF2B5EF4-FFF2-40B4-BE49-F238E27FC236}">
                    <a16:creationId xmlns:a16="http://schemas.microsoft.com/office/drawing/2014/main" id="{7B838C17-346F-4F64-857F-B8F8D0096F3D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5686;p47">
                <a:extLst>
                  <a:ext uri="{FF2B5EF4-FFF2-40B4-BE49-F238E27FC236}">
                    <a16:creationId xmlns:a16="http://schemas.microsoft.com/office/drawing/2014/main" id="{AE666791-6C79-4FCC-A683-46B9FFE01958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5687;p47">
                <a:extLst>
                  <a:ext uri="{FF2B5EF4-FFF2-40B4-BE49-F238E27FC236}">
                    <a16:creationId xmlns:a16="http://schemas.microsoft.com/office/drawing/2014/main" id="{FD2EF146-DB1D-47E3-B6A0-9EFF25B64D96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5688;p47">
                <a:extLst>
                  <a:ext uri="{FF2B5EF4-FFF2-40B4-BE49-F238E27FC236}">
                    <a16:creationId xmlns:a16="http://schemas.microsoft.com/office/drawing/2014/main" id="{3CB3327D-8D5E-440E-BA33-4169018B2AAC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5689;p47">
                <a:extLst>
                  <a:ext uri="{FF2B5EF4-FFF2-40B4-BE49-F238E27FC236}">
                    <a16:creationId xmlns:a16="http://schemas.microsoft.com/office/drawing/2014/main" id="{D9EB3894-B1B7-4361-AD8E-A4F367EB1687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5690;p47">
                <a:extLst>
                  <a:ext uri="{FF2B5EF4-FFF2-40B4-BE49-F238E27FC236}">
                    <a16:creationId xmlns:a16="http://schemas.microsoft.com/office/drawing/2014/main" id="{F1F536B5-DE13-4E92-B00E-8A7BBC4879A9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5691;p47">
                <a:extLst>
                  <a:ext uri="{FF2B5EF4-FFF2-40B4-BE49-F238E27FC236}">
                    <a16:creationId xmlns:a16="http://schemas.microsoft.com/office/drawing/2014/main" id="{33A6CE7A-D47C-4F5D-A843-95A70BD63998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5692;p47">
                <a:extLst>
                  <a:ext uri="{FF2B5EF4-FFF2-40B4-BE49-F238E27FC236}">
                    <a16:creationId xmlns:a16="http://schemas.microsoft.com/office/drawing/2014/main" id="{2C704E3E-9D1B-4CD7-AB1B-BB9CCE14CA11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5693;p47">
                <a:extLst>
                  <a:ext uri="{FF2B5EF4-FFF2-40B4-BE49-F238E27FC236}">
                    <a16:creationId xmlns:a16="http://schemas.microsoft.com/office/drawing/2014/main" id="{D84E1E6F-926B-427C-86AE-6B5641D0EB2B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5694;p47">
                <a:extLst>
                  <a:ext uri="{FF2B5EF4-FFF2-40B4-BE49-F238E27FC236}">
                    <a16:creationId xmlns:a16="http://schemas.microsoft.com/office/drawing/2014/main" id="{921D3C51-CE00-4365-8938-59365C85DEAA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5695;p47">
                <a:extLst>
                  <a:ext uri="{FF2B5EF4-FFF2-40B4-BE49-F238E27FC236}">
                    <a16:creationId xmlns:a16="http://schemas.microsoft.com/office/drawing/2014/main" id="{D9942FFC-F074-4B03-80F9-1E963A4C7DDC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5696;p47">
                <a:extLst>
                  <a:ext uri="{FF2B5EF4-FFF2-40B4-BE49-F238E27FC236}">
                    <a16:creationId xmlns:a16="http://schemas.microsoft.com/office/drawing/2014/main" id="{7D9C94D5-CDCB-4445-915A-1DE781DC10B9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5697;p47">
                <a:extLst>
                  <a:ext uri="{FF2B5EF4-FFF2-40B4-BE49-F238E27FC236}">
                    <a16:creationId xmlns:a16="http://schemas.microsoft.com/office/drawing/2014/main" id="{AE7D0B55-804B-474E-957E-45CEBD136025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5698;p47">
                <a:extLst>
                  <a:ext uri="{FF2B5EF4-FFF2-40B4-BE49-F238E27FC236}">
                    <a16:creationId xmlns:a16="http://schemas.microsoft.com/office/drawing/2014/main" id="{E1B1CCC7-9C97-481F-9939-3E2348990F22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5699;p47">
                <a:extLst>
                  <a:ext uri="{FF2B5EF4-FFF2-40B4-BE49-F238E27FC236}">
                    <a16:creationId xmlns:a16="http://schemas.microsoft.com/office/drawing/2014/main" id="{BA5BF9E5-94D1-4D30-AA93-CA82D21B4A7F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5700;p47">
                <a:extLst>
                  <a:ext uri="{FF2B5EF4-FFF2-40B4-BE49-F238E27FC236}">
                    <a16:creationId xmlns:a16="http://schemas.microsoft.com/office/drawing/2014/main" id="{C748FC8F-1631-4380-87E0-CD07BB2D052E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5701;p47">
                <a:extLst>
                  <a:ext uri="{FF2B5EF4-FFF2-40B4-BE49-F238E27FC236}">
                    <a16:creationId xmlns:a16="http://schemas.microsoft.com/office/drawing/2014/main" id="{D2C4D70F-6402-496A-98F5-06B5C866A5C4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5702;p47">
                <a:extLst>
                  <a:ext uri="{FF2B5EF4-FFF2-40B4-BE49-F238E27FC236}">
                    <a16:creationId xmlns:a16="http://schemas.microsoft.com/office/drawing/2014/main" id="{E70C8C92-D810-4B5E-B2EE-49E9C302C5CF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5703;p47">
                <a:extLst>
                  <a:ext uri="{FF2B5EF4-FFF2-40B4-BE49-F238E27FC236}">
                    <a16:creationId xmlns:a16="http://schemas.microsoft.com/office/drawing/2014/main" id="{8DD18432-02BE-4FC4-8204-454369A8D275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5704;p47">
                <a:extLst>
                  <a:ext uri="{FF2B5EF4-FFF2-40B4-BE49-F238E27FC236}">
                    <a16:creationId xmlns:a16="http://schemas.microsoft.com/office/drawing/2014/main" id="{35396C08-90F5-42F7-941D-C19811881835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5705;p47">
                <a:extLst>
                  <a:ext uri="{FF2B5EF4-FFF2-40B4-BE49-F238E27FC236}">
                    <a16:creationId xmlns:a16="http://schemas.microsoft.com/office/drawing/2014/main" id="{9B72A7C0-A569-4E1E-911D-AA0157D87D0A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5706;p47">
                <a:extLst>
                  <a:ext uri="{FF2B5EF4-FFF2-40B4-BE49-F238E27FC236}">
                    <a16:creationId xmlns:a16="http://schemas.microsoft.com/office/drawing/2014/main" id="{870FA2F1-EEB6-468A-8CCA-2E9CD21D3591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5707;p47">
                <a:extLst>
                  <a:ext uri="{FF2B5EF4-FFF2-40B4-BE49-F238E27FC236}">
                    <a16:creationId xmlns:a16="http://schemas.microsoft.com/office/drawing/2014/main" id="{C4CC6B08-0335-444B-A1E6-E2376CF0B181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5708;p47">
                <a:extLst>
                  <a:ext uri="{FF2B5EF4-FFF2-40B4-BE49-F238E27FC236}">
                    <a16:creationId xmlns:a16="http://schemas.microsoft.com/office/drawing/2014/main" id="{9A0B541E-7A34-4715-86DC-081CBFA85BDE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5709;p47">
                <a:extLst>
                  <a:ext uri="{FF2B5EF4-FFF2-40B4-BE49-F238E27FC236}">
                    <a16:creationId xmlns:a16="http://schemas.microsoft.com/office/drawing/2014/main" id="{C2C60270-B836-440B-BB0D-C4E2BBC02642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5710;p47">
                <a:extLst>
                  <a:ext uri="{FF2B5EF4-FFF2-40B4-BE49-F238E27FC236}">
                    <a16:creationId xmlns:a16="http://schemas.microsoft.com/office/drawing/2014/main" id="{4F5030C2-71E4-4E68-A65F-2CE2A6E43289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5711;p47">
                <a:extLst>
                  <a:ext uri="{FF2B5EF4-FFF2-40B4-BE49-F238E27FC236}">
                    <a16:creationId xmlns:a16="http://schemas.microsoft.com/office/drawing/2014/main" id="{137BC3B7-CEB3-46BF-91EB-84965C7B6B08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5712;p47">
                <a:extLst>
                  <a:ext uri="{FF2B5EF4-FFF2-40B4-BE49-F238E27FC236}">
                    <a16:creationId xmlns:a16="http://schemas.microsoft.com/office/drawing/2014/main" id="{54FFAD95-5563-42BD-845A-691EE176489F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5713;p47">
                <a:extLst>
                  <a:ext uri="{FF2B5EF4-FFF2-40B4-BE49-F238E27FC236}">
                    <a16:creationId xmlns:a16="http://schemas.microsoft.com/office/drawing/2014/main" id="{C0CFE93E-D508-40A1-A82A-3E268CAA1023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5714;p47">
                <a:extLst>
                  <a:ext uri="{FF2B5EF4-FFF2-40B4-BE49-F238E27FC236}">
                    <a16:creationId xmlns:a16="http://schemas.microsoft.com/office/drawing/2014/main" id="{895B0784-4127-4087-BC3B-E83E87FAC0CD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5715;p47">
                <a:extLst>
                  <a:ext uri="{FF2B5EF4-FFF2-40B4-BE49-F238E27FC236}">
                    <a16:creationId xmlns:a16="http://schemas.microsoft.com/office/drawing/2014/main" id="{0D2632C1-65DD-4E77-9424-E1CF27B8E67D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5716;p47">
                <a:extLst>
                  <a:ext uri="{FF2B5EF4-FFF2-40B4-BE49-F238E27FC236}">
                    <a16:creationId xmlns:a16="http://schemas.microsoft.com/office/drawing/2014/main" id="{6903EF8C-1E64-47E0-A6EA-B73DE5C6419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5717;p47">
                <a:extLst>
                  <a:ext uri="{FF2B5EF4-FFF2-40B4-BE49-F238E27FC236}">
                    <a16:creationId xmlns:a16="http://schemas.microsoft.com/office/drawing/2014/main" id="{00AD96DB-FC86-40F8-9440-AA80E7CD73D6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5718;p47">
                <a:extLst>
                  <a:ext uri="{FF2B5EF4-FFF2-40B4-BE49-F238E27FC236}">
                    <a16:creationId xmlns:a16="http://schemas.microsoft.com/office/drawing/2014/main" id="{C6BB6C87-60DD-42CA-B3DC-2852B44E4FAD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5719;p47">
                <a:extLst>
                  <a:ext uri="{FF2B5EF4-FFF2-40B4-BE49-F238E27FC236}">
                    <a16:creationId xmlns:a16="http://schemas.microsoft.com/office/drawing/2014/main" id="{B91947C7-B1FD-40EA-ACAE-455917128DCE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5720;p47">
                <a:extLst>
                  <a:ext uri="{FF2B5EF4-FFF2-40B4-BE49-F238E27FC236}">
                    <a16:creationId xmlns:a16="http://schemas.microsoft.com/office/drawing/2014/main" id="{11E00486-7A18-4734-9279-1D7EFF3CE45F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5721;p47">
                <a:extLst>
                  <a:ext uri="{FF2B5EF4-FFF2-40B4-BE49-F238E27FC236}">
                    <a16:creationId xmlns:a16="http://schemas.microsoft.com/office/drawing/2014/main" id="{71122C44-80BB-4881-9537-B9AB81378D31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5722;p47">
                <a:extLst>
                  <a:ext uri="{FF2B5EF4-FFF2-40B4-BE49-F238E27FC236}">
                    <a16:creationId xmlns:a16="http://schemas.microsoft.com/office/drawing/2014/main" id="{6DD44C90-FCAB-4D72-B0D5-B57D6E7B1D8D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5723;p47">
                <a:extLst>
                  <a:ext uri="{FF2B5EF4-FFF2-40B4-BE49-F238E27FC236}">
                    <a16:creationId xmlns:a16="http://schemas.microsoft.com/office/drawing/2014/main" id="{765CF66C-0E01-49D0-9E87-5E4662C8FF30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5724;p47">
                <a:extLst>
                  <a:ext uri="{FF2B5EF4-FFF2-40B4-BE49-F238E27FC236}">
                    <a16:creationId xmlns:a16="http://schemas.microsoft.com/office/drawing/2014/main" id="{99BA9FF9-A191-4780-8CC5-C056EEF0AA19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5725;p47">
                <a:extLst>
                  <a:ext uri="{FF2B5EF4-FFF2-40B4-BE49-F238E27FC236}">
                    <a16:creationId xmlns:a16="http://schemas.microsoft.com/office/drawing/2014/main" id="{04617BE8-540F-44EA-A8B8-80465BA052E5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5726;p47">
                <a:extLst>
                  <a:ext uri="{FF2B5EF4-FFF2-40B4-BE49-F238E27FC236}">
                    <a16:creationId xmlns:a16="http://schemas.microsoft.com/office/drawing/2014/main" id="{4E33A6BA-E880-4780-ADF4-2BCC24205A09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5727;p47">
                <a:extLst>
                  <a:ext uri="{FF2B5EF4-FFF2-40B4-BE49-F238E27FC236}">
                    <a16:creationId xmlns:a16="http://schemas.microsoft.com/office/drawing/2014/main" id="{83279F54-5CF4-429E-BE56-21A1ADBC69A6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5728;p47">
                <a:extLst>
                  <a:ext uri="{FF2B5EF4-FFF2-40B4-BE49-F238E27FC236}">
                    <a16:creationId xmlns:a16="http://schemas.microsoft.com/office/drawing/2014/main" id="{A1944C3F-F507-402C-A39A-DCA54DF47393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5729;p47">
                <a:extLst>
                  <a:ext uri="{FF2B5EF4-FFF2-40B4-BE49-F238E27FC236}">
                    <a16:creationId xmlns:a16="http://schemas.microsoft.com/office/drawing/2014/main" id="{363EA7C5-DCCE-4A8B-85D8-C8C373C75361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5730;p47">
                <a:extLst>
                  <a:ext uri="{FF2B5EF4-FFF2-40B4-BE49-F238E27FC236}">
                    <a16:creationId xmlns:a16="http://schemas.microsoft.com/office/drawing/2014/main" id="{9E10504A-4B1C-4E9D-8FB4-5B4DE1E97443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5731;p47">
                <a:extLst>
                  <a:ext uri="{FF2B5EF4-FFF2-40B4-BE49-F238E27FC236}">
                    <a16:creationId xmlns:a16="http://schemas.microsoft.com/office/drawing/2014/main" id="{FAA7D975-9DE0-4A47-A0CA-A3B2B3B10F0E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5732;p47">
                <a:extLst>
                  <a:ext uri="{FF2B5EF4-FFF2-40B4-BE49-F238E27FC236}">
                    <a16:creationId xmlns:a16="http://schemas.microsoft.com/office/drawing/2014/main" id="{62661924-B897-4C40-BD03-36DC93CCC67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5733;p47">
                <a:extLst>
                  <a:ext uri="{FF2B5EF4-FFF2-40B4-BE49-F238E27FC236}">
                    <a16:creationId xmlns:a16="http://schemas.microsoft.com/office/drawing/2014/main" id="{C93E55A6-1CCF-4D79-805A-B8BB27951ED4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5734;p47">
                <a:extLst>
                  <a:ext uri="{FF2B5EF4-FFF2-40B4-BE49-F238E27FC236}">
                    <a16:creationId xmlns:a16="http://schemas.microsoft.com/office/drawing/2014/main" id="{FAA78F86-8BFC-43F6-A340-DDC6AB0C010F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5735;p47">
                <a:extLst>
                  <a:ext uri="{FF2B5EF4-FFF2-40B4-BE49-F238E27FC236}">
                    <a16:creationId xmlns:a16="http://schemas.microsoft.com/office/drawing/2014/main" id="{DA4209C8-FF32-41CC-9B76-13F19DF2D88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5736;p47">
                <a:extLst>
                  <a:ext uri="{FF2B5EF4-FFF2-40B4-BE49-F238E27FC236}">
                    <a16:creationId xmlns:a16="http://schemas.microsoft.com/office/drawing/2014/main" id="{85E713B5-6F13-4A3E-B4B5-D02B3D95DBF5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5737;p47">
                <a:extLst>
                  <a:ext uri="{FF2B5EF4-FFF2-40B4-BE49-F238E27FC236}">
                    <a16:creationId xmlns:a16="http://schemas.microsoft.com/office/drawing/2014/main" id="{01AD17E8-2DC3-4343-9BED-5B4F2E0AE66A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5738;p47">
                <a:extLst>
                  <a:ext uri="{FF2B5EF4-FFF2-40B4-BE49-F238E27FC236}">
                    <a16:creationId xmlns:a16="http://schemas.microsoft.com/office/drawing/2014/main" id="{DF730397-7A78-4F1B-BEF5-BD8DC573C4DD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5739;p47">
                <a:extLst>
                  <a:ext uri="{FF2B5EF4-FFF2-40B4-BE49-F238E27FC236}">
                    <a16:creationId xmlns:a16="http://schemas.microsoft.com/office/drawing/2014/main" id="{5252569C-C0C6-49B7-B3B6-4701E32B3DB8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5740;p47">
                <a:extLst>
                  <a:ext uri="{FF2B5EF4-FFF2-40B4-BE49-F238E27FC236}">
                    <a16:creationId xmlns:a16="http://schemas.microsoft.com/office/drawing/2014/main" id="{A42CF049-6FB7-4540-AB33-688512632BD2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5741;p47">
                <a:extLst>
                  <a:ext uri="{FF2B5EF4-FFF2-40B4-BE49-F238E27FC236}">
                    <a16:creationId xmlns:a16="http://schemas.microsoft.com/office/drawing/2014/main" id="{37C55B4C-1700-431D-BB82-2BAC085E524E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5742;p47">
                <a:extLst>
                  <a:ext uri="{FF2B5EF4-FFF2-40B4-BE49-F238E27FC236}">
                    <a16:creationId xmlns:a16="http://schemas.microsoft.com/office/drawing/2014/main" id="{CF96F44B-EAF8-4BBC-BFFA-A7D8A900B645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5743;p47">
                <a:extLst>
                  <a:ext uri="{FF2B5EF4-FFF2-40B4-BE49-F238E27FC236}">
                    <a16:creationId xmlns:a16="http://schemas.microsoft.com/office/drawing/2014/main" id="{1766F388-2AD7-4638-A5CC-E30840182C7C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4" name="Google Shape;5744;p47">
              <a:extLst>
                <a:ext uri="{FF2B5EF4-FFF2-40B4-BE49-F238E27FC236}">
                  <a16:creationId xmlns:a16="http://schemas.microsoft.com/office/drawing/2014/main" id="{172EB97A-360B-4B15-9927-FF102D12D4DA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796" name="Google Shape;5745;p47">
                <a:extLst>
                  <a:ext uri="{FF2B5EF4-FFF2-40B4-BE49-F238E27FC236}">
                    <a16:creationId xmlns:a16="http://schemas.microsoft.com/office/drawing/2014/main" id="{6D2824E7-DA15-431A-9735-D9E6E368E097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97" name="Google Shape;5746;p47">
                <a:extLst>
                  <a:ext uri="{FF2B5EF4-FFF2-40B4-BE49-F238E27FC236}">
                    <a16:creationId xmlns:a16="http://schemas.microsoft.com/office/drawing/2014/main" id="{6523B511-AFC8-4617-8FB2-7F3FFE1FEDE5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5747;p47">
                <a:extLst>
                  <a:ext uri="{FF2B5EF4-FFF2-40B4-BE49-F238E27FC236}">
                    <a16:creationId xmlns:a16="http://schemas.microsoft.com/office/drawing/2014/main" id="{FD2E3599-1FE2-41D1-8608-16CD51588D36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5748;p47">
                <a:extLst>
                  <a:ext uri="{FF2B5EF4-FFF2-40B4-BE49-F238E27FC236}">
                    <a16:creationId xmlns:a16="http://schemas.microsoft.com/office/drawing/2014/main" id="{41CB3105-CEDE-45AE-BB9D-FEBC801178DC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5749;p47">
                <a:extLst>
                  <a:ext uri="{FF2B5EF4-FFF2-40B4-BE49-F238E27FC236}">
                    <a16:creationId xmlns:a16="http://schemas.microsoft.com/office/drawing/2014/main" id="{1C9EC68D-F9BB-49F0-8960-F25240480AC5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5750;p47">
                <a:extLst>
                  <a:ext uri="{FF2B5EF4-FFF2-40B4-BE49-F238E27FC236}">
                    <a16:creationId xmlns:a16="http://schemas.microsoft.com/office/drawing/2014/main" id="{C76D7E5B-2B49-48F3-90A5-272933AC7764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5751;p47">
                <a:extLst>
                  <a:ext uri="{FF2B5EF4-FFF2-40B4-BE49-F238E27FC236}">
                    <a16:creationId xmlns:a16="http://schemas.microsoft.com/office/drawing/2014/main" id="{CD64C979-6CF6-4271-A583-A4B7FA78013B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5752;p47">
                <a:extLst>
                  <a:ext uri="{FF2B5EF4-FFF2-40B4-BE49-F238E27FC236}">
                    <a16:creationId xmlns:a16="http://schemas.microsoft.com/office/drawing/2014/main" id="{01D5F453-8C60-4BF5-A3C8-517876F0BCF7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5753;p47">
                <a:extLst>
                  <a:ext uri="{FF2B5EF4-FFF2-40B4-BE49-F238E27FC236}">
                    <a16:creationId xmlns:a16="http://schemas.microsoft.com/office/drawing/2014/main" id="{32C4607B-55F8-4C02-A301-E2E74820A4F8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5754;p47">
                <a:extLst>
                  <a:ext uri="{FF2B5EF4-FFF2-40B4-BE49-F238E27FC236}">
                    <a16:creationId xmlns:a16="http://schemas.microsoft.com/office/drawing/2014/main" id="{AE3EC845-6C6F-41C1-BB90-A8C3A2187BB8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5755;p47">
                <a:extLst>
                  <a:ext uri="{FF2B5EF4-FFF2-40B4-BE49-F238E27FC236}">
                    <a16:creationId xmlns:a16="http://schemas.microsoft.com/office/drawing/2014/main" id="{3065725D-F4C9-4AF1-9969-EAD1B99640FC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5756;p47">
                <a:extLst>
                  <a:ext uri="{FF2B5EF4-FFF2-40B4-BE49-F238E27FC236}">
                    <a16:creationId xmlns:a16="http://schemas.microsoft.com/office/drawing/2014/main" id="{A6B5679F-8C57-41C3-A3B6-9BC7D8D2C367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5757;p47">
                <a:extLst>
                  <a:ext uri="{FF2B5EF4-FFF2-40B4-BE49-F238E27FC236}">
                    <a16:creationId xmlns:a16="http://schemas.microsoft.com/office/drawing/2014/main" id="{BC50835B-4841-47AE-816A-B3A647DF42CD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5758;p47">
                <a:extLst>
                  <a:ext uri="{FF2B5EF4-FFF2-40B4-BE49-F238E27FC236}">
                    <a16:creationId xmlns:a16="http://schemas.microsoft.com/office/drawing/2014/main" id="{4D7F5B36-8A5C-455A-8E81-DAB450B1AF25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5759;p47">
                <a:extLst>
                  <a:ext uri="{FF2B5EF4-FFF2-40B4-BE49-F238E27FC236}">
                    <a16:creationId xmlns:a16="http://schemas.microsoft.com/office/drawing/2014/main" id="{F4604ED9-3592-4603-9A5C-0E06E8CBF78F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5760;p47">
                <a:extLst>
                  <a:ext uri="{FF2B5EF4-FFF2-40B4-BE49-F238E27FC236}">
                    <a16:creationId xmlns:a16="http://schemas.microsoft.com/office/drawing/2014/main" id="{140F373C-BE04-417B-A39C-43F3B48932C6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5761;p47">
                <a:extLst>
                  <a:ext uri="{FF2B5EF4-FFF2-40B4-BE49-F238E27FC236}">
                    <a16:creationId xmlns:a16="http://schemas.microsoft.com/office/drawing/2014/main" id="{1C83C4F6-F6C8-49B8-980B-C7263179A01B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5762;p47">
                <a:extLst>
                  <a:ext uri="{FF2B5EF4-FFF2-40B4-BE49-F238E27FC236}">
                    <a16:creationId xmlns:a16="http://schemas.microsoft.com/office/drawing/2014/main" id="{686B2C2D-F549-4673-9760-8B96CF1FD1D9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5763;p47">
                <a:extLst>
                  <a:ext uri="{FF2B5EF4-FFF2-40B4-BE49-F238E27FC236}">
                    <a16:creationId xmlns:a16="http://schemas.microsoft.com/office/drawing/2014/main" id="{0730A770-CF46-4BED-B73A-96C33FB31600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5764;p47">
                <a:extLst>
                  <a:ext uri="{FF2B5EF4-FFF2-40B4-BE49-F238E27FC236}">
                    <a16:creationId xmlns:a16="http://schemas.microsoft.com/office/drawing/2014/main" id="{FD0D1F83-1D55-4C1B-869B-9FBFC39B959B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5765;p47">
                <a:extLst>
                  <a:ext uri="{FF2B5EF4-FFF2-40B4-BE49-F238E27FC236}">
                    <a16:creationId xmlns:a16="http://schemas.microsoft.com/office/drawing/2014/main" id="{C7C3FAB2-CE8C-4805-9C5A-E531C042BE9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5766;p47">
                <a:extLst>
                  <a:ext uri="{FF2B5EF4-FFF2-40B4-BE49-F238E27FC236}">
                    <a16:creationId xmlns:a16="http://schemas.microsoft.com/office/drawing/2014/main" id="{528733A6-D0A8-4EBB-B24E-8C6874B33A84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5767;p47">
                <a:extLst>
                  <a:ext uri="{FF2B5EF4-FFF2-40B4-BE49-F238E27FC236}">
                    <a16:creationId xmlns:a16="http://schemas.microsoft.com/office/drawing/2014/main" id="{5181B976-0845-4B7D-A99E-736A087147DA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5768;p47">
                <a:extLst>
                  <a:ext uri="{FF2B5EF4-FFF2-40B4-BE49-F238E27FC236}">
                    <a16:creationId xmlns:a16="http://schemas.microsoft.com/office/drawing/2014/main" id="{E7C8C699-5A5F-416D-ABDC-7BDF33A881F6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5769;p47">
                <a:extLst>
                  <a:ext uri="{FF2B5EF4-FFF2-40B4-BE49-F238E27FC236}">
                    <a16:creationId xmlns:a16="http://schemas.microsoft.com/office/drawing/2014/main" id="{BE2C914B-FCBF-499A-B56E-33F8BDBBAD4A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5770;p47">
                <a:extLst>
                  <a:ext uri="{FF2B5EF4-FFF2-40B4-BE49-F238E27FC236}">
                    <a16:creationId xmlns:a16="http://schemas.microsoft.com/office/drawing/2014/main" id="{4D5DE8E9-8672-4A4B-A19B-FBB98D682E0B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5771;p47">
                <a:extLst>
                  <a:ext uri="{FF2B5EF4-FFF2-40B4-BE49-F238E27FC236}">
                    <a16:creationId xmlns:a16="http://schemas.microsoft.com/office/drawing/2014/main" id="{3A9443E6-A0F5-4DF8-A9A4-95F812565E6A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5772;p47">
                <a:extLst>
                  <a:ext uri="{FF2B5EF4-FFF2-40B4-BE49-F238E27FC236}">
                    <a16:creationId xmlns:a16="http://schemas.microsoft.com/office/drawing/2014/main" id="{857DA04A-AA56-4EBF-B84C-8292C6B60E3E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5773;p47">
                <a:extLst>
                  <a:ext uri="{FF2B5EF4-FFF2-40B4-BE49-F238E27FC236}">
                    <a16:creationId xmlns:a16="http://schemas.microsoft.com/office/drawing/2014/main" id="{E3C44A1A-30B7-4AF2-BFB0-3DD4BCF29B1C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5774;p47">
                <a:extLst>
                  <a:ext uri="{FF2B5EF4-FFF2-40B4-BE49-F238E27FC236}">
                    <a16:creationId xmlns:a16="http://schemas.microsoft.com/office/drawing/2014/main" id="{33B2C3D6-079D-4B2A-82D6-50C00830F82A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5775;p47">
                <a:extLst>
                  <a:ext uri="{FF2B5EF4-FFF2-40B4-BE49-F238E27FC236}">
                    <a16:creationId xmlns:a16="http://schemas.microsoft.com/office/drawing/2014/main" id="{65B2C621-5CDB-4949-AD01-0474F1136C4E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5776;p47">
                <a:extLst>
                  <a:ext uri="{FF2B5EF4-FFF2-40B4-BE49-F238E27FC236}">
                    <a16:creationId xmlns:a16="http://schemas.microsoft.com/office/drawing/2014/main" id="{1DD54A32-C877-4708-AA9E-8C550200BE48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5777;p47">
                <a:extLst>
                  <a:ext uri="{FF2B5EF4-FFF2-40B4-BE49-F238E27FC236}">
                    <a16:creationId xmlns:a16="http://schemas.microsoft.com/office/drawing/2014/main" id="{FA1C3683-D3DA-414D-B5E5-531EE3C307F0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5778;p47">
                <a:extLst>
                  <a:ext uri="{FF2B5EF4-FFF2-40B4-BE49-F238E27FC236}">
                    <a16:creationId xmlns:a16="http://schemas.microsoft.com/office/drawing/2014/main" id="{1326F700-26D0-4AD0-852A-22EF32E3F60A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5779;p47">
                <a:extLst>
                  <a:ext uri="{FF2B5EF4-FFF2-40B4-BE49-F238E27FC236}">
                    <a16:creationId xmlns:a16="http://schemas.microsoft.com/office/drawing/2014/main" id="{6BCD0DFC-7BB7-4188-811D-FE2515B3A4D5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5780;p47">
                <a:extLst>
                  <a:ext uri="{FF2B5EF4-FFF2-40B4-BE49-F238E27FC236}">
                    <a16:creationId xmlns:a16="http://schemas.microsoft.com/office/drawing/2014/main" id="{BD297F52-4F75-4FC6-9664-5C065EB878F5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5781;p47">
                <a:extLst>
                  <a:ext uri="{FF2B5EF4-FFF2-40B4-BE49-F238E27FC236}">
                    <a16:creationId xmlns:a16="http://schemas.microsoft.com/office/drawing/2014/main" id="{F5299141-8FF8-4CB6-A3CE-2166B8D55C0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5782;p47">
                <a:extLst>
                  <a:ext uri="{FF2B5EF4-FFF2-40B4-BE49-F238E27FC236}">
                    <a16:creationId xmlns:a16="http://schemas.microsoft.com/office/drawing/2014/main" id="{49C0F9BB-CE1C-47B2-B4F0-FA828AA75043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5783;p47">
                <a:extLst>
                  <a:ext uri="{FF2B5EF4-FFF2-40B4-BE49-F238E27FC236}">
                    <a16:creationId xmlns:a16="http://schemas.microsoft.com/office/drawing/2014/main" id="{F84F36DB-6549-4628-953D-59D5891FB293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5784;p47">
                <a:extLst>
                  <a:ext uri="{FF2B5EF4-FFF2-40B4-BE49-F238E27FC236}">
                    <a16:creationId xmlns:a16="http://schemas.microsoft.com/office/drawing/2014/main" id="{88F9C347-8EE6-4ACB-B1E4-26255EFB7D93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5785;p47">
                <a:extLst>
                  <a:ext uri="{FF2B5EF4-FFF2-40B4-BE49-F238E27FC236}">
                    <a16:creationId xmlns:a16="http://schemas.microsoft.com/office/drawing/2014/main" id="{372E7904-A41D-4791-B0B0-E829D174A235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5786;p47">
                <a:extLst>
                  <a:ext uri="{FF2B5EF4-FFF2-40B4-BE49-F238E27FC236}">
                    <a16:creationId xmlns:a16="http://schemas.microsoft.com/office/drawing/2014/main" id="{0A1A5BE2-9196-46CA-9E59-B623884EC9C3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5787;p47">
                <a:extLst>
                  <a:ext uri="{FF2B5EF4-FFF2-40B4-BE49-F238E27FC236}">
                    <a16:creationId xmlns:a16="http://schemas.microsoft.com/office/drawing/2014/main" id="{7760FFA9-D3E4-46F9-BDDB-D18F17EF2F11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5788;p47">
                <a:extLst>
                  <a:ext uri="{FF2B5EF4-FFF2-40B4-BE49-F238E27FC236}">
                    <a16:creationId xmlns:a16="http://schemas.microsoft.com/office/drawing/2014/main" id="{25D2A2F9-8172-4823-A365-290121E0CFA6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5789;p47">
                <a:extLst>
                  <a:ext uri="{FF2B5EF4-FFF2-40B4-BE49-F238E27FC236}">
                    <a16:creationId xmlns:a16="http://schemas.microsoft.com/office/drawing/2014/main" id="{5407E342-31EC-4CFF-89B4-1F881CB0B3DF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5790;p47">
                <a:extLst>
                  <a:ext uri="{FF2B5EF4-FFF2-40B4-BE49-F238E27FC236}">
                    <a16:creationId xmlns:a16="http://schemas.microsoft.com/office/drawing/2014/main" id="{D72B796B-B789-454E-A106-15750F49D173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5791;p47">
                <a:extLst>
                  <a:ext uri="{FF2B5EF4-FFF2-40B4-BE49-F238E27FC236}">
                    <a16:creationId xmlns:a16="http://schemas.microsoft.com/office/drawing/2014/main" id="{710264B9-B449-4139-BAB8-2B8D06C93C48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5792;p47">
                <a:extLst>
                  <a:ext uri="{FF2B5EF4-FFF2-40B4-BE49-F238E27FC236}">
                    <a16:creationId xmlns:a16="http://schemas.microsoft.com/office/drawing/2014/main" id="{115EF09D-A686-4A0A-805D-49D1931C0F16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5793;p47">
                <a:extLst>
                  <a:ext uri="{FF2B5EF4-FFF2-40B4-BE49-F238E27FC236}">
                    <a16:creationId xmlns:a16="http://schemas.microsoft.com/office/drawing/2014/main" id="{13E9AD8E-125E-4E42-AF1E-D490343F5D8C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5794;p47">
                <a:extLst>
                  <a:ext uri="{FF2B5EF4-FFF2-40B4-BE49-F238E27FC236}">
                    <a16:creationId xmlns:a16="http://schemas.microsoft.com/office/drawing/2014/main" id="{24A0BE25-2AFF-46DD-A811-31FACA1B0734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5795;p47">
                <a:extLst>
                  <a:ext uri="{FF2B5EF4-FFF2-40B4-BE49-F238E27FC236}">
                    <a16:creationId xmlns:a16="http://schemas.microsoft.com/office/drawing/2014/main" id="{25332B0D-414D-4808-99FB-347D12651AF9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5796;p47">
                <a:extLst>
                  <a:ext uri="{FF2B5EF4-FFF2-40B4-BE49-F238E27FC236}">
                    <a16:creationId xmlns:a16="http://schemas.microsoft.com/office/drawing/2014/main" id="{268794CF-5C9F-4412-92A4-BC03333219C6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5797;p47">
                <a:extLst>
                  <a:ext uri="{FF2B5EF4-FFF2-40B4-BE49-F238E27FC236}">
                    <a16:creationId xmlns:a16="http://schemas.microsoft.com/office/drawing/2014/main" id="{D8FF047D-0A2F-45DF-913B-9B9E36C80950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5798;p47">
                <a:extLst>
                  <a:ext uri="{FF2B5EF4-FFF2-40B4-BE49-F238E27FC236}">
                    <a16:creationId xmlns:a16="http://schemas.microsoft.com/office/drawing/2014/main" id="{A5CA7291-4071-443B-831A-AE4FBFE49F35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5799;p47">
                <a:extLst>
                  <a:ext uri="{FF2B5EF4-FFF2-40B4-BE49-F238E27FC236}">
                    <a16:creationId xmlns:a16="http://schemas.microsoft.com/office/drawing/2014/main" id="{FDCC8E50-83F3-4446-8D9C-083294CAFC34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5800;p47">
                <a:extLst>
                  <a:ext uri="{FF2B5EF4-FFF2-40B4-BE49-F238E27FC236}">
                    <a16:creationId xmlns:a16="http://schemas.microsoft.com/office/drawing/2014/main" id="{F32F5038-2352-40BF-948F-63D4264A298A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5801;p47">
                <a:extLst>
                  <a:ext uri="{FF2B5EF4-FFF2-40B4-BE49-F238E27FC236}">
                    <a16:creationId xmlns:a16="http://schemas.microsoft.com/office/drawing/2014/main" id="{B4AA8AD0-7C34-40C1-9FEF-7893E59DCCAE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5802;p47">
                <a:extLst>
                  <a:ext uri="{FF2B5EF4-FFF2-40B4-BE49-F238E27FC236}">
                    <a16:creationId xmlns:a16="http://schemas.microsoft.com/office/drawing/2014/main" id="{5BAE5B8C-EAF6-4EC1-ADA0-F0A5B306D963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5803;p47">
                <a:extLst>
                  <a:ext uri="{FF2B5EF4-FFF2-40B4-BE49-F238E27FC236}">
                    <a16:creationId xmlns:a16="http://schemas.microsoft.com/office/drawing/2014/main" id="{B9F2E9F6-FD34-4B38-9B92-26CCEFC5EC7F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5804;p47">
                <a:extLst>
                  <a:ext uri="{FF2B5EF4-FFF2-40B4-BE49-F238E27FC236}">
                    <a16:creationId xmlns:a16="http://schemas.microsoft.com/office/drawing/2014/main" id="{6589968E-7A39-4031-8E82-E9D4F0A0122D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5805;p47">
                <a:extLst>
                  <a:ext uri="{FF2B5EF4-FFF2-40B4-BE49-F238E27FC236}">
                    <a16:creationId xmlns:a16="http://schemas.microsoft.com/office/drawing/2014/main" id="{0D93B924-FE5C-4D94-8768-5973ACF8047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5806;p47">
                <a:extLst>
                  <a:ext uri="{FF2B5EF4-FFF2-40B4-BE49-F238E27FC236}">
                    <a16:creationId xmlns:a16="http://schemas.microsoft.com/office/drawing/2014/main" id="{BBA05245-36AB-41BB-8BE7-5F1D78639A95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5807;p47">
                <a:extLst>
                  <a:ext uri="{FF2B5EF4-FFF2-40B4-BE49-F238E27FC236}">
                    <a16:creationId xmlns:a16="http://schemas.microsoft.com/office/drawing/2014/main" id="{33902B0F-1BF7-4706-ABC0-3D5DC2982B9F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5808;p47">
                <a:extLst>
                  <a:ext uri="{FF2B5EF4-FFF2-40B4-BE49-F238E27FC236}">
                    <a16:creationId xmlns:a16="http://schemas.microsoft.com/office/drawing/2014/main" id="{A0270FB9-389C-42B8-AC8A-38B66A74AF0B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5809;p47">
                <a:extLst>
                  <a:ext uri="{FF2B5EF4-FFF2-40B4-BE49-F238E27FC236}">
                    <a16:creationId xmlns:a16="http://schemas.microsoft.com/office/drawing/2014/main" id="{B05DF5FF-78A6-4ADE-A19A-BD3986C5876C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5810;p47">
                <a:extLst>
                  <a:ext uri="{FF2B5EF4-FFF2-40B4-BE49-F238E27FC236}">
                    <a16:creationId xmlns:a16="http://schemas.microsoft.com/office/drawing/2014/main" id="{29534DC2-4287-4926-9DD2-9328A11810A9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5811;p47">
                <a:extLst>
                  <a:ext uri="{FF2B5EF4-FFF2-40B4-BE49-F238E27FC236}">
                    <a16:creationId xmlns:a16="http://schemas.microsoft.com/office/drawing/2014/main" id="{184AA444-8D47-49B4-A066-F7CD40746F9C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5812;p47">
                <a:extLst>
                  <a:ext uri="{FF2B5EF4-FFF2-40B4-BE49-F238E27FC236}">
                    <a16:creationId xmlns:a16="http://schemas.microsoft.com/office/drawing/2014/main" id="{1C30F337-5D2A-4AEA-B08F-03D5AD96558B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5813;p47">
                <a:extLst>
                  <a:ext uri="{FF2B5EF4-FFF2-40B4-BE49-F238E27FC236}">
                    <a16:creationId xmlns:a16="http://schemas.microsoft.com/office/drawing/2014/main" id="{DC57ECCC-AC2D-4E13-B79C-BEECC392A708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5814;p47">
                <a:extLst>
                  <a:ext uri="{FF2B5EF4-FFF2-40B4-BE49-F238E27FC236}">
                    <a16:creationId xmlns:a16="http://schemas.microsoft.com/office/drawing/2014/main" id="{5AF539F4-C44D-4B61-B834-A7C581CB1140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5815;p47">
                <a:extLst>
                  <a:ext uri="{FF2B5EF4-FFF2-40B4-BE49-F238E27FC236}">
                    <a16:creationId xmlns:a16="http://schemas.microsoft.com/office/drawing/2014/main" id="{C7F681DE-BFC6-4654-9C80-74CD7A6AC393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5816;p47">
                <a:extLst>
                  <a:ext uri="{FF2B5EF4-FFF2-40B4-BE49-F238E27FC236}">
                    <a16:creationId xmlns:a16="http://schemas.microsoft.com/office/drawing/2014/main" id="{4D46F9EE-49AA-4481-975E-F5E975E38071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5817;p47">
                <a:extLst>
                  <a:ext uri="{FF2B5EF4-FFF2-40B4-BE49-F238E27FC236}">
                    <a16:creationId xmlns:a16="http://schemas.microsoft.com/office/drawing/2014/main" id="{C4495C3C-A668-4E5D-806C-48FF4407E53A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5818;p47">
                <a:extLst>
                  <a:ext uri="{FF2B5EF4-FFF2-40B4-BE49-F238E27FC236}">
                    <a16:creationId xmlns:a16="http://schemas.microsoft.com/office/drawing/2014/main" id="{6B49F05E-ADE4-4E3A-9222-A7F03943C661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5819;p47">
                <a:extLst>
                  <a:ext uri="{FF2B5EF4-FFF2-40B4-BE49-F238E27FC236}">
                    <a16:creationId xmlns:a16="http://schemas.microsoft.com/office/drawing/2014/main" id="{5BF010C9-6A31-4327-A88D-584FACA55F1F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5820;p47">
                <a:extLst>
                  <a:ext uri="{FF2B5EF4-FFF2-40B4-BE49-F238E27FC236}">
                    <a16:creationId xmlns:a16="http://schemas.microsoft.com/office/drawing/2014/main" id="{5B824AB2-F3F9-4DAF-A9BA-7B87C6C0A281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5821;p47">
                <a:extLst>
                  <a:ext uri="{FF2B5EF4-FFF2-40B4-BE49-F238E27FC236}">
                    <a16:creationId xmlns:a16="http://schemas.microsoft.com/office/drawing/2014/main" id="{D58BFA40-7F53-4A60-8B05-17165499F326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5822;p47">
                <a:extLst>
                  <a:ext uri="{FF2B5EF4-FFF2-40B4-BE49-F238E27FC236}">
                    <a16:creationId xmlns:a16="http://schemas.microsoft.com/office/drawing/2014/main" id="{E824EBAF-BA1C-40C4-931C-629E91C10C84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5823;p47">
                <a:extLst>
                  <a:ext uri="{FF2B5EF4-FFF2-40B4-BE49-F238E27FC236}">
                    <a16:creationId xmlns:a16="http://schemas.microsoft.com/office/drawing/2014/main" id="{01F4AD5E-5996-414B-A80C-9FA02783194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5824;p47">
                <a:extLst>
                  <a:ext uri="{FF2B5EF4-FFF2-40B4-BE49-F238E27FC236}">
                    <a16:creationId xmlns:a16="http://schemas.microsoft.com/office/drawing/2014/main" id="{B709E3BE-BDD1-4FB0-8D1E-F00C611495F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5825;p47">
                <a:extLst>
                  <a:ext uri="{FF2B5EF4-FFF2-40B4-BE49-F238E27FC236}">
                    <a16:creationId xmlns:a16="http://schemas.microsoft.com/office/drawing/2014/main" id="{2632F379-8AA5-4701-89B2-BB2983522D53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5826;p47">
                <a:extLst>
                  <a:ext uri="{FF2B5EF4-FFF2-40B4-BE49-F238E27FC236}">
                    <a16:creationId xmlns:a16="http://schemas.microsoft.com/office/drawing/2014/main" id="{1CF33DE1-DCB0-43A3-A253-18418DA4A0D8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5827;p47">
                <a:extLst>
                  <a:ext uri="{FF2B5EF4-FFF2-40B4-BE49-F238E27FC236}">
                    <a16:creationId xmlns:a16="http://schemas.microsoft.com/office/drawing/2014/main" id="{A954740F-08B7-483B-AB3B-7D71AC121EEE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5828;p47">
                <a:extLst>
                  <a:ext uri="{FF2B5EF4-FFF2-40B4-BE49-F238E27FC236}">
                    <a16:creationId xmlns:a16="http://schemas.microsoft.com/office/drawing/2014/main" id="{DE98D0F4-4DF5-4B08-A22A-8AF2D6CE2D13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5829;p47">
                <a:extLst>
                  <a:ext uri="{FF2B5EF4-FFF2-40B4-BE49-F238E27FC236}">
                    <a16:creationId xmlns:a16="http://schemas.microsoft.com/office/drawing/2014/main" id="{AB0D1ED2-3C85-4160-922F-804A30584846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5830;p47">
                <a:extLst>
                  <a:ext uri="{FF2B5EF4-FFF2-40B4-BE49-F238E27FC236}">
                    <a16:creationId xmlns:a16="http://schemas.microsoft.com/office/drawing/2014/main" id="{A16591F3-0772-4094-8AD9-45F4F99CA6A7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5831;p47">
                <a:extLst>
                  <a:ext uri="{FF2B5EF4-FFF2-40B4-BE49-F238E27FC236}">
                    <a16:creationId xmlns:a16="http://schemas.microsoft.com/office/drawing/2014/main" id="{66B0C309-895A-46C5-8C35-B59519BD9D58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5832;p47">
                <a:extLst>
                  <a:ext uri="{FF2B5EF4-FFF2-40B4-BE49-F238E27FC236}">
                    <a16:creationId xmlns:a16="http://schemas.microsoft.com/office/drawing/2014/main" id="{13F9C966-B4D7-4C97-BF63-0BE058939F94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5833;p47">
                <a:extLst>
                  <a:ext uri="{FF2B5EF4-FFF2-40B4-BE49-F238E27FC236}">
                    <a16:creationId xmlns:a16="http://schemas.microsoft.com/office/drawing/2014/main" id="{E3A96013-D1F1-4AF9-807C-56E78F8B1168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5834;p47">
                <a:extLst>
                  <a:ext uri="{FF2B5EF4-FFF2-40B4-BE49-F238E27FC236}">
                    <a16:creationId xmlns:a16="http://schemas.microsoft.com/office/drawing/2014/main" id="{BBB9953A-D44D-432C-9543-B318FD413C04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5835;p47">
                <a:extLst>
                  <a:ext uri="{FF2B5EF4-FFF2-40B4-BE49-F238E27FC236}">
                    <a16:creationId xmlns:a16="http://schemas.microsoft.com/office/drawing/2014/main" id="{B93BF636-74D8-49E7-80C2-0F7A7EF0EF14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5836;p47">
                <a:extLst>
                  <a:ext uri="{FF2B5EF4-FFF2-40B4-BE49-F238E27FC236}">
                    <a16:creationId xmlns:a16="http://schemas.microsoft.com/office/drawing/2014/main" id="{A3FCE07C-E4E3-483C-ADC5-EEA88E2CFB45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5837;p47">
                <a:extLst>
                  <a:ext uri="{FF2B5EF4-FFF2-40B4-BE49-F238E27FC236}">
                    <a16:creationId xmlns:a16="http://schemas.microsoft.com/office/drawing/2014/main" id="{24578A42-2112-4D7D-9C05-4ECBF40E36E1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5838;p47">
                <a:extLst>
                  <a:ext uri="{FF2B5EF4-FFF2-40B4-BE49-F238E27FC236}">
                    <a16:creationId xmlns:a16="http://schemas.microsoft.com/office/drawing/2014/main" id="{BA0014E6-A815-4D59-8D28-EC6C41134E7B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5839;p47">
                <a:extLst>
                  <a:ext uri="{FF2B5EF4-FFF2-40B4-BE49-F238E27FC236}">
                    <a16:creationId xmlns:a16="http://schemas.microsoft.com/office/drawing/2014/main" id="{7E602DA9-500A-4487-8660-69644617DB81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5840;p47">
                <a:extLst>
                  <a:ext uri="{FF2B5EF4-FFF2-40B4-BE49-F238E27FC236}">
                    <a16:creationId xmlns:a16="http://schemas.microsoft.com/office/drawing/2014/main" id="{0543235B-6A2A-414E-BBA2-65080DBEB64F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5841;p47">
                <a:extLst>
                  <a:ext uri="{FF2B5EF4-FFF2-40B4-BE49-F238E27FC236}">
                    <a16:creationId xmlns:a16="http://schemas.microsoft.com/office/drawing/2014/main" id="{55E217F3-92EA-42DA-8495-0C536B978890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5842;p47">
                <a:extLst>
                  <a:ext uri="{FF2B5EF4-FFF2-40B4-BE49-F238E27FC236}">
                    <a16:creationId xmlns:a16="http://schemas.microsoft.com/office/drawing/2014/main" id="{F67351BC-2FF7-4028-B882-0DA49E73E04E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5843;p47">
                <a:extLst>
                  <a:ext uri="{FF2B5EF4-FFF2-40B4-BE49-F238E27FC236}">
                    <a16:creationId xmlns:a16="http://schemas.microsoft.com/office/drawing/2014/main" id="{40ECC85F-7ACF-4D38-8433-1EB90E400AAE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5844;p47">
                <a:extLst>
                  <a:ext uri="{FF2B5EF4-FFF2-40B4-BE49-F238E27FC236}">
                    <a16:creationId xmlns:a16="http://schemas.microsoft.com/office/drawing/2014/main" id="{ED8D09FF-57BB-40FD-8639-7DC1DD7F10FD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5845;p47">
                <a:extLst>
                  <a:ext uri="{FF2B5EF4-FFF2-40B4-BE49-F238E27FC236}">
                    <a16:creationId xmlns:a16="http://schemas.microsoft.com/office/drawing/2014/main" id="{EB2EC98B-352A-424C-859A-43A103A93D46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5846;p47">
                <a:extLst>
                  <a:ext uri="{FF2B5EF4-FFF2-40B4-BE49-F238E27FC236}">
                    <a16:creationId xmlns:a16="http://schemas.microsoft.com/office/drawing/2014/main" id="{2E32BD10-27C5-497F-8939-D74896E374DE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5847;p47">
                <a:extLst>
                  <a:ext uri="{FF2B5EF4-FFF2-40B4-BE49-F238E27FC236}">
                    <a16:creationId xmlns:a16="http://schemas.microsoft.com/office/drawing/2014/main" id="{81F7F173-46FD-46C8-B799-C6C4170BD7CD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5848;p47">
                <a:extLst>
                  <a:ext uri="{FF2B5EF4-FFF2-40B4-BE49-F238E27FC236}">
                    <a16:creationId xmlns:a16="http://schemas.microsoft.com/office/drawing/2014/main" id="{2305A827-2C84-4156-93EA-3421B906B5C1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5849;p47">
                <a:extLst>
                  <a:ext uri="{FF2B5EF4-FFF2-40B4-BE49-F238E27FC236}">
                    <a16:creationId xmlns:a16="http://schemas.microsoft.com/office/drawing/2014/main" id="{E86B4F91-B7E4-4BC7-B58D-A3FECC714CC5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5850;p47">
                <a:extLst>
                  <a:ext uri="{FF2B5EF4-FFF2-40B4-BE49-F238E27FC236}">
                    <a16:creationId xmlns:a16="http://schemas.microsoft.com/office/drawing/2014/main" id="{6DA4D92B-DE22-4124-8C97-D1364E53B8E1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5851;p47">
                <a:extLst>
                  <a:ext uri="{FF2B5EF4-FFF2-40B4-BE49-F238E27FC236}">
                    <a16:creationId xmlns:a16="http://schemas.microsoft.com/office/drawing/2014/main" id="{3EC69650-F33F-4A7D-A1FB-1BD62188E836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5852;p47">
                <a:extLst>
                  <a:ext uri="{FF2B5EF4-FFF2-40B4-BE49-F238E27FC236}">
                    <a16:creationId xmlns:a16="http://schemas.microsoft.com/office/drawing/2014/main" id="{BEB64240-091F-4663-BB15-FDE64F5A1D8B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5853;p47">
                <a:extLst>
                  <a:ext uri="{FF2B5EF4-FFF2-40B4-BE49-F238E27FC236}">
                    <a16:creationId xmlns:a16="http://schemas.microsoft.com/office/drawing/2014/main" id="{E203DFC0-F7A2-464E-95A9-B16CDD9BAA58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5854;p47">
                <a:extLst>
                  <a:ext uri="{FF2B5EF4-FFF2-40B4-BE49-F238E27FC236}">
                    <a16:creationId xmlns:a16="http://schemas.microsoft.com/office/drawing/2014/main" id="{A62E9603-E87E-4587-A49B-07F2DAC1CFBF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5855;p47">
                <a:extLst>
                  <a:ext uri="{FF2B5EF4-FFF2-40B4-BE49-F238E27FC236}">
                    <a16:creationId xmlns:a16="http://schemas.microsoft.com/office/drawing/2014/main" id="{751CAFB7-8606-4935-B64A-F1AE84FA07FB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5856;p47">
                <a:extLst>
                  <a:ext uri="{FF2B5EF4-FFF2-40B4-BE49-F238E27FC236}">
                    <a16:creationId xmlns:a16="http://schemas.microsoft.com/office/drawing/2014/main" id="{20962EB3-705B-4121-9EFC-E4A55B0BB8BD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5857;p47">
                <a:extLst>
                  <a:ext uri="{FF2B5EF4-FFF2-40B4-BE49-F238E27FC236}">
                    <a16:creationId xmlns:a16="http://schemas.microsoft.com/office/drawing/2014/main" id="{1CE411B4-B671-4A6E-B37F-CE6CB1832EF1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5858;p47">
                <a:extLst>
                  <a:ext uri="{FF2B5EF4-FFF2-40B4-BE49-F238E27FC236}">
                    <a16:creationId xmlns:a16="http://schemas.microsoft.com/office/drawing/2014/main" id="{25F1458F-0D05-4250-BC46-B0BABDA95B3C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5859;p47">
                <a:extLst>
                  <a:ext uri="{FF2B5EF4-FFF2-40B4-BE49-F238E27FC236}">
                    <a16:creationId xmlns:a16="http://schemas.microsoft.com/office/drawing/2014/main" id="{4498A651-31F0-4FB0-B5A0-F12C7FEBEA97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5860;p47">
                <a:extLst>
                  <a:ext uri="{FF2B5EF4-FFF2-40B4-BE49-F238E27FC236}">
                    <a16:creationId xmlns:a16="http://schemas.microsoft.com/office/drawing/2014/main" id="{3584F164-8C85-440D-9087-AE915F9955A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5861;p47">
                <a:extLst>
                  <a:ext uri="{FF2B5EF4-FFF2-40B4-BE49-F238E27FC236}">
                    <a16:creationId xmlns:a16="http://schemas.microsoft.com/office/drawing/2014/main" id="{EACE666B-5B53-4406-A739-A5ABC656FB00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5862;p47">
                <a:extLst>
                  <a:ext uri="{FF2B5EF4-FFF2-40B4-BE49-F238E27FC236}">
                    <a16:creationId xmlns:a16="http://schemas.microsoft.com/office/drawing/2014/main" id="{E0CEFE93-C9EA-443E-8BB7-4193A80C2271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5863;p47">
                <a:extLst>
                  <a:ext uri="{FF2B5EF4-FFF2-40B4-BE49-F238E27FC236}">
                    <a16:creationId xmlns:a16="http://schemas.microsoft.com/office/drawing/2014/main" id="{54224030-11CF-43AB-9436-F5800BC05DF1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5864;p47">
                <a:extLst>
                  <a:ext uri="{FF2B5EF4-FFF2-40B4-BE49-F238E27FC236}">
                    <a16:creationId xmlns:a16="http://schemas.microsoft.com/office/drawing/2014/main" id="{7CD2E646-AC86-4941-BBFC-0CD180EC8212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5865;p47">
                <a:extLst>
                  <a:ext uri="{FF2B5EF4-FFF2-40B4-BE49-F238E27FC236}">
                    <a16:creationId xmlns:a16="http://schemas.microsoft.com/office/drawing/2014/main" id="{02076CA6-AED2-43A3-8E9C-756021021D7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5866;p47">
                <a:extLst>
                  <a:ext uri="{FF2B5EF4-FFF2-40B4-BE49-F238E27FC236}">
                    <a16:creationId xmlns:a16="http://schemas.microsoft.com/office/drawing/2014/main" id="{B5184FAF-7F1F-48E4-BFFF-A4BD2AF5A430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5867;p47">
                <a:extLst>
                  <a:ext uri="{FF2B5EF4-FFF2-40B4-BE49-F238E27FC236}">
                    <a16:creationId xmlns:a16="http://schemas.microsoft.com/office/drawing/2014/main" id="{FC74C854-9B45-4BA9-ACE8-9C243A357465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5868;p47">
                <a:extLst>
                  <a:ext uri="{FF2B5EF4-FFF2-40B4-BE49-F238E27FC236}">
                    <a16:creationId xmlns:a16="http://schemas.microsoft.com/office/drawing/2014/main" id="{4C9B67F7-263D-4E92-81B3-7C5C1EFD583A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5869;p47">
                <a:extLst>
                  <a:ext uri="{FF2B5EF4-FFF2-40B4-BE49-F238E27FC236}">
                    <a16:creationId xmlns:a16="http://schemas.microsoft.com/office/drawing/2014/main" id="{53760DB9-9F9B-4064-B7D1-A44B58DF6C96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5870;p47">
                <a:extLst>
                  <a:ext uri="{FF2B5EF4-FFF2-40B4-BE49-F238E27FC236}">
                    <a16:creationId xmlns:a16="http://schemas.microsoft.com/office/drawing/2014/main" id="{452076A7-C021-4760-9E3B-7035E7F00AFE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5871;p47">
                <a:extLst>
                  <a:ext uri="{FF2B5EF4-FFF2-40B4-BE49-F238E27FC236}">
                    <a16:creationId xmlns:a16="http://schemas.microsoft.com/office/drawing/2014/main" id="{11BFF1EB-EDCD-4AA3-95DD-7F4D3837B3E8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5872;p47">
                <a:extLst>
                  <a:ext uri="{FF2B5EF4-FFF2-40B4-BE49-F238E27FC236}">
                    <a16:creationId xmlns:a16="http://schemas.microsoft.com/office/drawing/2014/main" id="{9F036195-5C48-4A46-8432-2FA9EEE94D54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5873;p47">
                <a:extLst>
                  <a:ext uri="{FF2B5EF4-FFF2-40B4-BE49-F238E27FC236}">
                    <a16:creationId xmlns:a16="http://schemas.microsoft.com/office/drawing/2014/main" id="{C7132C08-C467-4423-8607-5643F80388CC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5874;p47">
                <a:extLst>
                  <a:ext uri="{FF2B5EF4-FFF2-40B4-BE49-F238E27FC236}">
                    <a16:creationId xmlns:a16="http://schemas.microsoft.com/office/drawing/2014/main" id="{F47F1233-7948-484F-96A2-4AC11FD9610E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5875;p47">
                <a:extLst>
                  <a:ext uri="{FF2B5EF4-FFF2-40B4-BE49-F238E27FC236}">
                    <a16:creationId xmlns:a16="http://schemas.microsoft.com/office/drawing/2014/main" id="{5350364C-9DF7-47A2-BCEE-FCC16D086A08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5876;p47">
                <a:extLst>
                  <a:ext uri="{FF2B5EF4-FFF2-40B4-BE49-F238E27FC236}">
                    <a16:creationId xmlns:a16="http://schemas.microsoft.com/office/drawing/2014/main" id="{B3E4439E-6773-4BFE-88BF-AE01B4D62A52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5877;p47">
                <a:extLst>
                  <a:ext uri="{FF2B5EF4-FFF2-40B4-BE49-F238E27FC236}">
                    <a16:creationId xmlns:a16="http://schemas.microsoft.com/office/drawing/2014/main" id="{B8ABC234-7A84-4FC3-96C7-0A9DAB87BE5E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5878;p47">
                <a:extLst>
                  <a:ext uri="{FF2B5EF4-FFF2-40B4-BE49-F238E27FC236}">
                    <a16:creationId xmlns:a16="http://schemas.microsoft.com/office/drawing/2014/main" id="{5CC454E9-C94F-4864-A7DA-C0456ECCBC85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5879;p47">
                <a:extLst>
                  <a:ext uri="{FF2B5EF4-FFF2-40B4-BE49-F238E27FC236}">
                    <a16:creationId xmlns:a16="http://schemas.microsoft.com/office/drawing/2014/main" id="{B37D52C1-9AAF-4E0D-8973-BD3A5FF13F4C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5880;p47">
                <a:extLst>
                  <a:ext uri="{FF2B5EF4-FFF2-40B4-BE49-F238E27FC236}">
                    <a16:creationId xmlns:a16="http://schemas.microsoft.com/office/drawing/2014/main" id="{D629F6AC-D322-4D04-AB13-7726779726C9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5881;p47">
                <a:extLst>
                  <a:ext uri="{FF2B5EF4-FFF2-40B4-BE49-F238E27FC236}">
                    <a16:creationId xmlns:a16="http://schemas.microsoft.com/office/drawing/2014/main" id="{EF55F78D-55C5-49B9-B4A2-2B59B80EC8D4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5882;p47">
                <a:extLst>
                  <a:ext uri="{FF2B5EF4-FFF2-40B4-BE49-F238E27FC236}">
                    <a16:creationId xmlns:a16="http://schemas.microsoft.com/office/drawing/2014/main" id="{A6FBFA46-221C-4407-886D-1141AC03E2C6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5883;p47">
                <a:extLst>
                  <a:ext uri="{FF2B5EF4-FFF2-40B4-BE49-F238E27FC236}">
                    <a16:creationId xmlns:a16="http://schemas.microsoft.com/office/drawing/2014/main" id="{7654C925-E4F7-433B-9DE6-DBA4AF54288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5884;p47">
                <a:extLst>
                  <a:ext uri="{FF2B5EF4-FFF2-40B4-BE49-F238E27FC236}">
                    <a16:creationId xmlns:a16="http://schemas.microsoft.com/office/drawing/2014/main" id="{9440E61C-C540-416C-83B1-FA502D4657DC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5885;p47">
                <a:extLst>
                  <a:ext uri="{FF2B5EF4-FFF2-40B4-BE49-F238E27FC236}">
                    <a16:creationId xmlns:a16="http://schemas.microsoft.com/office/drawing/2014/main" id="{C375554F-BCDB-43EE-8F8F-65AC6D81163D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5886;p47">
                <a:extLst>
                  <a:ext uri="{FF2B5EF4-FFF2-40B4-BE49-F238E27FC236}">
                    <a16:creationId xmlns:a16="http://schemas.microsoft.com/office/drawing/2014/main" id="{F293A95B-4123-4F2A-A359-50635C987DE4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5887;p47">
                <a:extLst>
                  <a:ext uri="{FF2B5EF4-FFF2-40B4-BE49-F238E27FC236}">
                    <a16:creationId xmlns:a16="http://schemas.microsoft.com/office/drawing/2014/main" id="{8FC90C89-ED62-4844-91FC-4618B40252BC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5888;p47">
                <a:extLst>
                  <a:ext uri="{FF2B5EF4-FFF2-40B4-BE49-F238E27FC236}">
                    <a16:creationId xmlns:a16="http://schemas.microsoft.com/office/drawing/2014/main" id="{555F1DCA-D26E-4F3E-A919-55931A6C7325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5889;p47">
                <a:extLst>
                  <a:ext uri="{FF2B5EF4-FFF2-40B4-BE49-F238E27FC236}">
                    <a16:creationId xmlns:a16="http://schemas.microsoft.com/office/drawing/2014/main" id="{3B786CFD-6C10-4823-A8BC-564D6A74C0CD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5890;p47">
                <a:extLst>
                  <a:ext uri="{FF2B5EF4-FFF2-40B4-BE49-F238E27FC236}">
                    <a16:creationId xmlns:a16="http://schemas.microsoft.com/office/drawing/2014/main" id="{B2BABE9A-E405-48B3-B82D-A34EAC73A163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5891;p47">
                <a:extLst>
                  <a:ext uri="{FF2B5EF4-FFF2-40B4-BE49-F238E27FC236}">
                    <a16:creationId xmlns:a16="http://schemas.microsoft.com/office/drawing/2014/main" id="{11886DFC-CC42-4B7D-AD7E-DB7CF923FF3F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5892;p47">
                <a:extLst>
                  <a:ext uri="{FF2B5EF4-FFF2-40B4-BE49-F238E27FC236}">
                    <a16:creationId xmlns:a16="http://schemas.microsoft.com/office/drawing/2014/main" id="{154129B2-9CFC-49AE-A673-EC5101035314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5893;p47">
                <a:extLst>
                  <a:ext uri="{FF2B5EF4-FFF2-40B4-BE49-F238E27FC236}">
                    <a16:creationId xmlns:a16="http://schemas.microsoft.com/office/drawing/2014/main" id="{938A0699-5739-45FE-97F0-189FA1AA5DD9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5894;p47">
                <a:extLst>
                  <a:ext uri="{FF2B5EF4-FFF2-40B4-BE49-F238E27FC236}">
                    <a16:creationId xmlns:a16="http://schemas.microsoft.com/office/drawing/2014/main" id="{E5BCA225-2EE4-4203-B0FA-BD7897C58213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5895;p47">
                <a:extLst>
                  <a:ext uri="{FF2B5EF4-FFF2-40B4-BE49-F238E27FC236}">
                    <a16:creationId xmlns:a16="http://schemas.microsoft.com/office/drawing/2014/main" id="{4609A377-09C5-4F82-921F-D57BAE4C72F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5896;p47">
                <a:extLst>
                  <a:ext uri="{FF2B5EF4-FFF2-40B4-BE49-F238E27FC236}">
                    <a16:creationId xmlns:a16="http://schemas.microsoft.com/office/drawing/2014/main" id="{7E1A26AC-8493-41B0-B4C0-E148372017A5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5897;p47">
                <a:extLst>
                  <a:ext uri="{FF2B5EF4-FFF2-40B4-BE49-F238E27FC236}">
                    <a16:creationId xmlns:a16="http://schemas.microsoft.com/office/drawing/2014/main" id="{241C1ADC-4316-4291-B687-86291B8BB648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5898;p47">
                <a:extLst>
                  <a:ext uri="{FF2B5EF4-FFF2-40B4-BE49-F238E27FC236}">
                    <a16:creationId xmlns:a16="http://schemas.microsoft.com/office/drawing/2014/main" id="{A4A22724-2CF1-481D-A895-38D3F59BE2B0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5899;p47">
                <a:extLst>
                  <a:ext uri="{FF2B5EF4-FFF2-40B4-BE49-F238E27FC236}">
                    <a16:creationId xmlns:a16="http://schemas.microsoft.com/office/drawing/2014/main" id="{9534A601-78A9-4541-8091-B9939B4A70F2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5900;p47">
                <a:extLst>
                  <a:ext uri="{FF2B5EF4-FFF2-40B4-BE49-F238E27FC236}">
                    <a16:creationId xmlns:a16="http://schemas.microsoft.com/office/drawing/2014/main" id="{9475A7B0-C2DF-4E56-8534-0BCAF5789E4C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5901;p47">
                <a:extLst>
                  <a:ext uri="{FF2B5EF4-FFF2-40B4-BE49-F238E27FC236}">
                    <a16:creationId xmlns:a16="http://schemas.microsoft.com/office/drawing/2014/main" id="{0BCD9C69-A8EB-43B3-9FA4-2C80A1E39FA2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5902;p47">
                <a:extLst>
                  <a:ext uri="{FF2B5EF4-FFF2-40B4-BE49-F238E27FC236}">
                    <a16:creationId xmlns:a16="http://schemas.microsoft.com/office/drawing/2014/main" id="{AC6B0331-3906-4F94-95E9-19528B48D8BF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5903;p47">
                <a:extLst>
                  <a:ext uri="{FF2B5EF4-FFF2-40B4-BE49-F238E27FC236}">
                    <a16:creationId xmlns:a16="http://schemas.microsoft.com/office/drawing/2014/main" id="{0F031D25-7AE5-4C7C-B368-F6DEAA84B76D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5904;p47">
                <a:extLst>
                  <a:ext uri="{FF2B5EF4-FFF2-40B4-BE49-F238E27FC236}">
                    <a16:creationId xmlns:a16="http://schemas.microsoft.com/office/drawing/2014/main" id="{9BF2F0C5-6A0B-4187-82D4-33167DA57789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5905;p47">
                <a:extLst>
                  <a:ext uri="{FF2B5EF4-FFF2-40B4-BE49-F238E27FC236}">
                    <a16:creationId xmlns:a16="http://schemas.microsoft.com/office/drawing/2014/main" id="{305373DF-C774-415A-9DC5-B8CB0AD30F5A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5906;p47">
                <a:extLst>
                  <a:ext uri="{FF2B5EF4-FFF2-40B4-BE49-F238E27FC236}">
                    <a16:creationId xmlns:a16="http://schemas.microsoft.com/office/drawing/2014/main" id="{599F93E7-01D8-43D8-B754-5CCD14C381D1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5907;p47">
                <a:extLst>
                  <a:ext uri="{FF2B5EF4-FFF2-40B4-BE49-F238E27FC236}">
                    <a16:creationId xmlns:a16="http://schemas.microsoft.com/office/drawing/2014/main" id="{DD3DF244-7BCE-4C00-8AA4-B0F4B7322404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5908;p47">
                <a:extLst>
                  <a:ext uri="{FF2B5EF4-FFF2-40B4-BE49-F238E27FC236}">
                    <a16:creationId xmlns:a16="http://schemas.microsoft.com/office/drawing/2014/main" id="{D0D6F8DD-3C40-4B64-8DE8-C6E1FB8E8D7B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5909;p47">
                <a:extLst>
                  <a:ext uri="{FF2B5EF4-FFF2-40B4-BE49-F238E27FC236}">
                    <a16:creationId xmlns:a16="http://schemas.microsoft.com/office/drawing/2014/main" id="{F7D6D032-2731-4E3E-856D-4311432AA84A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5910;p47">
                <a:extLst>
                  <a:ext uri="{FF2B5EF4-FFF2-40B4-BE49-F238E27FC236}">
                    <a16:creationId xmlns:a16="http://schemas.microsoft.com/office/drawing/2014/main" id="{1C54A0A7-7B78-4496-8207-6179E81CE5D2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5911;p47">
                <a:extLst>
                  <a:ext uri="{FF2B5EF4-FFF2-40B4-BE49-F238E27FC236}">
                    <a16:creationId xmlns:a16="http://schemas.microsoft.com/office/drawing/2014/main" id="{D2CB24F0-A6B6-43B0-B1CD-34155DAA4719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5912;p47">
                <a:extLst>
                  <a:ext uri="{FF2B5EF4-FFF2-40B4-BE49-F238E27FC236}">
                    <a16:creationId xmlns:a16="http://schemas.microsoft.com/office/drawing/2014/main" id="{B968A500-E160-4760-830F-84FBAC4A2799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5913;p47">
                <a:extLst>
                  <a:ext uri="{FF2B5EF4-FFF2-40B4-BE49-F238E27FC236}">
                    <a16:creationId xmlns:a16="http://schemas.microsoft.com/office/drawing/2014/main" id="{6E599DF0-9660-4813-8AAC-5B8A2FF9B0BD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5914;p47">
                <a:extLst>
                  <a:ext uri="{FF2B5EF4-FFF2-40B4-BE49-F238E27FC236}">
                    <a16:creationId xmlns:a16="http://schemas.microsoft.com/office/drawing/2014/main" id="{0FD55669-FE12-4FC3-A7FC-23AA5115415D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5915;p47">
                <a:extLst>
                  <a:ext uri="{FF2B5EF4-FFF2-40B4-BE49-F238E27FC236}">
                    <a16:creationId xmlns:a16="http://schemas.microsoft.com/office/drawing/2014/main" id="{99FEDAFC-63B1-4D86-863D-89F403664A22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5916;p47">
                <a:extLst>
                  <a:ext uri="{FF2B5EF4-FFF2-40B4-BE49-F238E27FC236}">
                    <a16:creationId xmlns:a16="http://schemas.microsoft.com/office/drawing/2014/main" id="{BBAF0768-F940-42F8-B692-59F5D060F6FB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5917;p47">
                <a:extLst>
                  <a:ext uri="{FF2B5EF4-FFF2-40B4-BE49-F238E27FC236}">
                    <a16:creationId xmlns:a16="http://schemas.microsoft.com/office/drawing/2014/main" id="{88525388-9242-4EF8-B349-FE273DB9A9D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5918;p47">
                <a:extLst>
                  <a:ext uri="{FF2B5EF4-FFF2-40B4-BE49-F238E27FC236}">
                    <a16:creationId xmlns:a16="http://schemas.microsoft.com/office/drawing/2014/main" id="{EB5EBAD2-4203-4DBF-BD45-276FDB420150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5919;p47">
                <a:extLst>
                  <a:ext uri="{FF2B5EF4-FFF2-40B4-BE49-F238E27FC236}">
                    <a16:creationId xmlns:a16="http://schemas.microsoft.com/office/drawing/2014/main" id="{2EFE4CED-C011-4B36-A292-86D32619F70C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5920;p47">
                <a:extLst>
                  <a:ext uri="{FF2B5EF4-FFF2-40B4-BE49-F238E27FC236}">
                    <a16:creationId xmlns:a16="http://schemas.microsoft.com/office/drawing/2014/main" id="{A048A5D9-CA7F-47F8-81BF-1E601E6C63AB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5921;p47">
                <a:extLst>
                  <a:ext uri="{FF2B5EF4-FFF2-40B4-BE49-F238E27FC236}">
                    <a16:creationId xmlns:a16="http://schemas.microsoft.com/office/drawing/2014/main" id="{3F99D929-B685-4E98-A843-7DFE8B470129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5922;p47">
                <a:extLst>
                  <a:ext uri="{FF2B5EF4-FFF2-40B4-BE49-F238E27FC236}">
                    <a16:creationId xmlns:a16="http://schemas.microsoft.com/office/drawing/2014/main" id="{88A15B9D-C17F-43AB-A55E-365D36556E55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5923;p47">
                <a:extLst>
                  <a:ext uri="{FF2B5EF4-FFF2-40B4-BE49-F238E27FC236}">
                    <a16:creationId xmlns:a16="http://schemas.microsoft.com/office/drawing/2014/main" id="{5612BF4D-9E20-49AC-B3F1-A9B962256D15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5924;p47">
                <a:extLst>
                  <a:ext uri="{FF2B5EF4-FFF2-40B4-BE49-F238E27FC236}">
                    <a16:creationId xmlns:a16="http://schemas.microsoft.com/office/drawing/2014/main" id="{C545A328-17D9-49C4-A182-1514F77DC03F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5925;p47">
                <a:extLst>
                  <a:ext uri="{FF2B5EF4-FFF2-40B4-BE49-F238E27FC236}">
                    <a16:creationId xmlns:a16="http://schemas.microsoft.com/office/drawing/2014/main" id="{8C39A8B6-3621-47F5-B873-1654C7512A8D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5926;p47">
                <a:extLst>
                  <a:ext uri="{FF2B5EF4-FFF2-40B4-BE49-F238E27FC236}">
                    <a16:creationId xmlns:a16="http://schemas.microsoft.com/office/drawing/2014/main" id="{2E42549B-CACF-4F2A-9215-D03A294A9FE2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5927;p47">
                <a:extLst>
                  <a:ext uri="{FF2B5EF4-FFF2-40B4-BE49-F238E27FC236}">
                    <a16:creationId xmlns:a16="http://schemas.microsoft.com/office/drawing/2014/main" id="{2F01BA30-5607-4FA8-AB5B-39DD3E17C549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5928;p47">
                <a:extLst>
                  <a:ext uri="{FF2B5EF4-FFF2-40B4-BE49-F238E27FC236}">
                    <a16:creationId xmlns:a16="http://schemas.microsoft.com/office/drawing/2014/main" id="{357D6286-80C4-42BB-96FF-16A54DAF6C3C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5929;p47">
                <a:extLst>
                  <a:ext uri="{FF2B5EF4-FFF2-40B4-BE49-F238E27FC236}">
                    <a16:creationId xmlns:a16="http://schemas.microsoft.com/office/drawing/2014/main" id="{601D4797-29AA-4BDA-B079-09EBA8CCFE8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5930;p47">
                <a:extLst>
                  <a:ext uri="{FF2B5EF4-FFF2-40B4-BE49-F238E27FC236}">
                    <a16:creationId xmlns:a16="http://schemas.microsoft.com/office/drawing/2014/main" id="{D07C7AA7-87FF-46FB-A030-9D540AFACE30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5931;p47">
                <a:extLst>
                  <a:ext uri="{FF2B5EF4-FFF2-40B4-BE49-F238E27FC236}">
                    <a16:creationId xmlns:a16="http://schemas.microsoft.com/office/drawing/2014/main" id="{70A9DD27-1DB5-41A7-BB04-A84342373E3F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5932;p47">
                <a:extLst>
                  <a:ext uri="{FF2B5EF4-FFF2-40B4-BE49-F238E27FC236}">
                    <a16:creationId xmlns:a16="http://schemas.microsoft.com/office/drawing/2014/main" id="{8517F4D8-F9D0-48F7-9DFE-F5CE07EDC1AD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5933;p47">
                <a:extLst>
                  <a:ext uri="{FF2B5EF4-FFF2-40B4-BE49-F238E27FC236}">
                    <a16:creationId xmlns:a16="http://schemas.microsoft.com/office/drawing/2014/main" id="{3EE8862E-9A13-4D26-873B-7CF183AF0BC0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5934;p47">
                <a:extLst>
                  <a:ext uri="{FF2B5EF4-FFF2-40B4-BE49-F238E27FC236}">
                    <a16:creationId xmlns:a16="http://schemas.microsoft.com/office/drawing/2014/main" id="{998DC5CF-A650-4996-A034-961D807C2A74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5935;p47">
                <a:extLst>
                  <a:ext uri="{FF2B5EF4-FFF2-40B4-BE49-F238E27FC236}">
                    <a16:creationId xmlns:a16="http://schemas.microsoft.com/office/drawing/2014/main" id="{4DB4BF51-8FD8-4332-8235-40E619DFAFB7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5936;p47">
                <a:extLst>
                  <a:ext uri="{FF2B5EF4-FFF2-40B4-BE49-F238E27FC236}">
                    <a16:creationId xmlns:a16="http://schemas.microsoft.com/office/drawing/2014/main" id="{9D0EEA71-15D8-4DB9-8DA8-F89F7A309B16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5" name="Google Shape;5937;p47">
              <a:extLst>
                <a:ext uri="{FF2B5EF4-FFF2-40B4-BE49-F238E27FC236}">
                  <a16:creationId xmlns:a16="http://schemas.microsoft.com/office/drawing/2014/main" id="{A57D892A-2AC1-4A3E-9501-FD9031A3FDAC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1180" name="مربع نص 1179">
            <a:extLst>
              <a:ext uri="{FF2B5EF4-FFF2-40B4-BE49-F238E27FC236}">
                <a16:creationId xmlns:a16="http://schemas.microsoft.com/office/drawing/2014/main" id="{E74FDCCF-5124-4201-9C9B-F8C06367CAFA}"/>
              </a:ext>
            </a:extLst>
          </p:cNvPr>
          <p:cNvSpPr txBox="1"/>
          <p:nvPr/>
        </p:nvSpPr>
        <p:spPr>
          <a:xfrm>
            <a:off x="5334000" y="2137236"/>
            <a:ext cx="3018545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FAEFDE"/>
                </a:solidFill>
              </a:rPr>
              <a:t>the clownfish and the anemone</a:t>
            </a:r>
            <a:endParaRPr lang="ar-SA" dirty="0">
              <a:solidFill>
                <a:srgbClr val="FAEFDE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صورة 238">
            <a:extLst>
              <a:ext uri="{FF2B5EF4-FFF2-40B4-BE49-F238E27FC236}">
                <a16:creationId xmlns:a16="http://schemas.microsoft.com/office/drawing/2014/main" id="{35E98CE4-82CC-4F64-84E1-542DF5E0F53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31429" t="27937" r="33697" b="7973"/>
          <a:stretch/>
        </p:blipFill>
        <p:spPr>
          <a:xfrm>
            <a:off x="0" y="0"/>
            <a:ext cx="4579684" cy="5143500"/>
          </a:xfrm>
          <a:prstGeom prst="rect">
            <a:avLst/>
          </a:prstGeom>
          <a:effectLst>
            <a:glow rad="63500">
              <a:schemeClr val="accent2">
                <a:satMod val="175000"/>
                <a:alpha val="40000"/>
              </a:schemeClr>
            </a:glow>
          </a:effectLst>
        </p:spPr>
      </p:pic>
      <p:pic>
        <p:nvPicPr>
          <p:cNvPr id="109" name="Picture 3">
            <a:extLst>
              <a:ext uri="{FF2B5EF4-FFF2-40B4-BE49-F238E27FC236}">
                <a16:creationId xmlns:a16="http://schemas.microsoft.com/office/drawing/2014/main" id="{611DA38F-B06D-4692-A4C8-21C34DE932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0"/>
            <a:ext cx="4546973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مستطيل 110">
            <a:extLst>
              <a:ext uri="{FF2B5EF4-FFF2-40B4-BE49-F238E27FC236}">
                <a16:creationId xmlns:a16="http://schemas.microsoft.com/office/drawing/2014/main" id="{11FF1A29-AF52-4698-9008-89C3D866D9B1}"/>
              </a:ext>
            </a:extLst>
          </p:cNvPr>
          <p:cNvSpPr/>
          <p:nvPr/>
        </p:nvSpPr>
        <p:spPr>
          <a:xfrm>
            <a:off x="4584701" y="1816100"/>
            <a:ext cx="4559299" cy="3327400"/>
          </a:xfrm>
          <a:prstGeom prst="rect">
            <a:avLst/>
          </a:prstGeom>
          <a:solidFill>
            <a:schemeClr val="accent1">
              <a:alpha val="8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algn="ctr"/>
            <a:endParaRPr lang="en-US" sz="2400" b="1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5" name="فقاعة الكلام: مستطيلة مستديرة الزوايا 4">
            <a:extLst>
              <a:ext uri="{FF2B5EF4-FFF2-40B4-BE49-F238E27FC236}">
                <a16:creationId xmlns:a16="http://schemas.microsoft.com/office/drawing/2014/main" id="{A7A12C4E-84DF-4B8D-BFC2-EEB9B38BB001}"/>
              </a:ext>
            </a:extLst>
          </p:cNvPr>
          <p:cNvSpPr/>
          <p:nvPr/>
        </p:nvSpPr>
        <p:spPr>
          <a:xfrm>
            <a:off x="5257747" y="1955427"/>
            <a:ext cx="2552700" cy="546100"/>
          </a:xfrm>
          <a:prstGeom prst="wedgeRoundRectCallout">
            <a:avLst>
              <a:gd name="adj1" fmla="val -72418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What is the title?</a:t>
            </a:r>
            <a:endParaRPr lang="ar-SA" b="1" dirty="0"/>
          </a:p>
        </p:txBody>
      </p:sp>
      <p:sp>
        <p:nvSpPr>
          <p:cNvPr id="12" name="مستطيل 11">
            <a:extLst>
              <a:ext uri="{FF2B5EF4-FFF2-40B4-BE49-F238E27FC236}">
                <a16:creationId xmlns:a16="http://schemas.microsoft.com/office/drawing/2014/main" id="{D3ED0D67-4F3E-40F7-AF16-6EBB126F7E23}"/>
              </a:ext>
            </a:extLst>
          </p:cNvPr>
          <p:cNvSpPr/>
          <p:nvPr/>
        </p:nvSpPr>
        <p:spPr>
          <a:xfrm>
            <a:off x="278241" y="53788"/>
            <a:ext cx="4108915" cy="399570"/>
          </a:xfrm>
          <a:prstGeom prst="rect">
            <a:avLst/>
          </a:prstGeom>
          <a:noFill/>
          <a:ln w="57150">
            <a:solidFill>
              <a:schemeClr val="accent2">
                <a:lumMod val="90000"/>
                <a:lumOff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 dirty="0"/>
          </a:p>
        </p:txBody>
      </p:sp>
      <p:sp>
        <p:nvSpPr>
          <p:cNvPr id="13" name="فقاعة الكلام: مستطيلة مستديرة الزوايا 12">
            <a:extLst>
              <a:ext uri="{FF2B5EF4-FFF2-40B4-BE49-F238E27FC236}">
                <a16:creationId xmlns:a16="http://schemas.microsoft.com/office/drawing/2014/main" id="{7EE8A7E5-AC38-46B1-B2F1-86616A768BF1}"/>
              </a:ext>
            </a:extLst>
          </p:cNvPr>
          <p:cNvSpPr/>
          <p:nvPr/>
        </p:nvSpPr>
        <p:spPr>
          <a:xfrm>
            <a:off x="5110468" y="2722548"/>
            <a:ext cx="3165235" cy="546100"/>
          </a:xfrm>
          <a:prstGeom prst="wedgeRoundRectCallout">
            <a:avLst>
              <a:gd name="adj1" fmla="val -65028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many paragraphs are there?</a:t>
            </a:r>
            <a:endParaRPr lang="ar-SA" b="1" dirty="0"/>
          </a:p>
        </p:txBody>
      </p:sp>
      <p:sp>
        <p:nvSpPr>
          <p:cNvPr id="14" name="Oval 14">
            <a:extLst>
              <a:ext uri="{FF2B5EF4-FFF2-40B4-BE49-F238E27FC236}">
                <a16:creationId xmlns:a16="http://schemas.microsoft.com/office/drawing/2014/main" id="{196A1693-03F8-4B04-A57E-70670263FA60}"/>
              </a:ext>
            </a:extLst>
          </p:cNvPr>
          <p:cNvSpPr/>
          <p:nvPr/>
        </p:nvSpPr>
        <p:spPr>
          <a:xfrm>
            <a:off x="195707" y="595138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7C795832-CAD9-40C7-A762-EE6E99D681F9}"/>
              </a:ext>
            </a:extLst>
          </p:cNvPr>
          <p:cNvSpPr/>
          <p:nvPr/>
        </p:nvSpPr>
        <p:spPr>
          <a:xfrm>
            <a:off x="188023" y="1148388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sp>
        <p:nvSpPr>
          <p:cNvPr id="16" name="Oval 14">
            <a:extLst>
              <a:ext uri="{FF2B5EF4-FFF2-40B4-BE49-F238E27FC236}">
                <a16:creationId xmlns:a16="http://schemas.microsoft.com/office/drawing/2014/main" id="{2C7C5B3E-7CF5-451D-BBAB-0A286196B7F5}"/>
              </a:ext>
            </a:extLst>
          </p:cNvPr>
          <p:cNvSpPr/>
          <p:nvPr/>
        </p:nvSpPr>
        <p:spPr>
          <a:xfrm>
            <a:off x="134235" y="2300993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17" name="Oval 14">
            <a:extLst>
              <a:ext uri="{FF2B5EF4-FFF2-40B4-BE49-F238E27FC236}">
                <a16:creationId xmlns:a16="http://schemas.microsoft.com/office/drawing/2014/main" id="{2F9C0931-481B-4FE8-9241-5A1B16D7A405}"/>
              </a:ext>
            </a:extLst>
          </p:cNvPr>
          <p:cNvSpPr/>
          <p:nvPr/>
        </p:nvSpPr>
        <p:spPr>
          <a:xfrm>
            <a:off x="2431761" y="3545806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4</a:t>
            </a:r>
          </a:p>
        </p:txBody>
      </p:sp>
      <p:sp>
        <p:nvSpPr>
          <p:cNvPr id="18" name="Oval 14">
            <a:extLst>
              <a:ext uri="{FF2B5EF4-FFF2-40B4-BE49-F238E27FC236}">
                <a16:creationId xmlns:a16="http://schemas.microsoft.com/office/drawing/2014/main" id="{289AAFF2-0273-447D-97E3-63633C95CEF5}"/>
              </a:ext>
            </a:extLst>
          </p:cNvPr>
          <p:cNvSpPr/>
          <p:nvPr/>
        </p:nvSpPr>
        <p:spPr>
          <a:xfrm>
            <a:off x="180339" y="4552414"/>
            <a:ext cx="305410" cy="283284"/>
          </a:xfrm>
          <a:prstGeom prst="ellipse">
            <a:avLst/>
          </a:prstGeom>
          <a:ln/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5</a:t>
            </a:r>
          </a:p>
        </p:txBody>
      </p:sp>
      <p:sp>
        <p:nvSpPr>
          <p:cNvPr id="19" name="Oval 14">
            <a:extLst>
              <a:ext uri="{FF2B5EF4-FFF2-40B4-BE49-F238E27FC236}">
                <a16:creationId xmlns:a16="http://schemas.microsoft.com/office/drawing/2014/main" id="{11168A9D-BC00-4778-9550-6B3C3BC58124}"/>
              </a:ext>
            </a:extLst>
          </p:cNvPr>
          <p:cNvSpPr/>
          <p:nvPr/>
        </p:nvSpPr>
        <p:spPr>
          <a:xfrm>
            <a:off x="4760023" y="1463433"/>
            <a:ext cx="305410" cy="283284"/>
          </a:xfrm>
          <a:prstGeom prst="ellipse">
            <a:avLst/>
          </a:prstGeom>
          <a:solidFill>
            <a:schemeClr val="accent2">
              <a:lumMod val="90000"/>
              <a:lumOff val="1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6</a:t>
            </a:r>
          </a:p>
        </p:txBody>
      </p:sp>
      <p:sp>
        <p:nvSpPr>
          <p:cNvPr id="20" name="فقاعة الكلام: مستطيلة مستديرة الزوايا 19">
            <a:extLst>
              <a:ext uri="{FF2B5EF4-FFF2-40B4-BE49-F238E27FC236}">
                <a16:creationId xmlns:a16="http://schemas.microsoft.com/office/drawing/2014/main" id="{873AADCC-FCF9-4D98-9997-8C9ACB852E2A}"/>
              </a:ext>
            </a:extLst>
          </p:cNvPr>
          <p:cNvSpPr/>
          <p:nvPr/>
        </p:nvSpPr>
        <p:spPr>
          <a:xfrm>
            <a:off x="5132239" y="3528092"/>
            <a:ext cx="3165235" cy="546100"/>
          </a:xfrm>
          <a:prstGeom prst="wedgeRoundRectCallout">
            <a:avLst>
              <a:gd name="adj1" fmla="val -64300"/>
              <a:gd name="adj2" fmla="val 24203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How many pictures are there?</a:t>
            </a:r>
            <a:endParaRPr lang="ar-SA" b="1" dirty="0"/>
          </a:p>
        </p:txBody>
      </p:sp>
      <p:sp>
        <p:nvSpPr>
          <p:cNvPr id="21" name="Oval 14">
            <a:extLst>
              <a:ext uri="{FF2B5EF4-FFF2-40B4-BE49-F238E27FC236}">
                <a16:creationId xmlns:a16="http://schemas.microsoft.com/office/drawing/2014/main" id="{02D8BCC4-12BA-47F7-B693-AE21916126AC}"/>
              </a:ext>
            </a:extLst>
          </p:cNvPr>
          <p:cNvSpPr/>
          <p:nvPr/>
        </p:nvSpPr>
        <p:spPr>
          <a:xfrm>
            <a:off x="2899206" y="755222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1</a:t>
            </a:r>
          </a:p>
        </p:txBody>
      </p:sp>
      <p:sp>
        <p:nvSpPr>
          <p:cNvPr id="22" name="Oval 14">
            <a:extLst>
              <a:ext uri="{FF2B5EF4-FFF2-40B4-BE49-F238E27FC236}">
                <a16:creationId xmlns:a16="http://schemas.microsoft.com/office/drawing/2014/main" id="{C273669D-B893-46D2-BCC4-BDE2CF75B2DE}"/>
              </a:ext>
            </a:extLst>
          </p:cNvPr>
          <p:cNvSpPr/>
          <p:nvPr/>
        </p:nvSpPr>
        <p:spPr>
          <a:xfrm>
            <a:off x="446718" y="3074519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2</a:t>
            </a:r>
          </a:p>
        </p:txBody>
      </p:sp>
      <p:sp>
        <p:nvSpPr>
          <p:cNvPr id="23" name="Oval 14">
            <a:extLst>
              <a:ext uri="{FF2B5EF4-FFF2-40B4-BE49-F238E27FC236}">
                <a16:creationId xmlns:a16="http://schemas.microsoft.com/office/drawing/2014/main" id="{38BEAA77-0525-4FF8-834A-31442D6F34F0}"/>
              </a:ext>
            </a:extLst>
          </p:cNvPr>
          <p:cNvSpPr/>
          <p:nvPr/>
        </p:nvSpPr>
        <p:spPr>
          <a:xfrm>
            <a:off x="4880406" y="400476"/>
            <a:ext cx="305410" cy="283284"/>
          </a:xfrm>
          <a:prstGeom prst="ellipse">
            <a:avLst/>
          </a:prstGeom>
          <a:solidFill>
            <a:srgbClr val="006600"/>
          </a:solidFill>
          <a:ln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b="1" dirty="0"/>
              <a:t>3</a:t>
            </a:r>
          </a:p>
        </p:txBody>
      </p:sp>
      <p:sp>
        <p:nvSpPr>
          <p:cNvPr id="24" name="فقاعة الكلام: مستطيلة مستديرة الزوايا 23">
            <a:extLst>
              <a:ext uri="{FF2B5EF4-FFF2-40B4-BE49-F238E27FC236}">
                <a16:creationId xmlns:a16="http://schemas.microsoft.com/office/drawing/2014/main" id="{4B0225B1-EB11-4345-B192-2CFB10611A7C}"/>
              </a:ext>
            </a:extLst>
          </p:cNvPr>
          <p:cNvSpPr/>
          <p:nvPr/>
        </p:nvSpPr>
        <p:spPr>
          <a:xfrm>
            <a:off x="5048410" y="4273442"/>
            <a:ext cx="3941909" cy="546100"/>
          </a:xfrm>
          <a:prstGeom prst="wedgeRoundRectCallout">
            <a:avLst>
              <a:gd name="adj1" fmla="val -60277"/>
              <a:gd name="adj2" fmla="val 17168"/>
              <a:gd name="adj3" fmla="val 16667"/>
            </a:avLst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r>
              <a:rPr lang="en-US" b="1" dirty="0"/>
              <a:t>Do you think animals ever </a:t>
            </a:r>
          </a:p>
          <a:p>
            <a:pPr algn="ctr"/>
            <a:r>
              <a:rPr lang="en-US" b="1" dirty="0"/>
              <a:t>form partnerships to help one another?</a:t>
            </a:r>
            <a:endParaRPr lang="ar-SA" b="1" dirty="0"/>
          </a:p>
        </p:txBody>
      </p:sp>
    </p:spTree>
    <p:extLst>
      <p:ext uri="{BB962C8B-B14F-4D97-AF65-F5344CB8AC3E}">
        <p14:creationId xmlns:p14="http://schemas.microsoft.com/office/powerpoint/2010/main" val="344314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9" name="صورة 238">
            <a:extLst>
              <a:ext uri="{FF2B5EF4-FFF2-40B4-BE49-F238E27FC236}">
                <a16:creationId xmlns:a16="http://schemas.microsoft.com/office/drawing/2014/main" id="{35E98CE4-82CC-4F64-84E1-542DF5E0F53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1429" t="27937" r="33697" b="7973"/>
          <a:stretch/>
        </p:blipFill>
        <p:spPr>
          <a:xfrm>
            <a:off x="0" y="0"/>
            <a:ext cx="4579684" cy="5143500"/>
          </a:xfrm>
          <a:prstGeom prst="rect">
            <a:avLst/>
          </a:prstGeom>
        </p:spPr>
      </p:pic>
      <p:pic>
        <p:nvPicPr>
          <p:cNvPr id="109" name="Picture 3">
            <a:extLst>
              <a:ext uri="{FF2B5EF4-FFF2-40B4-BE49-F238E27FC236}">
                <a16:creationId xmlns:a16="http://schemas.microsoft.com/office/drawing/2014/main" id="{611DA38F-B06D-4692-A4C8-21C34DE932D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61" t="12552" r="49539" b="9784"/>
          <a:stretch/>
        </p:blipFill>
        <p:spPr bwMode="auto">
          <a:xfrm>
            <a:off x="4597027" y="0"/>
            <a:ext cx="4546973" cy="5143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" name="مستطيل 110">
            <a:extLst>
              <a:ext uri="{FF2B5EF4-FFF2-40B4-BE49-F238E27FC236}">
                <a16:creationId xmlns:a16="http://schemas.microsoft.com/office/drawing/2014/main" id="{11FF1A29-AF52-4698-9008-89C3D866D9B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accent1">
              <a:alpha val="8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ar-SA"/>
          </a:p>
        </p:txBody>
      </p:sp>
      <p:pic>
        <p:nvPicPr>
          <p:cNvPr id="7" name="MG Bk 5 F-SA_2021_1-09">
            <a:hlinkClick r:id="" action="ppaction://media"/>
            <a:extLst>
              <a:ext uri="{FF2B5EF4-FFF2-40B4-BE49-F238E27FC236}">
                <a16:creationId xmlns:a16="http://schemas.microsoft.com/office/drawing/2014/main" id="{43CD1F07-A3B9-4186-8A3D-C18F4F0BA9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3734440" y="1267866"/>
            <a:ext cx="960506" cy="960504"/>
          </a:xfrm>
          <a:prstGeom prst="rect">
            <a:avLst/>
          </a:prstGeom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</p:pic>
      <p:grpSp>
        <p:nvGrpSpPr>
          <p:cNvPr id="114" name="Google Shape;5550;p47">
            <a:extLst>
              <a:ext uri="{FF2B5EF4-FFF2-40B4-BE49-F238E27FC236}">
                <a16:creationId xmlns:a16="http://schemas.microsoft.com/office/drawing/2014/main" id="{26E2F76D-3EAF-4B15-A2AA-7CC548FF9606}"/>
              </a:ext>
            </a:extLst>
          </p:cNvPr>
          <p:cNvGrpSpPr/>
          <p:nvPr/>
        </p:nvGrpSpPr>
        <p:grpSpPr>
          <a:xfrm>
            <a:off x="1383125" y="3503919"/>
            <a:ext cx="6078071" cy="906715"/>
            <a:chOff x="2371398" y="1967390"/>
            <a:chExt cx="4071914" cy="972161"/>
          </a:xfrm>
        </p:grpSpPr>
        <p:grpSp>
          <p:nvGrpSpPr>
            <p:cNvPr id="115" name="Google Shape;5551;p47">
              <a:extLst>
                <a:ext uri="{FF2B5EF4-FFF2-40B4-BE49-F238E27FC236}">
                  <a16:creationId xmlns:a16="http://schemas.microsoft.com/office/drawing/2014/main" id="{49305E2F-5FDB-4E2E-80E6-F0F6A2E33FCC}"/>
                </a:ext>
              </a:extLst>
            </p:cNvPr>
            <p:cNvGrpSpPr/>
            <p:nvPr/>
          </p:nvGrpSpPr>
          <p:grpSpPr>
            <a:xfrm rot="198818">
              <a:off x="4511212" y="2021832"/>
              <a:ext cx="1908746" cy="863276"/>
              <a:chOff x="293400" y="3079275"/>
              <a:chExt cx="1908800" cy="863300"/>
            </a:xfrm>
          </p:grpSpPr>
          <p:sp>
            <p:nvSpPr>
              <p:cNvPr id="311" name="Google Shape;5552;p47">
                <a:extLst>
                  <a:ext uri="{FF2B5EF4-FFF2-40B4-BE49-F238E27FC236}">
                    <a16:creationId xmlns:a16="http://schemas.microsoft.com/office/drawing/2014/main" id="{7DF9E677-9D70-46E6-972E-3B8ECAC26FC9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553;p47">
                <a:extLst>
                  <a:ext uri="{FF2B5EF4-FFF2-40B4-BE49-F238E27FC236}">
                    <a16:creationId xmlns:a16="http://schemas.microsoft.com/office/drawing/2014/main" id="{FC846E12-F3C2-47C1-81D6-676789473300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554;p47">
                <a:extLst>
                  <a:ext uri="{FF2B5EF4-FFF2-40B4-BE49-F238E27FC236}">
                    <a16:creationId xmlns:a16="http://schemas.microsoft.com/office/drawing/2014/main" id="{5EB7E9CF-B42D-479B-B8FC-3CADC2346598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555;p47">
                <a:extLst>
                  <a:ext uri="{FF2B5EF4-FFF2-40B4-BE49-F238E27FC236}">
                    <a16:creationId xmlns:a16="http://schemas.microsoft.com/office/drawing/2014/main" id="{32C95197-F9A0-4911-BA7B-AF01646ABEE1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556;p47">
                <a:extLst>
                  <a:ext uri="{FF2B5EF4-FFF2-40B4-BE49-F238E27FC236}">
                    <a16:creationId xmlns:a16="http://schemas.microsoft.com/office/drawing/2014/main" id="{80977C58-01EF-4E52-B3E3-F95F2A679015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557;p47">
                <a:extLst>
                  <a:ext uri="{FF2B5EF4-FFF2-40B4-BE49-F238E27FC236}">
                    <a16:creationId xmlns:a16="http://schemas.microsoft.com/office/drawing/2014/main" id="{6D0F5DAC-3A0C-4D4D-85AE-1F09E3306D96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558;p47">
                <a:extLst>
                  <a:ext uri="{FF2B5EF4-FFF2-40B4-BE49-F238E27FC236}">
                    <a16:creationId xmlns:a16="http://schemas.microsoft.com/office/drawing/2014/main" id="{05727582-1522-4537-86A0-C57B920791DE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559;p47">
                <a:extLst>
                  <a:ext uri="{FF2B5EF4-FFF2-40B4-BE49-F238E27FC236}">
                    <a16:creationId xmlns:a16="http://schemas.microsoft.com/office/drawing/2014/main" id="{AE10EBB7-5982-446A-B734-0C10812954EC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560;p47">
                <a:extLst>
                  <a:ext uri="{FF2B5EF4-FFF2-40B4-BE49-F238E27FC236}">
                    <a16:creationId xmlns:a16="http://schemas.microsoft.com/office/drawing/2014/main" id="{C2E33731-7C91-4B46-B728-D8181A037D42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561;p47">
                <a:extLst>
                  <a:ext uri="{FF2B5EF4-FFF2-40B4-BE49-F238E27FC236}">
                    <a16:creationId xmlns:a16="http://schemas.microsoft.com/office/drawing/2014/main" id="{6FBF5098-2A99-4F77-9CFC-3A18A44016FA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562;p47">
                <a:extLst>
                  <a:ext uri="{FF2B5EF4-FFF2-40B4-BE49-F238E27FC236}">
                    <a16:creationId xmlns:a16="http://schemas.microsoft.com/office/drawing/2014/main" id="{235A144F-8268-4271-9A52-C05EA77F9B3B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563;p47">
                <a:extLst>
                  <a:ext uri="{FF2B5EF4-FFF2-40B4-BE49-F238E27FC236}">
                    <a16:creationId xmlns:a16="http://schemas.microsoft.com/office/drawing/2014/main" id="{96FC8134-B5FF-423D-9CEB-F4372AC4209D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564;p47">
                <a:extLst>
                  <a:ext uri="{FF2B5EF4-FFF2-40B4-BE49-F238E27FC236}">
                    <a16:creationId xmlns:a16="http://schemas.microsoft.com/office/drawing/2014/main" id="{C03FD63E-732F-4A6A-9C69-AB5D7C1D2A38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565;p47">
                <a:extLst>
                  <a:ext uri="{FF2B5EF4-FFF2-40B4-BE49-F238E27FC236}">
                    <a16:creationId xmlns:a16="http://schemas.microsoft.com/office/drawing/2014/main" id="{440EF817-F3B1-4211-8E6C-2BBA029563F9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566;p47">
                <a:extLst>
                  <a:ext uri="{FF2B5EF4-FFF2-40B4-BE49-F238E27FC236}">
                    <a16:creationId xmlns:a16="http://schemas.microsoft.com/office/drawing/2014/main" id="{C01AE2D6-9228-4A40-B1FE-9EF956816BD3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567;p47">
                <a:extLst>
                  <a:ext uri="{FF2B5EF4-FFF2-40B4-BE49-F238E27FC236}">
                    <a16:creationId xmlns:a16="http://schemas.microsoft.com/office/drawing/2014/main" id="{68F9DD3D-FA1F-47CD-BBF8-A97CBF73B900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568;p47">
                <a:extLst>
                  <a:ext uri="{FF2B5EF4-FFF2-40B4-BE49-F238E27FC236}">
                    <a16:creationId xmlns:a16="http://schemas.microsoft.com/office/drawing/2014/main" id="{4B089AC9-D34F-4DA5-9756-CDDC74CD4E61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569;p47">
                <a:extLst>
                  <a:ext uri="{FF2B5EF4-FFF2-40B4-BE49-F238E27FC236}">
                    <a16:creationId xmlns:a16="http://schemas.microsoft.com/office/drawing/2014/main" id="{32619892-83AE-4C91-A0C3-AC80277F3D4C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570;p47">
                <a:extLst>
                  <a:ext uri="{FF2B5EF4-FFF2-40B4-BE49-F238E27FC236}">
                    <a16:creationId xmlns:a16="http://schemas.microsoft.com/office/drawing/2014/main" id="{DCCE7AF6-4C74-4D82-860E-2854DE325221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571;p47">
                <a:extLst>
                  <a:ext uri="{FF2B5EF4-FFF2-40B4-BE49-F238E27FC236}">
                    <a16:creationId xmlns:a16="http://schemas.microsoft.com/office/drawing/2014/main" id="{4C2A65CE-81A8-452D-B432-5114436E3FF5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572;p47">
                <a:extLst>
                  <a:ext uri="{FF2B5EF4-FFF2-40B4-BE49-F238E27FC236}">
                    <a16:creationId xmlns:a16="http://schemas.microsoft.com/office/drawing/2014/main" id="{B42DCFD4-C2A4-4289-B70F-3CFEC33B03BD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573;p47">
                <a:extLst>
                  <a:ext uri="{FF2B5EF4-FFF2-40B4-BE49-F238E27FC236}">
                    <a16:creationId xmlns:a16="http://schemas.microsoft.com/office/drawing/2014/main" id="{6F9D542B-8DF4-4DEF-8CD7-7899AF15CDE0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574;p47">
                <a:extLst>
                  <a:ext uri="{FF2B5EF4-FFF2-40B4-BE49-F238E27FC236}">
                    <a16:creationId xmlns:a16="http://schemas.microsoft.com/office/drawing/2014/main" id="{CD6A42F9-15CF-48E0-9B9B-39A41FA13005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575;p47">
                <a:extLst>
                  <a:ext uri="{FF2B5EF4-FFF2-40B4-BE49-F238E27FC236}">
                    <a16:creationId xmlns:a16="http://schemas.microsoft.com/office/drawing/2014/main" id="{FC6547AD-F890-4211-A0AA-4264D06EBF1E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576;p47">
                <a:extLst>
                  <a:ext uri="{FF2B5EF4-FFF2-40B4-BE49-F238E27FC236}">
                    <a16:creationId xmlns:a16="http://schemas.microsoft.com/office/drawing/2014/main" id="{45543024-AB83-451C-97C0-04C37F66B3C1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577;p47">
                <a:extLst>
                  <a:ext uri="{FF2B5EF4-FFF2-40B4-BE49-F238E27FC236}">
                    <a16:creationId xmlns:a16="http://schemas.microsoft.com/office/drawing/2014/main" id="{13B560D9-9017-4449-8CD0-65107B8475C0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578;p47">
                <a:extLst>
                  <a:ext uri="{FF2B5EF4-FFF2-40B4-BE49-F238E27FC236}">
                    <a16:creationId xmlns:a16="http://schemas.microsoft.com/office/drawing/2014/main" id="{BBF7344C-EE32-4997-8D1A-C7409136DB05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579;p47">
                <a:extLst>
                  <a:ext uri="{FF2B5EF4-FFF2-40B4-BE49-F238E27FC236}">
                    <a16:creationId xmlns:a16="http://schemas.microsoft.com/office/drawing/2014/main" id="{4CE10DB2-FA09-4292-85BF-98E81D18E918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580;p47">
                <a:extLst>
                  <a:ext uri="{FF2B5EF4-FFF2-40B4-BE49-F238E27FC236}">
                    <a16:creationId xmlns:a16="http://schemas.microsoft.com/office/drawing/2014/main" id="{B6F3C47D-ED0F-44A4-B665-44A7DB19EDA9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581;p47">
                <a:extLst>
                  <a:ext uri="{FF2B5EF4-FFF2-40B4-BE49-F238E27FC236}">
                    <a16:creationId xmlns:a16="http://schemas.microsoft.com/office/drawing/2014/main" id="{5C21692D-B7CD-493F-99C2-0C1950B23539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582;p47">
                <a:extLst>
                  <a:ext uri="{FF2B5EF4-FFF2-40B4-BE49-F238E27FC236}">
                    <a16:creationId xmlns:a16="http://schemas.microsoft.com/office/drawing/2014/main" id="{9071B3D8-6A9C-487F-8725-BF2288D76C19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583;p47">
                <a:extLst>
                  <a:ext uri="{FF2B5EF4-FFF2-40B4-BE49-F238E27FC236}">
                    <a16:creationId xmlns:a16="http://schemas.microsoft.com/office/drawing/2014/main" id="{A9DAB1D5-35C1-4846-8867-71C0C0FB1C88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584;p47">
                <a:extLst>
                  <a:ext uri="{FF2B5EF4-FFF2-40B4-BE49-F238E27FC236}">
                    <a16:creationId xmlns:a16="http://schemas.microsoft.com/office/drawing/2014/main" id="{AF8D9814-C749-4A09-8B4C-690BF12349D8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585;p47">
                <a:extLst>
                  <a:ext uri="{FF2B5EF4-FFF2-40B4-BE49-F238E27FC236}">
                    <a16:creationId xmlns:a16="http://schemas.microsoft.com/office/drawing/2014/main" id="{E0007694-B70C-41EE-B749-E4BA0633F831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586;p47">
                <a:extLst>
                  <a:ext uri="{FF2B5EF4-FFF2-40B4-BE49-F238E27FC236}">
                    <a16:creationId xmlns:a16="http://schemas.microsoft.com/office/drawing/2014/main" id="{E47B2557-C475-4D36-B42F-82BED1F9C065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587;p47">
                <a:extLst>
                  <a:ext uri="{FF2B5EF4-FFF2-40B4-BE49-F238E27FC236}">
                    <a16:creationId xmlns:a16="http://schemas.microsoft.com/office/drawing/2014/main" id="{5456DBF6-192D-4966-9878-15CAF6A37AD6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588;p47">
                <a:extLst>
                  <a:ext uri="{FF2B5EF4-FFF2-40B4-BE49-F238E27FC236}">
                    <a16:creationId xmlns:a16="http://schemas.microsoft.com/office/drawing/2014/main" id="{0A12E38F-9B42-4A16-901D-68CA2E197FCD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589;p47">
                <a:extLst>
                  <a:ext uri="{FF2B5EF4-FFF2-40B4-BE49-F238E27FC236}">
                    <a16:creationId xmlns:a16="http://schemas.microsoft.com/office/drawing/2014/main" id="{400506A8-3A8E-4767-A052-284D99411F6E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590;p47">
                <a:extLst>
                  <a:ext uri="{FF2B5EF4-FFF2-40B4-BE49-F238E27FC236}">
                    <a16:creationId xmlns:a16="http://schemas.microsoft.com/office/drawing/2014/main" id="{A32E72AB-2E8C-47C9-A4A9-2A94524A4107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591;p47">
                <a:extLst>
                  <a:ext uri="{FF2B5EF4-FFF2-40B4-BE49-F238E27FC236}">
                    <a16:creationId xmlns:a16="http://schemas.microsoft.com/office/drawing/2014/main" id="{A07A5B2C-C9FD-4C95-9F83-1DA03979E4E6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592;p47">
                <a:extLst>
                  <a:ext uri="{FF2B5EF4-FFF2-40B4-BE49-F238E27FC236}">
                    <a16:creationId xmlns:a16="http://schemas.microsoft.com/office/drawing/2014/main" id="{280B44BF-A595-4DEA-80D6-2A7EB32C7354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593;p47">
                <a:extLst>
                  <a:ext uri="{FF2B5EF4-FFF2-40B4-BE49-F238E27FC236}">
                    <a16:creationId xmlns:a16="http://schemas.microsoft.com/office/drawing/2014/main" id="{1359BF51-D0D9-4E3F-8945-F5462763EFC9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594;p47">
                <a:extLst>
                  <a:ext uri="{FF2B5EF4-FFF2-40B4-BE49-F238E27FC236}">
                    <a16:creationId xmlns:a16="http://schemas.microsoft.com/office/drawing/2014/main" id="{319E42C0-2AEB-451E-A2E6-028F32857016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595;p47">
                <a:extLst>
                  <a:ext uri="{FF2B5EF4-FFF2-40B4-BE49-F238E27FC236}">
                    <a16:creationId xmlns:a16="http://schemas.microsoft.com/office/drawing/2014/main" id="{3CE4AAAD-0386-48DD-BD46-A6385D47AF34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596;p47">
                <a:extLst>
                  <a:ext uri="{FF2B5EF4-FFF2-40B4-BE49-F238E27FC236}">
                    <a16:creationId xmlns:a16="http://schemas.microsoft.com/office/drawing/2014/main" id="{B946E605-634A-4E84-B3B9-2341F175879A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597;p47">
                <a:extLst>
                  <a:ext uri="{FF2B5EF4-FFF2-40B4-BE49-F238E27FC236}">
                    <a16:creationId xmlns:a16="http://schemas.microsoft.com/office/drawing/2014/main" id="{248061D9-A15C-4234-8EAA-1E7A9BC85BCE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598;p47">
                <a:extLst>
                  <a:ext uri="{FF2B5EF4-FFF2-40B4-BE49-F238E27FC236}">
                    <a16:creationId xmlns:a16="http://schemas.microsoft.com/office/drawing/2014/main" id="{144C576D-E9A1-4A99-BEF9-04ADB7C53661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599;p47">
                <a:extLst>
                  <a:ext uri="{FF2B5EF4-FFF2-40B4-BE49-F238E27FC236}">
                    <a16:creationId xmlns:a16="http://schemas.microsoft.com/office/drawing/2014/main" id="{2AFF73F7-CA5C-44B8-BE37-9F076F4C61FD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600;p47">
                <a:extLst>
                  <a:ext uri="{FF2B5EF4-FFF2-40B4-BE49-F238E27FC236}">
                    <a16:creationId xmlns:a16="http://schemas.microsoft.com/office/drawing/2014/main" id="{4C4D2BF0-7CE3-4F5A-BF98-F8109D86F277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601;p47">
                <a:extLst>
                  <a:ext uri="{FF2B5EF4-FFF2-40B4-BE49-F238E27FC236}">
                    <a16:creationId xmlns:a16="http://schemas.microsoft.com/office/drawing/2014/main" id="{9847A315-BD28-4A16-BB64-A297E4087F86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602;p47">
                <a:extLst>
                  <a:ext uri="{FF2B5EF4-FFF2-40B4-BE49-F238E27FC236}">
                    <a16:creationId xmlns:a16="http://schemas.microsoft.com/office/drawing/2014/main" id="{7EEE6698-6BDB-4B65-811D-264DCEFECC64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603;p47">
                <a:extLst>
                  <a:ext uri="{FF2B5EF4-FFF2-40B4-BE49-F238E27FC236}">
                    <a16:creationId xmlns:a16="http://schemas.microsoft.com/office/drawing/2014/main" id="{DE3CA314-0B26-4137-AE4D-80E5C88D642C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604;p47">
                <a:extLst>
                  <a:ext uri="{FF2B5EF4-FFF2-40B4-BE49-F238E27FC236}">
                    <a16:creationId xmlns:a16="http://schemas.microsoft.com/office/drawing/2014/main" id="{9C88E4D5-D2CD-49D2-9923-3194078D4F09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605;p47">
                <a:extLst>
                  <a:ext uri="{FF2B5EF4-FFF2-40B4-BE49-F238E27FC236}">
                    <a16:creationId xmlns:a16="http://schemas.microsoft.com/office/drawing/2014/main" id="{AE2D042D-012D-42F0-82E3-A72310D2840C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606;p47">
                <a:extLst>
                  <a:ext uri="{FF2B5EF4-FFF2-40B4-BE49-F238E27FC236}">
                    <a16:creationId xmlns:a16="http://schemas.microsoft.com/office/drawing/2014/main" id="{847D8110-4E8C-41AE-B453-86A1C157A3AC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607;p47">
                <a:extLst>
                  <a:ext uri="{FF2B5EF4-FFF2-40B4-BE49-F238E27FC236}">
                    <a16:creationId xmlns:a16="http://schemas.microsoft.com/office/drawing/2014/main" id="{6990FF90-9A27-4D5E-AF77-016CCE4CCCFC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608;p47">
                <a:extLst>
                  <a:ext uri="{FF2B5EF4-FFF2-40B4-BE49-F238E27FC236}">
                    <a16:creationId xmlns:a16="http://schemas.microsoft.com/office/drawing/2014/main" id="{16D31D4A-DAC0-4AF5-AF49-6F45D15F5A36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609;p47">
                <a:extLst>
                  <a:ext uri="{FF2B5EF4-FFF2-40B4-BE49-F238E27FC236}">
                    <a16:creationId xmlns:a16="http://schemas.microsoft.com/office/drawing/2014/main" id="{AE1A0A2A-1E31-4AD9-969D-9179037985C2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610;p47">
                <a:extLst>
                  <a:ext uri="{FF2B5EF4-FFF2-40B4-BE49-F238E27FC236}">
                    <a16:creationId xmlns:a16="http://schemas.microsoft.com/office/drawing/2014/main" id="{52FD33C5-B9F5-405B-9221-49FDCA7D4646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611;p47">
                <a:extLst>
                  <a:ext uri="{FF2B5EF4-FFF2-40B4-BE49-F238E27FC236}">
                    <a16:creationId xmlns:a16="http://schemas.microsoft.com/office/drawing/2014/main" id="{FEC4638F-04FB-4127-8AB1-6FCE532C30D0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612;p47">
                <a:extLst>
                  <a:ext uri="{FF2B5EF4-FFF2-40B4-BE49-F238E27FC236}">
                    <a16:creationId xmlns:a16="http://schemas.microsoft.com/office/drawing/2014/main" id="{420A4872-3D90-479E-855A-9B8B4DD5F1CE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613;p47">
                <a:extLst>
                  <a:ext uri="{FF2B5EF4-FFF2-40B4-BE49-F238E27FC236}">
                    <a16:creationId xmlns:a16="http://schemas.microsoft.com/office/drawing/2014/main" id="{FD47F4C3-03C6-41B4-9F14-693AECA0503E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614;p47">
                <a:extLst>
                  <a:ext uri="{FF2B5EF4-FFF2-40B4-BE49-F238E27FC236}">
                    <a16:creationId xmlns:a16="http://schemas.microsoft.com/office/drawing/2014/main" id="{C07381C7-DBAE-4099-95AE-6AF7C3F66FF5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615;p47">
                <a:extLst>
                  <a:ext uri="{FF2B5EF4-FFF2-40B4-BE49-F238E27FC236}">
                    <a16:creationId xmlns:a16="http://schemas.microsoft.com/office/drawing/2014/main" id="{536AE8F9-A56A-40BD-ADE0-69E961AAADBF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616;p47">
                <a:extLst>
                  <a:ext uri="{FF2B5EF4-FFF2-40B4-BE49-F238E27FC236}">
                    <a16:creationId xmlns:a16="http://schemas.microsoft.com/office/drawing/2014/main" id="{3002E383-103B-4F54-9250-0799BEFAE660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617;p47">
                <a:extLst>
                  <a:ext uri="{FF2B5EF4-FFF2-40B4-BE49-F238E27FC236}">
                    <a16:creationId xmlns:a16="http://schemas.microsoft.com/office/drawing/2014/main" id="{B2373F52-22E1-498B-803C-DC56BEFB31A7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618;p47">
                <a:extLst>
                  <a:ext uri="{FF2B5EF4-FFF2-40B4-BE49-F238E27FC236}">
                    <a16:creationId xmlns:a16="http://schemas.microsoft.com/office/drawing/2014/main" id="{3F9E5F86-DF7F-4476-96C5-E28909B801D9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619;p47">
                <a:extLst>
                  <a:ext uri="{FF2B5EF4-FFF2-40B4-BE49-F238E27FC236}">
                    <a16:creationId xmlns:a16="http://schemas.microsoft.com/office/drawing/2014/main" id="{05C93CEA-BCB5-42A3-8833-34B3044BBD5A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620;p47">
                <a:extLst>
                  <a:ext uri="{FF2B5EF4-FFF2-40B4-BE49-F238E27FC236}">
                    <a16:creationId xmlns:a16="http://schemas.microsoft.com/office/drawing/2014/main" id="{5C147624-A12D-4402-902E-77E2B36BE48B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621;p47">
                <a:extLst>
                  <a:ext uri="{FF2B5EF4-FFF2-40B4-BE49-F238E27FC236}">
                    <a16:creationId xmlns:a16="http://schemas.microsoft.com/office/drawing/2014/main" id="{CAEC8C02-8901-4757-B7E5-434EF9264AF9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622;p47">
                <a:extLst>
                  <a:ext uri="{FF2B5EF4-FFF2-40B4-BE49-F238E27FC236}">
                    <a16:creationId xmlns:a16="http://schemas.microsoft.com/office/drawing/2014/main" id="{104A5B89-4D92-4673-B211-2411531C291F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623;p47">
                <a:extLst>
                  <a:ext uri="{FF2B5EF4-FFF2-40B4-BE49-F238E27FC236}">
                    <a16:creationId xmlns:a16="http://schemas.microsoft.com/office/drawing/2014/main" id="{013BB8E3-BF85-454C-8B0E-809A7B453D1D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624;p47">
                <a:extLst>
                  <a:ext uri="{FF2B5EF4-FFF2-40B4-BE49-F238E27FC236}">
                    <a16:creationId xmlns:a16="http://schemas.microsoft.com/office/drawing/2014/main" id="{F371CDD9-AF0C-44B2-94B5-293C980AD89F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625;p47">
                <a:extLst>
                  <a:ext uri="{FF2B5EF4-FFF2-40B4-BE49-F238E27FC236}">
                    <a16:creationId xmlns:a16="http://schemas.microsoft.com/office/drawing/2014/main" id="{65E10DEA-13F0-461C-A9B5-7CAE4C178C09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626;p47">
                <a:extLst>
                  <a:ext uri="{FF2B5EF4-FFF2-40B4-BE49-F238E27FC236}">
                    <a16:creationId xmlns:a16="http://schemas.microsoft.com/office/drawing/2014/main" id="{496FD576-2898-4B40-B47C-7A24DC388B5A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627;p47">
                <a:extLst>
                  <a:ext uri="{FF2B5EF4-FFF2-40B4-BE49-F238E27FC236}">
                    <a16:creationId xmlns:a16="http://schemas.microsoft.com/office/drawing/2014/main" id="{45DD98BB-2950-4977-AAEB-FBFC3C6FC36B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628;p47">
                <a:extLst>
                  <a:ext uri="{FF2B5EF4-FFF2-40B4-BE49-F238E27FC236}">
                    <a16:creationId xmlns:a16="http://schemas.microsoft.com/office/drawing/2014/main" id="{83C43C79-805B-406B-896E-1BB0344CAA70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629;p47">
                <a:extLst>
                  <a:ext uri="{FF2B5EF4-FFF2-40B4-BE49-F238E27FC236}">
                    <a16:creationId xmlns:a16="http://schemas.microsoft.com/office/drawing/2014/main" id="{A2851F1A-DFDD-4EA1-BEB6-D8DF9AF6C466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630;p47">
                <a:extLst>
                  <a:ext uri="{FF2B5EF4-FFF2-40B4-BE49-F238E27FC236}">
                    <a16:creationId xmlns:a16="http://schemas.microsoft.com/office/drawing/2014/main" id="{6525166F-5E41-4785-9496-77E428B61221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631;p47">
                <a:extLst>
                  <a:ext uri="{FF2B5EF4-FFF2-40B4-BE49-F238E27FC236}">
                    <a16:creationId xmlns:a16="http://schemas.microsoft.com/office/drawing/2014/main" id="{EC351BBF-A59F-4BFF-93B8-E96ABA9A3754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632;p47">
                <a:extLst>
                  <a:ext uri="{FF2B5EF4-FFF2-40B4-BE49-F238E27FC236}">
                    <a16:creationId xmlns:a16="http://schemas.microsoft.com/office/drawing/2014/main" id="{FB7CFE88-C221-4834-A4AF-149D6110B2CD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633;p47">
                <a:extLst>
                  <a:ext uri="{FF2B5EF4-FFF2-40B4-BE49-F238E27FC236}">
                    <a16:creationId xmlns:a16="http://schemas.microsoft.com/office/drawing/2014/main" id="{2F0E3915-1565-4690-B35B-10C3630E72ED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634;p47">
                <a:extLst>
                  <a:ext uri="{FF2B5EF4-FFF2-40B4-BE49-F238E27FC236}">
                    <a16:creationId xmlns:a16="http://schemas.microsoft.com/office/drawing/2014/main" id="{8F180C34-CD97-43C2-88B0-41B902BA21E2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635;p47">
                <a:extLst>
                  <a:ext uri="{FF2B5EF4-FFF2-40B4-BE49-F238E27FC236}">
                    <a16:creationId xmlns:a16="http://schemas.microsoft.com/office/drawing/2014/main" id="{918CC809-86C8-4572-BE4A-8D19E66F82F9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636;p47">
                <a:extLst>
                  <a:ext uri="{FF2B5EF4-FFF2-40B4-BE49-F238E27FC236}">
                    <a16:creationId xmlns:a16="http://schemas.microsoft.com/office/drawing/2014/main" id="{AFC21198-8F0A-4B52-922C-4F058FEA43E3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637;p47">
                <a:extLst>
                  <a:ext uri="{FF2B5EF4-FFF2-40B4-BE49-F238E27FC236}">
                    <a16:creationId xmlns:a16="http://schemas.microsoft.com/office/drawing/2014/main" id="{A6364042-9CB9-4D15-A471-76FFFDBD6300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638;p47">
                <a:extLst>
                  <a:ext uri="{FF2B5EF4-FFF2-40B4-BE49-F238E27FC236}">
                    <a16:creationId xmlns:a16="http://schemas.microsoft.com/office/drawing/2014/main" id="{2057038A-F54A-4F46-B3FE-9136E47FAF22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639;p47">
                <a:extLst>
                  <a:ext uri="{FF2B5EF4-FFF2-40B4-BE49-F238E27FC236}">
                    <a16:creationId xmlns:a16="http://schemas.microsoft.com/office/drawing/2014/main" id="{A4035FD7-B2A0-4721-8962-B13404550B0A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" name="Google Shape;5640;p47">
                <a:extLst>
                  <a:ext uri="{FF2B5EF4-FFF2-40B4-BE49-F238E27FC236}">
                    <a16:creationId xmlns:a16="http://schemas.microsoft.com/office/drawing/2014/main" id="{EA2FA01F-48FE-47B7-B47B-2DBC778498F4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" name="Google Shape;5641;p47">
                <a:extLst>
                  <a:ext uri="{FF2B5EF4-FFF2-40B4-BE49-F238E27FC236}">
                    <a16:creationId xmlns:a16="http://schemas.microsoft.com/office/drawing/2014/main" id="{9672BCD0-AC13-46E9-8A9D-AFB8ECB7B4A3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" name="Google Shape;5642;p47">
                <a:extLst>
                  <a:ext uri="{FF2B5EF4-FFF2-40B4-BE49-F238E27FC236}">
                    <a16:creationId xmlns:a16="http://schemas.microsoft.com/office/drawing/2014/main" id="{3CD0E696-AE43-465B-B2E2-6FC4BFD753EA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5643;p47">
                <a:extLst>
                  <a:ext uri="{FF2B5EF4-FFF2-40B4-BE49-F238E27FC236}">
                    <a16:creationId xmlns:a16="http://schemas.microsoft.com/office/drawing/2014/main" id="{ED783E27-E619-4746-93F0-731B560C5843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" name="Google Shape;5644;p47">
                <a:extLst>
                  <a:ext uri="{FF2B5EF4-FFF2-40B4-BE49-F238E27FC236}">
                    <a16:creationId xmlns:a16="http://schemas.microsoft.com/office/drawing/2014/main" id="{B197089B-D1E4-4099-8394-7B89822ADAB6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5645;p47">
                <a:extLst>
                  <a:ext uri="{FF2B5EF4-FFF2-40B4-BE49-F238E27FC236}">
                    <a16:creationId xmlns:a16="http://schemas.microsoft.com/office/drawing/2014/main" id="{1C879909-35FA-4839-A59D-1C64442A459C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5646;p47">
                <a:extLst>
                  <a:ext uri="{FF2B5EF4-FFF2-40B4-BE49-F238E27FC236}">
                    <a16:creationId xmlns:a16="http://schemas.microsoft.com/office/drawing/2014/main" id="{C58108C3-7D57-45CD-BE5E-0521AA44486B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5647;p47">
                <a:extLst>
                  <a:ext uri="{FF2B5EF4-FFF2-40B4-BE49-F238E27FC236}">
                    <a16:creationId xmlns:a16="http://schemas.microsoft.com/office/drawing/2014/main" id="{BC06F8E1-FC15-4051-B450-A63D768DB2C1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5648;p47">
                <a:extLst>
                  <a:ext uri="{FF2B5EF4-FFF2-40B4-BE49-F238E27FC236}">
                    <a16:creationId xmlns:a16="http://schemas.microsoft.com/office/drawing/2014/main" id="{FC86DF87-41E4-4889-A0E7-0236A8A29F40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5649;p47">
                <a:extLst>
                  <a:ext uri="{FF2B5EF4-FFF2-40B4-BE49-F238E27FC236}">
                    <a16:creationId xmlns:a16="http://schemas.microsoft.com/office/drawing/2014/main" id="{766C07A3-6EC7-4826-8422-0AF26551BC1A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9" name="Google Shape;5650;p47">
                <a:extLst>
                  <a:ext uri="{FF2B5EF4-FFF2-40B4-BE49-F238E27FC236}">
                    <a16:creationId xmlns:a16="http://schemas.microsoft.com/office/drawing/2014/main" id="{4BEC5C59-805E-4A96-B0B0-19B3B853A45A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0" name="Google Shape;5651;p47">
                <a:extLst>
                  <a:ext uri="{FF2B5EF4-FFF2-40B4-BE49-F238E27FC236}">
                    <a16:creationId xmlns:a16="http://schemas.microsoft.com/office/drawing/2014/main" id="{BA46EDD5-C9E7-4D53-8E12-9899628AF3C4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1" name="Google Shape;5652;p47">
                <a:extLst>
                  <a:ext uri="{FF2B5EF4-FFF2-40B4-BE49-F238E27FC236}">
                    <a16:creationId xmlns:a16="http://schemas.microsoft.com/office/drawing/2014/main" id="{269E423E-BB69-4A37-9EDE-F1ECEF1DF60F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5653;p47">
                <a:extLst>
                  <a:ext uri="{FF2B5EF4-FFF2-40B4-BE49-F238E27FC236}">
                    <a16:creationId xmlns:a16="http://schemas.microsoft.com/office/drawing/2014/main" id="{308D0DC1-7F15-45FC-A204-3A3FAF7AE56B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" name="Google Shape;5654;p47">
                <a:extLst>
                  <a:ext uri="{FF2B5EF4-FFF2-40B4-BE49-F238E27FC236}">
                    <a16:creationId xmlns:a16="http://schemas.microsoft.com/office/drawing/2014/main" id="{DC738D43-E4E5-4489-B6B6-AB80009FA944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4" name="Google Shape;5655;p47">
                <a:extLst>
                  <a:ext uri="{FF2B5EF4-FFF2-40B4-BE49-F238E27FC236}">
                    <a16:creationId xmlns:a16="http://schemas.microsoft.com/office/drawing/2014/main" id="{A7272186-2BB5-4690-9292-7ECBB28F25F4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5" name="Google Shape;5656;p47">
                <a:extLst>
                  <a:ext uri="{FF2B5EF4-FFF2-40B4-BE49-F238E27FC236}">
                    <a16:creationId xmlns:a16="http://schemas.microsoft.com/office/drawing/2014/main" id="{B8911D27-62F3-42A6-B25E-063A934E01CC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6" name="Google Shape;5657;p47">
                <a:extLst>
                  <a:ext uri="{FF2B5EF4-FFF2-40B4-BE49-F238E27FC236}">
                    <a16:creationId xmlns:a16="http://schemas.microsoft.com/office/drawing/2014/main" id="{AC6016EC-F365-44D0-849F-4154A1CA2B75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" name="Google Shape;5658;p47">
                <a:extLst>
                  <a:ext uri="{FF2B5EF4-FFF2-40B4-BE49-F238E27FC236}">
                    <a16:creationId xmlns:a16="http://schemas.microsoft.com/office/drawing/2014/main" id="{71FD78B6-BA64-47DD-8D96-19E356142F79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5659;p47">
                <a:extLst>
                  <a:ext uri="{FF2B5EF4-FFF2-40B4-BE49-F238E27FC236}">
                    <a16:creationId xmlns:a16="http://schemas.microsoft.com/office/drawing/2014/main" id="{497AB6F6-11A8-484F-9CB3-F4CEA7D40D26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5660;p47">
                <a:extLst>
                  <a:ext uri="{FF2B5EF4-FFF2-40B4-BE49-F238E27FC236}">
                    <a16:creationId xmlns:a16="http://schemas.microsoft.com/office/drawing/2014/main" id="{62301A33-E549-437E-BA65-8DBD3180357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5661;p47">
                <a:extLst>
                  <a:ext uri="{FF2B5EF4-FFF2-40B4-BE49-F238E27FC236}">
                    <a16:creationId xmlns:a16="http://schemas.microsoft.com/office/drawing/2014/main" id="{11A6C8BD-FB21-45DE-896E-707D81706E0F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5662;p47">
                <a:extLst>
                  <a:ext uri="{FF2B5EF4-FFF2-40B4-BE49-F238E27FC236}">
                    <a16:creationId xmlns:a16="http://schemas.microsoft.com/office/drawing/2014/main" id="{22268AF3-0A6B-4575-BB37-07DA023B1F33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5663;p47">
                <a:extLst>
                  <a:ext uri="{FF2B5EF4-FFF2-40B4-BE49-F238E27FC236}">
                    <a16:creationId xmlns:a16="http://schemas.microsoft.com/office/drawing/2014/main" id="{11CBCADF-4D68-4CD1-929F-63B1592FBBFA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3" name="Google Shape;5664;p47">
                <a:extLst>
                  <a:ext uri="{FF2B5EF4-FFF2-40B4-BE49-F238E27FC236}">
                    <a16:creationId xmlns:a16="http://schemas.microsoft.com/office/drawing/2014/main" id="{AAA2BD0A-D6EB-4C65-9ADA-60697C14DBD7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4" name="Google Shape;5665;p47">
                <a:extLst>
                  <a:ext uri="{FF2B5EF4-FFF2-40B4-BE49-F238E27FC236}">
                    <a16:creationId xmlns:a16="http://schemas.microsoft.com/office/drawing/2014/main" id="{49AEC5AE-B696-4C65-A069-8B22B25A9DA4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5666;p47">
                <a:extLst>
                  <a:ext uri="{FF2B5EF4-FFF2-40B4-BE49-F238E27FC236}">
                    <a16:creationId xmlns:a16="http://schemas.microsoft.com/office/drawing/2014/main" id="{3D20A3D5-99B3-4778-845B-CBCD9FB006B4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6" name="Google Shape;5667;p47">
                <a:extLst>
                  <a:ext uri="{FF2B5EF4-FFF2-40B4-BE49-F238E27FC236}">
                    <a16:creationId xmlns:a16="http://schemas.microsoft.com/office/drawing/2014/main" id="{A9941094-E0FB-4E81-ADDD-79804738EFAA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7" name="Google Shape;5668;p47">
                <a:extLst>
                  <a:ext uri="{FF2B5EF4-FFF2-40B4-BE49-F238E27FC236}">
                    <a16:creationId xmlns:a16="http://schemas.microsoft.com/office/drawing/2014/main" id="{7DA4CDF3-C884-437C-B2F7-F66938AE5745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5669;p47">
                <a:extLst>
                  <a:ext uri="{FF2B5EF4-FFF2-40B4-BE49-F238E27FC236}">
                    <a16:creationId xmlns:a16="http://schemas.microsoft.com/office/drawing/2014/main" id="{B5B98777-149F-4909-B898-7E947A25D21D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5670;p47">
                <a:extLst>
                  <a:ext uri="{FF2B5EF4-FFF2-40B4-BE49-F238E27FC236}">
                    <a16:creationId xmlns:a16="http://schemas.microsoft.com/office/drawing/2014/main" id="{52BD8DE1-1DE0-46A4-A8B9-9B7591E90AC8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5671;p47">
                <a:extLst>
                  <a:ext uri="{FF2B5EF4-FFF2-40B4-BE49-F238E27FC236}">
                    <a16:creationId xmlns:a16="http://schemas.microsoft.com/office/drawing/2014/main" id="{D522B215-45D9-433C-9F08-537D50147946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5672;p47">
                <a:extLst>
                  <a:ext uri="{FF2B5EF4-FFF2-40B4-BE49-F238E27FC236}">
                    <a16:creationId xmlns:a16="http://schemas.microsoft.com/office/drawing/2014/main" id="{651A0DB3-B5E1-4DA1-B8B9-B84EA0467C49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5673;p47">
                <a:extLst>
                  <a:ext uri="{FF2B5EF4-FFF2-40B4-BE49-F238E27FC236}">
                    <a16:creationId xmlns:a16="http://schemas.microsoft.com/office/drawing/2014/main" id="{690927B0-95E4-483E-842C-96ADD354988C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5674;p47">
                <a:extLst>
                  <a:ext uri="{FF2B5EF4-FFF2-40B4-BE49-F238E27FC236}">
                    <a16:creationId xmlns:a16="http://schemas.microsoft.com/office/drawing/2014/main" id="{57ADAF07-AB4D-45AC-8DD5-CF941E10B953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4" name="Google Shape;5675;p47">
                <a:extLst>
                  <a:ext uri="{FF2B5EF4-FFF2-40B4-BE49-F238E27FC236}">
                    <a16:creationId xmlns:a16="http://schemas.microsoft.com/office/drawing/2014/main" id="{687FD018-0F99-4C30-A1FB-9D954AFCBBE0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5" name="Google Shape;5676;p47">
                <a:extLst>
                  <a:ext uri="{FF2B5EF4-FFF2-40B4-BE49-F238E27FC236}">
                    <a16:creationId xmlns:a16="http://schemas.microsoft.com/office/drawing/2014/main" id="{B076DD11-7DCC-4F84-B713-CBF9708B3AFC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6" name="Google Shape;5677;p47">
                <a:extLst>
                  <a:ext uri="{FF2B5EF4-FFF2-40B4-BE49-F238E27FC236}">
                    <a16:creationId xmlns:a16="http://schemas.microsoft.com/office/drawing/2014/main" id="{014BD3D8-1172-4F85-9131-9382DC1FEE08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" name="Google Shape;5678;p47">
                <a:extLst>
                  <a:ext uri="{FF2B5EF4-FFF2-40B4-BE49-F238E27FC236}">
                    <a16:creationId xmlns:a16="http://schemas.microsoft.com/office/drawing/2014/main" id="{6DCE73D3-A9FA-4701-BD6F-9A0CEA4B85A6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" name="Google Shape;5679;p47">
                <a:extLst>
                  <a:ext uri="{FF2B5EF4-FFF2-40B4-BE49-F238E27FC236}">
                    <a16:creationId xmlns:a16="http://schemas.microsoft.com/office/drawing/2014/main" id="{5903B4C5-7701-49ED-A8C8-5ADDBC637DC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" name="Google Shape;5680;p47">
                <a:extLst>
                  <a:ext uri="{FF2B5EF4-FFF2-40B4-BE49-F238E27FC236}">
                    <a16:creationId xmlns:a16="http://schemas.microsoft.com/office/drawing/2014/main" id="{29132D68-8AAB-463F-967B-3CA32087AD81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" name="Google Shape;5681;p47">
                <a:extLst>
                  <a:ext uri="{FF2B5EF4-FFF2-40B4-BE49-F238E27FC236}">
                    <a16:creationId xmlns:a16="http://schemas.microsoft.com/office/drawing/2014/main" id="{56976A70-288F-4695-9BA2-FBA19866D5D1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" name="Google Shape;5682;p47">
                <a:extLst>
                  <a:ext uri="{FF2B5EF4-FFF2-40B4-BE49-F238E27FC236}">
                    <a16:creationId xmlns:a16="http://schemas.microsoft.com/office/drawing/2014/main" id="{C064E581-8787-4503-8AE5-14650794939C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" name="Google Shape;5683;p47">
                <a:extLst>
                  <a:ext uri="{FF2B5EF4-FFF2-40B4-BE49-F238E27FC236}">
                    <a16:creationId xmlns:a16="http://schemas.microsoft.com/office/drawing/2014/main" id="{67D0659D-C3B0-446C-B907-856905C97ACD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" name="Google Shape;5684;p47">
                <a:extLst>
                  <a:ext uri="{FF2B5EF4-FFF2-40B4-BE49-F238E27FC236}">
                    <a16:creationId xmlns:a16="http://schemas.microsoft.com/office/drawing/2014/main" id="{6FDD6F83-4D23-4DB8-9DC7-427698BD8ADC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4" name="Google Shape;5685;p47">
                <a:extLst>
                  <a:ext uri="{FF2B5EF4-FFF2-40B4-BE49-F238E27FC236}">
                    <a16:creationId xmlns:a16="http://schemas.microsoft.com/office/drawing/2014/main" id="{40EF4192-ED73-4B27-BF6B-A415B0F39361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5" name="Google Shape;5686;p47">
                <a:extLst>
                  <a:ext uri="{FF2B5EF4-FFF2-40B4-BE49-F238E27FC236}">
                    <a16:creationId xmlns:a16="http://schemas.microsoft.com/office/drawing/2014/main" id="{4BF87DB0-C49C-4ADB-BD58-B867536A29B2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" name="Google Shape;5687;p47">
                <a:extLst>
                  <a:ext uri="{FF2B5EF4-FFF2-40B4-BE49-F238E27FC236}">
                    <a16:creationId xmlns:a16="http://schemas.microsoft.com/office/drawing/2014/main" id="{719217B0-6A50-4305-A377-C3DD2830D657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7" name="Google Shape;5688;p47">
                <a:extLst>
                  <a:ext uri="{FF2B5EF4-FFF2-40B4-BE49-F238E27FC236}">
                    <a16:creationId xmlns:a16="http://schemas.microsoft.com/office/drawing/2014/main" id="{1F1F34B7-DB1D-4EF1-8E3C-C014A1553905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8" name="Google Shape;5689;p47">
                <a:extLst>
                  <a:ext uri="{FF2B5EF4-FFF2-40B4-BE49-F238E27FC236}">
                    <a16:creationId xmlns:a16="http://schemas.microsoft.com/office/drawing/2014/main" id="{52375667-5097-46B0-8342-395522E5CD18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9" name="Google Shape;5690;p47">
                <a:extLst>
                  <a:ext uri="{FF2B5EF4-FFF2-40B4-BE49-F238E27FC236}">
                    <a16:creationId xmlns:a16="http://schemas.microsoft.com/office/drawing/2014/main" id="{5F25C966-D0E7-44CB-9BE3-1282E0A7C81B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0" name="Google Shape;5691;p47">
                <a:extLst>
                  <a:ext uri="{FF2B5EF4-FFF2-40B4-BE49-F238E27FC236}">
                    <a16:creationId xmlns:a16="http://schemas.microsoft.com/office/drawing/2014/main" id="{7E349E0D-7015-4304-B6BA-1359272314FE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1" name="Google Shape;5692;p47">
                <a:extLst>
                  <a:ext uri="{FF2B5EF4-FFF2-40B4-BE49-F238E27FC236}">
                    <a16:creationId xmlns:a16="http://schemas.microsoft.com/office/drawing/2014/main" id="{2946107F-DFE7-4984-8309-5009812BB661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2" name="Google Shape;5693;p47">
                <a:extLst>
                  <a:ext uri="{FF2B5EF4-FFF2-40B4-BE49-F238E27FC236}">
                    <a16:creationId xmlns:a16="http://schemas.microsoft.com/office/drawing/2014/main" id="{DF3D1D45-BF95-489F-8005-376CBD0B5E9B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5694;p47">
                <a:extLst>
                  <a:ext uri="{FF2B5EF4-FFF2-40B4-BE49-F238E27FC236}">
                    <a16:creationId xmlns:a16="http://schemas.microsoft.com/office/drawing/2014/main" id="{3C05F878-28D9-4A9C-839A-74B2A7B9755F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5695;p47">
                <a:extLst>
                  <a:ext uri="{FF2B5EF4-FFF2-40B4-BE49-F238E27FC236}">
                    <a16:creationId xmlns:a16="http://schemas.microsoft.com/office/drawing/2014/main" id="{8A1B4B31-042E-413F-9A7F-5BA569C010B1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5696;p47">
                <a:extLst>
                  <a:ext uri="{FF2B5EF4-FFF2-40B4-BE49-F238E27FC236}">
                    <a16:creationId xmlns:a16="http://schemas.microsoft.com/office/drawing/2014/main" id="{69326E94-05D4-43CD-9F15-BEDCA80CAFBA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5697;p47">
                <a:extLst>
                  <a:ext uri="{FF2B5EF4-FFF2-40B4-BE49-F238E27FC236}">
                    <a16:creationId xmlns:a16="http://schemas.microsoft.com/office/drawing/2014/main" id="{4B3E334C-AD85-43FE-AB87-58E157A5351A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5698;p47">
                <a:extLst>
                  <a:ext uri="{FF2B5EF4-FFF2-40B4-BE49-F238E27FC236}">
                    <a16:creationId xmlns:a16="http://schemas.microsoft.com/office/drawing/2014/main" id="{17D951B2-BBFC-4864-96B4-16301135DBAD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5699;p47">
                <a:extLst>
                  <a:ext uri="{FF2B5EF4-FFF2-40B4-BE49-F238E27FC236}">
                    <a16:creationId xmlns:a16="http://schemas.microsoft.com/office/drawing/2014/main" id="{AD15B56D-C909-457A-81F8-9D9EF3126A57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5700;p47">
                <a:extLst>
                  <a:ext uri="{FF2B5EF4-FFF2-40B4-BE49-F238E27FC236}">
                    <a16:creationId xmlns:a16="http://schemas.microsoft.com/office/drawing/2014/main" id="{EFC82A10-974F-4FF1-BE33-80ECFD98682D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5701;p47">
                <a:extLst>
                  <a:ext uri="{FF2B5EF4-FFF2-40B4-BE49-F238E27FC236}">
                    <a16:creationId xmlns:a16="http://schemas.microsoft.com/office/drawing/2014/main" id="{59DB51AE-F5D7-479E-9A44-EFA061F6CDD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5702;p47">
                <a:extLst>
                  <a:ext uri="{FF2B5EF4-FFF2-40B4-BE49-F238E27FC236}">
                    <a16:creationId xmlns:a16="http://schemas.microsoft.com/office/drawing/2014/main" id="{FDDA910F-948B-4CD9-93DD-FE99A75273B4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5703;p47">
                <a:extLst>
                  <a:ext uri="{FF2B5EF4-FFF2-40B4-BE49-F238E27FC236}">
                    <a16:creationId xmlns:a16="http://schemas.microsoft.com/office/drawing/2014/main" id="{8E4C2902-1656-4F49-A088-F31E999632EF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5704;p47">
                <a:extLst>
                  <a:ext uri="{FF2B5EF4-FFF2-40B4-BE49-F238E27FC236}">
                    <a16:creationId xmlns:a16="http://schemas.microsoft.com/office/drawing/2014/main" id="{165760C3-AAEF-4B8E-88E4-AF2B55E344B2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5705;p47">
                <a:extLst>
                  <a:ext uri="{FF2B5EF4-FFF2-40B4-BE49-F238E27FC236}">
                    <a16:creationId xmlns:a16="http://schemas.microsoft.com/office/drawing/2014/main" id="{E2D80F7B-C21B-4B64-AE6D-0E01EE67B0C3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5706;p47">
                <a:extLst>
                  <a:ext uri="{FF2B5EF4-FFF2-40B4-BE49-F238E27FC236}">
                    <a16:creationId xmlns:a16="http://schemas.microsoft.com/office/drawing/2014/main" id="{4945A011-6F76-4DF7-B03F-A95CEE501BAE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5707;p47">
                <a:extLst>
                  <a:ext uri="{FF2B5EF4-FFF2-40B4-BE49-F238E27FC236}">
                    <a16:creationId xmlns:a16="http://schemas.microsoft.com/office/drawing/2014/main" id="{757A2D81-C69B-4FCC-9850-E840AE4B675A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5708;p47">
                <a:extLst>
                  <a:ext uri="{FF2B5EF4-FFF2-40B4-BE49-F238E27FC236}">
                    <a16:creationId xmlns:a16="http://schemas.microsoft.com/office/drawing/2014/main" id="{EEC3340C-DC33-4569-B04E-D94ECCBCF161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5709;p47">
                <a:extLst>
                  <a:ext uri="{FF2B5EF4-FFF2-40B4-BE49-F238E27FC236}">
                    <a16:creationId xmlns:a16="http://schemas.microsoft.com/office/drawing/2014/main" id="{A9C420FC-A617-4143-82C0-DE85E7C5A878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5710;p47">
                <a:extLst>
                  <a:ext uri="{FF2B5EF4-FFF2-40B4-BE49-F238E27FC236}">
                    <a16:creationId xmlns:a16="http://schemas.microsoft.com/office/drawing/2014/main" id="{E67599F4-3EED-4F05-88DD-63DA86814E4F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5711;p47">
                <a:extLst>
                  <a:ext uri="{FF2B5EF4-FFF2-40B4-BE49-F238E27FC236}">
                    <a16:creationId xmlns:a16="http://schemas.microsoft.com/office/drawing/2014/main" id="{22B3AABD-0F1A-4B23-ABD3-F08F36B53325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5712;p47">
                <a:extLst>
                  <a:ext uri="{FF2B5EF4-FFF2-40B4-BE49-F238E27FC236}">
                    <a16:creationId xmlns:a16="http://schemas.microsoft.com/office/drawing/2014/main" id="{0114D306-51D0-46A6-BD5B-C2ABDEC11BC5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5713;p47">
                <a:extLst>
                  <a:ext uri="{FF2B5EF4-FFF2-40B4-BE49-F238E27FC236}">
                    <a16:creationId xmlns:a16="http://schemas.microsoft.com/office/drawing/2014/main" id="{BFF87747-F33C-4A10-B294-3B4CBE7F28A6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5714;p47">
                <a:extLst>
                  <a:ext uri="{FF2B5EF4-FFF2-40B4-BE49-F238E27FC236}">
                    <a16:creationId xmlns:a16="http://schemas.microsoft.com/office/drawing/2014/main" id="{B4C7865F-309D-4AFD-A852-2897E777C0C1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5715;p47">
                <a:extLst>
                  <a:ext uri="{FF2B5EF4-FFF2-40B4-BE49-F238E27FC236}">
                    <a16:creationId xmlns:a16="http://schemas.microsoft.com/office/drawing/2014/main" id="{66E07CF2-396C-4AFD-B7FD-862306775BE6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5716;p47">
                <a:extLst>
                  <a:ext uri="{FF2B5EF4-FFF2-40B4-BE49-F238E27FC236}">
                    <a16:creationId xmlns:a16="http://schemas.microsoft.com/office/drawing/2014/main" id="{7F1A84D4-C40B-49FC-A6C8-AFE5035BF9C7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5717;p47">
                <a:extLst>
                  <a:ext uri="{FF2B5EF4-FFF2-40B4-BE49-F238E27FC236}">
                    <a16:creationId xmlns:a16="http://schemas.microsoft.com/office/drawing/2014/main" id="{7D5DF32C-1DF3-4151-A3FF-079BDD24672A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5718;p47">
                <a:extLst>
                  <a:ext uri="{FF2B5EF4-FFF2-40B4-BE49-F238E27FC236}">
                    <a16:creationId xmlns:a16="http://schemas.microsoft.com/office/drawing/2014/main" id="{36311C9A-CAE8-4EE8-ADDB-32F7C9FA42F1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5719;p47">
                <a:extLst>
                  <a:ext uri="{FF2B5EF4-FFF2-40B4-BE49-F238E27FC236}">
                    <a16:creationId xmlns:a16="http://schemas.microsoft.com/office/drawing/2014/main" id="{7CE19BC7-F83D-42A5-B676-6A4343682490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5720;p47">
                <a:extLst>
                  <a:ext uri="{FF2B5EF4-FFF2-40B4-BE49-F238E27FC236}">
                    <a16:creationId xmlns:a16="http://schemas.microsoft.com/office/drawing/2014/main" id="{F26D5E68-177E-4F4C-8079-AD305E021F3D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5721;p47">
                <a:extLst>
                  <a:ext uri="{FF2B5EF4-FFF2-40B4-BE49-F238E27FC236}">
                    <a16:creationId xmlns:a16="http://schemas.microsoft.com/office/drawing/2014/main" id="{4BEF4F0D-2F8D-45F8-8B31-A78BF73F1682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5722;p47">
                <a:extLst>
                  <a:ext uri="{FF2B5EF4-FFF2-40B4-BE49-F238E27FC236}">
                    <a16:creationId xmlns:a16="http://schemas.microsoft.com/office/drawing/2014/main" id="{0A445C4C-4218-4702-B1A9-C47669AD2E30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5723;p47">
                <a:extLst>
                  <a:ext uri="{FF2B5EF4-FFF2-40B4-BE49-F238E27FC236}">
                    <a16:creationId xmlns:a16="http://schemas.microsoft.com/office/drawing/2014/main" id="{B249FE5D-D6B2-4F2C-AA8C-CA342E7E0235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5724;p47">
                <a:extLst>
                  <a:ext uri="{FF2B5EF4-FFF2-40B4-BE49-F238E27FC236}">
                    <a16:creationId xmlns:a16="http://schemas.microsoft.com/office/drawing/2014/main" id="{0019398C-C412-4C26-90F6-521A708A7C0A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5725;p47">
                <a:extLst>
                  <a:ext uri="{FF2B5EF4-FFF2-40B4-BE49-F238E27FC236}">
                    <a16:creationId xmlns:a16="http://schemas.microsoft.com/office/drawing/2014/main" id="{2A84D7FE-1711-4005-8876-BC5A68A3D174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5726;p47">
                <a:extLst>
                  <a:ext uri="{FF2B5EF4-FFF2-40B4-BE49-F238E27FC236}">
                    <a16:creationId xmlns:a16="http://schemas.microsoft.com/office/drawing/2014/main" id="{30495D98-92D5-4501-900A-44B7DBB0E129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5727;p47">
                <a:extLst>
                  <a:ext uri="{FF2B5EF4-FFF2-40B4-BE49-F238E27FC236}">
                    <a16:creationId xmlns:a16="http://schemas.microsoft.com/office/drawing/2014/main" id="{139B8D74-46A9-4BD1-B246-6BB4ADD1BD7C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5728;p47">
                <a:extLst>
                  <a:ext uri="{FF2B5EF4-FFF2-40B4-BE49-F238E27FC236}">
                    <a16:creationId xmlns:a16="http://schemas.microsoft.com/office/drawing/2014/main" id="{7B0C8C4C-1980-4880-9ABE-E751D8F276A5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5729;p47">
                <a:extLst>
                  <a:ext uri="{FF2B5EF4-FFF2-40B4-BE49-F238E27FC236}">
                    <a16:creationId xmlns:a16="http://schemas.microsoft.com/office/drawing/2014/main" id="{332DDE1E-FAC1-40FC-AC81-31A4389108ED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5730;p47">
                <a:extLst>
                  <a:ext uri="{FF2B5EF4-FFF2-40B4-BE49-F238E27FC236}">
                    <a16:creationId xmlns:a16="http://schemas.microsoft.com/office/drawing/2014/main" id="{A794ED48-3A3D-4706-B2CC-6E78EA4AF441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5731;p47">
                <a:extLst>
                  <a:ext uri="{FF2B5EF4-FFF2-40B4-BE49-F238E27FC236}">
                    <a16:creationId xmlns:a16="http://schemas.microsoft.com/office/drawing/2014/main" id="{FB94F01D-361A-4F07-855D-5D9A742099C9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5732;p47">
                <a:extLst>
                  <a:ext uri="{FF2B5EF4-FFF2-40B4-BE49-F238E27FC236}">
                    <a16:creationId xmlns:a16="http://schemas.microsoft.com/office/drawing/2014/main" id="{AA8BE345-2779-4EC4-9404-79E78792F9E3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5733;p47">
                <a:extLst>
                  <a:ext uri="{FF2B5EF4-FFF2-40B4-BE49-F238E27FC236}">
                    <a16:creationId xmlns:a16="http://schemas.microsoft.com/office/drawing/2014/main" id="{845E1285-E155-46D2-8198-2048E7C479FD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5734;p47">
                <a:extLst>
                  <a:ext uri="{FF2B5EF4-FFF2-40B4-BE49-F238E27FC236}">
                    <a16:creationId xmlns:a16="http://schemas.microsoft.com/office/drawing/2014/main" id="{5EE6B61B-BDEC-4D8D-9858-5C01EF9BD9D9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5735;p47">
                <a:extLst>
                  <a:ext uri="{FF2B5EF4-FFF2-40B4-BE49-F238E27FC236}">
                    <a16:creationId xmlns:a16="http://schemas.microsoft.com/office/drawing/2014/main" id="{FD98F2DC-1A7F-4E2E-91E5-90C190E5BFD0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5736;p47">
                <a:extLst>
                  <a:ext uri="{FF2B5EF4-FFF2-40B4-BE49-F238E27FC236}">
                    <a16:creationId xmlns:a16="http://schemas.microsoft.com/office/drawing/2014/main" id="{0D43EDEA-50AA-4B33-9A57-25070FB2AA88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5737;p47">
                <a:extLst>
                  <a:ext uri="{FF2B5EF4-FFF2-40B4-BE49-F238E27FC236}">
                    <a16:creationId xmlns:a16="http://schemas.microsoft.com/office/drawing/2014/main" id="{96E0FD72-D90F-4A15-8F82-208B749D5427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5738;p47">
                <a:extLst>
                  <a:ext uri="{FF2B5EF4-FFF2-40B4-BE49-F238E27FC236}">
                    <a16:creationId xmlns:a16="http://schemas.microsoft.com/office/drawing/2014/main" id="{8C3751D6-7D64-4274-A07B-EFA27DEFBA83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5739;p47">
                <a:extLst>
                  <a:ext uri="{FF2B5EF4-FFF2-40B4-BE49-F238E27FC236}">
                    <a16:creationId xmlns:a16="http://schemas.microsoft.com/office/drawing/2014/main" id="{D228595F-E18B-4FAC-A8D5-488DB8DC523D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5740;p47">
                <a:extLst>
                  <a:ext uri="{FF2B5EF4-FFF2-40B4-BE49-F238E27FC236}">
                    <a16:creationId xmlns:a16="http://schemas.microsoft.com/office/drawing/2014/main" id="{104E6FF3-C71A-44FD-A71B-EC729E00C1B6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741;p47">
                <a:extLst>
                  <a:ext uri="{FF2B5EF4-FFF2-40B4-BE49-F238E27FC236}">
                    <a16:creationId xmlns:a16="http://schemas.microsoft.com/office/drawing/2014/main" id="{44365C68-B4FA-4211-8159-048F33E49D57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742;p47">
                <a:extLst>
                  <a:ext uri="{FF2B5EF4-FFF2-40B4-BE49-F238E27FC236}">
                    <a16:creationId xmlns:a16="http://schemas.microsoft.com/office/drawing/2014/main" id="{23421618-BD42-4B02-8C66-0C8A0834F2AD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743;p47">
                <a:extLst>
                  <a:ext uri="{FF2B5EF4-FFF2-40B4-BE49-F238E27FC236}">
                    <a16:creationId xmlns:a16="http://schemas.microsoft.com/office/drawing/2014/main" id="{F6983386-2A23-491B-ADD2-145EA30A43A9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" name="Google Shape;5744;p47">
              <a:extLst>
                <a:ext uri="{FF2B5EF4-FFF2-40B4-BE49-F238E27FC236}">
                  <a16:creationId xmlns:a16="http://schemas.microsoft.com/office/drawing/2014/main" id="{C2373E9F-0DC9-4CF6-AB74-2D7B05102773}"/>
                </a:ext>
              </a:extLst>
            </p:cNvPr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</p:grpSpPr>
          <p:sp>
            <p:nvSpPr>
              <p:cNvPr id="118" name="Google Shape;5745;p47">
                <a:extLst>
                  <a:ext uri="{FF2B5EF4-FFF2-40B4-BE49-F238E27FC236}">
                    <a16:creationId xmlns:a16="http://schemas.microsoft.com/office/drawing/2014/main" id="{9C5790ED-50A3-4C7E-B19A-52B4B837EEE3}"/>
                  </a:ext>
                </a:extLst>
              </p:cNvPr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19" name="Google Shape;5746;p47">
                <a:extLst>
                  <a:ext uri="{FF2B5EF4-FFF2-40B4-BE49-F238E27FC236}">
                    <a16:creationId xmlns:a16="http://schemas.microsoft.com/office/drawing/2014/main" id="{ECF5A597-07D0-495F-9123-5575589A9622}"/>
                  </a:ext>
                </a:extLst>
              </p:cNvPr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" name="Google Shape;5747;p47">
                <a:extLst>
                  <a:ext uri="{FF2B5EF4-FFF2-40B4-BE49-F238E27FC236}">
                    <a16:creationId xmlns:a16="http://schemas.microsoft.com/office/drawing/2014/main" id="{CAD8035A-A465-4686-9A4B-E44C92903B9A}"/>
                  </a:ext>
                </a:extLst>
              </p:cNvPr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" name="Google Shape;5748;p47">
                <a:extLst>
                  <a:ext uri="{FF2B5EF4-FFF2-40B4-BE49-F238E27FC236}">
                    <a16:creationId xmlns:a16="http://schemas.microsoft.com/office/drawing/2014/main" id="{2F136E2A-2694-409B-AABB-E9A4F5CCC85D}"/>
                  </a:ext>
                </a:extLst>
              </p:cNvPr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" name="Google Shape;5749;p47">
                <a:extLst>
                  <a:ext uri="{FF2B5EF4-FFF2-40B4-BE49-F238E27FC236}">
                    <a16:creationId xmlns:a16="http://schemas.microsoft.com/office/drawing/2014/main" id="{4E48F9C3-A2DC-484E-8A3A-7975DB5A3BBE}"/>
                  </a:ext>
                </a:extLst>
              </p:cNvPr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" name="Google Shape;5750;p47">
                <a:extLst>
                  <a:ext uri="{FF2B5EF4-FFF2-40B4-BE49-F238E27FC236}">
                    <a16:creationId xmlns:a16="http://schemas.microsoft.com/office/drawing/2014/main" id="{0637AD9C-2DC8-4DBC-8B4A-FF133B009D7B}"/>
                  </a:ext>
                </a:extLst>
              </p:cNvPr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" name="Google Shape;5751;p47">
                <a:extLst>
                  <a:ext uri="{FF2B5EF4-FFF2-40B4-BE49-F238E27FC236}">
                    <a16:creationId xmlns:a16="http://schemas.microsoft.com/office/drawing/2014/main" id="{C62BF64E-13D0-4C77-8AA3-DA7EE274B108}"/>
                  </a:ext>
                </a:extLst>
              </p:cNvPr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" name="Google Shape;5752;p47">
                <a:extLst>
                  <a:ext uri="{FF2B5EF4-FFF2-40B4-BE49-F238E27FC236}">
                    <a16:creationId xmlns:a16="http://schemas.microsoft.com/office/drawing/2014/main" id="{F833538E-9B87-4961-8FBA-49BFB5007001}"/>
                  </a:ext>
                </a:extLst>
              </p:cNvPr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" name="Google Shape;5753;p47">
                <a:extLst>
                  <a:ext uri="{FF2B5EF4-FFF2-40B4-BE49-F238E27FC236}">
                    <a16:creationId xmlns:a16="http://schemas.microsoft.com/office/drawing/2014/main" id="{A442DF25-7465-4733-9791-B83F34938F3A}"/>
                  </a:ext>
                </a:extLst>
              </p:cNvPr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" name="Google Shape;5754;p47">
                <a:extLst>
                  <a:ext uri="{FF2B5EF4-FFF2-40B4-BE49-F238E27FC236}">
                    <a16:creationId xmlns:a16="http://schemas.microsoft.com/office/drawing/2014/main" id="{A9424861-52F5-46A8-88A5-B9C1E9C0DDDE}"/>
                  </a:ext>
                </a:extLst>
              </p:cNvPr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5755;p47">
                <a:extLst>
                  <a:ext uri="{FF2B5EF4-FFF2-40B4-BE49-F238E27FC236}">
                    <a16:creationId xmlns:a16="http://schemas.microsoft.com/office/drawing/2014/main" id="{12C07720-201F-406A-AF4B-B31C18D6136C}"/>
                  </a:ext>
                </a:extLst>
              </p:cNvPr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" name="Google Shape;5756;p47">
                <a:extLst>
                  <a:ext uri="{FF2B5EF4-FFF2-40B4-BE49-F238E27FC236}">
                    <a16:creationId xmlns:a16="http://schemas.microsoft.com/office/drawing/2014/main" id="{A56CB1E5-294F-4D12-85CC-64855389EBC9}"/>
                  </a:ext>
                </a:extLst>
              </p:cNvPr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" name="Google Shape;5757;p47">
                <a:extLst>
                  <a:ext uri="{FF2B5EF4-FFF2-40B4-BE49-F238E27FC236}">
                    <a16:creationId xmlns:a16="http://schemas.microsoft.com/office/drawing/2014/main" id="{6E5D7D12-6860-46C8-8E77-878DF1664A20}"/>
                  </a:ext>
                </a:extLst>
              </p:cNvPr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" name="Google Shape;5758;p47">
                <a:extLst>
                  <a:ext uri="{FF2B5EF4-FFF2-40B4-BE49-F238E27FC236}">
                    <a16:creationId xmlns:a16="http://schemas.microsoft.com/office/drawing/2014/main" id="{DD342040-5526-4D99-8B83-CE36379C34BF}"/>
                  </a:ext>
                </a:extLst>
              </p:cNvPr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5759;p47">
                <a:extLst>
                  <a:ext uri="{FF2B5EF4-FFF2-40B4-BE49-F238E27FC236}">
                    <a16:creationId xmlns:a16="http://schemas.microsoft.com/office/drawing/2014/main" id="{A8CEC513-161D-4E18-B0AE-467198462EAC}"/>
                  </a:ext>
                </a:extLst>
              </p:cNvPr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5760;p47">
                <a:extLst>
                  <a:ext uri="{FF2B5EF4-FFF2-40B4-BE49-F238E27FC236}">
                    <a16:creationId xmlns:a16="http://schemas.microsoft.com/office/drawing/2014/main" id="{24347360-D67D-4D87-AE7C-342CB7349BE8}"/>
                  </a:ext>
                </a:extLst>
              </p:cNvPr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5761;p47">
                <a:extLst>
                  <a:ext uri="{FF2B5EF4-FFF2-40B4-BE49-F238E27FC236}">
                    <a16:creationId xmlns:a16="http://schemas.microsoft.com/office/drawing/2014/main" id="{E909A6D7-D710-4E6F-9167-CCD442A02BF3}"/>
                  </a:ext>
                </a:extLst>
              </p:cNvPr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5762;p47">
                <a:extLst>
                  <a:ext uri="{FF2B5EF4-FFF2-40B4-BE49-F238E27FC236}">
                    <a16:creationId xmlns:a16="http://schemas.microsoft.com/office/drawing/2014/main" id="{B3CC815E-44D7-4A51-8378-15C8B5CC5AE5}"/>
                  </a:ext>
                </a:extLst>
              </p:cNvPr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5763;p47">
                <a:extLst>
                  <a:ext uri="{FF2B5EF4-FFF2-40B4-BE49-F238E27FC236}">
                    <a16:creationId xmlns:a16="http://schemas.microsoft.com/office/drawing/2014/main" id="{FE41826D-9DDD-4BF7-8867-2D59749153B1}"/>
                  </a:ext>
                </a:extLst>
              </p:cNvPr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5764;p47">
                <a:extLst>
                  <a:ext uri="{FF2B5EF4-FFF2-40B4-BE49-F238E27FC236}">
                    <a16:creationId xmlns:a16="http://schemas.microsoft.com/office/drawing/2014/main" id="{AF1D7435-955B-4DF3-9C57-CDE401FC89DE}"/>
                  </a:ext>
                </a:extLst>
              </p:cNvPr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5765;p47">
                <a:extLst>
                  <a:ext uri="{FF2B5EF4-FFF2-40B4-BE49-F238E27FC236}">
                    <a16:creationId xmlns:a16="http://schemas.microsoft.com/office/drawing/2014/main" id="{156D42BF-9936-4D13-8EC5-AFD37EA193EE}"/>
                  </a:ext>
                </a:extLst>
              </p:cNvPr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5766;p47">
                <a:extLst>
                  <a:ext uri="{FF2B5EF4-FFF2-40B4-BE49-F238E27FC236}">
                    <a16:creationId xmlns:a16="http://schemas.microsoft.com/office/drawing/2014/main" id="{DF45D7EC-03A5-4C64-A9E2-FEE13953552F}"/>
                  </a:ext>
                </a:extLst>
              </p:cNvPr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5767;p47">
                <a:extLst>
                  <a:ext uri="{FF2B5EF4-FFF2-40B4-BE49-F238E27FC236}">
                    <a16:creationId xmlns:a16="http://schemas.microsoft.com/office/drawing/2014/main" id="{39A99CCA-B18F-4517-BD3F-8E238FDE70F2}"/>
                  </a:ext>
                </a:extLst>
              </p:cNvPr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5768;p47">
                <a:extLst>
                  <a:ext uri="{FF2B5EF4-FFF2-40B4-BE49-F238E27FC236}">
                    <a16:creationId xmlns:a16="http://schemas.microsoft.com/office/drawing/2014/main" id="{178A0DEB-27D7-4990-8664-F48D4D96C986}"/>
                  </a:ext>
                </a:extLst>
              </p:cNvPr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5769;p47">
                <a:extLst>
                  <a:ext uri="{FF2B5EF4-FFF2-40B4-BE49-F238E27FC236}">
                    <a16:creationId xmlns:a16="http://schemas.microsoft.com/office/drawing/2014/main" id="{41E3E748-52CF-4CE7-8BCD-03FD0B89B2DC}"/>
                  </a:ext>
                </a:extLst>
              </p:cNvPr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5770;p47">
                <a:extLst>
                  <a:ext uri="{FF2B5EF4-FFF2-40B4-BE49-F238E27FC236}">
                    <a16:creationId xmlns:a16="http://schemas.microsoft.com/office/drawing/2014/main" id="{90A0FF0D-BBED-4CB8-A7A5-449BC0448AE8}"/>
                  </a:ext>
                </a:extLst>
              </p:cNvPr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5771;p47">
                <a:extLst>
                  <a:ext uri="{FF2B5EF4-FFF2-40B4-BE49-F238E27FC236}">
                    <a16:creationId xmlns:a16="http://schemas.microsoft.com/office/drawing/2014/main" id="{69ADC21F-821D-4F17-A9F2-5786CB974082}"/>
                  </a:ext>
                </a:extLst>
              </p:cNvPr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5772;p47">
                <a:extLst>
                  <a:ext uri="{FF2B5EF4-FFF2-40B4-BE49-F238E27FC236}">
                    <a16:creationId xmlns:a16="http://schemas.microsoft.com/office/drawing/2014/main" id="{6A867680-12D1-49D6-B72C-B41F0967F3F4}"/>
                  </a:ext>
                </a:extLst>
              </p:cNvPr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5773;p47">
                <a:extLst>
                  <a:ext uri="{FF2B5EF4-FFF2-40B4-BE49-F238E27FC236}">
                    <a16:creationId xmlns:a16="http://schemas.microsoft.com/office/drawing/2014/main" id="{CBFCB175-A3D7-4D77-82F6-0230C0BD4933}"/>
                  </a:ext>
                </a:extLst>
              </p:cNvPr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5774;p47">
                <a:extLst>
                  <a:ext uri="{FF2B5EF4-FFF2-40B4-BE49-F238E27FC236}">
                    <a16:creationId xmlns:a16="http://schemas.microsoft.com/office/drawing/2014/main" id="{C565E1EE-BA64-4354-AFAB-B8A364C79980}"/>
                  </a:ext>
                </a:extLst>
              </p:cNvPr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5775;p47">
                <a:extLst>
                  <a:ext uri="{FF2B5EF4-FFF2-40B4-BE49-F238E27FC236}">
                    <a16:creationId xmlns:a16="http://schemas.microsoft.com/office/drawing/2014/main" id="{59F24695-0450-4FF4-B9BB-597A4E5EDEDD}"/>
                  </a:ext>
                </a:extLst>
              </p:cNvPr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5776;p47">
                <a:extLst>
                  <a:ext uri="{FF2B5EF4-FFF2-40B4-BE49-F238E27FC236}">
                    <a16:creationId xmlns:a16="http://schemas.microsoft.com/office/drawing/2014/main" id="{3F9923C1-D88A-4ABB-AC76-C74397A6C296}"/>
                  </a:ext>
                </a:extLst>
              </p:cNvPr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5777;p47">
                <a:extLst>
                  <a:ext uri="{FF2B5EF4-FFF2-40B4-BE49-F238E27FC236}">
                    <a16:creationId xmlns:a16="http://schemas.microsoft.com/office/drawing/2014/main" id="{D9BE612E-DEDB-4352-9786-286E16FC33BA}"/>
                  </a:ext>
                </a:extLst>
              </p:cNvPr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5778;p47">
                <a:extLst>
                  <a:ext uri="{FF2B5EF4-FFF2-40B4-BE49-F238E27FC236}">
                    <a16:creationId xmlns:a16="http://schemas.microsoft.com/office/drawing/2014/main" id="{1A18FCF0-CFE1-4887-A15C-3C198637CBDD}"/>
                  </a:ext>
                </a:extLst>
              </p:cNvPr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5779;p47">
                <a:extLst>
                  <a:ext uri="{FF2B5EF4-FFF2-40B4-BE49-F238E27FC236}">
                    <a16:creationId xmlns:a16="http://schemas.microsoft.com/office/drawing/2014/main" id="{EC9AAED1-92BC-4EC3-A1DF-BDFA41C111E6}"/>
                  </a:ext>
                </a:extLst>
              </p:cNvPr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5780;p47">
                <a:extLst>
                  <a:ext uri="{FF2B5EF4-FFF2-40B4-BE49-F238E27FC236}">
                    <a16:creationId xmlns:a16="http://schemas.microsoft.com/office/drawing/2014/main" id="{9279C519-9192-403A-9553-4FFC85B3AB28}"/>
                  </a:ext>
                </a:extLst>
              </p:cNvPr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5781;p47">
                <a:extLst>
                  <a:ext uri="{FF2B5EF4-FFF2-40B4-BE49-F238E27FC236}">
                    <a16:creationId xmlns:a16="http://schemas.microsoft.com/office/drawing/2014/main" id="{298F9313-1C68-46D5-9A18-37703C5CBB0C}"/>
                  </a:ext>
                </a:extLst>
              </p:cNvPr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5782;p47">
                <a:extLst>
                  <a:ext uri="{FF2B5EF4-FFF2-40B4-BE49-F238E27FC236}">
                    <a16:creationId xmlns:a16="http://schemas.microsoft.com/office/drawing/2014/main" id="{27D4B094-91E1-4612-98EA-A04AE61D132D}"/>
                  </a:ext>
                </a:extLst>
              </p:cNvPr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5783;p47">
                <a:extLst>
                  <a:ext uri="{FF2B5EF4-FFF2-40B4-BE49-F238E27FC236}">
                    <a16:creationId xmlns:a16="http://schemas.microsoft.com/office/drawing/2014/main" id="{0803BF8F-B1CD-4869-9E50-724E881E1901}"/>
                  </a:ext>
                </a:extLst>
              </p:cNvPr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5784;p47">
                <a:extLst>
                  <a:ext uri="{FF2B5EF4-FFF2-40B4-BE49-F238E27FC236}">
                    <a16:creationId xmlns:a16="http://schemas.microsoft.com/office/drawing/2014/main" id="{BBA3E11E-3C19-4161-97E2-EE8BCB7500D9}"/>
                  </a:ext>
                </a:extLst>
              </p:cNvPr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5785;p47">
                <a:extLst>
                  <a:ext uri="{FF2B5EF4-FFF2-40B4-BE49-F238E27FC236}">
                    <a16:creationId xmlns:a16="http://schemas.microsoft.com/office/drawing/2014/main" id="{BEA2335C-394E-4B0C-B429-5A0CB55EE91A}"/>
                  </a:ext>
                </a:extLst>
              </p:cNvPr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5786;p47">
                <a:extLst>
                  <a:ext uri="{FF2B5EF4-FFF2-40B4-BE49-F238E27FC236}">
                    <a16:creationId xmlns:a16="http://schemas.microsoft.com/office/drawing/2014/main" id="{6FFF9EBC-40E7-4D5A-8F33-0BAFC49AE202}"/>
                  </a:ext>
                </a:extLst>
              </p:cNvPr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5787;p47">
                <a:extLst>
                  <a:ext uri="{FF2B5EF4-FFF2-40B4-BE49-F238E27FC236}">
                    <a16:creationId xmlns:a16="http://schemas.microsoft.com/office/drawing/2014/main" id="{C5647055-8DA9-46F4-91D9-42C6A4C8BFCA}"/>
                  </a:ext>
                </a:extLst>
              </p:cNvPr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5788;p47">
                <a:extLst>
                  <a:ext uri="{FF2B5EF4-FFF2-40B4-BE49-F238E27FC236}">
                    <a16:creationId xmlns:a16="http://schemas.microsoft.com/office/drawing/2014/main" id="{0B8078B1-6778-48D6-99F1-59AC162D63D8}"/>
                  </a:ext>
                </a:extLst>
              </p:cNvPr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5789;p47">
                <a:extLst>
                  <a:ext uri="{FF2B5EF4-FFF2-40B4-BE49-F238E27FC236}">
                    <a16:creationId xmlns:a16="http://schemas.microsoft.com/office/drawing/2014/main" id="{45750ED4-F435-460B-BDEE-F8E881536FC5}"/>
                  </a:ext>
                </a:extLst>
              </p:cNvPr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5790;p47">
                <a:extLst>
                  <a:ext uri="{FF2B5EF4-FFF2-40B4-BE49-F238E27FC236}">
                    <a16:creationId xmlns:a16="http://schemas.microsoft.com/office/drawing/2014/main" id="{E1367680-0FDE-489A-853C-BE4CFC2087EA}"/>
                  </a:ext>
                </a:extLst>
              </p:cNvPr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5791;p47">
                <a:extLst>
                  <a:ext uri="{FF2B5EF4-FFF2-40B4-BE49-F238E27FC236}">
                    <a16:creationId xmlns:a16="http://schemas.microsoft.com/office/drawing/2014/main" id="{6639134A-F1B4-4D70-BC59-F05778E89F12}"/>
                  </a:ext>
                </a:extLst>
              </p:cNvPr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5792;p47">
                <a:extLst>
                  <a:ext uri="{FF2B5EF4-FFF2-40B4-BE49-F238E27FC236}">
                    <a16:creationId xmlns:a16="http://schemas.microsoft.com/office/drawing/2014/main" id="{FE0406E8-1D38-4B49-8CCB-8330E8CD49CE}"/>
                  </a:ext>
                </a:extLst>
              </p:cNvPr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5793;p47">
                <a:extLst>
                  <a:ext uri="{FF2B5EF4-FFF2-40B4-BE49-F238E27FC236}">
                    <a16:creationId xmlns:a16="http://schemas.microsoft.com/office/drawing/2014/main" id="{2FDB7F86-4E76-43DA-ACCE-4B9A2D8F8866}"/>
                  </a:ext>
                </a:extLst>
              </p:cNvPr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5794;p47">
                <a:extLst>
                  <a:ext uri="{FF2B5EF4-FFF2-40B4-BE49-F238E27FC236}">
                    <a16:creationId xmlns:a16="http://schemas.microsoft.com/office/drawing/2014/main" id="{D1EDDF0F-8219-473F-971F-60896AFB0580}"/>
                  </a:ext>
                </a:extLst>
              </p:cNvPr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5795;p47">
                <a:extLst>
                  <a:ext uri="{FF2B5EF4-FFF2-40B4-BE49-F238E27FC236}">
                    <a16:creationId xmlns:a16="http://schemas.microsoft.com/office/drawing/2014/main" id="{4A7437C9-1073-4BFC-B0AC-E51CF0B9D23D}"/>
                  </a:ext>
                </a:extLst>
              </p:cNvPr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5796;p47">
                <a:extLst>
                  <a:ext uri="{FF2B5EF4-FFF2-40B4-BE49-F238E27FC236}">
                    <a16:creationId xmlns:a16="http://schemas.microsoft.com/office/drawing/2014/main" id="{E8D94A45-10D7-476E-A7D5-A9AF82FD0142}"/>
                  </a:ext>
                </a:extLst>
              </p:cNvPr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5797;p47">
                <a:extLst>
                  <a:ext uri="{FF2B5EF4-FFF2-40B4-BE49-F238E27FC236}">
                    <a16:creationId xmlns:a16="http://schemas.microsoft.com/office/drawing/2014/main" id="{096B229D-61EC-451D-B305-DF600BBA72E7}"/>
                  </a:ext>
                </a:extLst>
              </p:cNvPr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5798;p47">
                <a:extLst>
                  <a:ext uri="{FF2B5EF4-FFF2-40B4-BE49-F238E27FC236}">
                    <a16:creationId xmlns:a16="http://schemas.microsoft.com/office/drawing/2014/main" id="{67BF4897-909B-4609-9174-1E8719E9FCC2}"/>
                  </a:ext>
                </a:extLst>
              </p:cNvPr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5799;p47">
                <a:extLst>
                  <a:ext uri="{FF2B5EF4-FFF2-40B4-BE49-F238E27FC236}">
                    <a16:creationId xmlns:a16="http://schemas.microsoft.com/office/drawing/2014/main" id="{1DADCB45-18F0-4B94-ADDC-0128A0749847}"/>
                  </a:ext>
                </a:extLst>
              </p:cNvPr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5800;p47">
                <a:extLst>
                  <a:ext uri="{FF2B5EF4-FFF2-40B4-BE49-F238E27FC236}">
                    <a16:creationId xmlns:a16="http://schemas.microsoft.com/office/drawing/2014/main" id="{D50CBB00-EBB3-48DD-AD32-E90BABF7A004}"/>
                  </a:ext>
                </a:extLst>
              </p:cNvPr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5801;p47">
                <a:extLst>
                  <a:ext uri="{FF2B5EF4-FFF2-40B4-BE49-F238E27FC236}">
                    <a16:creationId xmlns:a16="http://schemas.microsoft.com/office/drawing/2014/main" id="{EACEC2F2-3E40-47CF-81B9-9683A01763C3}"/>
                  </a:ext>
                </a:extLst>
              </p:cNvPr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5802;p47">
                <a:extLst>
                  <a:ext uri="{FF2B5EF4-FFF2-40B4-BE49-F238E27FC236}">
                    <a16:creationId xmlns:a16="http://schemas.microsoft.com/office/drawing/2014/main" id="{9AA5F70E-8ACB-4C74-88A4-BC9ADEE5C421}"/>
                  </a:ext>
                </a:extLst>
              </p:cNvPr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5803;p47">
                <a:extLst>
                  <a:ext uri="{FF2B5EF4-FFF2-40B4-BE49-F238E27FC236}">
                    <a16:creationId xmlns:a16="http://schemas.microsoft.com/office/drawing/2014/main" id="{5673EF5D-1013-49B6-8E01-DF9EC1A6AF1C}"/>
                  </a:ext>
                </a:extLst>
              </p:cNvPr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5804;p47">
                <a:extLst>
                  <a:ext uri="{FF2B5EF4-FFF2-40B4-BE49-F238E27FC236}">
                    <a16:creationId xmlns:a16="http://schemas.microsoft.com/office/drawing/2014/main" id="{BB89A0A2-7958-4AA1-B52A-62AECEFC9E6E}"/>
                  </a:ext>
                </a:extLst>
              </p:cNvPr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5805;p47">
                <a:extLst>
                  <a:ext uri="{FF2B5EF4-FFF2-40B4-BE49-F238E27FC236}">
                    <a16:creationId xmlns:a16="http://schemas.microsoft.com/office/drawing/2014/main" id="{946E92C4-C0D7-4745-9A4B-86E6AA79D287}"/>
                  </a:ext>
                </a:extLst>
              </p:cNvPr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5806;p47">
                <a:extLst>
                  <a:ext uri="{FF2B5EF4-FFF2-40B4-BE49-F238E27FC236}">
                    <a16:creationId xmlns:a16="http://schemas.microsoft.com/office/drawing/2014/main" id="{0703C667-DBA9-48ED-8C93-ACDB3F85B373}"/>
                  </a:ext>
                </a:extLst>
              </p:cNvPr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5807;p47">
                <a:extLst>
                  <a:ext uri="{FF2B5EF4-FFF2-40B4-BE49-F238E27FC236}">
                    <a16:creationId xmlns:a16="http://schemas.microsoft.com/office/drawing/2014/main" id="{828FD998-134F-4523-A75D-BF746F500C13}"/>
                  </a:ext>
                </a:extLst>
              </p:cNvPr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5808;p47">
                <a:extLst>
                  <a:ext uri="{FF2B5EF4-FFF2-40B4-BE49-F238E27FC236}">
                    <a16:creationId xmlns:a16="http://schemas.microsoft.com/office/drawing/2014/main" id="{B17DF41A-D246-4F34-8CE0-5CEC041DB769}"/>
                  </a:ext>
                </a:extLst>
              </p:cNvPr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5809;p47">
                <a:extLst>
                  <a:ext uri="{FF2B5EF4-FFF2-40B4-BE49-F238E27FC236}">
                    <a16:creationId xmlns:a16="http://schemas.microsoft.com/office/drawing/2014/main" id="{3492260D-7FE5-4C38-B3EA-B9AF98698BFE}"/>
                  </a:ext>
                </a:extLst>
              </p:cNvPr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5810;p47">
                <a:extLst>
                  <a:ext uri="{FF2B5EF4-FFF2-40B4-BE49-F238E27FC236}">
                    <a16:creationId xmlns:a16="http://schemas.microsoft.com/office/drawing/2014/main" id="{FFFD0952-5374-4A7A-9E77-82187797CF5C}"/>
                  </a:ext>
                </a:extLst>
              </p:cNvPr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5811;p47">
                <a:extLst>
                  <a:ext uri="{FF2B5EF4-FFF2-40B4-BE49-F238E27FC236}">
                    <a16:creationId xmlns:a16="http://schemas.microsoft.com/office/drawing/2014/main" id="{D4D82107-2FDF-4618-BF92-F56DD4494B47}"/>
                  </a:ext>
                </a:extLst>
              </p:cNvPr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5812;p47">
                <a:extLst>
                  <a:ext uri="{FF2B5EF4-FFF2-40B4-BE49-F238E27FC236}">
                    <a16:creationId xmlns:a16="http://schemas.microsoft.com/office/drawing/2014/main" id="{3CA38A2E-3648-48E0-AB48-5CA24706E2F7}"/>
                  </a:ext>
                </a:extLst>
              </p:cNvPr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5813;p47">
                <a:extLst>
                  <a:ext uri="{FF2B5EF4-FFF2-40B4-BE49-F238E27FC236}">
                    <a16:creationId xmlns:a16="http://schemas.microsoft.com/office/drawing/2014/main" id="{AE579E31-3C37-4E72-8E50-845069758720}"/>
                  </a:ext>
                </a:extLst>
              </p:cNvPr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5814;p47">
                <a:extLst>
                  <a:ext uri="{FF2B5EF4-FFF2-40B4-BE49-F238E27FC236}">
                    <a16:creationId xmlns:a16="http://schemas.microsoft.com/office/drawing/2014/main" id="{2D0EBD9D-2E71-44DE-AA4B-F356B10732CF}"/>
                  </a:ext>
                </a:extLst>
              </p:cNvPr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5815;p47">
                <a:extLst>
                  <a:ext uri="{FF2B5EF4-FFF2-40B4-BE49-F238E27FC236}">
                    <a16:creationId xmlns:a16="http://schemas.microsoft.com/office/drawing/2014/main" id="{14C9B4A2-33F3-47F5-BF9F-8F125A208D0C}"/>
                  </a:ext>
                </a:extLst>
              </p:cNvPr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5816;p47">
                <a:extLst>
                  <a:ext uri="{FF2B5EF4-FFF2-40B4-BE49-F238E27FC236}">
                    <a16:creationId xmlns:a16="http://schemas.microsoft.com/office/drawing/2014/main" id="{728D1734-804C-4ED3-BC25-6580198EB834}"/>
                  </a:ext>
                </a:extLst>
              </p:cNvPr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5817;p47">
                <a:extLst>
                  <a:ext uri="{FF2B5EF4-FFF2-40B4-BE49-F238E27FC236}">
                    <a16:creationId xmlns:a16="http://schemas.microsoft.com/office/drawing/2014/main" id="{E68A863D-CC62-4E57-9DF8-A622240DA9A3}"/>
                  </a:ext>
                </a:extLst>
              </p:cNvPr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5818;p47">
                <a:extLst>
                  <a:ext uri="{FF2B5EF4-FFF2-40B4-BE49-F238E27FC236}">
                    <a16:creationId xmlns:a16="http://schemas.microsoft.com/office/drawing/2014/main" id="{73F86772-B583-4993-86E3-7185B20AFB2E}"/>
                  </a:ext>
                </a:extLst>
              </p:cNvPr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5819;p47">
                <a:extLst>
                  <a:ext uri="{FF2B5EF4-FFF2-40B4-BE49-F238E27FC236}">
                    <a16:creationId xmlns:a16="http://schemas.microsoft.com/office/drawing/2014/main" id="{35EF9F65-A7D9-44DA-8E0C-D4673EDC1693}"/>
                  </a:ext>
                </a:extLst>
              </p:cNvPr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5820;p47">
                <a:extLst>
                  <a:ext uri="{FF2B5EF4-FFF2-40B4-BE49-F238E27FC236}">
                    <a16:creationId xmlns:a16="http://schemas.microsoft.com/office/drawing/2014/main" id="{71533882-6856-499F-9122-A852524BC66A}"/>
                  </a:ext>
                </a:extLst>
              </p:cNvPr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5821;p47">
                <a:extLst>
                  <a:ext uri="{FF2B5EF4-FFF2-40B4-BE49-F238E27FC236}">
                    <a16:creationId xmlns:a16="http://schemas.microsoft.com/office/drawing/2014/main" id="{698D4DC7-94B2-4FD5-9695-A27A99449BA8}"/>
                  </a:ext>
                </a:extLst>
              </p:cNvPr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5822;p47">
                <a:extLst>
                  <a:ext uri="{FF2B5EF4-FFF2-40B4-BE49-F238E27FC236}">
                    <a16:creationId xmlns:a16="http://schemas.microsoft.com/office/drawing/2014/main" id="{B4BDD300-61D4-49E2-A7A7-08BA94F7516D}"/>
                  </a:ext>
                </a:extLst>
              </p:cNvPr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5823;p47">
                <a:extLst>
                  <a:ext uri="{FF2B5EF4-FFF2-40B4-BE49-F238E27FC236}">
                    <a16:creationId xmlns:a16="http://schemas.microsoft.com/office/drawing/2014/main" id="{DFC7F6FE-5490-489C-8D07-0BFAF77C2460}"/>
                  </a:ext>
                </a:extLst>
              </p:cNvPr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5824;p47">
                <a:extLst>
                  <a:ext uri="{FF2B5EF4-FFF2-40B4-BE49-F238E27FC236}">
                    <a16:creationId xmlns:a16="http://schemas.microsoft.com/office/drawing/2014/main" id="{6A96CB79-D41E-45AD-8827-1C9D28B2AF6E}"/>
                  </a:ext>
                </a:extLst>
              </p:cNvPr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5825;p47">
                <a:extLst>
                  <a:ext uri="{FF2B5EF4-FFF2-40B4-BE49-F238E27FC236}">
                    <a16:creationId xmlns:a16="http://schemas.microsoft.com/office/drawing/2014/main" id="{3963BF1C-1FB2-43EE-AE1D-4ACA914706A6}"/>
                  </a:ext>
                </a:extLst>
              </p:cNvPr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5826;p47">
                <a:extLst>
                  <a:ext uri="{FF2B5EF4-FFF2-40B4-BE49-F238E27FC236}">
                    <a16:creationId xmlns:a16="http://schemas.microsoft.com/office/drawing/2014/main" id="{F46652BA-8D0E-43F0-B947-3396715AA18C}"/>
                  </a:ext>
                </a:extLst>
              </p:cNvPr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5827;p47">
                <a:extLst>
                  <a:ext uri="{FF2B5EF4-FFF2-40B4-BE49-F238E27FC236}">
                    <a16:creationId xmlns:a16="http://schemas.microsoft.com/office/drawing/2014/main" id="{0B11F1AB-5D54-43CA-AF92-6A3170949E84}"/>
                  </a:ext>
                </a:extLst>
              </p:cNvPr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5828;p47">
                <a:extLst>
                  <a:ext uri="{FF2B5EF4-FFF2-40B4-BE49-F238E27FC236}">
                    <a16:creationId xmlns:a16="http://schemas.microsoft.com/office/drawing/2014/main" id="{6972DA48-08F7-48C3-9019-A3694C20992C}"/>
                  </a:ext>
                </a:extLst>
              </p:cNvPr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5829;p47">
                <a:extLst>
                  <a:ext uri="{FF2B5EF4-FFF2-40B4-BE49-F238E27FC236}">
                    <a16:creationId xmlns:a16="http://schemas.microsoft.com/office/drawing/2014/main" id="{B335D112-E29F-4F4A-865B-6F7B203CB0FD}"/>
                  </a:ext>
                </a:extLst>
              </p:cNvPr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5830;p47">
                <a:extLst>
                  <a:ext uri="{FF2B5EF4-FFF2-40B4-BE49-F238E27FC236}">
                    <a16:creationId xmlns:a16="http://schemas.microsoft.com/office/drawing/2014/main" id="{8848F2EF-0B8F-45F0-8771-9ADBC33CFAE8}"/>
                  </a:ext>
                </a:extLst>
              </p:cNvPr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5831;p47">
                <a:extLst>
                  <a:ext uri="{FF2B5EF4-FFF2-40B4-BE49-F238E27FC236}">
                    <a16:creationId xmlns:a16="http://schemas.microsoft.com/office/drawing/2014/main" id="{2DC82CC9-7F11-4F3A-BC2B-8B13E354557B}"/>
                  </a:ext>
                </a:extLst>
              </p:cNvPr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832;p47">
                <a:extLst>
                  <a:ext uri="{FF2B5EF4-FFF2-40B4-BE49-F238E27FC236}">
                    <a16:creationId xmlns:a16="http://schemas.microsoft.com/office/drawing/2014/main" id="{757D319A-7D7A-4056-A8C1-656946DE009E}"/>
                  </a:ext>
                </a:extLst>
              </p:cNvPr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833;p47">
                <a:extLst>
                  <a:ext uri="{FF2B5EF4-FFF2-40B4-BE49-F238E27FC236}">
                    <a16:creationId xmlns:a16="http://schemas.microsoft.com/office/drawing/2014/main" id="{578FF9DF-BAFD-48D1-BEE0-94FC0AA93000}"/>
                  </a:ext>
                </a:extLst>
              </p:cNvPr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834;p47">
                <a:extLst>
                  <a:ext uri="{FF2B5EF4-FFF2-40B4-BE49-F238E27FC236}">
                    <a16:creationId xmlns:a16="http://schemas.microsoft.com/office/drawing/2014/main" id="{1D4EFB2B-B918-4932-981F-62C9D1EECCB2}"/>
                  </a:ext>
                </a:extLst>
              </p:cNvPr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835;p47">
                <a:extLst>
                  <a:ext uri="{FF2B5EF4-FFF2-40B4-BE49-F238E27FC236}">
                    <a16:creationId xmlns:a16="http://schemas.microsoft.com/office/drawing/2014/main" id="{426A469C-12CE-47AC-8961-2CED5A140A6D}"/>
                  </a:ext>
                </a:extLst>
              </p:cNvPr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836;p47">
                <a:extLst>
                  <a:ext uri="{FF2B5EF4-FFF2-40B4-BE49-F238E27FC236}">
                    <a16:creationId xmlns:a16="http://schemas.microsoft.com/office/drawing/2014/main" id="{EAB5D678-764C-4027-AA2B-D6512D909141}"/>
                  </a:ext>
                </a:extLst>
              </p:cNvPr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837;p47">
                <a:extLst>
                  <a:ext uri="{FF2B5EF4-FFF2-40B4-BE49-F238E27FC236}">
                    <a16:creationId xmlns:a16="http://schemas.microsoft.com/office/drawing/2014/main" id="{24638E2D-5CD6-4F39-A0F0-32DFFD63D981}"/>
                  </a:ext>
                </a:extLst>
              </p:cNvPr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838;p47">
                <a:extLst>
                  <a:ext uri="{FF2B5EF4-FFF2-40B4-BE49-F238E27FC236}">
                    <a16:creationId xmlns:a16="http://schemas.microsoft.com/office/drawing/2014/main" id="{345D7F22-5FB4-4CC1-AE6F-D8A840955035}"/>
                  </a:ext>
                </a:extLst>
              </p:cNvPr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839;p47">
                <a:extLst>
                  <a:ext uri="{FF2B5EF4-FFF2-40B4-BE49-F238E27FC236}">
                    <a16:creationId xmlns:a16="http://schemas.microsoft.com/office/drawing/2014/main" id="{075169DE-FF29-4F26-A733-EDF075458CC5}"/>
                  </a:ext>
                </a:extLst>
              </p:cNvPr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840;p47">
                <a:extLst>
                  <a:ext uri="{FF2B5EF4-FFF2-40B4-BE49-F238E27FC236}">
                    <a16:creationId xmlns:a16="http://schemas.microsoft.com/office/drawing/2014/main" id="{AAAE0062-2405-4748-A3D9-EF184F837387}"/>
                  </a:ext>
                </a:extLst>
              </p:cNvPr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841;p47">
                <a:extLst>
                  <a:ext uri="{FF2B5EF4-FFF2-40B4-BE49-F238E27FC236}">
                    <a16:creationId xmlns:a16="http://schemas.microsoft.com/office/drawing/2014/main" id="{EEFFA2EB-E81A-4D41-8552-F21D3E99AC95}"/>
                  </a:ext>
                </a:extLst>
              </p:cNvPr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842;p47">
                <a:extLst>
                  <a:ext uri="{FF2B5EF4-FFF2-40B4-BE49-F238E27FC236}">
                    <a16:creationId xmlns:a16="http://schemas.microsoft.com/office/drawing/2014/main" id="{AB174939-D733-4604-877E-3B3B7866B348}"/>
                  </a:ext>
                </a:extLst>
              </p:cNvPr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5843;p47">
                <a:extLst>
                  <a:ext uri="{FF2B5EF4-FFF2-40B4-BE49-F238E27FC236}">
                    <a16:creationId xmlns:a16="http://schemas.microsoft.com/office/drawing/2014/main" id="{8B9DAC25-3EBD-42F2-B621-0AA2637AF051}"/>
                  </a:ext>
                </a:extLst>
              </p:cNvPr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5844;p47">
                <a:extLst>
                  <a:ext uri="{FF2B5EF4-FFF2-40B4-BE49-F238E27FC236}">
                    <a16:creationId xmlns:a16="http://schemas.microsoft.com/office/drawing/2014/main" id="{41E73747-F000-4D09-A6AC-073B439E8B24}"/>
                  </a:ext>
                </a:extLst>
              </p:cNvPr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5845;p47">
                <a:extLst>
                  <a:ext uri="{FF2B5EF4-FFF2-40B4-BE49-F238E27FC236}">
                    <a16:creationId xmlns:a16="http://schemas.microsoft.com/office/drawing/2014/main" id="{FF10470B-B66A-45CF-AABA-07B8479CFEBB}"/>
                  </a:ext>
                </a:extLst>
              </p:cNvPr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5846;p47">
                <a:extLst>
                  <a:ext uri="{FF2B5EF4-FFF2-40B4-BE49-F238E27FC236}">
                    <a16:creationId xmlns:a16="http://schemas.microsoft.com/office/drawing/2014/main" id="{FA211795-17EE-4E5E-890D-679393E6C82A}"/>
                  </a:ext>
                </a:extLst>
              </p:cNvPr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5847;p47">
                <a:extLst>
                  <a:ext uri="{FF2B5EF4-FFF2-40B4-BE49-F238E27FC236}">
                    <a16:creationId xmlns:a16="http://schemas.microsoft.com/office/drawing/2014/main" id="{951AB368-602E-498C-A9EE-BCC23D6BD87A}"/>
                  </a:ext>
                </a:extLst>
              </p:cNvPr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5848;p47">
                <a:extLst>
                  <a:ext uri="{FF2B5EF4-FFF2-40B4-BE49-F238E27FC236}">
                    <a16:creationId xmlns:a16="http://schemas.microsoft.com/office/drawing/2014/main" id="{D7C17950-F878-4353-A749-91A6867EDDA0}"/>
                  </a:ext>
                </a:extLst>
              </p:cNvPr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5849;p47">
                <a:extLst>
                  <a:ext uri="{FF2B5EF4-FFF2-40B4-BE49-F238E27FC236}">
                    <a16:creationId xmlns:a16="http://schemas.microsoft.com/office/drawing/2014/main" id="{01BC71F8-055C-40AE-AE8B-A08D8C1AE8EE}"/>
                  </a:ext>
                </a:extLst>
              </p:cNvPr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5850;p47">
                <a:extLst>
                  <a:ext uri="{FF2B5EF4-FFF2-40B4-BE49-F238E27FC236}">
                    <a16:creationId xmlns:a16="http://schemas.microsoft.com/office/drawing/2014/main" id="{80BD00D0-A5C4-4D06-A428-CD69B6C4170A}"/>
                  </a:ext>
                </a:extLst>
              </p:cNvPr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5851;p47">
                <a:extLst>
                  <a:ext uri="{FF2B5EF4-FFF2-40B4-BE49-F238E27FC236}">
                    <a16:creationId xmlns:a16="http://schemas.microsoft.com/office/drawing/2014/main" id="{46E6CF10-F36D-45B7-999D-0EC03756D7D7}"/>
                  </a:ext>
                </a:extLst>
              </p:cNvPr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5852;p47">
                <a:extLst>
                  <a:ext uri="{FF2B5EF4-FFF2-40B4-BE49-F238E27FC236}">
                    <a16:creationId xmlns:a16="http://schemas.microsoft.com/office/drawing/2014/main" id="{34885E19-5E8F-494F-9AC5-8F3BAA085A07}"/>
                  </a:ext>
                </a:extLst>
              </p:cNvPr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5853;p47">
                <a:extLst>
                  <a:ext uri="{FF2B5EF4-FFF2-40B4-BE49-F238E27FC236}">
                    <a16:creationId xmlns:a16="http://schemas.microsoft.com/office/drawing/2014/main" id="{5E53B25A-83CB-454D-871E-8A74AF1D7E64}"/>
                  </a:ext>
                </a:extLst>
              </p:cNvPr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5854;p47">
                <a:extLst>
                  <a:ext uri="{FF2B5EF4-FFF2-40B4-BE49-F238E27FC236}">
                    <a16:creationId xmlns:a16="http://schemas.microsoft.com/office/drawing/2014/main" id="{63107700-CE54-45FF-8061-B6A1712048B8}"/>
                  </a:ext>
                </a:extLst>
              </p:cNvPr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5855;p47">
                <a:extLst>
                  <a:ext uri="{FF2B5EF4-FFF2-40B4-BE49-F238E27FC236}">
                    <a16:creationId xmlns:a16="http://schemas.microsoft.com/office/drawing/2014/main" id="{25814797-185D-4093-928B-59B29543722B}"/>
                  </a:ext>
                </a:extLst>
              </p:cNvPr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856;p47">
                <a:extLst>
                  <a:ext uri="{FF2B5EF4-FFF2-40B4-BE49-F238E27FC236}">
                    <a16:creationId xmlns:a16="http://schemas.microsoft.com/office/drawing/2014/main" id="{1FA904B3-B006-4E3D-8D52-A47E3B748152}"/>
                  </a:ext>
                </a:extLst>
              </p:cNvPr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857;p47">
                <a:extLst>
                  <a:ext uri="{FF2B5EF4-FFF2-40B4-BE49-F238E27FC236}">
                    <a16:creationId xmlns:a16="http://schemas.microsoft.com/office/drawing/2014/main" id="{6C033869-B6EB-4169-8464-579FA21A2086}"/>
                  </a:ext>
                </a:extLst>
              </p:cNvPr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858;p47">
                <a:extLst>
                  <a:ext uri="{FF2B5EF4-FFF2-40B4-BE49-F238E27FC236}">
                    <a16:creationId xmlns:a16="http://schemas.microsoft.com/office/drawing/2014/main" id="{8514E1A9-6D27-4726-86BA-3E7E75E33C47}"/>
                  </a:ext>
                </a:extLst>
              </p:cNvPr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859;p47">
                <a:extLst>
                  <a:ext uri="{FF2B5EF4-FFF2-40B4-BE49-F238E27FC236}">
                    <a16:creationId xmlns:a16="http://schemas.microsoft.com/office/drawing/2014/main" id="{BB9F2D25-AC05-4FED-9272-80302A6E0792}"/>
                  </a:ext>
                </a:extLst>
              </p:cNvPr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860;p47">
                <a:extLst>
                  <a:ext uri="{FF2B5EF4-FFF2-40B4-BE49-F238E27FC236}">
                    <a16:creationId xmlns:a16="http://schemas.microsoft.com/office/drawing/2014/main" id="{5288B412-2019-40C4-85D0-95E3E5F05D55}"/>
                  </a:ext>
                </a:extLst>
              </p:cNvPr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861;p47">
                <a:extLst>
                  <a:ext uri="{FF2B5EF4-FFF2-40B4-BE49-F238E27FC236}">
                    <a16:creationId xmlns:a16="http://schemas.microsoft.com/office/drawing/2014/main" id="{893F81D9-776A-4BFD-8911-F200A2E61FA0}"/>
                  </a:ext>
                </a:extLst>
              </p:cNvPr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862;p47">
                <a:extLst>
                  <a:ext uri="{FF2B5EF4-FFF2-40B4-BE49-F238E27FC236}">
                    <a16:creationId xmlns:a16="http://schemas.microsoft.com/office/drawing/2014/main" id="{E57EFB65-1560-48D5-97D9-74A6F0159BA0}"/>
                  </a:ext>
                </a:extLst>
              </p:cNvPr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863;p47">
                <a:extLst>
                  <a:ext uri="{FF2B5EF4-FFF2-40B4-BE49-F238E27FC236}">
                    <a16:creationId xmlns:a16="http://schemas.microsoft.com/office/drawing/2014/main" id="{D96821E2-7EE3-44C0-BC08-7412528B0A00}"/>
                  </a:ext>
                </a:extLst>
              </p:cNvPr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864;p47">
                <a:extLst>
                  <a:ext uri="{FF2B5EF4-FFF2-40B4-BE49-F238E27FC236}">
                    <a16:creationId xmlns:a16="http://schemas.microsoft.com/office/drawing/2014/main" id="{B7B8F4F2-5C2D-4DEA-93FD-A7264C27ED23}"/>
                  </a:ext>
                </a:extLst>
              </p:cNvPr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865;p47">
                <a:extLst>
                  <a:ext uri="{FF2B5EF4-FFF2-40B4-BE49-F238E27FC236}">
                    <a16:creationId xmlns:a16="http://schemas.microsoft.com/office/drawing/2014/main" id="{7E94E316-8DEC-44CA-BA0C-9FBDA3A74373}"/>
                  </a:ext>
                </a:extLst>
              </p:cNvPr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866;p47">
                <a:extLst>
                  <a:ext uri="{FF2B5EF4-FFF2-40B4-BE49-F238E27FC236}">
                    <a16:creationId xmlns:a16="http://schemas.microsoft.com/office/drawing/2014/main" id="{A4F60A40-65A5-40BC-A9A2-C88869E0F723}"/>
                  </a:ext>
                </a:extLst>
              </p:cNvPr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867;p47">
                <a:extLst>
                  <a:ext uri="{FF2B5EF4-FFF2-40B4-BE49-F238E27FC236}">
                    <a16:creationId xmlns:a16="http://schemas.microsoft.com/office/drawing/2014/main" id="{B13888A7-2898-4F80-86EF-812ED7EE0E92}"/>
                  </a:ext>
                </a:extLst>
              </p:cNvPr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868;p47">
                <a:extLst>
                  <a:ext uri="{FF2B5EF4-FFF2-40B4-BE49-F238E27FC236}">
                    <a16:creationId xmlns:a16="http://schemas.microsoft.com/office/drawing/2014/main" id="{86E53E78-4582-4945-B3A1-279B8EFA2168}"/>
                  </a:ext>
                </a:extLst>
              </p:cNvPr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869;p47">
                <a:extLst>
                  <a:ext uri="{FF2B5EF4-FFF2-40B4-BE49-F238E27FC236}">
                    <a16:creationId xmlns:a16="http://schemas.microsoft.com/office/drawing/2014/main" id="{D06F57D3-2F56-45BD-B09C-3CA073655D61}"/>
                  </a:ext>
                </a:extLst>
              </p:cNvPr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870;p47">
                <a:extLst>
                  <a:ext uri="{FF2B5EF4-FFF2-40B4-BE49-F238E27FC236}">
                    <a16:creationId xmlns:a16="http://schemas.microsoft.com/office/drawing/2014/main" id="{D644CB78-C185-408E-9A5E-8FE14EE8D083}"/>
                  </a:ext>
                </a:extLst>
              </p:cNvPr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871;p47">
                <a:extLst>
                  <a:ext uri="{FF2B5EF4-FFF2-40B4-BE49-F238E27FC236}">
                    <a16:creationId xmlns:a16="http://schemas.microsoft.com/office/drawing/2014/main" id="{A2E1E8C5-8671-41A4-B8B4-A353E0D10DDC}"/>
                  </a:ext>
                </a:extLst>
              </p:cNvPr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872;p47">
                <a:extLst>
                  <a:ext uri="{FF2B5EF4-FFF2-40B4-BE49-F238E27FC236}">
                    <a16:creationId xmlns:a16="http://schemas.microsoft.com/office/drawing/2014/main" id="{9375C3E7-36D7-4AB0-A250-07E67B5A7D1F}"/>
                  </a:ext>
                </a:extLst>
              </p:cNvPr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873;p47">
                <a:extLst>
                  <a:ext uri="{FF2B5EF4-FFF2-40B4-BE49-F238E27FC236}">
                    <a16:creationId xmlns:a16="http://schemas.microsoft.com/office/drawing/2014/main" id="{A7413A1A-6391-42E3-A02C-347242337D28}"/>
                  </a:ext>
                </a:extLst>
              </p:cNvPr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874;p47">
                <a:extLst>
                  <a:ext uri="{FF2B5EF4-FFF2-40B4-BE49-F238E27FC236}">
                    <a16:creationId xmlns:a16="http://schemas.microsoft.com/office/drawing/2014/main" id="{91E51632-D45E-4262-B281-24D8BED6723D}"/>
                  </a:ext>
                </a:extLst>
              </p:cNvPr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875;p47">
                <a:extLst>
                  <a:ext uri="{FF2B5EF4-FFF2-40B4-BE49-F238E27FC236}">
                    <a16:creationId xmlns:a16="http://schemas.microsoft.com/office/drawing/2014/main" id="{7B455F26-F6F8-4C2A-A585-D7EF3C988391}"/>
                  </a:ext>
                </a:extLst>
              </p:cNvPr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876;p47">
                <a:extLst>
                  <a:ext uri="{FF2B5EF4-FFF2-40B4-BE49-F238E27FC236}">
                    <a16:creationId xmlns:a16="http://schemas.microsoft.com/office/drawing/2014/main" id="{BAD5D319-568F-4A36-BAB7-23E5EC424726}"/>
                  </a:ext>
                </a:extLst>
              </p:cNvPr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877;p47">
                <a:extLst>
                  <a:ext uri="{FF2B5EF4-FFF2-40B4-BE49-F238E27FC236}">
                    <a16:creationId xmlns:a16="http://schemas.microsoft.com/office/drawing/2014/main" id="{75939C74-86D8-45EE-A946-E6425221881B}"/>
                  </a:ext>
                </a:extLst>
              </p:cNvPr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878;p47">
                <a:extLst>
                  <a:ext uri="{FF2B5EF4-FFF2-40B4-BE49-F238E27FC236}">
                    <a16:creationId xmlns:a16="http://schemas.microsoft.com/office/drawing/2014/main" id="{77887F69-F9E1-414E-81EB-7B778106B1C7}"/>
                  </a:ext>
                </a:extLst>
              </p:cNvPr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879;p47">
                <a:extLst>
                  <a:ext uri="{FF2B5EF4-FFF2-40B4-BE49-F238E27FC236}">
                    <a16:creationId xmlns:a16="http://schemas.microsoft.com/office/drawing/2014/main" id="{CECBCEF9-D150-44CF-A059-44E539A04CA1}"/>
                  </a:ext>
                </a:extLst>
              </p:cNvPr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880;p47">
                <a:extLst>
                  <a:ext uri="{FF2B5EF4-FFF2-40B4-BE49-F238E27FC236}">
                    <a16:creationId xmlns:a16="http://schemas.microsoft.com/office/drawing/2014/main" id="{E69BAA95-F6B2-4FD0-A9AA-BBDCF4B10B8F}"/>
                  </a:ext>
                </a:extLst>
              </p:cNvPr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881;p47">
                <a:extLst>
                  <a:ext uri="{FF2B5EF4-FFF2-40B4-BE49-F238E27FC236}">
                    <a16:creationId xmlns:a16="http://schemas.microsoft.com/office/drawing/2014/main" id="{4B37FE18-710E-45D9-846F-577A5D7B14B6}"/>
                  </a:ext>
                </a:extLst>
              </p:cNvPr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882;p47">
                <a:extLst>
                  <a:ext uri="{FF2B5EF4-FFF2-40B4-BE49-F238E27FC236}">
                    <a16:creationId xmlns:a16="http://schemas.microsoft.com/office/drawing/2014/main" id="{C05F55C1-8F2E-414F-A01B-B2D29DA0A32B}"/>
                  </a:ext>
                </a:extLst>
              </p:cNvPr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883;p47">
                <a:extLst>
                  <a:ext uri="{FF2B5EF4-FFF2-40B4-BE49-F238E27FC236}">
                    <a16:creationId xmlns:a16="http://schemas.microsoft.com/office/drawing/2014/main" id="{576A750D-D96F-4A94-B62A-F796B503661C}"/>
                  </a:ext>
                </a:extLst>
              </p:cNvPr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884;p47">
                <a:extLst>
                  <a:ext uri="{FF2B5EF4-FFF2-40B4-BE49-F238E27FC236}">
                    <a16:creationId xmlns:a16="http://schemas.microsoft.com/office/drawing/2014/main" id="{0CE7410C-8F12-40A2-918C-C131F360C312}"/>
                  </a:ext>
                </a:extLst>
              </p:cNvPr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885;p47">
                <a:extLst>
                  <a:ext uri="{FF2B5EF4-FFF2-40B4-BE49-F238E27FC236}">
                    <a16:creationId xmlns:a16="http://schemas.microsoft.com/office/drawing/2014/main" id="{67035649-746B-4D0E-98E1-AF32B1C33715}"/>
                  </a:ext>
                </a:extLst>
              </p:cNvPr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886;p47">
                <a:extLst>
                  <a:ext uri="{FF2B5EF4-FFF2-40B4-BE49-F238E27FC236}">
                    <a16:creationId xmlns:a16="http://schemas.microsoft.com/office/drawing/2014/main" id="{1824C365-2ECC-40C7-81B7-CBE61F741E4C}"/>
                  </a:ext>
                </a:extLst>
              </p:cNvPr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887;p47">
                <a:extLst>
                  <a:ext uri="{FF2B5EF4-FFF2-40B4-BE49-F238E27FC236}">
                    <a16:creationId xmlns:a16="http://schemas.microsoft.com/office/drawing/2014/main" id="{C98B18A5-F34D-46AD-ABD3-BC34A321A5D7}"/>
                  </a:ext>
                </a:extLst>
              </p:cNvPr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888;p47">
                <a:extLst>
                  <a:ext uri="{FF2B5EF4-FFF2-40B4-BE49-F238E27FC236}">
                    <a16:creationId xmlns:a16="http://schemas.microsoft.com/office/drawing/2014/main" id="{A9E74012-CE83-45E5-9945-AFF1F42A05F1}"/>
                  </a:ext>
                </a:extLst>
              </p:cNvPr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889;p47">
                <a:extLst>
                  <a:ext uri="{FF2B5EF4-FFF2-40B4-BE49-F238E27FC236}">
                    <a16:creationId xmlns:a16="http://schemas.microsoft.com/office/drawing/2014/main" id="{3EADEB7C-5E6D-4980-873F-05C77B16CE8C}"/>
                  </a:ext>
                </a:extLst>
              </p:cNvPr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890;p47">
                <a:extLst>
                  <a:ext uri="{FF2B5EF4-FFF2-40B4-BE49-F238E27FC236}">
                    <a16:creationId xmlns:a16="http://schemas.microsoft.com/office/drawing/2014/main" id="{0AAA2A23-0780-4F04-863D-FC5E61CD1101}"/>
                  </a:ext>
                </a:extLst>
              </p:cNvPr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891;p47">
                <a:extLst>
                  <a:ext uri="{FF2B5EF4-FFF2-40B4-BE49-F238E27FC236}">
                    <a16:creationId xmlns:a16="http://schemas.microsoft.com/office/drawing/2014/main" id="{AB81FFEA-BAF3-466C-9D54-D357253A169C}"/>
                  </a:ext>
                </a:extLst>
              </p:cNvPr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892;p47">
                <a:extLst>
                  <a:ext uri="{FF2B5EF4-FFF2-40B4-BE49-F238E27FC236}">
                    <a16:creationId xmlns:a16="http://schemas.microsoft.com/office/drawing/2014/main" id="{70ED8C29-1F22-4D55-B17F-88CD6A1C9E0D}"/>
                  </a:ext>
                </a:extLst>
              </p:cNvPr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893;p47">
                <a:extLst>
                  <a:ext uri="{FF2B5EF4-FFF2-40B4-BE49-F238E27FC236}">
                    <a16:creationId xmlns:a16="http://schemas.microsoft.com/office/drawing/2014/main" id="{EEBB1942-E5A7-4D3D-B540-C51E3614C0BA}"/>
                  </a:ext>
                </a:extLst>
              </p:cNvPr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894;p47">
                <a:extLst>
                  <a:ext uri="{FF2B5EF4-FFF2-40B4-BE49-F238E27FC236}">
                    <a16:creationId xmlns:a16="http://schemas.microsoft.com/office/drawing/2014/main" id="{28A1CD12-C138-4E71-A89A-425F25D59809}"/>
                  </a:ext>
                </a:extLst>
              </p:cNvPr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895;p47">
                <a:extLst>
                  <a:ext uri="{FF2B5EF4-FFF2-40B4-BE49-F238E27FC236}">
                    <a16:creationId xmlns:a16="http://schemas.microsoft.com/office/drawing/2014/main" id="{139A1640-DC0F-497E-8B25-8F256CFE1AF9}"/>
                  </a:ext>
                </a:extLst>
              </p:cNvPr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896;p47">
                <a:extLst>
                  <a:ext uri="{FF2B5EF4-FFF2-40B4-BE49-F238E27FC236}">
                    <a16:creationId xmlns:a16="http://schemas.microsoft.com/office/drawing/2014/main" id="{B6E9B92A-1436-440F-8DF0-6C2733B7F003}"/>
                  </a:ext>
                </a:extLst>
              </p:cNvPr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897;p47">
                <a:extLst>
                  <a:ext uri="{FF2B5EF4-FFF2-40B4-BE49-F238E27FC236}">
                    <a16:creationId xmlns:a16="http://schemas.microsoft.com/office/drawing/2014/main" id="{DEA44F7B-38F4-46FB-A370-9F51577CCC06}"/>
                  </a:ext>
                </a:extLst>
              </p:cNvPr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898;p47">
                <a:extLst>
                  <a:ext uri="{FF2B5EF4-FFF2-40B4-BE49-F238E27FC236}">
                    <a16:creationId xmlns:a16="http://schemas.microsoft.com/office/drawing/2014/main" id="{74D130A9-C248-4BD5-B35E-6D6A7875D74E}"/>
                  </a:ext>
                </a:extLst>
              </p:cNvPr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899;p47">
                <a:extLst>
                  <a:ext uri="{FF2B5EF4-FFF2-40B4-BE49-F238E27FC236}">
                    <a16:creationId xmlns:a16="http://schemas.microsoft.com/office/drawing/2014/main" id="{FD021BF6-1CCC-4FB5-9940-5CC4EC898E4C}"/>
                  </a:ext>
                </a:extLst>
              </p:cNvPr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900;p47">
                <a:extLst>
                  <a:ext uri="{FF2B5EF4-FFF2-40B4-BE49-F238E27FC236}">
                    <a16:creationId xmlns:a16="http://schemas.microsoft.com/office/drawing/2014/main" id="{BD00B378-85A2-4B1E-9023-36BF9D4569C8}"/>
                  </a:ext>
                </a:extLst>
              </p:cNvPr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901;p47">
                <a:extLst>
                  <a:ext uri="{FF2B5EF4-FFF2-40B4-BE49-F238E27FC236}">
                    <a16:creationId xmlns:a16="http://schemas.microsoft.com/office/drawing/2014/main" id="{52FCD867-AD66-49CB-9CEB-ED128B67D66E}"/>
                  </a:ext>
                </a:extLst>
              </p:cNvPr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902;p47">
                <a:extLst>
                  <a:ext uri="{FF2B5EF4-FFF2-40B4-BE49-F238E27FC236}">
                    <a16:creationId xmlns:a16="http://schemas.microsoft.com/office/drawing/2014/main" id="{72B5F90B-4C4C-41B8-AFE8-7A0B6C19162A}"/>
                  </a:ext>
                </a:extLst>
              </p:cNvPr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903;p47">
                <a:extLst>
                  <a:ext uri="{FF2B5EF4-FFF2-40B4-BE49-F238E27FC236}">
                    <a16:creationId xmlns:a16="http://schemas.microsoft.com/office/drawing/2014/main" id="{F7FCC6C3-D9C9-410E-9F07-AC6E6471B7E2}"/>
                  </a:ext>
                </a:extLst>
              </p:cNvPr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904;p47">
                <a:extLst>
                  <a:ext uri="{FF2B5EF4-FFF2-40B4-BE49-F238E27FC236}">
                    <a16:creationId xmlns:a16="http://schemas.microsoft.com/office/drawing/2014/main" id="{28190B33-90BC-441A-9018-500636CF197A}"/>
                  </a:ext>
                </a:extLst>
              </p:cNvPr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905;p47">
                <a:extLst>
                  <a:ext uri="{FF2B5EF4-FFF2-40B4-BE49-F238E27FC236}">
                    <a16:creationId xmlns:a16="http://schemas.microsoft.com/office/drawing/2014/main" id="{97289FA2-52E0-401D-8134-A13EB2A9EBEE}"/>
                  </a:ext>
                </a:extLst>
              </p:cNvPr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906;p47">
                <a:extLst>
                  <a:ext uri="{FF2B5EF4-FFF2-40B4-BE49-F238E27FC236}">
                    <a16:creationId xmlns:a16="http://schemas.microsoft.com/office/drawing/2014/main" id="{2C3490FF-0A82-4801-A5AD-F672D4BE6534}"/>
                  </a:ext>
                </a:extLst>
              </p:cNvPr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907;p47">
                <a:extLst>
                  <a:ext uri="{FF2B5EF4-FFF2-40B4-BE49-F238E27FC236}">
                    <a16:creationId xmlns:a16="http://schemas.microsoft.com/office/drawing/2014/main" id="{CBE97CB4-AA2A-442C-B607-F3DF183A6BA9}"/>
                  </a:ext>
                </a:extLst>
              </p:cNvPr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908;p47">
                <a:extLst>
                  <a:ext uri="{FF2B5EF4-FFF2-40B4-BE49-F238E27FC236}">
                    <a16:creationId xmlns:a16="http://schemas.microsoft.com/office/drawing/2014/main" id="{67D4FF06-8A0E-4956-9F2F-51789FE38CBA}"/>
                  </a:ext>
                </a:extLst>
              </p:cNvPr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909;p47">
                <a:extLst>
                  <a:ext uri="{FF2B5EF4-FFF2-40B4-BE49-F238E27FC236}">
                    <a16:creationId xmlns:a16="http://schemas.microsoft.com/office/drawing/2014/main" id="{2AC29658-AB72-4D66-9A02-160B059C64F0}"/>
                  </a:ext>
                </a:extLst>
              </p:cNvPr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910;p47">
                <a:extLst>
                  <a:ext uri="{FF2B5EF4-FFF2-40B4-BE49-F238E27FC236}">
                    <a16:creationId xmlns:a16="http://schemas.microsoft.com/office/drawing/2014/main" id="{72278253-8433-4472-8F2E-D0B73FCE2837}"/>
                  </a:ext>
                </a:extLst>
              </p:cNvPr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911;p47">
                <a:extLst>
                  <a:ext uri="{FF2B5EF4-FFF2-40B4-BE49-F238E27FC236}">
                    <a16:creationId xmlns:a16="http://schemas.microsoft.com/office/drawing/2014/main" id="{39724067-0037-4042-8D30-BCDDA19FB238}"/>
                  </a:ext>
                </a:extLst>
              </p:cNvPr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912;p47">
                <a:extLst>
                  <a:ext uri="{FF2B5EF4-FFF2-40B4-BE49-F238E27FC236}">
                    <a16:creationId xmlns:a16="http://schemas.microsoft.com/office/drawing/2014/main" id="{9412AF3A-5441-4E3D-8340-E6E6EA7C1475}"/>
                  </a:ext>
                </a:extLst>
              </p:cNvPr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913;p47">
                <a:extLst>
                  <a:ext uri="{FF2B5EF4-FFF2-40B4-BE49-F238E27FC236}">
                    <a16:creationId xmlns:a16="http://schemas.microsoft.com/office/drawing/2014/main" id="{09626398-D8EA-42F1-8401-D928CB2D261C}"/>
                  </a:ext>
                </a:extLst>
              </p:cNvPr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914;p47">
                <a:extLst>
                  <a:ext uri="{FF2B5EF4-FFF2-40B4-BE49-F238E27FC236}">
                    <a16:creationId xmlns:a16="http://schemas.microsoft.com/office/drawing/2014/main" id="{331FD77F-A41E-4EEB-A3AC-8371441297AE}"/>
                  </a:ext>
                </a:extLst>
              </p:cNvPr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915;p47">
                <a:extLst>
                  <a:ext uri="{FF2B5EF4-FFF2-40B4-BE49-F238E27FC236}">
                    <a16:creationId xmlns:a16="http://schemas.microsoft.com/office/drawing/2014/main" id="{14FCE6E4-D354-4A67-8BFA-A25E270F00B1}"/>
                  </a:ext>
                </a:extLst>
              </p:cNvPr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916;p47">
                <a:extLst>
                  <a:ext uri="{FF2B5EF4-FFF2-40B4-BE49-F238E27FC236}">
                    <a16:creationId xmlns:a16="http://schemas.microsoft.com/office/drawing/2014/main" id="{E4C7F95D-E62E-4574-96AB-7F702960839A}"/>
                  </a:ext>
                </a:extLst>
              </p:cNvPr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17;p47">
                <a:extLst>
                  <a:ext uri="{FF2B5EF4-FFF2-40B4-BE49-F238E27FC236}">
                    <a16:creationId xmlns:a16="http://schemas.microsoft.com/office/drawing/2014/main" id="{DA5A63D9-E85F-4EDC-8305-BB6ED2537BFE}"/>
                  </a:ext>
                </a:extLst>
              </p:cNvPr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18;p47">
                <a:extLst>
                  <a:ext uri="{FF2B5EF4-FFF2-40B4-BE49-F238E27FC236}">
                    <a16:creationId xmlns:a16="http://schemas.microsoft.com/office/drawing/2014/main" id="{782C1BC2-5F6A-4183-A8B1-EB7B086A01AB}"/>
                  </a:ext>
                </a:extLst>
              </p:cNvPr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19;p47">
                <a:extLst>
                  <a:ext uri="{FF2B5EF4-FFF2-40B4-BE49-F238E27FC236}">
                    <a16:creationId xmlns:a16="http://schemas.microsoft.com/office/drawing/2014/main" id="{8935362B-2A19-4FA2-AF62-C7561497ACA5}"/>
                  </a:ext>
                </a:extLst>
              </p:cNvPr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20;p47">
                <a:extLst>
                  <a:ext uri="{FF2B5EF4-FFF2-40B4-BE49-F238E27FC236}">
                    <a16:creationId xmlns:a16="http://schemas.microsoft.com/office/drawing/2014/main" id="{D88FC736-5DCB-4A0F-9915-31A50D480D0F}"/>
                  </a:ext>
                </a:extLst>
              </p:cNvPr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21;p47">
                <a:extLst>
                  <a:ext uri="{FF2B5EF4-FFF2-40B4-BE49-F238E27FC236}">
                    <a16:creationId xmlns:a16="http://schemas.microsoft.com/office/drawing/2014/main" id="{892F89AE-AB50-499D-BBBF-4AE6D026F75D}"/>
                  </a:ext>
                </a:extLst>
              </p:cNvPr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22;p47">
                <a:extLst>
                  <a:ext uri="{FF2B5EF4-FFF2-40B4-BE49-F238E27FC236}">
                    <a16:creationId xmlns:a16="http://schemas.microsoft.com/office/drawing/2014/main" id="{FD2BAE60-4F18-4317-9267-1C3DEA9AABD6}"/>
                  </a:ext>
                </a:extLst>
              </p:cNvPr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23;p47">
                <a:extLst>
                  <a:ext uri="{FF2B5EF4-FFF2-40B4-BE49-F238E27FC236}">
                    <a16:creationId xmlns:a16="http://schemas.microsoft.com/office/drawing/2014/main" id="{E23D1E10-575C-48FC-B37E-A0B1FB156750}"/>
                  </a:ext>
                </a:extLst>
              </p:cNvPr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24;p47">
                <a:extLst>
                  <a:ext uri="{FF2B5EF4-FFF2-40B4-BE49-F238E27FC236}">
                    <a16:creationId xmlns:a16="http://schemas.microsoft.com/office/drawing/2014/main" id="{CB20460B-AC9B-4735-99EE-2D0C395704B8}"/>
                  </a:ext>
                </a:extLst>
              </p:cNvPr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25;p47">
                <a:extLst>
                  <a:ext uri="{FF2B5EF4-FFF2-40B4-BE49-F238E27FC236}">
                    <a16:creationId xmlns:a16="http://schemas.microsoft.com/office/drawing/2014/main" id="{31F06DA4-BA85-4F2E-8325-59D64EFEF9E5}"/>
                  </a:ext>
                </a:extLst>
              </p:cNvPr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26;p47">
                <a:extLst>
                  <a:ext uri="{FF2B5EF4-FFF2-40B4-BE49-F238E27FC236}">
                    <a16:creationId xmlns:a16="http://schemas.microsoft.com/office/drawing/2014/main" id="{DAE86CD0-F033-4BBF-8785-7332F5FB99C7}"/>
                  </a:ext>
                </a:extLst>
              </p:cNvPr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927;p47">
                <a:extLst>
                  <a:ext uri="{FF2B5EF4-FFF2-40B4-BE49-F238E27FC236}">
                    <a16:creationId xmlns:a16="http://schemas.microsoft.com/office/drawing/2014/main" id="{C8840222-A09D-44A6-B830-4C4F38829171}"/>
                  </a:ext>
                </a:extLst>
              </p:cNvPr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28;p47">
                <a:extLst>
                  <a:ext uri="{FF2B5EF4-FFF2-40B4-BE49-F238E27FC236}">
                    <a16:creationId xmlns:a16="http://schemas.microsoft.com/office/drawing/2014/main" id="{B0C02DA5-21D9-40AF-908C-562679987EF7}"/>
                  </a:ext>
                </a:extLst>
              </p:cNvPr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29;p47">
                <a:extLst>
                  <a:ext uri="{FF2B5EF4-FFF2-40B4-BE49-F238E27FC236}">
                    <a16:creationId xmlns:a16="http://schemas.microsoft.com/office/drawing/2014/main" id="{C758B8EF-E185-44C7-A012-866BD72694E2}"/>
                  </a:ext>
                </a:extLst>
              </p:cNvPr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30;p47">
                <a:extLst>
                  <a:ext uri="{FF2B5EF4-FFF2-40B4-BE49-F238E27FC236}">
                    <a16:creationId xmlns:a16="http://schemas.microsoft.com/office/drawing/2014/main" id="{9275D748-11C6-48E0-A1F2-DE92661CDBB7}"/>
                  </a:ext>
                </a:extLst>
              </p:cNvPr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931;p47">
                <a:extLst>
                  <a:ext uri="{FF2B5EF4-FFF2-40B4-BE49-F238E27FC236}">
                    <a16:creationId xmlns:a16="http://schemas.microsoft.com/office/drawing/2014/main" id="{A35E3CC7-2CA4-4608-989A-BAC1D1EDC473}"/>
                  </a:ext>
                </a:extLst>
              </p:cNvPr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32;p47">
                <a:extLst>
                  <a:ext uri="{FF2B5EF4-FFF2-40B4-BE49-F238E27FC236}">
                    <a16:creationId xmlns:a16="http://schemas.microsoft.com/office/drawing/2014/main" id="{14F7A380-C25B-413F-976B-04524C7D1B4B}"/>
                  </a:ext>
                </a:extLst>
              </p:cNvPr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933;p47">
                <a:extLst>
                  <a:ext uri="{FF2B5EF4-FFF2-40B4-BE49-F238E27FC236}">
                    <a16:creationId xmlns:a16="http://schemas.microsoft.com/office/drawing/2014/main" id="{DABB6678-E650-4E9F-994D-467C8BFC0AC8}"/>
                  </a:ext>
                </a:extLst>
              </p:cNvPr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934;p47">
                <a:extLst>
                  <a:ext uri="{FF2B5EF4-FFF2-40B4-BE49-F238E27FC236}">
                    <a16:creationId xmlns:a16="http://schemas.microsoft.com/office/drawing/2014/main" id="{D2E77E42-79F1-4211-8EBA-E193EDABCF55}"/>
                  </a:ext>
                </a:extLst>
              </p:cNvPr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935;p47">
                <a:extLst>
                  <a:ext uri="{FF2B5EF4-FFF2-40B4-BE49-F238E27FC236}">
                    <a16:creationId xmlns:a16="http://schemas.microsoft.com/office/drawing/2014/main" id="{163597FB-DC11-43C9-8D4B-3ECBD6078279}"/>
                  </a:ext>
                </a:extLst>
              </p:cNvPr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936;p47">
                <a:extLst>
                  <a:ext uri="{FF2B5EF4-FFF2-40B4-BE49-F238E27FC236}">
                    <a16:creationId xmlns:a16="http://schemas.microsoft.com/office/drawing/2014/main" id="{80B844C8-4DFB-441D-8878-20B38AC7E11B}"/>
                  </a:ext>
                </a:extLst>
              </p:cNvPr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17" name="Google Shape;5937;p47">
              <a:extLst>
                <a:ext uri="{FF2B5EF4-FFF2-40B4-BE49-F238E27FC236}">
                  <a16:creationId xmlns:a16="http://schemas.microsoft.com/office/drawing/2014/main" id="{ABCA9AAB-3D7A-40D8-8747-E070B91DCDFE}"/>
                </a:ext>
              </a:extLst>
            </p:cNvPr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03" name="Google Shape;1317;p53">
            <a:extLst>
              <a:ext uri="{FF2B5EF4-FFF2-40B4-BE49-F238E27FC236}">
                <a16:creationId xmlns:a16="http://schemas.microsoft.com/office/drawing/2014/main" id="{494A9B29-6E6F-4C8A-9584-6F659F28FA82}"/>
              </a:ext>
            </a:extLst>
          </p:cNvPr>
          <p:cNvSpPr txBox="1">
            <a:spLocks/>
          </p:cNvSpPr>
          <p:nvPr/>
        </p:nvSpPr>
        <p:spPr>
          <a:xfrm>
            <a:off x="2558783" y="3631049"/>
            <a:ext cx="3681547" cy="314826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8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  <a:buClr>
                <a:schemeClr val="dk1"/>
              </a:buClr>
              <a:buSzPts val="1100"/>
              <a:buFont typeface="Arial"/>
              <a:buNone/>
            </a:pPr>
            <a:r>
              <a:rPr lang="en-US" dirty="0">
                <a:solidFill>
                  <a:schemeClr val="accent2">
                    <a:lumMod val="10000"/>
                    <a:lumOff val="90000"/>
                  </a:schemeClr>
                </a:solidFill>
                <a:latin typeface="Selawik Semibold" panose="020B0702040204020203" pitchFamily="34" charset="0"/>
              </a:rPr>
              <a:t>Read along as you listen</a:t>
            </a:r>
          </a:p>
          <a:p>
            <a:pPr algn="l">
              <a:spcBef>
                <a:spcPts val="0"/>
              </a:spcBef>
            </a:pPr>
            <a:endParaRPr lang="en-US" dirty="0"/>
          </a:p>
        </p:txBody>
      </p:sp>
      <p:pic>
        <p:nvPicPr>
          <p:cNvPr id="2052" name="Picture 4" descr="BT HEADPHONE PLUS – Defunc">
            <a:extLst>
              <a:ext uri="{FF2B5EF4-FFF2-40B4-BE49-F238E27FC236}">
                <a16:creationId xmlns:a16="http://schemas.microsoft.com/office/drawing/2014/main" id="{373ECF43-BE2A-4A52-9348-0B57D91D73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3492" y="-353466"/>
            <a:ext cx="4957763" cy="44260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9" name="Google Shape;6849;p59"/>
          <p:cNvGrpSpPr/>
          <p:nvPr/>
        </p:nvGrpSpPr>
        <p:grpSpPr>
          <a:xfrm>
            <a:off x="1051315" y="86248"/>
            <a:ext cx="6922983" cy="863414"/>
            <a:chOff x="2392934" y="2021832"/>
            <a:chExt cx="4027024" cy="863414"/>
          </a:xfrm>
          <a:solidFill>
            <a:srgbClr val="FAEFDE"/>
          </a:solidFill>
        </p:grpSpPr>
        <p:grpSp>
          <p:nvGrpSpPr>
            <p:cNvPr id="6850" name="Google Shape;6850;p59"/>
            <p:cNvGrpSpPr/>
            <p:nvPr/>
          </p:nvGrpSpPr>
          <p:grpSpPr>
            <a:xfrm rot="198818">
              <a:off x="4511218" y="2021832"/>
              <a:ext cx="1908740" cy="863276"/>
              <a:chOff x="293406" y="3079275"/>
              <a:chExt cx="1908794" cy="863300"/>
            </a:xfrm>
            <a:grpFill/>
          </p:grpSpPr>
          <p:sp>
            <p:nvSpPr>
              <p:cNvPr id="6851" name="Google Shape;6851;p59"/>
              <p:cNvSpPr/>
              <p:nvPr/>
            </p:nvSpPr>
            <p:spPr>
              <a:xfrm>
                <a:off x="293406" y="3089521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6852" name="Google Shape;6852;p59"/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3" name="Google Shape;6853;p59"/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4" name="Google Shape;6854;p59"/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5" name="Google Shape;6855;p59"/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6" name="Google Shape;6856;p59"/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7" name="Google Shape;6857;p59"/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8" name="Google Shape;6858;p59"/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9" name="Google Shape;6859;p59"/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0" name="Google Shape;6860;p59"/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59"/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2" name="Google Shape;6862;p59"/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3" name="Google Shape;6863;p59"/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59"/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5" name="Google Shape;6865;p59"/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6" name="Google Shape;6866;p59"/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59"/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8" name="Google Shape;6868;p59"/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9" name="Google Shape;6869;p59"/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59"/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1" name="Google Shape;6871;p59"/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2" name="Google Shape;6872;p59"/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3" name="Google Shape;6873;p59"/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4" name="Google Shape;6874;p59"/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59"/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6" name="Google Shape;6876;p59"/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7" name="Google Shape;6877;p59"/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59"/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9" name="Google Shape;6879;p59"/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0" name="Google Shape;6880;p59"/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59"/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2" name="Google Shape;6882;p59"/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3" name="Google Shape;6883;p59"/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59"/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5" name="Google Shape;6885;p59"/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6" name="Google Shape;6886;p59"/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7" name="Google Shape;6887;p59"/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8" name="Google Shape;6888;p59"/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9" name="Google Shape;6889;p59"/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0" name="Google Shape;6890;p59"/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1" name="Google Shape;6891;p59"/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2" name="Google Shape;6892;p59"/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3" name="Google Shape;6893;p59"/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4" name="Google Shape;6894;p59"/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59"/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6" name="Google Shape;6896;p59"/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7" name="Google Shape;6897;p59"/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59"/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9" name="Google Shape;6899;p59"/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0" name="Google Shape;6900;p59"/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59"/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2" name="Google Shape;6902;p59"/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3" name="Google Shape;6903;p59"/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59"/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5" name="Google Shape;6905;p59"/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6" name="Google Shape;6906;p59"/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7" name="Google Shape;6907;p59"/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59"/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9" name="Google Shape;6909;p59"/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0" name="Google Shape;6910;p59"/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59"/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2" name="Google Shape;6912;p59"/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3" name="Google Shape;6913;p59"/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59"/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5" name="Google Shape;6915;p59"/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6" name="Google Shape;6916;p59"/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59"/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8" name="Google Shape;6918;p59"/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9" name="Google Shape;6919;p59"/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0" name="Google Shape;6920;p59"/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1" name="Google Shape;6921;p59"/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2" name="Google Shape;6922;p59"/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3" name="Google Shape;6923;p59"/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4" name="Google Shape;6924;p59"/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5" name="Google Shape;6925;p59"/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6" name="Google Shape;6926;p59"/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7" name="Google Shape;6927;p59"/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8" name="Google Shape;6928;p59"/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9" name="Google Shape;6929;p59"/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0" name="Google Shape;6930;p59"/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1" name="Google Shape;6931;p59"/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59"/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59"/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59"/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59"/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59"/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59"/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59"/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59"/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59"/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1" name="Google Shape;6941;p59"/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2" name="Google Shape;6942;p59"/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59"/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59"/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59"/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59"/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59"/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8" name="Google Shape;6948;p59"/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9" name="Google Shape;6949;p59"/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59"/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59"/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59"/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59"/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59"/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5" name="Google Shape;6955;p59"/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6" name="Google Shape;6956;p59"/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59"/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59"/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59"/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59"/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59"/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2" name="Google Shape;6962;p59"/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3" name="Google Shape;6963;p59"/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59"/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59"/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59"/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59"/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59"/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9" name="Google Shape;6969;p59"/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0" name="Google Shape;6970;p59"/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1" name="Google Shape;6971;p59"/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2" name="Google Shape;6972;p59"/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3" name="Google Shape;6973;p59"/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4" name="Google Shape;6974;p59"/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5" name="Google Shape;6975;p59"/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6" name="Google Shape;6976;p59"/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7" name="Google Shape;6977;p59"/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8" name="Google Shape;6978;p59"/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9" name="Google Shape;6979;p59"/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0" name="Google Shape;6980;p59"/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1" name="Google Shape;6981;p59"/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2" name="Google Shape;6982;p59"/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3" name="Google Shape;6983;p59"/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4" name="Google Shape;6984;p59"/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5" name="Google Shape;6985;p59"/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6" name="Google Shape;6986;p59"/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7" name="Google Shape;6987;p59"/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8" name="Google Shape;6988;p59"/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9" name="Google Shape;6989;p59"/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0" name="Google Shape;6990;p59"/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1" name="Google Shape;6991;p59"/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2" name="Google Shape;6992;p59"/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3" name="Google Shape;6993;p59"/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4" name="Google Shape;6994;p59"/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5" name="Google Shape;6995;p59"/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6" name="Google Shape;6996;p59"/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7" name="Google Shape;6997;p59"/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8" name="Google Shape;6998;p59"/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9" name="Google Shape;6999;p59"/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0" name="Google Shape;7000;p59"/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1" name="Google Shape;7001;p59"/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2" name="Google Shape;7002;p59"/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3" name="Google Shape;7003;p59"/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4" name="Google Shape;7004;p59"/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5" name="Google Shape;7005;p59"/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6" name="Google Shape;7006;p59"/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7" name="Google Shape;7007;p59"/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8" name="Google Shape;7008;p59"/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9" name="Google Shape;7009;p59"/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0" name="Google Shape;7010;p59"/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1" name="Google Shape;7011;p59"/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2" name="Google Shape;7012;p59"/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3" name="Google Shape;7013;p59"/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4" name="Google Shape;7014;p59"/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5" name="Google Shape;7015;p59"/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6" name="Google Shape;7016;p59"/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7" name="Google Shape;7017;p59"/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59"/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9" name="Google Shape;7019;p59"/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0" name="Google Shape;7020;p59"/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59"/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2" name="Google Shape;7022;p59"/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3" name="Google Shape;7023;p59"/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59"/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5" name="Google Shape;7025;p59"/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6" name="Google Shape;7026;p59"/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59"/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8" name="Google Shape;7028;p59"/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9" name="Google Shape;7029;p59"/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0" name="Google Shape;7030;p59"/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1" name="Google Shape;7031;p59"/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2" name="Google Shape;7032;p59"/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3" name="Google Shape;7033;p59"/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4" name="Google Shape;7034;p59"/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5" name="Google Shape;7035;p59"/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6" name="Google Shape;7036;p59"/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7" name="Google Shape;7037;p59"/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8" name="Google Shape;7038;p59"/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9" name="Google Shape;7039;p59"/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0" name="Google Shape;7040;p59"/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1" name="Google Shape;7041;p59"/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2" name="Google Shape;7042;p59"/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43" name="Google Shape;7043;p59"/>
            <p:cNvGrpSpPr/>
            <p:nvPr/>
          </p:nvGrpSpPr>
          <p:grpSpPr>
            <a:xfrm rot="-182285" flipH="1">
              <a:off x="2392934" y="2021941"/>
              <a:ext cx="1908810" cy="863305"/>
              <a:chOff x="293400" y="3079275"/>
              <a:chExt cx="1908800" cy="863300"/>
            </a:xfrm>
            <a:grpFill/>
          </p:grpSpPr>
          <p:sp>
            <p:nvSpPr>
              <p:cNvPr id="7044" name="Google Shape;7044;p59"/>
              <p:cNvSpPr/>
              <p:nvPr/>
            </p:nvSpPr>
            <p:spPr>
              <a:xfrm>
                <a:off x="293400" y="3089325"/>
                <a:ext cx="1715275" cy="846950"/>
              </a:xfrm>
              <a:custGeom>
                <a:avLst/>
                <a:gdLst/>
                <a:ahLst/>
                <a:cxnLst/>
                <a:rect l="l" t="t" r="r" b="b"/>
                <a:pathLst>
                  <a:path w="68611" h="33878" extrusionOk="0">
                    <a:moveTo>
                      <a:pt x="52355" y="855"/>
                    </a:moveTo>
                    <a:lnTo>
                      <a:pt x="52325" y="1005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76" y="855"/>
                    </a:lnTo>
                    <a:close/>
                    <a:moveTo>
                      <a:pt x="52325" y="1005"/>
                    </a:moveTo>
                    <a:lnTo>
                      <a:pt x="52275" y="1056"/>
                    </a:lnTo>
                    <a:lnTo>
                      <a:pt x="52303" y="1056"/>
                    </a:lnTo>
                    <a:lnTo>
                      <a:pt x="52325" y="1005"/>
                    </a:lnTo>
                    <a:close/>
                    <a:moveTo>
                      <a:pt x="56397" y="1136"/>
                    </a:moveTo>
                    <a:lnTo>
                      <a:pt x="56547" y="1257"/>
                    </a:lnTo>
                    <a:lnTo>
                      <a:pt x="56447" y="1257"/>
                    </a:lnTo>
                    <a:lnTo>
                      <a:pt x="56397" y="1156"/>
                    </a:lnTo>
                    <a:lnTo>
                      <a:pt x="56397" y="1136"/>
                    </a:lnTo>
                    <a:close/>
                    <a:moveTo>
                      <a:pt x="56246" y="654"/>
                    </a:moveTo>
                    <a:lnTo>
                      <a:pt x="56346" y="704"/>
                    </a:lnTo>
                    <a:lnTo>
                      <a:pt x="56397" y="754"/>
                    </a:lnTo>
                    <a:lnTo>
                      <a:pt x="56397" y="1056"/>
                    </a:lnTo>
                    <a:lnTo>
                      <a:pt x="56899" y="1056"/>
                    </a:lnTo>
                    <a:lnTo>
                      <a:pt x="56950" y="1106"/>
                    </a:lnTo>
                    <a:lnTo>
                      <a:pt x="57000" y="1206"/>
                    </a:lnTo>
                    <a:lnTo>
                      <a:pt x="56950" y="1257"/>
                    </a:lnTo>
                    <a:lnTo>
                      <a:pt x="56698" y="1257"/>
                    </a:lnTo>
                    <a:lnTo>
                      <a:pt x="56397" y="1106"/>
                    </a:lnTo>
                    <a:lnTo>
                      <a:pt x="56397" y="1056"/>
                    </a:lnTo>
                    <a:lnTo>
                      <a:pt x="56346" y="1056"/>
                    </a:lnTo>
                    <a:lnTo>
                      <a:pt x="56246" y="955"/>
                    </a:lnTo>
                    <a:lnTo>
                      <a:pt x="56196" y="855"/>
                    </a:lnTo>
                    <a:lnTo>
                      <a:pt x="56196" y="754"/>
                    </a:lnTo>
                    <a:lnTo>
                      <a:pt x="56246" y="654"/>
                    </a:lnTo>
                    <a:close/>
                    <a:moveTo>
                      <a:pt x="55291" y="1558"/>
                    </a:moveTo>
                    <a:lnTo>
                      <a:pt x="55190" y="1709"/>
                    </a:lnTo>
                    <a:lnTo>
                      <a:pt x="55140" y="1709"/>
                    </a:lnTo>
                    <a:lnTo>
                      <a:pt x="55140" y="1650"/>
                    </a:lnTo>
                    <a:lnTo>
                      <a:pt x="55190" y="1609"/>
                    </a:lnTo>
                    <a:lnTo>
                      <a:pt x="55291" y="1558"/>
                    </a:lnTo>
                    <a:close/>
                    <a:moveTo>
                      <a:pt x="55844" y="1508"/>
                    </a:moveTo>
                    <a:lnTo>
                      <a:pt x="55944" y="1558"/>
                    </a:lnTo>
                    <a:lnTo>
                      <a:pt x="55844" y="1709"/>
                    </a:lnTo>
                    <a:lnTo>
                      <a:pt x="55793" y="1609"/>
                    </a:lnTo>
                    <a:lnTo>
                      <a:pt x="55844" y="1508"/>
                    </a:lnTo>
                    <a:close/>
                    <a:moveTo>
                      <a:pt x="53582" y="1759"/>
                    </a:moveTo>
                    <a:lnTo>
                      <a:pt x="53632" y="1810"/>
                    </a:lnTo>
                    <a:lnTo>
                      <a:pt x="53532" y="1860"/>
                    </a:lnTo>
                    <a:lnTo>
                      <a:pt x="53431" y="1810"/>
                    </a:lnTo>
                    <a:lnTo>
                      <a:pt x="53582" y="1759"/>
                    </a:lnTo>
                    <a:close/>
                    <a:moveTo>
                      <a:pt x="48706" y="1709"/>
                    </a:moveTo>
                    <a:lnTo>
                      <a:pt x="48757" y="1860"/>
                    </a:lnTo>
                    <a:lnTo>
                      <a:pt x="48706" y="1910"/>
                    </a:lnTo>
                    <a:lnTo>
                      <a:pt x="48656" y="1759"/>
                    </a:lnTo>
                    <a:lnTo>
                      <a:pt x="48706" y="1709"/>
                    </a:lnTo>
                    <a:close/>
                    <a:moveTo>
                      <a:pt x="49561" y="1709"/>
                    </a:moveTo>
                    <a:lnTo>
                      <a:pt x="49611" y="1759"/>
                    </a:lnTo>
                    <a:lnTo>
                      <a:pt x="49561" y="1910"/>
                    </a:lnTo>
                    <a:lnTo>
                      <a:pt x="49460" y="1860"/>
                    </a:lnTo>
                    <a:lnTo>
                      <a:pt x="49561" y="1709"/>
                    </a:lnTo>
                    <a:close/>
                    <a:moveTo>
                      <a:pt x="56698" y="1508"/>
                    </a:moveTo>
                    <a:lnTo>
                      <a:pt x="56749" y="1558"/>
                    </a:lnTo>
                    <a:lnTo>
                      <a:pt x="56648" y="1759"/>
                    </a:lnTo>
                    <a:lnTo>
                      <a:pt x="56497" y="1910"/>
                    </a:lnTo>
                    <a:lnTo>
                      <a:pt x="56397" y="1810"/>
                    </a:lnTo>
                    <a:lnTo>
                      <a:pt x="56397" y="1709"/>
                    </a:lnTo>
                    <a:lnTo>
                      <a:pt x="56447" y="1558"/>
                    </a:lnTo>
                    <a:lnTo>
                      <a:pt x="56547" y="1508"/>
                    </a:lnTo>
                    <a:close/>
                    <a:moveTo>
                      <a:pt x="52024" y="1960"/>
                    </a:moveTo>
                    <a:lnTo>
                      <a:pt x="52174" y="2011"/>
                    </a:lnTo>
                    <a:lnTo>
                      <a:pt x="52124" y="2061"/>
                    </a:lnTo>
                    <a:lnTo>
                      <a:pt x="51973" y="2011"/>
                    </a:lnTo>
                    <a:lnTo>
                      <a:pt x="52024" y="1960"/>
                    </a:lnTo>
                    <a:close/>
                    <a:moveTo>
                      <a:pt x="54788" y="1508"/>
                    </a:moveTo>
                    <a:lnTo>
                      <a:pt x="54939" y="1609"/>
                    </a:lnTo>
                    <a:lnTo>
                      <a:pt x="55026" y="1696"/>
                    </a:lnTo>
                    <a:lnTo>
                      <a:pt x="55026" y="1696"/>
                    </a:lnTo>
                    <a:lnTo>
                      <a:pt x="54838" y="1860"/>
                    </a:lnTo>
                    <a:lnTo>
                      <a:pt x="54587" y="2011"/>
                    </a:lnTo>
                    <a:lnTo>
                      <a:pt x="54436" y="2061"/>
                    </a:lnTo>
                    <a:lnTo>
                      <a:pt x="54336" y="2061"/>
                    </a:lnTo>
                    <a:lnTo>
                      <a:pt x="54286" y="2011"/>
                    </a:lnTo>
                    <a:lnTo>
                      <a:pt x="54286" y="1910"/>
                    </a:lnTo>
                    <a:lnTo>
                      <a:pt x="54336" y="1759"/>
                    </a:lnTo>
                    <a:lnTo>
                      <a:pt x="54436" y="1659"/>
                    </a:lnTo>
                    <a:lnTo>
                      <a:pt x="54537" y="1558"/>
                    </a:lnTo>
                    <a:lnTo>
                      <a:pt x="54688" y="1508"/>
                    </a:lnTo>
                    <a:close/>
                    <a:moveTo>
                      <a:pt x="55053" y="1723"/>
                    </a:moveTo>
                    <a:lnTo>
                      <a:pt x="55140" y="1810"/>
                    </a:lnTo>
                    <a:lnTo>
                      <a:pt x="55140" y="1910"/>
                    </a:lnTo>
                    <a:lnTo>
                      <a:pt x="55090" y="2011"/>
                    </a:lnTo>
                    <a:lnTo>
                      <a:pt x="55040" y="2111"/>
                    </a:lnTo>
                    <a:lnTo>
                      <a:pt x="54587" y="2111"/>
                    </a:lnTo>
                    <a:lnTo>
                      <a:pt x="55053" y="1723"/>
                    </a:lnTo>
                    <a:close/>
                    <a:moveTo>
                      <a:pt x="31667" y="1910"/>
                    </a:moveTo>
                    <a:lnTo>
                      <a:pt x="31767" y="2111"/>
                    </a:lnTo>
                    <a:lnTo>
                      <a:pt x="31717" y="2212"/>
                    </a:lnTo>
                    <a:lnTo>
                      <a:pt x="31667" y="2312"/>
                    </a:lnTo>
                    <a:lnTo>
                      <a:pt x="31516" y="2312"/>
                    </a:lnTo>
                    <a:lnTo>
                      <a:pt x="31365" y="2262"/>
                    </a:lnTo>
                    <a:lnTo>
                      <a:pt x="31466" y="2111"/>
                    </a:lnTo>
                    <a:lnTo>
                      <a:pt x="31617" y="1960"/>
                    </a:lnTo>
                    <a:lnTo>
                      <a:pt x="31667" y="1910"/>
                    </a:lnTo>
                    <a:close/>
                    <a:moveTo>
                      <a:pt x="36291" y="1709"/>
                    </a:moveTo>
                    <a:lnTo>
                      <a:pt x="36392" y="1860"/>
                    </a:lnTo>
                    <a:lnTo>
                      <a:pt x="36392" y="2061"/>
                    </a:lnTo>
                    <a:lnTo>
                      <a:pt x="36341" y="2262"/>
                    </a:lnTo>
                    <a:lnTo>
                      <a:pt x="36291" y="2312"/>
                    </a:lnTo>
                    <a:lnTo>
                      <a:pt x="36241" y="2262"/>
                    </a:lnTo>
                    <a:lnTo>
                      <a:pt x="36191" y="1860"/>
                    </a:lnTo>
                    <a:lnTo>
                      <a:pt x="36241" y="1759"/>
                    </a:lnTo>
                    <a:lnTo>
                      <a:pt x="36291" y="1709"/>
                    </a:lnTo>
                    <a:close/>
                    <a:moveTo>
                      <a:pt x="40061" y="2111"/>
                    </a:moveTo>
                    <a:lnTo>
                      <a:pt x="40161" y="2262"/>
                    </a:lnTo>
                    <a:lnTo>
                      <a:pt x="40061" y="2312"/>
                    </a:lnTo>
                    <a:lnTo>
                      <a:pt x="40011" y="2212"/>
                    </a:lnTo>
                    <a:lnTo>
                      <a:pt x="40061" y="2111"/>
                    </a:lnTo>
                    <a:close/>
                    <a:moveTo>
                      <a:pt x="49712" y="2161"/>
                    </a:moveTo>
                    <a:lnTo>
                      <a:pt x="49862" y="2212"/>
                    </a:lnTo>
                    <a:lnTo>
                      <a:pt x="49812" y="2312"/>
                    </a:lnTo>
                    <a:lnTo>
                      <a:pt x="49661" y="2212"/>
                    </a:lnTo>
                    <a:lnTo>
                      <a:pt x="49712" y="2161"/>
                    </a:lnTo>
                    <a:close/>
                    <a:moveTo>
                      <a:pt x="61165" y="2269"/>
                    </a:moveTo>
                    <a:lnTo>
                      <a:pt x="61121" y="2312"/>
                    </a:lnTo>
                    <a:lnTo>
                      <a:pt x="61021" y="2312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1222" y="2312"/>
                    </a:lnTo>
                    <a:lnTo>
                      <a:pt x="61165" y="2269"/>
                    </a:lnTo>
                    <a:close/>
                    <a:moveTo>
                      <a:pt x="58206" y="1960"/>
                    </a:moveTo>
                    <a:lnTo>
                      <a:pt x="58256" y="2011"/>
                    </a:lnTo>
                    <a:lnTo>
                      <a:pt x="58256" y="2111"/>
                    </a:lnTo>
                    <a:lnTo>
                      <a:pt x="58357" y="2111"/>
                    </a:lnTo>
                    <a:lnTo>
                      <a:pt x="58709" y="2413"/>
                    </a:lnTo>
                    <a:lnTo>
                      <a:pt x="58709" y="2413"/>
                    </a:lnTo>
                    <a:lnTo>
                      <a:pt x="58256" y="2141"/>
                    </a:lnTo>
                    <a:lnTo>
                      <a:pt x="58256" y="2111"/>
                    </a:lnTo>
                    <a:lnTo>
                      <a:pt x="58206" y="2111"/>
                    </a:lnTo>
                    <a:lnTo>
                      <a:pt x="58106" y="2011"/>
                    </a:lnTo>
                    <a:lnTo>
                      <a:pt x="58156" y="1960"/>
                    </a:lnTo>
                    <a:close/>
                    <a:moveTo>
                      <a:pt x="61976" y="2161"/>
                    </a:moveTo>
                    <a:lnTo>
                      <a:pt x="62076" y="2212"/>
                    </a:lnTo>
                    <a:lnTo>
                      <a:pt x="62076" y="2312"/>
                    </a:lnTo>
                    <a:lnTo>
                      <a:pt x="62177" y="2312"/>
                    </a:lnTo>
                    <a:lnTo>
                      <a:pt x="62278" y="2463"/>
                    </a:lnTo>
                    <a:lnTo>
                      <a:pt x="62278" y="2463"/>
                    </a:lnTo>
                    <a:lnTo>
                      <a:pt x="62076" y="2348"/>
                    </a:lnTo>
                    <a:lnTo>
                      <a:pt x="62076" y="2312"/>
                    </a:lnTo>
                    <a:lnTo>
                      <a:pt x="62014" y="2312"/>
                    </a:lnTo>
                    <a:lnTo>
                      <a:pt x="61926" y="2262"/>
                    </a:lnTo>
                    <a:lnTo>
                      <a:pt x="61875" y="2212"/>
                    </a:lnTo>
                    <a:lnTo>
                      <a:pt x="61926" y="2161"/>
                    </a:lnTo>
                    <a:close/>
                    <a:moveTo>
                      <a:pt x="62076" y="2388"/>
                    </a:moveTo>
                    <a:lnTo>
                      <a:pt x="62177" y="2463"/>
                    </a:lnTo>
                    <a:lnTo>
                      <a:pt x="62177" y="2513"/>
                    </a:lnTo>
                    <a:lnTo>
                      <a:pt x="62076" y="2413"/>
                    </a:lnTo>
                    <a:lnTo>
                      <a:pt x="62076" y="2388"/>
                    </a:lnTo>
                    <a:close/>
                    <a:moveTo>
                      <a:pt x="58256" y="2161"/>
                    </a:moveTo>
                    <a:lnTo>
                      <a:pt x="58558" y="2463"/>
                    </a:lnTo>
                    <a:lnTo>
                      <a:pt x="58608" y="2513"/>
                    </a:lnTo>
                    <a:lnTo>
                      <a:pt x="58457" y="2564"/>
                    </a:lnTo>
                    <a:lnTo>
                      <a:pt x="58357" y="2513"/>
                    </a:lnTo>
                    <a:lnTo>
                      <a:pt x="58307" y="2413"/>
                    </a:lnTo>
                    <a:lnTo>
                      <a:pt x="58256" y="2212"/>
                    </a:lnTo>
                    <a:lnTo>
                      <a:pt x="58256" y="2161"/>
                    </a:lnTo>
                    <a:close/>
                    <a:moveTo>
                      <a:pt x="63031" y="1960"/>
                    </a:moveTo>
                    <a:lnTo>
                      <a:pt x="63333" y="2161"/>
                    </a:lnTo>
                    <a:lnTo>
                      <a:pt x="63283" y="2312"/>
                    </a:lnTo>
                    <a:lnTo>
                      <a:pt x="63132" y="2413"/>
                    </a:lnTo>
                    <a:lnTo>
                      <a:pt x="62981" y="2513"/>
                    </a:lnTo>
                    <a:lnTo>
                      <a:pt x="62830" y="2564"/>
                    </a:lnTo>
                    <a:lnTo>
                      <a:pt x="62780" y="2513"/>
                    </a:lnTo>
                    <a:lnTo>
                      <a:pt x="62680" y="2413"/>
                    </a:lnTo>
                    <a:lnTo>
                      <a:pt x="62680" y="2312"/>
                    </a:lnTo>
                    <a:lnTo>
                      <a:pt x="62680" y="2212"/>
                    </a:lnTo>
                    <a:lnTo>
                      <a:pt x="62931" y="2011"/>
                    </a:lnTo>
                    <a:lnTo>
                      <a:pt x="62981" y="1960"/>
                    </a:lnTo>
                    <a:close/>
                    <a:moveTo>
                      <a:pt x="30410" y="2564"/>
                    </a:moveTo>
                    <a:lnTo>
                      <a:pt x="30310" y="2724"/>
                    </a:lnTo>
                    <a:lnTo>
                      <a:pt x="30310" y="2724"/>
                    </a:lnTo>
                    <a:lnTo>
                      <a:pt x="30310" y="2664"/>
                    </a:lnTo>
                    <a:lnTo>
                      <a:pt x="30410" y="2564"/>
                    </a:lnTo>
                    <a:close/>
                    <a:moveTo>
                      <a:pt x="55643" y="2564"/>
                    </a:moveTo>
                    <a:lnTo>
                      <a:pt x="55743" y="2614"/>
                    </a:lnTo>
                    <a:lnTo>
                      <a:pt x="55643" y="2765"/>
                    </a:lnTo>
                    <a:lnTo>
                      <a:pt x="55592" y="2664"/>
                    </a:lnTo>
                    <a:lnTo>
                      <a:pt x="55643" y="2564"/>
                    </a:lnTo>
                    <a:close/>
                    <a:moveTo>
                      <a:pt x="57050" y="2363"/>
                    </a:moveTo>
                    <a:lnTo>
                      <a:pt x="57201" y="2413"/>
                    </a:lnTo>
                    <a:lnTo>
                      <a:pt x="57100" y="2513"/>
                    </a:lnTo>
                    <a:lnTo>
                      <a:pt x="57000" y="2664"/>
                    </a:lnTo>
                    <a:lnTo>
                      <a:pt x="56899" y="2765"/>
                    </a:lnTo>
                    <a:lnTo>
                      <a:pt x="56799" y="2564"/>
                    </a:lnTo>
                    <a:lnTo>
                      <a:pt x="56849" y="2463"/>
                    </a:lnTo>
                    <a:lnTo>
                      <a:pt x="56899" y="2363"/>
                    </a:lnTo>
                    <a:close/>
                    <a:moveTo>
                      <a:pt x="10707" y="2765"/>
                    </a:move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807" y="2815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07" y="2765"/>
                    </a:lnTo>
                    <a:close/>
                    <a:moveTo>
                      <a:pt x="31868" y="2564"/>
                    </a:moveTo>
                    <a:lnTo>
                      <a:pt x="31968" y="2664"/>
                    </a:lnTo>
                    <a:lnTo>
                      <a:pt x="31667" y="2966"/>
                    </a:lnTo>
                    <a:lnTo>
                      <a:pt x="31566" y="2865"/>
                    </a:lnTo>
                    <a:lnTo>
                      <a:pt x="31566" y="2714"/>
                    </a:lnTo>
                    <a:lnTo>
                      <a:pt x="31617" y="2614"/>
                    </a:lnTo>
                    <a:lnTo>
                      <a:pt x="31717" y="2564"/>
                    </a:lnTo>
                    <a:close/>
                    <a:moveTo>
                      <a:pt x="33878" y="2564"/>
                    </a:moveTo>
                    <a:lnTo>
                      <a:pt x="33979" y="2614"/>
                    </a:lnTo>
                    <a:lnTo>
                      <a:pt x="34130" y="2664"/>
                    </a:lnTo>
                    <a:lnTo>
                      <a:pt x="34180" y="2765"/>
                    </a:lnTo>
                    <a:lnTo>
                      <a:pt x="34230" y="2915"/>
                    </a:lnTo>
                    <a:lnTo>
                      <a:pt x="34080" y="2966"/>
                    </a:lnTo>
                    <a:lnTo>
                      <a:pt x="33728" y="2966"/>
                    </a:lnTo>
                    <a:lnTo>
                      <a:pt x="33577" y="2915"/>
                    </a:lnTo>
                    <a:lnTo>
                      <a:pt x="33426" y="2865"/>
                    </a:lnTo>
                    <a:lnTo>
                      <a:pt x="33326" y="2765"/>
                    </a:lnTo>
                    <a:lnTo>
                      <a:pt x="33275" y="2614"/>
                    </a:lnTo>
                    <a:lnTo>
                      <a:pt x="33326" y="2564"/>
                    </a:lnTo>
                    <a:close/>
                    <a:moveTo>
                      <a:pt x="38101" y="1508"/>
                    </a:moveTo>
                    <a:lnTo>
                      <a:pt x="38251" y="1558"/>
                    </a:lnTo>
                    <a:lnTo>
                      <a:pt x="38352" y="1609"/>
                    </a:lnTo>
                    <a:lnTo>
                      <a:pt x="38503" y="1810"/>
                    </a:lnTo>
                    <a:lnTo>
                      <a:pt x="38704" y="2011"/>
                    </a:lnTo>
                    <a:lnTo>
                      <a:pt x="38754" y="2061"/>
                    </a:lnTo>
                    <a:lnTo>
                      <a:pt x="38855" y="2111"/>
                    </a:lnTo>
                    <a:lnTo>
                      <a:pt x="39458" y="2111"/>
                    </a:lnTo>
                    <a:lnTo>
                      <a:pt x="39558" y="2212"/>
                    </a:lnTo>
                    <a:lnTo>
                      <a:pt x="39609" y="2413"/>
                    </a:lnTo>
                    <a:lnTo>
                      <a:pt x="39609" y="2513"/>
                    </a:lnTo>
                    <a:lnTo>
                      <a:pt x="39709" y="2564"/>
                    </a:lnTo>
                    <a:lnTo>
                      <a:pt x="39759" y="2664"/>
                    </a:lnTo>
                    <a:lnTo>
                      <a:pt x="39609" y="2815"/>
                    </a:lnTo>
                    <a:lnTo>
                      <a:pt x="39458" y="2966"/>
                    </a:lnTo>
                    <a:lnTo>
                      <a:pt x="39307" y="2966"/>
                    </a:lnTo>
                    <a:lnTo>
                      <a:pt x="39156" y="2915"/>
                    </a:lnTo>
                    <a:lnTo>
                      <a:pt x="39056" y="2815"/>
                    </a:lnTo>
                    <a:lnTo>
                      <a:pt x="38955" y="2765"/>
                    </a:lnTo>
                    <a:lnTo>
                      <a:pt x="38704" y="2765"/>
                    </a:lnTo>
                    <a:lnTo>
                      <a:pt x="38553" y="2714"/>
                    </a:lnTo>
                    <a:lnTo>
                      <a:pt x="38503" y="2614"/>
                    </a:lnTo>
                    <a:lnTo>
                      <a:pt x="38402" y="2513"/>
                    </a:lnTo>
                    <a:lnTo>
                      <a:pt x="38302" y="2463"/>
                    </a:lnTo>
                    <a:lnTo>
                      <a:pt x="38503" y="2262"/>
                    </a:lnTo>
                    <a:lnTo>
                      <a:pt x="38101" y="1910"/>
                    </a:lnTo>
                    <a:lnTo>
                      <a:pt x="38000" y="1910"/>
                    </a:lnTo>
                    <a:lnTo>
                      <a:pt x="37950" y="1960"/>
                    </a:lnTo>
                    <a:lnTo>
                      <a:pt x="37900" y="2061"/>
                    </a:lnTo>
                    <a:lnTo>
                      <a:pt x="37849" y="2161"/>
                    </a:lnTo>
                    <a:lnTo>
                      <a:pt x="38000" y="2312"/>
                    </a:lnTo>
                    <a:lnTo>
                      <a:pt x="38050" y="2463"/>
                    </a:lnTo>
                    <a:lnTo>
                      <a:pt x="38050" y="2614"/>
                    </a:lnTo>
                    <a:lnTo>
                      <a:pt x="38000" y="2765"/>
                    </a:lnTo>
                    <a:lnTo>
                      <a:pt x="37849" y="2614"/>
                    </a:lnTo>
                    <a:lnTo>
                      <a:pt x="37749" y="2564"/>
                    </a:lnTo>
                    <a:lnTo>
                      <a:pt x="37699" y="2564"/>
                    </a:lnTo>
                    <a:lnTo>
                      <a:pt x="37648" y="2714"/>
                    </a:lnTo>
                    <a:lnTo>
                      <a:pt x="37598" y="2865"/>
                    </a:lnTo>
                    <a:lnTo>
                      <a:pt x="37497" y="2966"/>
                    </a:lnTo>
                    <a:lnTo>
                      <a:pt x="37397" y="2966"/>
                    </a:lnTo>
                    <a:lnTo>
                      <a:pt x="37246" y="2865"/>
                    </a:lnTo>
                    <a:lnTo>
                      <a:pt x="36995" y="2614"/>
                    </a:lnTo>
                    <a:lnTo>
                      <a:pt x="36844" y="2564"/>
                    </a:lnTo>
                    <a:lnTo>
                      <a:pt x="36693" y="2463"/>
                    </a:lnTo>
                    <a:lnTo>
                      <a:pt x="36643" y="2463"/>
                    </a:lnTo>
                    <a:lnTo>
                      <a:pt x="36593" y="2413"/>
                    </a:lnTo>
                    <a:lnTo>
                      <a:pt x="36593" y="2212"/>
                    </a:lnTo>
                    <a:lnTo>
                      <a:pt x="36643" y="2061"/>
                    </a:lnTo>
                    <a:lnTo>
                      <a:pt x="36693" y="1960"/>
                    </a:lnTo>
                    <a:lnTo>
                      <a:pt x="36894" y="1860"/>
                    </a:lnTo>
                    <a:lnTo>
                      <a:pt x="37095" y="1759"/>
                    </a:lnTo>
                    <a:lnTo>
                      <a:pt x="37497" y="1558"/>
                    </a:lnTo>
                    <a:lnTo>
                      <a:pt x="37548" y="1508"/>
                    </a:lnTo>
                    <a:close/>
                    <a:moveTo>
                      <a:pt x="29556" y="2966"/>
                    </a:moveTo>
                    <a:lnTo>
                      <a:pt x="29606" y="3016"/>
                    </a:lnTo>
                    <a:lnTo>
                      <a:pt x="29556" y="3167"/>
                    </a:lnTo>
                    <a:lnTo>
                      <a:pt x="29505" y="3116"/>
                    </a:lnTo>
                    <a:lnTo>
                      <a:pt x="29556" y="2966"/>
                    </a:lnTo>
                    <a:close/>
                    <a:moveTo>
                      <a:pt x="30285" y="2765"/>
                    </a:moveTo>
                    <a:lnTo>
                      <a:pt x="30159" y="2966"/>
                    </a:lnTo>
                    <a:lnTo>
                      <a:pt x="30008" y="3116"/>
                    </a:lnTo>
                    <a:lnTo>
                      <a:pt x="29958" y="3167"/>
                    </a:lnTo>
                    <a:lnTo>
                      <a:pt x="29908" y="3066"/>
                    </a:lnTo>
                    <a:lnTo>
                      <a:pt x="29857" y="2966"/>
                    </a:lnTo>
                    <a:lnTo>
                      <a:pt x="29908" y="2865"/>
                    </a:lnTo>
                    <a:lnTo>
                      <a:pt x="29908" y="2765"/>
                    </a:lnTo>
                    <a:close/>
                    <a:moveTo>
                      <a:pt x="44478" y="2951"/>
                    </a:moveTo>
                    <a:lnTo>
                      <a:pt x="44434" y="2966"/>
                    </a:lnTo>
                    <a:lnTo>
                      <a:pt x="44384" y="3066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484" y="3116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478" y="2951"/>
                    </a:lnTo>
                    <a:close/>
                    <a:moveTo>
                      <a:pt x="21815" y="3217"/>
                    </a:moveTo>
                    <a:lnTo>
                      <a:pt x="21725" y="3368"/>
                    </a:lnTo>
                    <a:lnTo>
                      <a:pt x="21765" y="3368"/>
                    </a:lnTo>
                    <a:lnTo>
                      <a:pt x="21815" y="3217"/>
                    </a:lnTo>
                    <a:close/>
                    <a:moveTo>
                      <a:pt x="22167" y="3167"/>
                    </a:moveTo>
                    <a:lnTo>
                      <a:pt x="22267" y="3318"/>
                    </a:lnTo>
                    <a:lnTo>
                      <a:pt x="22167" y="3368"/>
                    </a:lnTo>
                    <a:lnTo>
                      <a:pt x="22117" y="3217"/>
                    </a:lnTo>
                    <a:lnTo>
                      <a:pt x="22167" y="3167"/>
                    </a:lnTo>
                    <a:close/>
                    <a:moveTo>
                      <a:pt x="37749" y="3217"/>
                    </a:moveTo>
                    <a:lnTo>
                      <a:pt x="37849" y="3267"/>
                    </a:lnTo>
                    <a:lnTo>
                      <a:pt x="37799" y="3368"/>
                    </a:lnTo>
                    <a:lnTo>
                      <a:pt x="37648" y="3267"/>
                    </a:lnTo>
                    <a:lnTo>
                      <a:pt x="37749" y="3217"/>
                    </a:lnTo>
                    <a:close/>
                    <a:moveTo>
                      <a:pt x="36475" y="3376"/>
                    </a:move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92" y="3418"/>
                    </a:lnTo>
                    <a:lnTo>
                      <a:pt x="36475" y="3376"/>
                    </a:lnTo>
                    <a:close/>
                    <a:moveTo>
                      <a:pt x="21664" y="3368"/>
                    </a:moveTo>
                    <a:lnTo>
                      <a:pt x="21664" y="3468"/>
                    </a:lnTo>
                    <a:lnTo>
                      <a:pt x="21725" y="3368"/>
                    </a:lnTo>
                    <a:close/>
                    <a:moveTo>
                      <a:pt x="22871" y="3167"/>
                    </a:moveTo>
                    <a:lnTo>
                      <a:pt x="22971" y="3217"/>
                    </a:lnTo>
                    <a:lnTo>
                      <a:pt x="23172" y="3318"/>
                    </a:lnTo>
                    <a:lnTo>
                      <a:pt x="23323" y="3368"/>
                    </a:lnTo>
                    <a:lnTo>
                      <a:pt x="23474" y="3368"/>
                    </a:lnTo>
                    <a:lnTo>
                      <a:pt x="23474" y="3468"/>
                    </a:lnTo>
                    <a:lnTo>
                      <a:pt x="23524" y="3519"/>
                    </a:lnTo>
                    <a:lnTo>
                      <a:pt x="23424" y="3569"/>
                    </a:lnTo>
                    <a:lnTo>
                      <a:pt x="22619" y="3569"/>
                    </a:lnTo>
                    <a:lnTo>
                      <a:pt x="22569" y="3519"/>
                    </a:lnTo>
                    <a:lnTo>
                      <a:pt x="22619" y="3368"/>
                    </a:lnTo>
                    <a:lnTo>
                      <a:pt x="22770" y="3217"/>
                    </a:lnTo>
                    <a:lnTo>
                      <a:pt x="22871" y="3167"/>
                    </a:lnTo>
                    <a:close/>
                    <a:moveTo>
                      <a:pt x="25535" y="2966"/>
                    </a:moveTo>
                    <a:lnTo>
                      <a:pt x="25685" y="3066"/>
                    </a:lnTo>
                    <a:lnTo>
                      <a:pt x="25786" y="3217"/>
                    </a:lnTo>
                    <a:lnTo>
                      <a:pt x="25886" y="3368"/>
                    </a:lnTo>
                    <a:lnTo>
                      <a:pt x="25886" y="3468"/>
                    </a:lnTo>
                    <a:lnTo>
                      <a:pt x="25736" y="3569"/>
                    </a:lnTo>
                    <a:lnTo>
                      <a:pt x="25635" y="3468"/>
                    </a:lnTo>
                    <a:lnTo>
                      <a:pt x="25535" y="3418"/>
                    </a:lnTo>
                    <a:lnTo>
                      <a:pt x="25334" y="3318"/>
                    </a:lnTo>
                    <a:lnTo>
                      <a:pt x="25283" y="3217"/>
                    </a:lnTo>
                    <a:lnTo>
                      <a:pt x="25233" y="3066"/>
                    </a:lnTo>
                    <a:lnTo>
                      <a:pt x="25283" y="3016"/>
                    </a:lnTo>
                    <a:lnTo>
                      <a:pt x="25384" y="2966"/>
                    </a:lnTo>
                    <a:close/>
                    <a:moveTo>
                      <a:pt x="28852" y="2765"/>
                    </a:moveTo>
                    <a:lnTo>
                      <a:pt x="28953" y="2815"/>
                    </a:lnTo>
                    <a:lnTo>
                      <a:pt x="29003" y="2865"/>
                    </a:lnTo>
                    <a:lnTo>
                      <a:pt x="29053" y="3016"/>
                    </a:lnTo>
                    <a:lnTo>
                      <a:pt x="28953" y="3116"/>
                    </a:lnTo>
                    <a:lnTo>
                      <a:pt x="28852" y="3167"/>
                    </a:lnTo>
                    <a:lnTo>
                      <a:pt x="28701" y="3217"/>
                    </a:lnTo>
                    <a:lnTo>
                      <a:pt x="28651" y="3267"/>
                    </a:lnTo>
                    <a:lnTo>
                      <a:pt x="28651" y="3318"/>
                    </a:lnTo>
                    <a:lnTo>
                      <a:pt x="28752" y="3468"/>
                    </a:lnTo>
                    <a:lnTo>
                      <a:pt x="28802" y="3519"/>
                    </a:lnTo>
                    <a:lnTo>
                      <a:pt x="28601" y="3569"/>
                    </a:lnTo>
                    <a:lnTo>
                      <a:pt x="28500" y="3569"/>
                    </a:lnTo>
                    <a:lnTo>
                      <a:pt x="28400" y="3519"/>
                    </a:lnTo>
                    <a:lnTo>
                      <a:pt x="28299" y="3368"/>
                    </a:lnTo>
                    <a:lnTo>
                      <a:pt x="28249" y="3318"/>
                    </a:lnTo>
                    <a:lnTo>
                      <a:pt x="28249" y="3217"/>
                    </a:lnTo>
                    <a:lnTo>
                      <a:pt x="28802" y="2765"/>
                    </a:lnTo>
                    <a:close/>
                    <a:moveTo>
                      <a:pt x="35386" y="2312"/>
                    </a:moveTo>
                    <a:lnTo>
                      <a:pt x="35537" y="2413"/>
                    </a:lnTo>
                    <a:lnTo>
                      <a:pt x="35688" y="2513"/>
                    </a:lnTo>
                    <a:lnTo>
                      <a:pt x="35889" y="2564"/>
                    </a:lnTo>
                    <a:lnTo>
                      <a:pt x="36140" y="2614"/>
                    </a:lnTo>
                    <a:lnTo>
                      <a:pt x="36291" y="2714"/>
                    </a:lnTo>
                    <a:lnTo>
                      <a:pt x="36341" y="2915"/>
                    </a:lnTo>
                    <a:lnTo>
                      <a:pt x="36392" y="3167"/>
                    </a:lnTo>
                    <a:lnTo>
                      <a:pt x="36475" y="3376"/>
                    </a:lnTo>
                    <a:lnTo>
                      <a:pt x="36475" y="3376"/>
                    </a:lnTo>
                    <a:lnTo>
                      <a:pt x="36492" y="3368"/>
                    </a:lnTo>
                    <a:lnTo>
                      <a:pt x="36542" y="3318"/>
                    </a:lnTo>
                    <a:lnTo>
                      <a:pt x="36593" y="3217"/>
                    </a:lnTo>
                    <a:lnTo>
                      <a:pt x="36593" y="2966"/>
                    </a:lnTo>
                    <a:lnTo>
                      <a:pt x="36643" y="2865"/>
                    </a:lnTo>
                    <a:lnTo>
                      <a:pt x="36743" y="2765"/>
                    </a:lnTo>
                    <a:lnTo>
                      <a:pt x="36945" y="3217"/>
                    </a:lnTo>
                    <a:lnTo>
                      <a:pt x="37045" y="3368"/>
                    </a:lnTo>
                    <a:lnTo>
                      <a:pt x="37045" y="3468"/>
                    </a:lnTo>
                    <a:lnTo>
                      <a:pt x="36995" y="3519"/>
                    </a:lnTo>
                    <a:lnTo>
                      <a:pt x="36894" y="3569"/>
                    </a:lnTo>
                    <a:lnTo>
                      <a:pt x="36643" y="3569"/>
                    </a:lnTo>
                    <a:lnTo>
                      <a:pt x="36492" y="3418"/>
                    </a:lnTo>
                    <a:lnTo>
                      <a:pt x="36542" y="3519"/>
                    </a:lnTo>
                    <a:lnTo>
                      <a:pt x="36492" y="3569"/>
                    </a:lnTo>
                    <a:lnTo>
                      <a:pt x="36392" y="3468"/>
                    </a:lnTo>
                    <a:lnTo>
                      <a:pt x="36392" y="3418"/>
                    </a:lnTo>
                    <a:lnTo>
                      <a:pt x="36459" y="3385"/>
                    </a:lnTo>
                    <a:lnTo>
                      <a:pt x="36459" y="3385"/>
                    </a:lnTo>
                    <a:lnTo>
                      <a:pt x="36442" y="3368"/>
                    </a:lnTo>
                    <a:lnTo>
                      <a:pt x="36241" y="3368"/>
                    </a:lnTo>
                    <a:lnTo>
                      <a:pt x="36140" y="3217"/>
                    </a:lnTo>
                    <a:lnTo>
                      <a:pt x="36040" y="3167"/>
                    </a:lnTo>
                    <a:lnTo>
                      <a:pt x="35990" y="3267"/>
                    </a:lnTo>
                    <a:lnTo>
                      <a:pt x="35990" y="3368"/>
                    </a:lnTo>
                    <a:lnTo>
                      <a:pt x="35990" y="3468"/>
                    </a:lnTo>
                    <a:lnTo>
                      <a:pt x="35839" y="3519"/>
                    </a:lnTo>
                    <a:lnTo>
                      <a:pt x="35738" y="3569"/>
                    </a:lnTo>
                    <a:lnTo>
                      <a:pt x="35638" y="3569"/>
                    </a:lnTo>
                    <a:lnTo>
                      <a:pt x="35537" y="3519"/>
                    </a:lnTo>
                    <a:lnTo>
                      <a:pt x="35638" y="3418"/>
                    </a:lnTo>
                    <a:lnTo>
                      <a:pt x="35688" y="3368"/>
                    </a:lnTo>
                    <a:lnTo>
                      <a:pt x="35738" y="3267"/>
                    </a:lnTo>
                    <a:lnTo>
                      <a:pt x="35788" y="3167"/>
                    </a:lnTo>
                    <a:lnTo>
                      <a:pt x="35738" y="3066"/>
                    </a:lnTo>
                    <a:lnTo>
                      <a:pt x="35638" y="3016"/>
                    </a:lnTo>
                    <a:lnTo>
                      <a:pt x="35487" y="2966"/>
                    </a:lnTo>
                    <a:lnTo>
                      <a:pt x="34833" y="2966"/>
                    </a:lnTo>
                    <a:lnTo>
                      <a:pt x="34783" y="2915"/>
                    </a:lnTo>
                    <a:lnTo>
                      <a:pt x="34733" y="2865"/>
                    </a:lnTo>
                    <a:lnTo>
                      <a:pt x="34783" y="2765"/>
                    </a:lnTo>
                    <a:lnTo>
                      <a:pt x="35185" y="2413"/>
                    </a:lnTo>
                    <a:lnTo>
                      <a:pt x="35236" y="2312"/>
                    </a:lnTo>
                    <a:close/>
                    <a:moveTo>
                      <a:pt x="45942" y="3418"/>
                    </a:moveTo>
                    <a:lnTo>
                      <a:pt x="46093" y="3468"/>
                    </a:lnTo>
                    <a:lnTo>
                      <a:pt x="45992" y="3569"/>
                    </a:lnTo>
                    <a:lnTo>
                      <a:pt x="45841" y="3468"/>
                    </a:lnTo>
                    <a:lnTo>
                      <a:pt x="45942" y="3418"/>
                    </a:lnTo>
                    <a:close/>
                    <a:moveTo>
                      <a:pt x="57804" y="3016"/>
                    </a:moveTo>
                    <a:lnTo>
                      <a:pt x="57854" y="3167"/>
                    </a:lnTo>
                    <a:lnTo>
                      <a:pt x="57854" y="3267"/>
                    </a:lnTo>
                    <a:lnTo>
                      <a:pt x="57854" y="3368"/>
                    </a:lnTo>
                    <a:lnTo>
                      <a:pt x="57955" y="3368"/>
                    </a:lnTo>
                    <a:lnTo>
                      <a:pt x="58055" y="3519"/>
                    </a:lnTo>
                    <a:lnTo>
                      <a:pt x="57942" y="3527"/>
                    </a:lnTo>
                    <a:lnTo>
                      <a:pt x="57942" y="3527"/>
                    </a:lnTo>
                    <a:lnTo>
                      <a:pt x="57854" y="3468"/>
                    </a:lnTo>
                    <a:lnTo>
                      <a:pt x="57854" y="3368"/>
                    </a:lnTo>
                    <a:lnTo>
                      <a:pt x="57469" y="3560"/>
                    </a:lnTo>
                    <a:lnTo>
                      <a:pt x="57469" y="3560"/>
                    </a:lnTo>
                    <a:lnTo>
                      <a:pt x="57352" y="3569"/>
                    </a:lnTo>
                    <a:lnTo>
                      <a:pt x="57301" y="3519"/>
                    </a:lnTo>
                    <a:lnTo>
                      <a:pt x="57301" y="3418"/>
                    </a:lnTo>
                    <a:lnTo>
                      <a:pt x="57704" y="3016"/>
                    </a:lnTo>
                    <a:close/>
                    <a:moveTo>
                      <a:pt x="21815" y="2765"/>
                    </a:moveTo>
                    <a:lnTo>
                      <a:pt x="21865" y="2815"/>
                    </a:lnTo>
                    <a:lnTo>
                      <a:pt x="21865" y="3066"/>
                    </a:lnTo>
                    <a:lnTo>
                      <a:pt x="21815" y="3217"/>
                    </a:lnTo>
                    <a:lnTo>
                      <a:pt x="21815" y="3318"/>
                    </a:lnTo>
                    <a:lnTo>
                      <a:pt x="21765" y="3368"/>
                    </a:lnTo>
                    <a:lnTo>
                      <a:pt x="21715" y="3519"/>
                    </a:lnTo>
                    <a:lnTo>
                      <a:pt x="21664" y="3669"/>
                    </a:lnTo>
                    <a:lnTo>
                      <a:pt x="21614" y="3720"/>
                    </a:lnTo>
                    <a:lnTo>
                      <a:pt x="21564" y="3770"/>
                    </a:lnTo>
                    <a:lnTo>
                      <a:pt x="21463" y="3619"/>
                    </a:lnTo>
                    <a:lnTo>
                      <a:pt x="21514" y="3468"/>
                    </a:lnTo>
                    <a:lnTo>
                      <a:pt x="21564" y="3368"/>
                    </a:lnTo>
                    <a:lnTo>
                      <a:pt x="21664" y="3368"/>
                    </a:lnTo>
                    <a:lnTo>
                      <a:pt x="21664" y="3267"/>
                    </a:lnTo>
                    <a:lnTo>
                      <a:pt x="21664" y="2865"/>
                    </a:lnTo>
                    <a:lnTo>
                      <a:pt x="21715" y="2815"/>
                    </a:lnTo>
                    <a:lnTo>
                      <a:pt x="21815" y="2765"/>
                    </a:lnTo>
                    <a:close/>
                    <a:moveTo>
                      <a:pt x="26389" y="3619"/>
                    </a:moveTo>
                    <a:lnTo>
                      <a:pt x="26490" y="3720"/>
                    </a:lnTo>
                    <a:lnTo>
                      <a:pt x="26439" y="3770"/>
                    </a:lnTo>
                    <a:lnTo>
                      <a:pt x="26289" y="3720"/>
                    </a:lnTo>
                    <a:lnTo>
                      <a:pt x="26389" y="3619"/>
                    </a:lnTo>
                    <a:close/>
                    <a:moveTo>
                      <a:pt x="46796" y="2765"/>
                    </a:moveTo>
                    <a:lnTo>
                      <a:pt x="47048" y="2815"/>
                    </a:lnTo>
                    <a:lnTo>
                      <a:pt x="47098" y="2915"/>
                    </a:lnTo>
                    <a:lnTo>
                      <a:pt x="47148" y="3066"/>
                    </a:lnTo>
                    <a:lnTo>
                      <a:pt x="47148" y="3167"/>
                    </a:lnTo>
                    <a:lnTo>
                      <a:pt x="47148" y="3267"/>
                    </a:lnTo>
                    <a:lnTo>
                      <a:pt x="46997" y="3368"/>
                    </a:lnTo>
                    <a:lnTo>
                      <a:pt x="46897" y="3519"/>
                    </a:lnTo>
                    <a:lnTo>
                      <a:pt x="46897" y="3619"/>
                    </a:lnTo>
                    <a:lnTo>
                      <a:pt x="46897" y="3720"/>
                    </a:lnTo>
                    <a:lnTo>
                      <a:pt x="46796" y="3770"/>
                    </a:lnTo>
                    <a:lnTo>
                      <a:pt x="46645" y="3619"/>
                    </a:lnTo>
                    <a:lnTo>
                      <a:pt x="46495" y="3468"/>
                    </a:lnTo>
                    <a:lnTo>
                      <a:pt x="46495" y="3318"/>
                    </a:lnTo>
                    <a:lnTo>
                      <a:pt x="46495" y="3066"/>
                    </a:lnTo>
                    <a:lnTo>
                      <a:pt x="46495" y="2915"/>
                    </a:lnTo>
                    <a:lnTo>
                      <a:pt x="46545" y="2865"/>
                    </a:lnTo>
                    <a:lnTo>
                      <a:pt x="46595" y="2815"/>
                    </a:lnTo>
                    <a:lnTo>
                      <a:pt x="46796" y="2765"/>
                    </a:lnTo>
                    <a:close/>
                    <a:moveTo>
                      <a:pt x="15683" y="3569"/>
                    </a:moveTo>
                    <a:lnTo>
                      <a:pt x="15733" y="3720"/>
                    </a:lnTo>
                    <a:lnTo>
                      <a:pt x="15683" y="3820"/>
                    </a:lnTo>
                    <a:lnTo>
                      <a:pt x="15582" y="3669"/>
                    </a:lnTo>
                    <a:lnTo>
                      <a:pt x="15683" y="3569"/>
                    </a:lnTo>
                    <a:close/>
                    <a:moveTo>
                      <a:pt x="16940" y="3368"/>
                    </a:moveTo>
                    <a:lnTo>
                      <a:pt x="16990" y="3468"/>
                    </a:lnTo>
                    <a:lnTo>
                      <a:pt x="16889" y="3619"/>
                    </a:lnTo>
                    <a:lnTo>
                      <a:pt x="16738" y="3820"/>
                    </a:lnTo>
                    <a:lnTo>
                      <a:pt x="16638" y="3720"/>
                    </a:lnTo>
                    <a:lnTo>
                      <a:pt x="16638" y="3569"/>
                    </a:lnTo>
                    <a:lnTo>
                      <a:pt x="16638" y="3468"/>
                    </a:lnTo>
                    <a:lnTo>
                      <a:pt x="16789" y="3418"/>
                    </a:lnTo>
                    <a:lnTo>
                      <a:pt x="16940" y="3368"/>
                    </a:lnTo>
                    <a:close/>
                    <a:moveTo>
                      <a:pt x="20910" y="3368"/>
                    </a:moveTo>
                    <a:lnTo>
                      <a:pt x="21011" y="3468"/>
                    </a:lnTo>
                    <a:lnTo>
                      <a:pt x="21011" y="3519"/>
                    </a:lnTo>
                    <a:lnTo>
                      <a:pt x="21011" y="3669"/>
                    </a:lnTo>
                    <a:lnTo>
                      <a:pt x="20910" y="3770"/>
                    </a:lnTo>
                    <a:lnTo>
                      <a:pt x="20860" y="3820"/>
                    </a:lnTo>
                    <a:lnTo>
                      <a:pt x="20709" y="3820"/>
                    </a:lnTo>
                    <a:lnTo>
                      <a:pt x="20609" y="3720"/>
                    </a:lnTo>
                    <a:lnTo>
                      <a:pt x="20508" y="3569"/>
                    </a:lnTo>
                    <a:lnTo>
                      <a:pt x="20458" y="3468"/>
                    </a:lnTo>
                    <a:lnTo>
                      <a:pt x="20609" y="3368"/>
                    </a:lnTo>
                    <a:close/>
                    <a:moveTo>
                      <a:pt x="27696" y="2513"/>
                    </a:moveTo>
                    <a:lnTo>
                      <a:pt x="27847" y="2564"/>
                    </a:lnTo>
                    <a:lnTo>
                      <a:pt x="27947" y="2664"/>
                    </a:lnTo>
                    <a:lnTo>
                      <a:pt x="27998" y="2765"/>
                    </a:lnTo>
                    <a:lnTo>
                      <a:pt x="27947" y="2865"/>
                    </a:lnTo>
                    <a:lnTo>
                      <a:pt x="27847" y="3016"/>
                    </a:lnTo>
                    <a:lnTo>
                      <a:pt x="27847" y="3116"/>
                    </a:lnTo>
                    <a:lnTo>
                      <a:pt x="27947" y="3217"/>
                    </a:lnTo>
                    <a:lnTo>
                      <a:pt x="27947" y="3368"/>
                    </a:lnTo>
                    <a:lnTo>
                      <a:pt x="27998" y="3519"/>
                    </a:lnTo>
                    <a:lnTo>
                      <a:pt x="28098" y="3669"/>
                    </a:lnTo>
                    <a:lnTo>
                      <a:pt x="28098" y="3770"/>
                    </a:lnTo>
                    <a:lnTo>
                      <a:pt x="28048" y="3820"/>
                    </a:lnTo>
                    <a:lnTo>
                      <a:pt x="27696" y="3820"/>
                    </a:lnTo>
                    <a:lnTo>
                      <a:pt x="27646" y="3770"/>
                    </a:lnTo>
                    <a:lnTo>
                      <a:pt x="27595" y="3669"/>
                    </a:lnTo>
                    <a:lnTo>
                      <a:pt x="27545" y="3519"/>
                    </a:lnTo>
                    <a:lnTo>
                      <a:pt x="27545" y="3418"/>
                    </a:lnTo>
                    <a:lnTo>
                      <a:pt x="27545" y="3267"/>
                    </a:lnTo>
                    <a:lnTo>
                      <a:pt x="27495" y="3217"/>
                    </a:lnTo>
                    <a:lnTo>
                      <a:pt x="27445" y="3217"/>
                    </a:lnTo>
                    <a:lnTo>
                      <a:pt x="27294" y="3318"/>
                    </a:lnTo>
                    <a:lnTo>
                      <a:pt x="27244" y="3318"/>
                    </a:lnTo>
                    <a:lnTo>
                      <a:pt x="27093" y="3267"/>
                    </a:lnTo>
                    <a:lnTo>
                      <a:pt x="26992" y="3167"/>
                    </a:lnTo>
                    <a:lnTo>
                      <a:pt x="26942" y="3066"/>
                    </a:lnTo>
                    <a:lnTo>
                      <a:pt x="26942" y="2915"/>
                    </a:lnTo>
                    <a:lnTo>
                      <a:pt x="26992" y="2815"/>
                    </a:lnTo>
                    <a:lnTo>
                      <a:pt x="27193" y="2765"/>
                    </a:lnTo>
                    <a:lnTo>
                      <a:pt x="27344" y="2664"/>
                    </a:lnTo>
                    <a:lnTo>
                      <a:pt x="27495" y="2564"/>
                    </a:lnTo>
                    <a:lnTo>
                      <a:pt x="27595" y="2513"/>
                    </a:lnTo>
                    <a:close/>
                    <a:moveTo>
                      <a:pt x="18498" y="3368"/>
                    </a:moveTo>
                    <a:lnTo>
                      <a:pt x="18462" y="3873"/>
                    </a:lnTo>
                    <a:lnTo>
                      <a:pt x="18462" y="3873"/>
                    </a:lnTo>
                    <a:lnTo>
                      <a:pt x="18347" y="3720"/>
                    </a:lnTo>
                    <a:lnTo>
                      <a:pt x="18297" y="3619"/>
                    </a:lnTo>
                    <a:lnTo>
                      <a:pt x="18297" y="3468"/>
                    </a:lnTo>
                    <a:lnTo>
                      <a:pt x="18397" y="3418"/>
                    </a:lnTo>
                    <a:lnTo>
                      <a:pt x="18498" y="3368"/>
                    </a:lnTo>
                    <a:close/>
                    <a:moveTo>
                      <a:pt x="44969" y="3346"/>
                    </a:moveTo>
                    <a:lnTo>
                      <a:pt x="45389" y="3720"/>
                    </a:lnTo>
                    <a:lnTo>
                      <a:pt x="45439" y="3820"/>
                    </a:lnTo>
                    <a:lnTo>
                      <a:pt x="45439" y="3870"/>
                    </a:lnTo>
                    <a:lnTo>
                      <a:pt x="45389" y="3921"/>
                    </a:lnTo>
                    <a:lnTo>
                      <a:pt x="45339" y="3971"/>
                    </a:lnTo>
                    <a:lnTo>
                      <a:pt x="45238" y="3921"/>
                    </a:lnTo>
                    <a:lnTo>
                      <a:pt x="45238" y="3770"/>
                    </a:lnTo>
                    <a:lnTo>
                      <a:pt x="45188" y="3619"/>
                    </a:lnTo>
                    <a:lnTo>
                      <a:pt x="45087" y="3519"/>
                    </a:lnTo>
                    <a:lnTo>
                      <a:pt x="44987" y="3418"/>
                    </a:lnTo>
                    <a:lnTo>
                      <a:pt x="44969" y="3346"/>
                    </a:lnTo>
                    <a:close/>
                    <a:moveTo>
                      <a:pt x="2815" y="3820"/>
                    </a:moveTo>
                    <a:lnTo>
                      <a:pt x="2916" y="3921"/>
                    </a:lnTo>
                    <a:lnTo>
                      <a:pt x="2815" y="4021"/>
                    </a:lnTo>
                    <a:lnTo>
                      <a:pt x="2765" y="3870"/>
                    </a:lnTo>
                    <a:lnTo>
                      <a:pt x="2815" y="3820"/>
                    </a:lnTo>
                    <a:close/>
                    <a:moveTo>
                      <a:pt x="17291" y="3418"/>
                    </a:moveTo>
                    <a:lnTo>
                      <a:pt x="17744" y="3619"/>
                    </a:lnTo>
                    <a:lnTo>
                      <a:pt x="17945" y="3720"/>
                    </a:lnTo>
                    <a:lnTo>
                      <a:pt x="18096" y="3921"/>
                    </a:lnTo>
                    <a:lnTo>
                      <a:pt x="17995" y="3971"/>
                    </a:lnTo>
                    <a:lnTo>
                      <a:pt x="17945" y="4021"/>
                    </a:lnTo>
                    <a:lnTo>
                      <a:pt x="17241" y="3669"/>
                    </a:lnTo>
                    <a:lnTo>
                      <a:pt x="17241" y="3619"/>
                    </a:lnTo>
                    <a:lnTo>
                      <a:pt x="17241" y="3519"/>
                    </a:lnTo>
                    <a:lnTo>
                      <a:pt x="17291" y="3418"/>
                    </a:lnTo>
                    <a:close/>
                    <a:moveTo>
                      <a:pt x="18648" y="3418"/>
                    </a:moveTo>
                    <a:lnTo>
                      <a:pt x="18699" y="3569"/>
                    </a:lnTo>
                    <a:lnTo>
                      <a:pt x="18749" y="3669"/>
                    </a:lnTo>
                    <a:lnTo>
                      <a:pt x="18799" y="3770"/>
                    </a:lnTo>
                    <a:lnTo>
                      <a:pt x="18900" y="3870"/>
                    </a:lnTo>
                    <a:lnTo>
                      <a:pt x="18850" y="3921"/>
                    </a:lnTo>
                    <a:lnTo>
                      <a:pt x="18799" y="4021"/>
                    </a:lnTo>
                    <a:lnTo>
                      <a:pt x="18648" y="4021"/>
                    </a:lnTo>
                    <a:lnTo>
                      <a:pt x="18521" y="3936"/>
                    </a:lnTo>
                    <a:lnTo>
                      <a:pt x="18521" y="3936"/>
                    </a:lnTo>
                    <a:lnTo>
                      <a:pt x="18548" y="3720"/>
                    </a:lnTo>
                    <a:lnTo>
                      <a:pt x="18598" y="3468"/>
                    </a:lnTo>
                    <a:lnTo>
                      <a:pt x="18648" y="3418"/>
                    </a:lnTo>
                    <a:close/>
                    <a:moveTo>
                      <a:pt x="58457" y="3770"/>
                    </a:moveTo>
                    <a:lnTo>
                      <a:pt x="58558" y="3820"/>
                    </a:lnTo>
                    <a:lnTo>
                      <a:pt x="58659" y="3870"/>
                    </a:lnTo>
                    <a:lnTo>
                      <a:pt x="58659" y="3921"/>
                    </a:lnTo>
                    <a:lnTo>
                      <a:pt x="58457" y="4021"/>
                    </a:lnTo>
                    <a:lnTo>
                      <a:pt x="58357" y="3971"/>
                    </a:lnTo>
                    <a:lnTo>
                      <a:pt x="58307" y="3870"/>
                    </a:lnTo>
                    <a:lnTo>
                      <a:pt x="58357" y="3820"/>
                    </a:lnTo>
                    <a:lnTo>
                      <a:pt x="58457" y="3770"/>
                    </a:lnTo>
                    <a:close/>
                    <a:moveTo>
                      <a:pt x="8344" y="4021"/>
                    </a:moveTo>
                    <a:lnTo>
                      <a:pt x="8395" y="4122"/>
                    </a:lnTo>
                    <a:lnTo>
                      <a:pt x="8244" y="4172"/>
                    </a:lnTo>
                    <a:lnTo>
                      <a:pt x="8194" y="4122"/>
                    </a:lnTo>
                    <a:lnTo>
                      <a:pt x="8344" y="4021"/>
                    </a:lnTo>
                    <a:close/>
                    <a:moveTo>
                      <a:pt x="11913" y="3820"/>
                    </a:moveTo>
                    <a:lnTo>
                      <a:pt x="12014" y="4021"/>
                    </a:lnTo>
                    <a:lnTo>
                      <a:pt x="11913" y="4122"/>
                    </a:lnTo>
                    <a:lnTo>
                      <a:pt x="11863" y="4172"/>
                    </a:lnTo>
                    <a:lnTo>
                      <a:pt x="11762" y="4122"/>
                    </a:lnTo>
                    <a:lnTo>
                      <a:pt x="11762" y="4021"/>
                    </a:lnTo>
                    <a:lnTo>
                      <a:pt x="11762" y="3921"/>
                    </a:lnTo>
                    <a:lnTo>
                      <a:pt x="11863" y="3820"/>
                    </a:lnTo>
                    <a:close/>
                    <a:moveTo>
                      <a:pt x="20910" y="4071"/>
                    </a:moveTo>
                    <a:lnTo>
                      <a:pt x="21011" y="4122"/>
                    </a:lnTo>
                    <a:lnTo>
                      <a:pt x="20961" y="4172"/>
                    </a:lnTo>
                    <a:lnTo>
                      <a:pt x="20810" y="4122"/>
                    </a:lnTo>
                    <a:lnTo>
                      <a:pt x="20910" y="4071"/>
                    </a:lnTo>
                    <a:close/>
                    <a:moveTo>
                      <a:pt x="56296" y="4021"/>
                    </a:moveTo>
                    <a:lnTo>
                      <a:pt x="56397" y="4122"/>
                    </a:lnTo>
                    <a:lnTo>
                      <a:pt x="56246" y="4172"/>
                    </a:lnTo>
                    <a:lnTo>
                      <a:pt x="56196" y="4122"/>
                    </a:lnTo>
                    <a:lnTo>
                      <a:pt x="56296" y="4021"/>
                    </a:lnTo>
                    <a:close/>
                    <a:moveTo>
                      <a:pt x="13572" y="3569"/>
                    </a:moveTo>
                    <a:lnTo>
                      <a:pt x="13065" y="4214"/>
                    </a:lnTo>
                    <a:lnTo>
                      <a:pt x="13065" y="4214"/>
                    </a:lnTo>
                    <a:lnTo>
                      <a:pt x="13019" y="4122"/>
                    </a:lnTo>
                    <a:lnTo>
                      <a:pt x="13019" y="3971"/>
                    </a:lnTo>
                    <a:lnTo>
                      <a:pt x="13069" y="3870"/>
                    </a:lnTo>
                    <a:lnTo>
                      <a:pt x="13270" y="3669"/>
                    </a:lnTo>
                    <a:lnTo>
                      <a:pt x="13371" y="3619"/>
                    </a:lnTo>
                    <a:lnTo>
                      <a:pt x="13572" y="3569"/>
                    </a:lnTo>
                    <a:close/>
                    <a:moveTo>
                      <a:pt x="13672" y="3770"/>
                    </a:moveTo>
                    <a:lnTo>
                      <a:pt x="13672" y="3820"/>
                    </a:lnTo>
                    <a:lnTo>
                      <a:pt x="13572" y="4021"/>
                    </a:lnTo>
                    <a:lnTo>
                      <a:pt x="13421" y="4122"/>
                    </a:lnTo>
                    <a:lnTo>
                      <a:pt x="13270" y="4172"/>
                    </a:lnTo>
                    <a:lnTo>
                      <a:pt x="13119" y="4222"/>
                    </a:lnTo>
                    <a:lnTo>
                      <a:pt x="13371" y="3971"/>
                    </a:lnTo>
                    <a:lnTo>
                      <a:pt x="13572" y="3820"/>
                    </a:lnTo>
                    <a:lnTo>
                      <a:pt x="13672" y="3770"/>
                    </a:lnTo>
                    <a:close/>
                    <a:moveTo>
                      <a:pt x="18451" y="4021"/>
                    </a:moveTo>
                    <a:lnTo>
                      <a:pt x="18447" y="4071"/>
                    </a:lnTo>
                    <a:lnTo>
                      <a:pt x="18397" y="4172"/>
                    </a:lnTo>
                    <a:lnTo>
                      <a:pt x="18397" y="4222"/>
                    </a:lnTo>
                    <a:lnTo>
                      <a:pt x="18347" y="4122"/>
                    </a:lnTo>
                    <a:lnTo>
                      <a:pt x="18347" y="4071"/>
                    </a:lnTo>
                    <a:lnTo>
                      <a:pt x="18397" y="4021"/>
                    </a:lnTo>
                    <a:close/>
                    <a:moveTo>
                      <a:pt x="60719" y="3619"/>
                    </a:moveTo>
                    <a:lnTo>
                      <a:pt x="60770" y="3669"/>
                    </a:lnTo>
                    <a:lnTo>
                      <a:pt x="60770" y="3820"/>
                    </a:lnTo>
                    <a:lnTo>
                      <a:pt x="60719" y="3971"/>
                    </a:lnTo>
                    <a:lnTo>
                      <a:pt x="60569" y="4122"/>
                    </a:lnTo>
                    <a:lnTo>
                      <a:pt x="60418" y="4222"/>
                    </a:lnTo>
                    <a:lnTo>
                      <a:pt x="60217" y="4273"/>
                    </a:lnTo>
                    <a:lnTo>
                      <a:pt x="60066" y="4172"/>
                    </a:lnTo>
                    <a:lnTo>
                      <a:pt x="59865" y="4071"/>
                    </a:lnTo>
                    <a:lnTo>
                      <a:pt x="59714" y="4021"/>
                    </a:lnTo>
                    <a:lnTo>
                      <a:pt x="59362" y="4021"/>
                    </a:lnTo>
                    <a:lnTo>
                      <a:pt x="59262" y="3971"/>
                    </a:lnTo>
                    <a:lnTo>
                      <a:pt x="59111" y="3921"/>
                    </a:lnTo>
                    <a:lnTo>
                      <a:pt x="59362" y="3669"/>
                    </a:lnTo>
                    <a:lnTo>
                      <a:pt x="59463" y="3619"/>
                    </a:lnTo>
                    <a:lnTo>
                      <a:pt x="60066" y="3619"/>
                    </a:lnTo>
                    <a:lnTo>
                      <a:pt x="60267" y="3770"/>
                    </a:lnTo>
                    <a:lnTo>
                      <a:pt x="60418" y="3820"/>
                    </a:lnTo>
                    <a:lnTo>
                      <a:pt x="60518" y="3770"/>
                    </a:lnTo>
                    <a:lnTo>
                      <a:pt x="60569" y="3720"/>
                    </a:lnTo>
                    <a:lnTo>
                      <a:pt x="60669" y="3619"/>
                    </a:lnTo>
                    <a:close/>
                    <a:moveTo>
                      <a:pt x="11260" y="4273"/>
                    </a:moveTo>
                    <a:lnTo>
                      <a:pt x="11360" y="4323"/>
                    </a:lnTo>
                    <a:lnTo>
                      <a:pt x="11209" y="4373"/>
                    </a:lnTo>
                    <a:lnTo>
                      <a:pt x="11159" y="4323"/>
                    </a:lnTo>
                    <a:lnTo>
                      <a:pt x="11260" y="4273"/>
                    </a:lnTo>
                    <a:close/>
                    <a:moveTo>
                      <a:pt x="16738" y="4021"/>
                    </a:moveTo>
                    <a:lnTo>
                      <a:pt x="16839" y="4122"/>
                    </a:lnTo>
                    <a:lnTo>
                      <a:pt x="16839" y="4222"/>
                    </a:lnTo>
                    <a:lnTo>
                      <a:pt x="16839" y="4323"/>
                    </a:lnTo>
                    <a:lnTo>
                      <a:pt x="16738" y="4373"/>
                    </a:lnTo>
                    <a:lnTo>
                      <a:pt x="16688" y="4373"/>
                    </a:lnTo>
                    <a:lnTo>
                      <a:pt x="16638" y="4323"/>
                    </a:lnTo>
                    <a:lnTo>
                      <a:pt x="16588" y="4222"/>
                    </a:lnTo>
                    <a:lnTo>
                      <a:pt x="16638" y="4122"/>
                    </a:lnTo>
                    <a:lnTo>
                      <a:pt x="16688" y="4071"/>
                    </a:lnTo>
                    <a:lnTo>
                      <a:pt x="16738" y="4021"/>
                    </a:lnTo>
                    <a:close/>
                    <a:moveTo>
                      <a:pt x="13019" y="4222"/>
                    </a:moveTo>
                    <a:lnTo>
                      <a:pt x="13019" y="4273"/>
                    </a:lnTo>
                    <a:lnTo>
                      <a:pt x="12918" y="4423"/>
                    </a:lnTo>
                    <a:lnTo>
                      <a:pt x="12868" y="4373"/>
                    </a:lnTo>
                    <a:lnTo>
                      <a:pt x="12868" y="4323"/>
                    </a:lnTo>
                    <a:lnTo>
                      <a:pt x="12969" y="4222"/>
                    </a:lnTo>
                    <a:close/>
                    <a:moveTo>
                      <a:pt x="50164" y="4222"/>
                    </a:moveTo>
                    <a:lnTo>
                      <a:pt x="50264" y="4373"/>
                    </a:lnTo>
                    <a:lnTo>
                      <a:pt x="50164" y="4423"/>
                    </a:lnTo>
                    <a:lnTo>
                      <a:pt x="50114" y="4273"/>
                    </a:lnTo>
                    <a:lnTo>
                      <a:pt x="50164" y="4222"/>
                    </a:lnTo>
                    <a:close/>
                    <a:moveTo>
                      <a:pt x="54185" y="4021"/>
                    </a:moveTo>
                    <a:lnTo>
                      <a:pt x="54235" y="4122"/>
                    </a:lnTo>
                    <a:lnTo>
                      <a:pt x="54286" y="4273"/>
                    </a:lnTo>
                    <a:lnTo>
                      <a:pt x="54235" y="4373"/>
                    </a:lnTo>
                    <a:lnTo>
                      <a:pt x="54185" y="4423"/>
                    </a:lnTo>
                    <a:lnTo>
                      <a:pt x="53733" y="4423"/>
                    </a:lnTo>
                    <a:lnTo>
                      <a:pt x="53682" y="4373"/>
                    </a:lnTo>
                    <a:lnTo>
                      <a:pt x="53682" y="4273"/>
                    </a:lnTo>
                    <a:lnTo>
                      <a:pt x="53783" y="4172"/>
                    </a:lnTo>
                    <a:lnTo>
                      <a:pt x="53883" y="4071"/>
                    </a:lnTo>
                    <a:lnTo>
                      <a:pt x="54034" y="4021"/>
                    </a:lnTo>
                    <a:close/>
                    <a:moveTo>
                      <a:pt x="58809" y="4222"/>
                    </a:moveTo>
                    <a:lnTo>
                      <a:pt x="58860" y="4273"/>
                    </a:lnTo>
                    <a:lnTo>
                      <a:pt x="58860" y="4373"/>
                    </a:lnTo>
                    <a:lnTo>
                      <a:pt x="58809" y="4423"/>
                    </a:lnTo>
                    <a:lnTo>
                      <a:pt x="58407" y="4423"/>
                    </a:lnTo>
                    <a:lnTo>
                      <a:pt x="58357" y="4373"/>
                    </a:lnTo>
                    <a:lnTo>
                      <a:pt x="58307" y="4273"/>
                    </a:lnTo>
                    <a:lnTo>
                      <a:pt x="58407" y="4222"/>
                    </a:lnTo>
                    <a:close/>
                    <a:moveTo>
                      <a:pt x="59664" y="4222"/>
                    </a:moveTo>
                    <a:lnTo>
                      <a:pt x="59714" y="4273"/>
                    </a:lnTo>
                    <a:lnTo>
                      <a:pt x="59714" y="4373"/>
                    </a:lnTo>
                    <a:lnTo>
                      <a:pt x="59614" y="4423"/>
                    </a:lnTo>
                    <a:lnTo>
                      <a:pt x="59412" y="4423"/>
                    </a:lnTo>
                    <a:lnTo>
                      <a:pt x="59362" y="4373"/>
                    </a:lnTo>
                    <a:lnTo>
                      <a:pt x="59362" y="4273"/>
                    </a:lnTo>
                    <a:lnTo>
                      <a:pt x="59463" y="4222"/>
                    </a:lnTo>
                    <a:close/>
                    <a:moveTo>
                      <a:pt x="49268" y="4337"/>
                    </a:moveTo>
                    <a:lnTo>
                      <a:pt x="49008" y="4423"/>
                    </a:lnTo>
                    <a:lnTo>
                      <a:pt x="49108" y="4423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268" y="4337"/>
                    </a:lnTo>
                    <a:close/>
                    <a:moveTo>
                      <a:pt x="28450" y="4222"/>
                    </a:moveTo>
                    <a:lnTo>
                      <a:pt x="28550" y="4273"/>
                    </a:lnTo>
                    <a:lnTo>
                      <a:pt x="28601" y="4373"/>
                    </a:lnTo>
                    <a:lnTo>
                      <a:pt x="28601" y="4474"/>
                    </a:lnTo>
                    <a:lnTo>
                      <a:pt x="28550" y="4574"/>
                    </a:lnTo>
                    <a:lnTo>
                      <a:pt x="28450" y="4624"/>
                    </a:lnTo>
                    <a:lnTo>
                      <a:pt x="28249" y="4624"/>
                    </a:lnTo>
                    <a:lnTo>
                      <a:pt x="28199" y="4524"/>
                    </a:lnTo>
                    <a:lnTo>
                      <a:pt x="28199" y="4423"/>
                    </a:lnTo>
                    <a:lnTo>
                      <a:pt x="28199" y="4323"/>
                    </a:lnTo>
                    <a:lnTo>
                      <a:pt x="28249" y="4273"/>
                    </a:lnTo>
                    <a:lnTo>
                      <a:pt x="28349" y="4222"/>
                    </a:lnTo>
                    <a:close/>
                    <a:moveTo>
                      <a:pt x="48361" y="4561"/>
                    </a:moveTo>
                    <a:lnTo>
                      <a:pt x="48354" y="4574"/>
                    </a:lnTo>
                    <a:lnTo>
                      <a:pt x="48254" y="4624"/>
                    </a:lnTo>
                    <a:lnTo>
                      <a:pt x="48147" y="4624"/>
                    </a:lnTo>
                    <a:lnTo>
                      <a:pt x="48361" y="4561"/>
                    </a:lnTo>
                    <a:close/>
                    <a:moveTo>
                      <a:pt x="49360" y="4222"/>
                    </a:moveTo>
                    <a:lnTo>
                      <a:pt x="49268" y="4337"/>
                    </a:lnTo>
                    <a:lnTo>
                      <a:pt x="49268" y="4337"/>
                    </a:lnTo>
                    <a:lnTo>
                      <a:pt x="49309" y="4323"/>
                    </a:lnTo>
                    <a:lnTo>
                      <a:pt x="49511" y="4273"/>
                    </a:lnTo>
                    <a:lnTo>
                      <a:pt x="49611" y="4323"/>
                    </a:lnTo>
                    <a:lnTo>
                      <a:pt x="49661" y="4423"/>
                    </a:lnTo>
                    <a:lnTo>
                      <a:pt x="49661" y="4524"/>
                    </a:lnTo>
                    <a:lnTo>
                      <a:pt x="49611" y="4574"/>
                    </a:lnTo>
                    <a:lnTo>
                      <a:pt x="49460" y="4624"/>
                    </a:lnTo>
                    <a:lnTo>
                      <a:pt x="49360" y="4624"/>
                    </a:lnTo>
                    <a:lnTo>
                      <a:pt x="49209" y="4524"/>
                    </a:lnTo>
                    <a:lnTo>
                      <a:pt x="49159" y="4474"/>
                    </a:lnTo>
                    <a:lnTo>
                      <a:pt x="49159" y="4474"/>
                    </a:lnTo>
                    <a:lnTo>
                      <a:pt x="49008" y="4574"/>
                    </a:lnTo>
                    <a:lnTo>
                      <a:pt x="48857" y="4624"/>
                    </a:lnTo>
                    <a:lnTo>
                      <a:pt x="48757" y="4624"/>
                    </a:lnTo>
                    <a:lnTo>
                      <a:pt x="48606" y="4574"/>
                    </a:lnTo>
                    <a:lnTo>
                      <a:pt x="48606" y="4524"/>
                    </a:lnTo>
                    <a:lnTo>
                      <a:pt x="48606" y="4488"/>
                    </a:lnTo>
                    <a:lnTo>
                      <a:pt x="48606" y="4488"/>
                    </a:lnTo>
                    <a:lnTo>
                      <a:pt x="48656" y="4474"/>
                    </a:lnTo>
                    <a:lnTo>
                      <a:pt x="49008" y="4423"/>
                    </a:lnTo>
                    <a:lnTo>
                      <a:pt x="49008" y="4373"/>
                    </a:lnTo>
                    <a:lnTo>
                      <a:pt x="49008" y="4323"/>
                    </a:lnTo>
                    <a:lnTo>
                      <a:pt x="49108" y="4273"/>
                    </a:lnTo>
                    <a:lnTo>
                      <a:pt x="49159" y="4222"/>
                    </a:lnTo>
                    <a:close/>
                    <a:moveTo>
                      <a:pt x="57653" y="3820"/>
                    </a:moveTo>
                    <a:lnTo>
                      <a:pt x="57854" y="3870"/>
                    </a:lnTo>
                    <a:lnTo>
                      <a:pt x="57955" y="4021"/>
                    </a:lnTo>
                    <a:lnTo>
                      <a:pt x="58055" y="4172"/>
                    </a:lnTo>
                    <a:lnTo>
                      <a:pt x="58055" y="4273"/>
                    </a:lnTo>
                    <a:lnTo>
                      <a:pt x="58005" y="4373"/>
                    </a:lnTo>
                    <a:lnTo>
                      <a:pt x="57754" y="4474"/>
                    </a:lnTo>
                    <a:lnTo>
                      <a:pt x="57653" y="4524"/>
                    </a:lnTo>
                    <a:lnTo>
                      <a:pt x="57502" y="4624"/>
                    </a:lnTo>
                    <a:lnTo>
                      <a:pt x="57452" y="4675"/>
                    </a:lnTo>
                    <a:lnTo>
                      <a:pt x="57352" y="4624"/>
                    </a:lnTo>
                    <a:lnTo>
                      <a:pt x="57251" y="4574"/>
                    </a:lnTo>
                    <a:lnTo>
                      <a:pt x="57201" y="4474"/>
                    </a:lnTo>
                    <a:lnTo>
                      <a:pt x="57201" y="4273"/>
                    </a:lnTo>
                    <a:lnTo>
                      <a:pt x="57251" y="3971"/>
                    </a:lnTo>
                    <a:lnTo>
                      <a:pt x="57301" y="3820"/>
                    </a:lnTo>
                    <a:close/>
                    <a:moveTo>
                      <a:pt x="10305" y="3971"/>
                    </a:moveTo>
                    <a:lnTo>
                      <a:pt x="10405" y="4021"/>
                    </a:lnTo>
                    <a:lnTo>
                      <a:pt x="10506" y="4122"/>
                    </a:lnTo>
                    <a:lnTo>
                      <a:pt x="10707" y="4323"/>
                    </a:lnTo>
                    <a:lnTo>
                      <a:pt x="10657" y="4373"/>
                    </a:lnTo>
                    <a:lnTo>
                      <a:pt x="10556" y="4423"/>
                    </a:lnTo>
                    <a:lnTo>
                      <a:pt x="10305" y="4323"/>
                    </a:lnTo>
                    <a:lnTo>
                      <a:pt x="10154" y="4273"/>
                    </a:lnTo>
                    <a:lnTo>
                      <a:pt x="10053" y="4222"/>
                    </a:lnTo>
                    <a:lnTo>
                      <a:pt x="9953" y="4273"/>
                    </a:lnTo>
                    <a:lnTo>
                      <a:pt x="9852" y="4323"/>
                    </a:lnTo>
                    <a:lnTo>
                      <a:pt x="9752" y="4423"/>
                    </a:lnTo>
                    <a:lnTo>
                      <a:pt x="9400" y="4423"/>
                    </a:lnTo>
                    <a:lnTo>
                      <a:pt x="9299" y="4474"/>
                    </a:lnTo>
                    <a:lnTo>
                      <a:pt x="9249" y="4624"/>
                    </a:lnTo>
                    <a:lnTo>
                      <a:pt x="9350" y="4624"/>
                    </a:lnTo>
                    <a:lnTo>
                      <a:pt x="9450" y="4775"/>
                    </a:lnTo>
                    <a:lnTo>
                      <a:pt x="9249" y="4660"/>
                    </a:lnTo>
                    <a:lnTo>
                      <a:pt x="9249" y="4660"/>
                    </a:lnTo>
                    <a:lnTo>
                      <a:pt x="9249" y="4624"/>
                    </a:lnTo>
                    <a:lnTo>
                      <a:pt x="9186" y="4624"/>
                    </a:lnTo>
                    <a:lnTo>
                      <a:pt x="9098" y="4574"/>
                    </a:lnTo>
                    <a:lnTo>
                      <a:pt x="9048" y="4524"/>
                    </a:lnTo>
                    <a:lnTo>
                      <a:pt x="9048" y="4474"/>
                    </a:lnTo>
                    <a:lnTo>
                      <a:pt x="9098" y="4323"/>
                    </a:lnTo>
                    <a:lnTo>
                      <a:pt x="9149" y="4222"/>
                    </a:lnTo>
                    <a:lnTo>
                      <a:pt x="9350" y="4222"/>
                    </a:lnTo>
                    <a:lnTo>
                      <a:pt x="9500" y="4122"/>
                    </a:lnTo>
                    <a:lnTo>
                      <a:pt x="9702" y="4021"/>
                    </a:lnTo>
                    <a:lnTo>
                      <a:pt x="9903" y="3971"/>
                    </a:lnTo>
                    <a:close/>
                    <a:moveTo>
                      <a:pt x="1609" y="4675"/>
                    </a:moveTo>
                    <a:lnTo>
                      <a:pt x="1659" y="4725"/>
                    </a:lnTo>
                    <a:lnTo>
                      <a:pt x="1559" y="4825"/>
                    </a:lnTo>
                    <a:lnTo>
                      <a:pt x="1458" y="4725"/>
                    </a:lnTo>
                    <a:lnTo>
                      <a:pt x="1609" y="4675"/>
                    </a:lnTo>
                    <a:close/>
                    <a:moveTo>
                      <a:pt x="9249" y="4700"/>
                    </a:moveTo>
                    <a:lnTo>
                      <a:pt x="9350" y="4775"/>
                    </a:lnTo>
                    <a:lnTo>
                      <a:pt x="9400" y="4825"/>
                    </a:lnTo>
                    <a:lnTo>
                      <a:pt x="9249" y="4725"/>
                    </a:lnTo>
                    <a:lnTo>
                      <a:pt x="9249" y="4700"/>
                    </a:lnTo>
                    <a:close/>
                    <a:moveTo>
                      <a:pt x="40111" y="4675"/>
                    </a:moveTo>
                    <a:lnTo>
                      <a:pt x="40161" y="4725"/>
                    </a:lnTo>
                    <a:lnTo>
                      <a:pt x="40061" y="4825"/>
                    </a:lnTo>
                    <a:lnTo>
                      <a:pt x="39960" y="4725"/>
                    </a:lnTo>
                    <a:lnTo>
                      <a:pt x="40111" y="4675"/>
                    </a:lnTo>
                    <a:close/>
                    <a:moveTo>
                      <a:pt x="48455" y="4222"/>
                    </a:moveTo>
                    <a:lnTo>
                      <a:pt x="48505" y="4273"/>
                    </a:lnTo>
                    <a:lnTo>
                      <a:pt x="48606" y="4323"/>
                    </a:lnTo>
                    <a:lnTo>
                      <a:pt x="48606" y="4373"/>
                    </a:lnTo>
                    <a:lnTo>
                      <a:pt x="48606" y="4423"/>
                    </a:lnTo>
                    <a:lnTo>
                      <a:pt x="48505" y="4423"/>
                    </a:lnTo>
                    <a:lnTo>
                      <a:pt x="48405" y="4474"/>
                    </a:lnTo>
                    <a:lnTo>
                      <a:pt x="48393" y="4497"/>
                    </a:lnTo>
                    <a:lnTo>
                      <a:pt x="48393" y="4497"/>
                    </a:lnTo>
                    <a:lnTo>
                      <a:pt x="48028" y="4624"/>
                    </a:lnTo>
                    <a:lnTo>
                      <a:pt x="47751" y="4624"/>
                    </a:lnTo>
                    <a:lnTo>
                      <a:pt x="47600" y="4675"/>
                    </a:lnTo>
                    <a:lnTo>
                      <a:pt x="47450" y="4825"/>
                    </a:lnTo>
                    <a:lnTo>
                      <a:pt x="47249" y="4825"/>
                    </a:lnTo>
                    <a:lnTo>
                      <a:pt x="47098" y="4725"/>
                    </a:lnTo>
                    <a:lnTo>
                      <a:pt x="46947" y="4675"/>
                    </a:lnTo>
                    <a:lnTo>
                      <a:pt x="46595" y="4624"/>
                    </a:lnTo>
                    <a:lnTo>
                      <a:pt x="46545" y="4574"/>
                    </a:lnTo>
                    <a:lnTo>
                      <a:pt x="46545" y="4474"/>
                    </a:lnTo>
                    <a:lnTo>
                      <a:pt x="46696" y="4323"/>
                    </a:lnTo>
                    <a:lnTo>
                      <a:pt x="46796" y="4273"/>
                    </a:lnTo>
                    <a:lnTo>
                      <a:pt x="46947" y="4273"/>
                    </a:lnTo>
                    <a:lnTo>
                      <a:pt x="47098" y="4323"/>
                    </a:lnTo>
                    <a:lnTo>
                      <a:pt x="47349" y="4423"/>
                    </a:lnTo>
                    <a:lnTo>
                      <a:pt x="47550" y="4474"/>
                    </a:lnTo>
                    <a:lnTo>
                      <a:pt x="47751" y="4423"/>
                    </a:lnTo>
                    <a:lnTo>
                      <a:pt x="47952" y="4323"/>
                    </a:lnTo>
                    <a:lnTo>
                      <a:pt x="48103" y="4273"/>
                    </a:lnTo>
                    <a:lnTo>
                      <a:pt x="48204" y="4222"/>
                    </a:lnTo>
                    <a:close/>
                    <a:moveTo>
                      <a:pt x="59815" y="4675"/>
                    </a:moveTo>
                    <a:lnTo>
                      <a:pt x="59965" y="4725"/>
                    </a:lnTo>
                    <a:lnTo>
                      <a:pt x="59865" y="4825"/>
                    </a:lnTo>
                    <a:lnTo>
                      <a:pt x="59764" y="4725"/>
                    </a:lnTo>
                    <a:lnTo>
                      <a:pt x="59815" y="4675"/>
                    </a:lnTo>
                    <a:close/>
                    <a:moveTo>
                      <a:pt x="42675" y="4624"/>
                    </a:moveTo>
                    <a:lnTo>
                      <a:pt x="42876" y="4725"/>
                    </a:lnTo>
                    <a:lnTo>
                      <a:pt x="42876" y="4775"/>
                    </a:lnTo>
                    <a:lnTo>
                      <a:pt x="42775" y="4825"/>
                    </a:lnTo>
                    <a:lnTo>
                      <a:pt x="42675" y="4876"/>
                    </a:lnTo>
                    <a:lnTo>
                      <a:pt x="42574" y="4825"/>
                    </a:lnTo>
                    <a:lnTo>
                      <a:pt x="42524" y="4775"/>
                    </a:lnTo>
                    <a:lnTo>
                      <a:pt x="42574" y="4725"/>
                    </a:lnTo>
                    <a:lnTo>
                      <a:pt x="42675" y="4624"/>
                    </a:lnTo>
                    <a:close/>
                    <a:moveTo>
                      <a:pt x="43730" y="3971"/>
                    </a:moveTo>
                    <a:lnTo>
                      <a:pt x="44082" y="4021"/>
                    </a:lnTo>
                    <a:lnTo>
                      <a:pt x="44132" y="4071"/>
                    </a:lnTo>
                    <a:lnTo>
                      <a:pt x="44132" y="4172"/>
                    </a:lnTo>
                    <a:lnTo>
                      <a:pt x="43831" y="4474"/>
                    </a:lnTo>
                    <a:lnTo>
                      <a:pt x="43780" y="4524"/>
                    </a:lnTo>
                    <a:lnTo>
                      <a:pt x="43831" y="4624"/>
                    </a:lnTo>
                    <a:lnTo>
                      <a:pt x="43881" y="4675"/>
                    </a:lnTo>
                    <a:lnTo>
                      <a:pt x="43931" y="4725"/>
                    </a:lnTo>
                    <a:lnTo>
                      <a:pt x="43931" y="4825"/>
                    </a:lnTo>
                    <a:lnTo>
                      <a:pt x="43780" y="4876"/>
                    </a:lnTo>
                    <a:lnTo>
                      <a:pt x="43378" y="4876"/>
                    </a:lnTo>
                    <a:lnTo>
                      <a:pt x="43278" y="4825"/>
                    </a:lnTo>
                    <a:lnTo>
                      <a:pt x="43177" y="4775"/>
                    </a:lnTo>
                    <a:lnTo>
                      <a:pt x="43177" y="4725"/>
                    </a:lnTo>
                    <a:lnTo>
                      <a:pt x="43228" y="4675"/>
                    </a:lnTo>
                    <a:lnTo>
                      <a:pt x="43278" y="4574"/>
                    </a:lnTo>
                    <a:lnTo>
                      <a:pt x="43328" y="4423"/>
                    </a:lnTo>
                    <a:lnTo>
                      <a:pt x="43328" y="4273"/>
                    </a:lnTo>
                    <a:lnTo>
                      <a:pt x="43328" y="4122"/>
                    </a:lnTo>
                    <a:lnTo>
                      <a:pt x="43378" y="4071"/>
                    </a:lnTo>
                    <a:lnTo>
                      <a:pt x="43429" y="4021"/>
                    </a:lnTo>
                    <a:lnTo>
                      <a:pt x="43579" y="3971"/>
                    </a:lnTo>
                    <a:close/>
                    <a:moveTo>
                      <a:pt x="47442" y="4833"/>
                    </a:moveTo>
                    <a:lnTo>
                      <a:pt x="47399" y="4876"/>
                    </a:lnTo>
                    <a:lnTo>
                      <a:pt x="47299" y="4876"/>
                    </a:lnTo>
                    <a:lnTo>
                      <a:pt x="47442" y="4833"/>
                    </a:lnTo>
                    <a:close/>
                    <a:moveTo>
                      <a:pt x="35185" y="4876"/>
                    </a:moveTo>
                    <a:lnTo>
                      <a:pt x="35336" y="4976"/>
                    </a:lnTo>
                    <a:lnTo>
                      <a:pt x="35286" y="5027"/>
                    </a:lnTo>
                    <a:lnTo>
                      <a:pt x="35135" y="4976"/>
                    </a:lnTo>
                    <a:lnTo>
                      <a:pt x="35185" y="4876"/>
                    </a:lnTo>
                    <a:close/>
                    <a:moveTo>
                      <a:pt x="38804" y="4876"/>
                    </a:moveTo>
                    <a:lnTo>
                      <a:pt x="38905" y="4976"/>
                    </a:lnTo>
                    <a:lnTo>
                      <a:pt x="38855" y="5027"/>
                    </a:lnTo>
                    <a:lnTo>
                      <a:pt x="38704" y="4976"/>
                    </a:lnTo>
                    <a:lnTo>
                      <a:pt x="38804" y="4876"/>
                    </a:lnTo>
                    <a:close/>
                    <a:moveTo>
                      <a:pt x="29958" y="5077"/>
                    </a:moveTo>
                    <a:lnTo>
                      <a:pt x="30058" y="5177"/>
                    </a:lnTo>
                    <a:lnTo>
                      <a:pt x="29958" y="5278"/>
                    </a:lnTo>
                    <a:lnTo>
                      <a:pt x="29908" y="5127"/>
                    </a:lnTo>
                    <a:lnTo>
                      <a:pt x="29958" y="5077"/>
                    </a:lnTo>
                    <a:close/>
                    <a:moveTo>
                      <a:pt x="38201" y="4725"/>
                    </a:moveTo>
                    <a:lnTo>
                      <a:pt x="38302" y="4775"/>
                    </a:lnTo>
                    <a:lnTo>
                      <a:pt x="38452" y="4876"/>
                    </a:lnTo>
                    <a:lnTo>
                      <a:pt x="38503" y="4976"/>
                    </a:lnTo>
                    <a:lnTo>
                      <a:pt x="38402" y="5027"/>
                    </a:lnTo>
                    <a:lnTo>
                      <a:pt x="38251" y="5177"/>
                    </a:lnTo>
                    <a:lnTo>
                      <a:pt x="38101" y="5278"/>
                    </a:lnTo>
                    <a:lnTo>
                      <a:pt x="38000" y="5278"/>
                    </a:lnTo>
                    <a:lnTo>
                      <a:pt x="37749" y="5127"/>
                    </a:lnTo>
                    <a:lnTo>
                      <a:pt x="37497" y="4976"/>
                    </a:lnTo>
                    <a:lnTo>
                      <a:pt x="37497" y="4926"/>
                    </a:lnTo>
                    <a:lnTo>
                      <a:pt x="37548" y="4876"/>
                    </a:lnTo>
                    <a:lnTo>
                      <a:pt x="37849" y="4876"/>
                    </a:lnTo>
                    <a:lnTo>
                      <a:pt x="38000" y="4825"/>
                    </a:lnTo>
                    <a:lnTo>
                      <a:pt x="38101" y="4725"/>
                    </a:lnTo>
                    <a:close/>
                    <a:moveTo>
                      <a:pt x="46093" y="4423"/>
                    </a:moveTo>
                    <a:lnTo>
                      <a:pt x="46193" y="4474"/>
                    </a:lnTo>
                    <a:lnTo>
                      <a:pt x="46294" y="4524"/>
                    </a:lnTo>
                    <a:lnTo>
                      <a:pt x="46143" y="4624"/>
                    </a:lnTo>
                    <a:lnTo>
                      <a:pt x="45942" y="4725"/>
                    </a:lnTo>
                    <a:lnTo>
                      <a:pt x="45841" y="4775"/>
                    </a:lnTo>
                    <a:lnTo>
                      <a:pt x="45892" y="4926"/>
                    </a:lnTo>
                    <a:lnTo>
                      <a:pt x="45992" y="5127"/>
                    </a:lnTo>
                    <a:lnTo>
                      <a:pt x="46042" y="5177"/>
                    </a:lnTo>
                    <a:lnTo>
                      <a:pt x="45992" y="5228"/>
                    </a:lnTo>
                    <a:lnTo>
                      <a:pt x="45892" y="5278"/>
                    </a:lnTo>
                    <a:lnTo>
                      <a:pt x="45741" y="5278"/>
                    </a:lnTo>
                    <a:lnTo>
                      <a:pt x="45640" y="5177"/>
                    </a:lnTo>
                    <a:lnTo>
                      <a:pt x="45489" y="5027"/>
                    </a:lnTo>
                    <a:lnTo>
                      <a:pt x="45339" y="4876"/>
                    </a:lnTo>
                    <a:lnTo>
                      <a:pt x="45188" y="4876"/>
                    </a:lnTo>
                    <a:lnTo>
                      <a:pt x="45138" y="4926"/>
                    </a:lnTo>
                    <a:lnTo>
                      <a:pt x="45037" y="5127"/>
                    </a:lnTo>
                    <a:lnTo>
                      <a:pt x="44987" y="5177"/>
                    </a:lnTo>
                    <a:lnTo>
                      <a:pt x="44836" y="5278"/>
                    </a:lnTo>
                    <a:lnTo>
                      <a:pt x="44685" y="5278"/>
                    </a:lnTo>
                    <a:lnTo>
                      <a:pt x="44635" y="5228"/>
                    </a:lnTo>
                    <a:lnTo>
                      <a:pt x="44635" y="5177"/>
                    </a:lnTo>
                    <a:lnTo>
                      <a:pt x="44735" y="5077"/>
                    </a:lnTo>
                    <a:lnTo>
                      <a:pt x="44786" y="4976"/>
                    </a:lnTo>
                    <a:lnTo>
                      <a:pt x="44786" y="4926"/>
                    </a:lnTo>
                    <a:lnTo>
                      <a:pt x="44685" y="4825"/>
                    </a:lnTo>
                    <a:lnTo>
                      <a:pt x="44635" y="4775"/>
                    </a:lnTo>
                    <a:lnTo>
                      <a:pt x="44635" y="4675"/>
                    </a:lnTo>
                    <a:lnTo>
                      <a:pt x="44836" y="4524"/>
                    </a:lnTo>
                    <a:lnTo>
                      <a:pt x="44936" y="4423"/>
                    </a:lnTo>
                    <a:close/>
                    <a:moveTo>
                      <a:pt x="28500" y="5278"/>
                    </a:moveTo>
                    <a:lnTo>
                      <a:pt x="28550" y="5328"/>
                    </a:lnTo>
                    <a:lnTo>
                      <a:pt x="28500" y="5479"/>
                    </a:lnTo>
                    <a:lnTo>
                      <a:pt x="28450" y="5429"/>
                    </a:lnTo>
                    <a:lnTo>
                      <a:pt x="28500" y="5278"/>
                    </a:lnTo>
                    <a:close/>
                    <a:moveTo>
                      <a:pt x="24529" y="5529"/>
                    </a:moveTo>
                    <a:lnTo>
                      <a:pt x="24630" y="5579"/>
                    </a:lnTo>
                    <a:lnTo>
                      <a:pt x="24479" y="5680"/>
                    </a:lnTo>
                    <a:lnTo>
                      <a:pt x="24379" y="5579"/>
                    </a:lnTo>
                    <a:lnTo>
                      <a:pt x="24529" y="5529"/>
                    </a:lnTo>
                    <a:close/>
                    <a:moveTo>
                      <a:pt x="27696" y="5328"/>
                    </a:moveTo>
                    <a:lnTo>
                      <a:pt x="27746" y="5378"/>
                    </a:lnTo>
                    <a:lnTo>
                      <a:pt x="27797" y="5479"/>
                    </a:lnTo>
                    <a:lnTo>
                      <a:pt x="27746" y="5579"/>
                    </a:lnTo>
                    <a:lnTo>
                      <a:pt x="27696" y="5680"/>
                    </a:lnTo>
                    <a:lnTo>
                      <a:pt x="27646" y="5680"/>
                    </a:lnTo>
                    <a:lnTo>
                      <a:pt x="27545" y="5579"/>
                    </a:lnTo>
                    <a:lnTo>
                      <a:pt x="27545" y="5479"/>
                    </a:lnTo>
                    <a:lnTo>
                      <a:pt x="27545" y="5378"/>
                    </a:lnTo>
                    <a:lnTo>
                      <a:pt x="27646" y="5328"/>
                    </a:lnTo>
                    <a:close/>
                    <a:moveTo>
                      <a:pt x="23976" y="5579"/>
                    </a:moveTo>
                    <a:lnTo>
                      <a:pt x="23876" y="5630"/>
                    </a:lnTo>
                    <a:lnTo>
                      <a:pt x="23775" y="5680"/>
                    </a:lnTo>
                    <a:lnTo>
                      <a:pt x="23675" y="5713"/>
                    </a:lnTo>
                    <a:lnTo>
                      <a:pt x="23675" y="5713"/>
                    </a:lnTo>
                    <a:lnTo>
                      <a:pt x="23876" y="5579"/>
                    </a:lnTo>
                    <a:close/>
                    <a:moveTo>
                      <a:pt x="2262" y="5529"/>
                    </a:moveTo>
                    <a:lnTo>
                      <a:pt x="2313" y="5579"/>
                    </a:lnTo>
                    <a:lnTo>
                      <a:pt x="2313" y="5730"/>
                    </a:lnTo>
                    <a:lnTo>
                      <a:pt x="2313" y="5780"/>
                    </a:lnTo>
                    <a:lnTo>
                      <a:pt x="2212" y="5881"/>
                    </a:lnTo>
                    <a:lnTo>
                      <a:pt x="2162" y="5881"/>
                    </a:lnTo>
                    <a:lnTo>
                      <a:pt x="2112" y="5780"/>
                    </a:lnTo>
                    <a:lnTo>
                      <a:pt x="2112" y="5680"/>
                    </a:lnTo>
                    <a:lnTo>
                      <a:pt x="2112" y="5579"/>
                    </a:lnTo>
                    <a:lnTo>
                      <a:pt x="2162" y="5529"/>
                    </a:lnTo>
                    <a:close/>
                    <a:moveTo>
                      <a:pt x="5580" y="5730"/>
                    </a:moveTo>
                    <a:lnTo>
                      <a:pt x="5680" y="5780"/>
                    </a:lnTo>
                    <a:lnTo>
                      <a:pt x="5530" y="5881"/>
                    </a:lnTo>
                    <a:lnTo>
                      <a:pt x="5479" y="5780"/>
                    </a:lnTo>
                    <a:lnTo>
                      <a:pt x="5580" y="5730"/>
                    </a:lnTo>
                    <a:close/>
                    <a:moveTo>
                      <a:pt x="23826" y="5479"/>
                    </a:moveTo>
                    <a:lnTo>
                      <a:pt x="23599" y="5705"/>
                    </a:lnTo>
                    <a:lnTo>
                      <a:pt x="23599" y="5705"/>
                    </a:lnTo>
                    <a:lnTo>
                      <a:pt x="23574" y="5680"/>
                    </a:lnTo>
                    <a:lnTo>
                      <a:pt x="23574" y="5730"/>
                    </a:lnTo>
                    <a:lnTo>
                      <a:pt x="23574" y="5730"/>
                    </a:lnTo>
                    <a:lnTo>
                      <a:pt x="23424" y="5881"/>
                    </a:lnTo>
                    <a:lnTo>
                      <a:pt x="23373" y="5831"/>
                    </a:lnTo>
                    <a:lnTo>
                      <a:pt x="23373" y="5780"/>
                    </a:lnTo>
                    <a:lnTo>
                      <a:pt x="23474" y="5680"/>
                    </a:lnTo>
                    <a:lnTo>
                      <a:pt x="23574" y="5680"/>
                    </a:lnTo>
                    <a:lnTo>
                      <a:pt x="23574" y="5579"/>
                    </a:lnTo>
                    <a:lnTo>
                      <a:pt x="23625" y="5529"/>
                    </a:lnTo>
                    <a:lnTo>
                      <a:pt x="23725" y="5479"/>
                    </a:lnTo>
                    <a:close/>
                    <a:moveTo>
                      <a:pt x="43579" y="5278"/>
                    </a:moveTo>
                    <a:lnTo>
                      <a:pt x="43730" y="5328"/>
                    </a:lnTo>
                    <a:lnTo>
                      <a:pt x="43780" y="5378"/>
                    </a:lnTo>
                    <a:lnTo>
                      <a:pt x="43780" y="5479"/>
                    </a:lnTo>
                    <a:lnTo>
                      <a:pt x="43780" y="5579"/>
                    </a:lnTo>
                    <a:lnTo>
                      <a:pt x="43780" y="5680"/>
                    </a:lnTo>
                    <a:lnTo>
                      <a:pt x="43730" y="5780"/>
                    </a:lnTo>
                    <a:lnTo>
                      <a:pt x="43630" y="5881"/>
                    </a:lnTo>
                    <a:lnTo>
                      <a:pt x="43429" y="5881"/>
                    </a:lnTo>
                    <a:lnTo>
                      <a:pt x="43328" y="5780"/>
                    </a:lnTo>
                    <a:lnTo>
                      <a:pt x="43328" y="5630"/>
                    </a:lnTo>
                    <a:lnTo>
                      <a:pt x="43328" y="5479"/>
                    </a:lnTo>
                    <a:lnTo>
                      <a:pt x="43378" y="5378"/>
                    </a:lnTo>
                    <a:lnTo>
                      <a:pt x="43429" y="5328"/>
                    </a:lnTo>
                    <a:lnTo>
                      <a:pt x="43479" y="5278"/>
                    </a:lnTo>
                    <a:close/>
                    <a:moveTo>
                      <a:pt x="50164" y="5680"/>
                    </a:moveTo>
                    <a:lnTo>
                      <a:pt x="50264" y="5831"/>
                    </a:lnTo>
                    <a:lnTo>
                      <a:pt x="50164" y="5881"/>
                    </a:lnTo>
                    <a:lnTo>
                      <a:pt x="50114" y="5780"/>
                    </a:lnTo>
                    <a:lnTo>
                      <a:pt x="50164" y="5680"/>
                    </a:lnTo>
                    <a:close/>
                    <a:moveTo>
                      <a:pt x="4926" y="5680"/>
                    </a:moveTo>
                    <a:lnTo>
                      <a:pt x="5027" y="5780"/>
                    </a:lnTo>
                    <a:lnTo>
                      <a:pt x="5027" y="5881"/>
                    </a:lnTo>
                    <a:lnTo>
                      <a:pt x="5027" y="5982"/>
                    </a:lnTo>
                    <a:lnTo>
                      <a:pt x="4977" y="6032"/>
                    </a:lnTo>
                    <a:lnTo>
                      <a:pt x="4926" y="6132"/>
                    </a:lnTo>
                    <a:lnTo>
                      <a:pt x="4524" y="6132"/>
                    </a:lnTo>
                    <a:lnTo>
                      <a:pt x="4474" y="6032"/>
                    </a:lnTo>
                    <a:lnTo>
                      <a:pt x="4524" y="5931"/>
                    </a:lnTo>
                    <a:lnTo>
                      <a:pt x="4725" y="5881"/>
                    </a:lnTo>
                    <a:lnTo>
                      <a:pt x="4776" y="5831"/>
                    </a:lnTo>
                    <a:lnTo>
                      <a:pt x="4876" y="5780"/>
                    </a:lnTo>
                    <a:lnTo>
                      <a:pt x="4926" y="5680"/>
                    </a:lnTo>
                    <a:close/>
                    <a:moveTo>
                      <a:pt x="45238" y="5680"/>
                    </a:moveTo>
                    <a:lnTo>
                      <a:pt x="45339" y="5730"/>
                    </a:lnTo>
                    <a:lnTo>
                      <a:pt x="45389" y="5780"/>
                    </a:lnTo>
                    <a:lnTo>
                      <a:pt x="45439" y="5831"/>
                    </a:lnTo>
                    <a:lnTo>
                      <a:pt x="45439" y="5982"/>
                    </a:lnTo>
                    <a:lnTo>
                      <a:pt x="45389" y="6082"/>
                    </a:lnTo>
                    <a:lnTo>
                      <a:pt x="45288" y="6132"/>
                    </a:lnTo>
                    <a:lnTo>
                      <a:pt x="45037" y="6132"/>
                    </a:lnTo>
                    <a:lnTo>
                      <a:pt x="44936" y="6082"/>
                    </a:lnTo>
                    <a:lnTo>
                      <a:pt x="44836" y="6032"/>
                    </a:lnTo>
                    <a:lnTo>
                      <a:pt x="44786" y="5982"/>
                    </a:lnTo>
                    <a:lnTo>
                      <a:pt x="44836" y="5831"/>
                    </a:lnTo>
                    <a:lnTo>
                      <a:pt x="44886" y="5730"/>
                    </a:lnTo>
                    <a:lnTo>
                      <a:pt x="44936" y="5680"/>
                    </a:lnTo>
                    <a:close/>
                    <a:moveTo>
                      <a:pt x="45791" y="6132"/>
                    </a:moveTo>
                    <a:lnTo>
                      <a:pt x="45841" y="6233"/>
                    </a:lnTo>
                    <a:lnTo>
                      <a:pt x="45841" y="6306"/>
                    </a:lnTo>
                    <a:lnTo>
                      <a:pt x="45841" y="6306"/>
                    </a:lnTo>
                    <a:lnTo>
                      <a:pt x="45791" y="6283"/>
                    </a:lnTo>
                    <a:lnTo>
                      <a:pt x="45690" y="6183"/>
                    </a:lnTo>
                    <a:lnTo>
                      <a:pt x="45741" y="6132"/>
                    </a:lnTo>
                    <a:close/>
                    <a:moveTo>
                      <a:pt x="3821" y="5881"/>
                    </a:moveTo>
                    <a:lnTo>
                      <a:pt x="3921" y="5982"/>
                    </a:lnTo>
                    <a:lnTo>
                      <a:pt x="3971" y="6082"/>
                    </a:lnTo>
                    <a:lnTo>
                      <a:pt x="3971" y="6183"/>
                    </a:lnTo>
                    <a:lnTo>
                      <a:pt x="3971" y="6233"/>
                    </a:lnTo>
                    <a:lnTo>
                      <a:pt x="3871" y="6283"/>
                    </a:lnTo>
                    <a:lnTo>
                      <a:pt x="3770" y="6333"/>
                    </a:lnTo>
                    <a:lnTo>
                      <a:pt x="3670" y="6333"/>
                    </a:lnTo>
                    <a:lnTo>
                      <a:pt x="3620" y="6283"/>
                    </a:lnTo>
                    <a:lnTo>
                      <a:pt x="3569" y="6183"/>
                    </a:lnTo>
                    <a:lnTo>
                      <a:pt x="3569" y="6032"/>
                    </a:lnTo>
                    <a:lnTo>
                      <a:pt x="3620" y="5982"/>
                    </a:lnTo>
                    <a:lnTo>
                      <a:pt x="3720" y="5931"/>
                    </a:lnTo>
                    <a:lnTo>
                      <a:pt x="3821" y="5881"/>
                    </a:lnTo>
                    <a:close/>
                    <a:moveTo>
                      <a:pt x="45858" y="6367"/>
                    </a:moveTo>
                    <a:lnTo>
                      <a:pt x="45992" y="6434"/>
                    </a:lnTo>
                    <a:lnTo>
                      <a:pt x="46042" y="6484"/>
                    </a:lnTo>
                    <a:lnTo>
                      <a:pt x="46042" y="6534"/>
                    </a:lnTo>
                    <a:lnTo>
                      <a:pt x="45942" y="6484"/>
                    </a:lnTo>
                    <a:lnTo>
                      <a:pt x="45841" y="6434"/>
                    </a:lnTo>
                    <a:lnTo>
                      <a:pt x="45841" y="6384"/>
                    </a:lnTo>
                    <a:lnTo>
                      <a:pt x="45858" y="6367"/>
                    </a:lnTo>
                    <a:close/>
                    <a:moveTo>
                      <a:pt x="46243" y="6183"/>
                    </a:moveTo>
                    <a:lnTo>
                      <a:pt x="46344" y="6283"/>
                    </a:lnTo>
                    <a:lnTo>
                      <a:pt x="46444" y="6333"/>
                    </a:lnTo>
                    <a:lnTo>
                      <a:pt x="46847" y="6333"/>
                    </a:lnTo>
                    <a:lnTo>
                      <a:pt x="46897" y="6434"/>
                    </a:lnTo>
                    <a:lnTo>
                      <a:pt x="46847" y="6484"/>
                    </a:lnTo>
                    <a:lnTo>
                      <a:pt x="46344" y="6534"/>
                    </a:lnTo>
                    <a:lnTo>
                      <a:pt x="45902" y="6333"/>
                    </a:lnTo>
                    <a:lnTo>
                      <a:pt x="45942" y="6333"/>
                    </a:lnTo>
                    <a:lnTo>
                      <a:pt x="46143" y="6183"/>
                    </a:lnTo>
                    <a:close/>
                    <a:moveTo>
                      <a:pt x="60820" y="6384"/>
                    </a:moveTo>
                    <a:lnTo>
                      <a:pt x="60820" y="6434"/>
                    </a:lnTo>
                    <a:lnTo>
                      <a:pt x="60820" y="6534"/>
                    </a:lnTo>
                    <a:lnTo>
                      <a:pt x="60845" y="6534"/>
                    </a:lnTo>
                    <a:lnTo>
                      <a:pt x="60920" y="6384"/>
                    </a:lnTo>
                    <a:close/>
                    <a:moveTo>
                      <a:pt x="39056" y="7188"/>
                    </a:moveTo>
                    <a:lnTo>
                      <a:pt x="39106" y="7288"/>
                    </a:lnTo>
                    <a:lnTo>
                      <a:pt x="39005" y="7339"/>
                    </a:lnTo>
                    <a:lnTo>
                      <a:pt x="38905" y="7288"/>
                    </a:lnTo>
                    <a:lnTo>
                      <a:pt x="39056" y="7188"/>
                    </a:lnTo>
                    <a:close/>
                    <a:moveTo>
                      <a:pt x="42423" y="7188"/>
                    </a:moveTo>
                    <a:lnTo>
                      <a:pt x="42524" y="7288"/>
                    </a:lnTo>
                    <a:lnTo>
                      <a:pt x="42624" y="7339"/>
                    </a:lnTo>
                    <a:lnTo>
                      <a:pt x="42876" y="7439"/>
                    </a:lnTo>
                    <a:lnTo>
                      <a:pt x="42926" y="7489"/>
                    </a:lnTo>
                    <a:lnTo>
                      <a:pt x="42825" y="7590"/>
                    </a:lnTo>
                    <a:lnTo>
                      <a:pt x="42222" y="7590"/>
                    </a:lnTo>
                    <a:lnTo>
                      <a:pt x="41921" y="7540"/>
                    </a:lnTo>
                    <a:lnTo>
                      <a:pt x="41870" y="7489"/>
                    </a:lnTo>
                    <a:lnTo>
                      <a:pt x="41921" y="7389"/>
                    </a:lnTo>
                    <a:lnTo>
                      <a:pt x="42021" y="7389"/>
                    </a:lnTo>
                    <a:lnTo>
                      <a:pt x="42423" y="7188"/>
                    </a:lnTo>
                    <a:close/>
                    <a:moveTo>
                      <a:pt x="52526" y="6132"/>
                    </a:moveTo>
                    <a:lnTo>
                      <a:pt x="52577" y="6183"/>
                    </a:lnTo>
                    <a:lnTo>
                      <a:pt x="52577" y="6233"/>
                    </a:lnTo>
                    <a:lnTo>
                      <a:pt x="52627" y="6384"/>
                    </a:lnTo>
                    <a:lnTo>
                      <a:pt x="52677" y="6484"/>
                    </a:lnTo>
                    <a:lnTo>
                      <a:pt x="52778" y="6534"/>
                    </a:lnTo>
                    <a:lnTo>
                      <a:pt x="53079" y="6534"/>
                    </a:lnTo>
                    <a:lnTo>
                      <a:pt x="53280" y="6585"/>
                    </a:lnTo>
                    <a:lnTo>
                      <a:pt x="53632" y="6735"/>
                    </a:lnTo>
                    <a:lnTo>
                      <a:pt x="53632" y="6635"/>
                    </a:lnTo>
                    <a:lnTo>
                      <a:pt x="53682" y="6585"/>
                    </a:lnTo>
                    <a:lnTo>
                      <a:pt x="53733" y="6534"/>
                    </a:lnTo>
                    <a:lnTo>
                      <a:pt x="56196" y="6534"/>
                    </a:lnTo>
                    <a:lnTo>
                      <a:pt x="56296" y="6585"/>
                    </a:lnTo>
                    <a:lnTo>
                      <a:pt x="56397" y="6534"/>
                    </a:lnTo>
                    <a:lnTo>
                      <a:pt x="56547" y="6434"/>
                    </a:lnTo>
                    <a:lnTo>
                      <a:pt x="56648" y="6384"/>
                    </a:lnTo>
                    <a:lnTo>
                      <a:pt x="56749" y="6384"/>
                    </a:lnTo>
                    <a:lnTo>
                      <a:pt x="56799" y="6434"/>
                    </a:lnTo>
                    <a:lnTo>
                      <a:pt x="57000" y="6534"/>
                    </a:lnTo>
                    <a:lnTo>
                      <a:pt x="57502" y="6534"/>
                    </a:lnTo>
                    <a:lnTo>
                      <a:pt x="57553" y="6585"/>
                    </a:lnTo>
                    <a:lnTo>
                      <a:pt x="57603" y="6685"/>
                    </a:lnTo>
                    <a:lnTo>
                      <a:pt x="57553" y="6735"/>
                    </a:lnTo>
                    <a:lnTo>
                      <a:pt x="57402" y="6886"/>
                    </a:lnTo>
                    <a:lnTo>
                      <a:pt x="57301" y="6937"/>
                    </a:lnTo>
                    <a:lnTo>
                      <a:pt x="57251" y="6886"/>
                    </a:lnTo>
                    <a:lnTo>
                      <a:pt x="57151" y="6786"/>
                    </a:lnTo>
                    <a:lnTo>
                      <a:pt x="57100" y="6735"/>
                    </a:lnTo>
                    <a:lnTo>
                      <a:pt x="57000" y="6735"/>
                    </a:lnTo>
                    <a:lnTo>
                      <a:pt x="56899" y="6786"/>
                    </a:lnTo>
                    <a:lnTo>
                      <a:pt x="56497" y="6937"/>
                    </a:lnTo>
                    <a:lnTo>
                      <a:pt x="56045" y="6937"/>
                    </a:lnTo>
                    <a:lnTo>
                      <a:pt x="55693" y="6786"/>
                    </a:lnTo>
                    <a:lnTo>
                      <a:pt x="55391" y="6786"/>
                    </a:lnTo>
                    <a:lnTo>
                      <a:pt x="55241" y="6937"/>
                    </a:lnTo>
                    <a:lnTo>
                      <a:pt x="55090" y="7087"/>
                    </a:lnTo>
                    <a:lnTo>
                      <a:pt x="54939" y="7138"/>
                    </a:lnTo>
                    <a:lnTo>
                      <a:pt x="54838" y="7138"/>
                    </a:lnTo>
                    <a:lnTo>
                      <a:pt x="54637" y="7037"/>
                    </a:lnTo>
                    <a:lnTo>
                      <a:pt x="54487" y="6937"/>
                    </a:lnTo>
                    <a:lnTo>
                      <a:pt x="54085" y="6937"/>
                    </a:lnTo>
                    <a:lnTo>
                      <a:pt x="54034" y="7087"/>
                    </a:lnTo>
                    <a:lnTo>
                      <a:pt x="53984" y="7138"/>
                    </a:lnTo>
                    <a:lnTo>
                      <a:pt x="53582" y="7188"/>
                    </a:lnTo>
                    <a:lnTo>
                      <a:pt x="53532" y="7138"/>
                    </a:lnTo>
                    <a:lnTo>
                      <a:pt x="53431" y="7037"/>
                    </a:lnTo>
                    <a:lnTo>
                      <a:pt x="53381" y="6987"/>
                    </a:lnTo>
                    <a:lnTo>
                      <a:pt x="53280" y="7037"/>
                    </a:lnTo>
                    <a:lnTo>
                      <a:pt x="53029" y="7188"/>
                    </a:lnTo>
                    <a:lnTo>
                      <a:pt x="52677" y="7339"/>
                    </a:lnTo>
                    <a:lnTo>
                      <a:pt x="52476" y="7389"/>
                    </a:lnTo>
                    <a:lnTo>
                      <a:pt x="51521" y="7389"/>
                    </a:lnTo>
                    <a:lnTo>
                      <a:pt x="51370" y="7339"/>
                    </a:lnTo>
                    <a:lnTo>
                      <a:pt x="51270" y="7238"/>
                    </a:lnTo>
                    <a:lnTo>
                      <a:pt x="51219" y="7188"/>
                    </a:lnTo>
                    <a:lnTo>
                      <a:pt x="51119" y="7238"/>
                    </a:lnTo>
                    <a:lnTo>
                      <a:pt x="51018" y="7339"/>
                    </a:lnTo>
                    <a:lnTo>
                      <a:pt x="50868" y="7389"/>
                    </a:lnTo>
                    <a:lnTo>
                      <a:pt x="50717" y="7439"/>
                    </a:lnTo>
                    <a:lnTo>
                      <a:pt x="50616" y="7540"/>
                    </a:lnTo>
                    <a:lnTo>
                      <a:pt x="50516" y="7590"/>
                    </a:lnTo>
                    <a:lnTo>
                      <a:pt x="50466" y="7590"/>
                    </a:lnTo>
                    <a:lnTo>
                      <a:pt x="50365" y="7540"/>
                    </a:lnTo>
                    <a:lnTo>
                      <a:pt x="50264" y="7489"/>
                    </a:lnTo>
                    <a:lnTo>
                      <a:pt x="50214" y="7389"/>
                    </a:lnTo>
                    <a:lnTo>
                      <a:pt x="50114" y="7439"/>
                    </a:lnTo>
                    <a:lnTo>
                      <a:pt x="50063" y="7540"/>
                    </a:lnTo>
                    <a:lnTo>
                      <a:pt x="49913" y="7540"/>
                    </a:lnTo>
                    <a:lnTo>
                      <a:pt x="49812" y="7439"/>
                    </a:lnTo>
                    <a:lnTo>
                      <a:pt x="49661" y="7389"/>
                    </a:lnTo>
                    <a:lnTo>
                      <a:pt x="49561" y="7339"/>
                    </a:lnTo>
                    <a:lnTo>
                      <a:pt x="49410" y="7389"/>
                    </a:lnTo>
                    <a:lnTo>
                      <a:pt x="49259" y="7489"/>
                    </a:lnTo>
                    <a:lnTo>
                      <a:pt x="49159" y="7540"/>
                    </a:lnTo>
                    <a:lnTo>
                      <a:pt x="49058" y="7590"/>
                    </a:lnTo>
                    <a:lnTo>
                      <a:pt x="48958" y="7540"/>
                    </a:lnTo>
                    <a:lnTo>
                      <a:pt x="48807" y="7489"/>
                    </a:lnTo>
                    <a:lnTo>
                      <a:pt x="48555" y="7389"/>
                    </a:lnTo>
                    <a:lnTo>
                      <a:pt x="48405" y="7339"/>
                    </a:lnTo>
                    <a:lnTo>
                      <a:pt x="48304" y="7389"/>
                    </a:lnTo>
                    <a:lnTo>
                      <a:pt x="48204" y="7439"/>
                    </a:lnTo>
                    <a:lnTo>
                      <a:pt x="48153" y="7540"/>
                    </a:lnTo>
                    <a:lnTo>
                      <a:pt x="47952" y="7841"/>
                    </a:lnTo>
                    <a:lnTo>
                      <a:pt x="47902" y="7942"/>
                    </a:lnTo>
                    <a:lnTo>
                      <a:pt x="47852" y="7992"/>
                    </a:lnTo>
                    <a:lnTo>
                      <a:pt x="47802" y="7942"/>
                    </a:lnTo>
                    <a:lnTo>
                      <a:pt x="47751" y="7892"/>
                    </a:lnTo>
                    <a:lnTo>
                      <a:pt x="47500" y="7640"/>
                    </a:lnTo>
                    <a:lnTo>
                      <a:pt x="47399" y="7590"/>
                    </a:lnTo>
                    <a:lnTo>
                      <a:pt x="47299" y="7590"/>
                    </a:lnTo>
                    <a:lnTo>
                      <a:pt x="47198" y="7640"/>
                    </a:lnTo>
                    <a:lnTo>
                      <a:pt x="47148" y="7791"/>
                    </a:lnTo>
                    <a:lnTo>
                      <a:pt x="47048" y="7942"/>
                    </a:lnTo>
                    <a:lnTo>
                      <a:pt x="46947" y="8042"/>
                    </a:lnTo>
                    <a:lnTo>
                      <a:pt x="46847" y="7992"/>
                    </a:lnTo>
                    <a:lnTo>
                      <a:pt x="46696" y="7892"/>
                    </a:lnTo>
                    <a:lnTo>
                      <a:pt x="46545" y="7741"/>
                    </a:lnTo>
                    <a:lnTo>
                      <a:pt x="46344" y="7640"/>
                    </a:lnTo>
                    <a:lnTo>
                      <a:pt x="46143" y="7590"/>
                    </a:lnTo>
                    <a:lnTo>
                      <a:pt x="44936" y="7590"/>
                    </a:lnTo>
                    <a:lnTo>
                      <a:pt x="44836" y="7540"/>
                    </a:lnTo>
                    <a:lnTo>
                      <a:pt x="44735" y="7439"/>
                    </a:lnTo>
                    <a:lnTo>
                      <a:pt x="44635" y="7339"/>
                    </a:lnTo>
                    <a:lnTo>
                      <a:pt x="44585" y="7339"/>
                    </a:lnTo>
                    <a:lnTo>
                      <a:pt x="44534" y="7389"/>
                    </a:lnTo>
                    <a:lnTo>
                      <a:pt x="44384" y="7489"/>
                    </a:lnTo>
                    <a:lnTo>
                      <a:pt x="44283" y="7540"/>
                    </a:lnTo>
                    <a:lnTo>
                      <a:pt x="43981" y="7590"/>
                    </a:lnTo>
                    <a:lnTo>
                      <a:pt x="43429" y="7590"/>
                    </a:lnTo>
                    <a:lnTo>
                      <a:pt x="43378" y="7439"/>
                    </a:lnTo>
                    <a:lnTo>
                      <a:pt x="43479" y="7389"/>
                    </a:lnTo>
                    <a:lnTo>
                      <a:pt x="43630" y="7339"/>
                    </a:lnTo>
                    <a:lnTo>
                      <a:pt x="43730" y="7288"/>
                    </a:lnTo>
                    <a:lnTo>
                      <a:pt x="43780" y="7188"/>
                    </a:lnTo>
                    <a:lnTo>
                      <a:pt x="43831" y="7037"/>
                    </a:lnTo>
                    <a:lnTo>
                      <a:pt x="43881" y="6987"/>
                    </a:lnTo>
                    <a:lnTo>
                      <a:pt x="45238" y="6987"/>
                    </a:lnTo>
                    <a:lnTo>
                      <a:pt x="45389" y="7037"/>
                    </a:lnTo>
                    <a:lnTo>
                      <a:pt x="45489" y="7138"/>
                    </a:lnTo>
                    <a:lnTo>
                      <a:pt x="45791" y="7138"/>
                    </a:lnTo>
                    <a:lnTo>
                      <a:pt x="45892" y="7037"/>
                    </a:lnTo>
                    <a:lnTo>
                      <a:pt x="45992" y="6987"/>
                    </a:lnTo>
                    <a:lnTo>
                      <a:pt x="46243" y="6937"/>
                    </a:lnTo>
                    <a:lnTo>
                      <a:pt x="47198" y="6937"/>
                    </a:lnTo>
                    <a:lnTo>
                      <a:pt x="47249" y="6886"/>
                    </a:lnTo>
                    <a:lnTo>
                      <a:pt x="47399" y="6786"/>
                    </a:lnTo>
                    <a:lnTo>
                      <a:pt x="47500" y="6836"/>
                    </a:lnTo>
                    <a:lnTo>
                      <a:pt x="47651" y="6937"/>
                    </a:lnTo>
                    <a:lnTo>
                      <a:pt x="47751" y="6987"/>
                    </a:lnTo>
                    <a:lnTo>
                      <a:pt x="47852" y="6987"/>
                    </a:lnTo>
                    <a:lnTo>
                      <a:pt x="48053" y="6937"/>
                    </a:lnTo>
                    <a:lnTo>
                      <a:pt x="48254" y="6937"/>
                    </a:lnTo>
                    <a:lnTo>
                      <a:pt x="48455" y="6836"/>
                    </a:lnTo>
                    <a:lnTo>
                      <a:pt x="48505" y="6786"/>
                    </a:lnTo>
                    <a:lnTo>
                      <a:pt x="48606" y="6735"/>
                    </a:lnTo>
                    <a:lnTo>
                      <a:pt x="48706" y="6786"/>
                    </a:lnTo>
                    <a:lnTo>
                      <a:pt x="48757" y="6786"/>
                    </a:lnTo>
                    <a:lnTo>
                      <a:pt x="48907" y="6937"/>
                    </a:lnTo>
                    <a:lnTo>
                      <a:pt x="48958" y="6987"/>
                    </a:lnTo>
                    <a:lnTo>
                      <a:pt x="49058" y="6987"/>
                    </a:lnTo>
                    <a:lnTo>
                      <a:pt x="49108" y="6937"/>
                    </a:lnTo>
                    <a:lnTo>
                      <a:pt x="49209" y="6886"/>
                    </a:lnTo>
                    <a:lnTo>
                      <a:pt x="49360" y="6735"/>
                    </a:lnTo>
                    <a:lnTo>
                      <a:pt x="50114" y="6735"/>
                    </a:lnTo>
                    <a:lnTo>
                      <a:pt x="50214" y="6685"/>
                    </a:lnTo>
                    <a:lnTo>
                      <a:pt x="50264" y="6585"/>
                    </a:lnTo>
                    <a:lnTo>
                      <a:pt x="50264" y="6333"/>
                    </a:lnTo>
                    <a:lnTo>
                      <a:pt x="50365" y="6132"/>
                    </a:lnTo>
                    <a:lnTo>
                      <a:pt x="50466" y="6183"/>
                    </a:lnTo>
                    <a:lnTo>
                      <a:pt x="50516" y="6233"/>
                    </a:lnTo>
                    <a:lnTo>
                      <a:pt x="50616" y="6384"/>
                    </a:lnTo>
                    <a:lnTo>
                      <a:pt x="50767" y="6484"/>
                    </a:lnTo>
                    <a:lnTo>
                      <a:pt x="51069" y="6635"/>
                    </a:lnTo>
                    <a:lnTo>
                      <a:pt x="51169" y="6685"/>
                    </a:lnTo>
                    <a:lnTo>
                      <a:pt x="51270" y="6685"/>
                    </a:lnTo>
                    <a:lnTo>
                      <a:pt x="51370" y="6585"/>
                    </a:lnTo>
                    <a:lnTo>
                      <a:pt x="51521" y="6534"/>
                    </a:lnTo>
                    <a:lnTo>
                      <a:pt x="51923" y="6534"/>
                    </a:lnTo>
                    <a:lnTo>
                      <a:pt x="52074" y="6484"/>
                    </a:lnTo>
                    <a:lnTo>
                      <a:pt x="52225" y="6384"/>
                    </a:lnTo>
                    <a:lnTo>
                      <a:pt x="52376" y="6233"/>
                    </a:lnTo>
                    <a:lnTo>
                      <a:pt x="52476" y="6132"/>
                    </a:lnTo>
                    <a:close/>
                    <a:moveTo>
                      <a:pt x="50616" y="8495"/>
                    </a:moveTo>
                    <a:lnTo>
                      <a:pt x="50717" y="8545"/>
                    </a:lnTo>
                    <a:lnTo>
                      <a:pt x="50566" y="8595"/>
                    </a:lnTo>
                    <a:lnTo>
                      <a:pt x="50516" y="8545"/>
                    </a:lnTo>
                    <a:lnTo>
                      <a:pt x="50616" y="8495"/>
                    </a:lnTo>
                    <a:close/>
                    <a:moveTo>
                      <a:pt x="44484" y="8444"/>
                    </a:moveTo>
                    <a:lnTo>
                      <a:pt x="44585" y="8495"/>
                    </a:lnTo>
                    <a:lnTo>
                      <a:pt x="44484" y="8645"/>
                    </a:lnTo>
                    <a:lnTo>
                      <a:pt x="44434" y="8595"/>
                    </a:lnTo>
                    <a:lnTo>
                      <a:pt x="44484" y="8444"/>
                    </a:lnTo>
                    <a:close/>
                    <a:moveTo>
                      <a:pt x="46897" y="8193"/>
                    </a:moveTo>
                    <a:lnTo>
                      <a:pt x="46997" y="8243"/>
                    </a:lnTo>
                    <a:lnTo>
                      <a:pt x="47098" y="8294"/>
                    </a:lnTo>
                    <a:lnTo>
                      <a:pt x="47148" y="8394"/>
                    </a:lnTo>
                    <a:lnTo>
                      <a:pt x="47098" y="8495"/>
                    </a:lnTo>
                    <a:lnTo>
                      <a:pt x="47048" y="8595"/>
                    </a:lnTo>
                    <a:lnTo>
                      <a:pt x="46997" y="8645"/>
                    </a:lnTo>
                    <a:lnTo>
                      <a:pt x="46847" y="8645"/>
                    </a:lnTo>
                    <a:lnTo>
                      <a:pt x="46746" y="8595"/>
                    </a:lnTo>
                    <a:lnTo>
                      <a:pt x="46696" y="8495"/>
                    </a:lnTo>
                    <a:lnTo>
                      <a:pt x="46696" y="8394"/>
                    </a:lnTo>
                    <a:lnTo>
                      <a:pt x="46746" y="8243"/>
                    </a:lnTo>
                    <a:lnTo>
                      <a:pt x="46847" y="8243"/>
                    </a:lnTo>
                    <a:lnTo>
                      <a:pt x="46897" y="8193"/>
                    </a:lnTo>
                    <a:close/>
                    <a:moveTo>
                      <a:pt x="41116" y="8696"/>
                    </a:moveTo>
                    <a:lnTo>
                      <a:pt x="41217" y="8746"/>
                    </a:lnTo>
                    <a:lnTo>
                      <a:pt x="41167" y="8796"/>
                    </a:lnTo>
                    <a:lnTo>
                      <a:pt x="41016" y="8746"/>
                    </a:lnTo>
                    <a:lnTo>
                      <a:pt x="41116" y="8696"/>
                    </a:lnTo>
                    <a:close/>
                    <a:moveTo>
                      <a:pt x="46193" y="7992"/>
                    </a:moveTo>
                    <a:lnTo>
                      <a:pt x="46243" y="8093"/>
                    </a:lnTo>
                    <a:lnTo>
                      <a:pt x="46294" y="8143"/>
                    </a:lnTo>
                    <a:lnTo>
                      <a:pt x="46294" y="8344"/>
                    </a:lnTo>
                    <a:lnTo>
                      <a:pt x="46294" y="8495"/>
                    </a:lnTo>
                    <a:lnTo>
                      <a:pt x="46193" y="8595"/>
                    </a:lnTo>
                    <a:lnTo>
                      <a:pt x="46143" y="8696"/>
                    </a:lnTo>
                    <a:lnTo>
                      <a:pt x="46042" y="8796"/>
                    </a:lnTo>
                    <a:lnTo>
                      <a:pt x="45942" y="8847"/>
                    </a:lnTo>
                    <a:lnTo>
                      <a:pt x="45540" y="8847"/>
                    </a:lnTo>
                    <a:lnTo>
                      <a:pt x="45489" y="8746"/>
                    </a:lnTo>
                    <a:lnTo>
                      <a:pt x="45339" y="8645"/>
                    </a:lnTo>
                    <a:lnTo>
                      <a:pt x="45288" y="8495"/>
                    </a:lnTo>
                    <a:lnTo>
                      <a:pt x="45389" y="8394"/>
                    </a:lnTo>
                    <a:lnTo>
                      <a:pt x="45389" y="8294"/>
                    </a:lnTo>
                    <a:lnTo>
                      <a:pt x="45439" y="8193"/>
                    </a:lnTo>
                    <a:lnTo>
                      <a:pt x="45489" y="8093"/>
                    </a:lnTo>
                    <a:lnTo>
                      <a:pt x="45540" y="8042"/>
                    </a:lnTo>
                    <a:lnTo>
                      <a:pt x="45640" y="8042"/>
                    </a:lnTo>
                    <a:lnTo>
                      <a:pt x="45741" y="7992"/>
                    </a:lnTo>
                    <a:close/>
                    <a:moveTo>
                      <a:pt x="50013" y="8243"/>
                    </a:moveTo>
                    <a:lnTo>
                      <a:pt x="50063" y="8344"/>
                    </a:lnTo>
                    <a:lnTo>
                      <a:pt x="50063" y="8444"/>
                    </a:lnTo>
                    <a:lnTo>
                      <a:pt x="50063" y="8545"/>
                    </a:lnTo>
                    <a:lnTo>
                      <a:pt x="50063" y="8645"/>
                    </a:lnTo>
                    <a:lnTo>
                      <a:pt x="50063" y="8746"/>
                    </a:lnTo>
                    <a:lnTo>
                      <a:pt x="49963" y="8796"/>
                    </a:lnTo>
                    <a:lnTo>
                      <a:pt x="49913" y="8847"/>
                    </a:lnTo>
                    <a:lnTo>
                      <a:pt x="49812" y="8847"/>
                    </a:lnTo>
                    <a:lnTo>
                      <a:pt x="49561" y="8696"/>
                    </a:lnTo>
                    <a:lnTo>
                      <a:pt x="49460" y="8645"/>
                    </a:lnTo>
                    <a:lnTo>
                      <a:pt x="49309" y="8595"/>
                    </a:lnTo>
                    <a:lnTo>
                      <a:pt x="49259" y="8495"/>
                    </a:lnTo>
                    <a:lnTo>
                      <a:pt x="49259" y="8344"/>
                    </a:lnTo>
                    <a:lnTo>
                      <a:pt x="49259" y="8294"/>
                    </a:lnTo>
                    <a:lnTo>
                      <a:pt x="49309" y="8243"/>
                    </a:lnTo>
                    <a:lnTo>
                      <a:pt x="49460" y="8344"/>
                    </a:lnTo>
                    <a:lnTo>
                      <a:pt x="49561" y="8394"/>
                    </a:lnTo>
                    <a:lnTo>
                      <a:pt x="49661" y="8444"/>
                    </a:lnTo>
                    <a:lnTo>
                      <a:pt x="49762" y="8394"/>
                    </a:lnTo>
                    <a:lnTo>
                      <a:pt x="49862" y="8344"/>
                    </a:lnTo>
                    <a:lnTo>
                      <a:pt x="49963" y="8243"/>
                    </a:lnTo>
                    <a:close/>
                    <a:moveTo>
                      <a:pt x="26992" y="9500"/>
                    </a:moveTo>
                    <a:lnTo>
                      <a:pt x="27143" y="9601"/>
                    </a:lnTo>
                    <a:lnTo>
                      <a:pt x="27043" y="9651"/>
                    </a:lnTo>
                    <a:lnTo>
                      <a:pt x="26942" y="9601"/>
                    </a:lnTo>
                    <a:lnTo>
                      <a:pt x="26992" y="9500"/>
                    </a:lnTo>
                    <a:close/>
                    <a:moveTo>
                      <a:pt x="25535" y="9500"/>
                    </a:moveTo>
                    <a:lnTo>
                      <a:pt x="25685" y="9601"/>
                    </a:lnTo>
                    <a:lnTo>
                      <a:pt x="25786" y="9701"/>
                    </a:lnTo>
                    <a:lnTo>
                      <a:pt x="25886" y="9802"/>
                    </a:lnTo>
                    <a:lnTo>
                      <a:pt x="25786" y="9852"/>
                    </a:lnTo>
                    <a:lnTo>
                      <a:pt x="25736" y="9902"/>
                    </a:lnTo>
                    <a:lnTo>
                      <a:pt x="25535" y="9902"/>
                    </a:lnTo>
                    <a:lnTo>
                      <a:pt x="25434" y="9802"/>
                    </a:lnTo>
                    <a:lnTo>
                      <a:pt x="25233" y="9601"/>
                    </a:lnTo>
                    <a:lnTo>
                      <a:pt x="25384" y="9500"/>
                    </a:lnTo>
                    <a:close/>
                    <a:moveTo>
                      <a:pt x="19051" y="9952"/>
                    </a:moveTo>
                    <a:lnTo>
                      <a:pt x="19151" y="10003"/>
                    </a:lnTo>
                    <a:lnTo>
                      <a:pt x="19000" y="10103"/>
                    </a:lnTo>
                    <a:lnTo>
                      <a:pt x="18950" y="10003"/>
                    </a:lnTo>
                    <a:lnTo>
                      <a:pt x="19051" y="9952"/>
                    </a:lnTo>
                    <a:close/>
                    <a:moveTo>
                      <a:pt x="48706" y="9902"/>
                    </a:moveTo>
                    <a:lnTo>
                      <a:pt x="48807" y="10003"/>
                    </a:lnTo>
                    <a:lnTo>
                      <a:pt x="48757" y="10053"/>
                    </a:lnTo>
                    <a:lnTo>
                      <a:pt x="48656" y="10103"/>
                    </a:lnTo>
                    <a:lnTo>
                      <a:pt x="48354" y="10103"/>
                    </a:lnTo>
                    <a:lnTo>
                      <a:pt x="48053" y="10304"/>
                    </a:lnTo>
                    <a:lnTo>
                      <a:pt x="48003" y="10254"/>
                    </a:lnTo>
                    <a:lnTo>
                      <a:pt x="48003" y="10204"/>
                    </a:lnTo>
                    <a:lnTo>
                      <a:pt x="48103" y="10103"/>
                    </a:lnTo>
                    <a:lnTo>
                      <a:pt x="48153" y="10103"/>
                    </a:lnTo>
                    <a:lnTo>
                      <a:pt x="48153" y="10204"/>
                    </a:lnTo>
                    <a:lnTo>
                      <a:pt x="48254" y="10153"/>
                    </a:lnTo>
                    <a:lnTo>
                      <a:pt x="48204" y="10153"/>
                    </a:lnTo>
                    <a:lnTo>
                      <a:pt x="48204" y="10103"/>
                    </a:lnTo>
                    <a:lnTo>
                      <a:pt x="48204" y="10003"/>
                    </a:lnTo>
                    <a:lnTo>
                      <a:pt x="48254" y="9952"/>
                    </a:lnTo>
                    <a:lnTo>
                      <a:pt x="48304" y="9902"/>
                    </a:lnTo>
                    <a:close/>
                    <a:moveTo>
                      <a:pt x="49561" y="10103"/>
                    </a:moveTo>
                    <a:lnTo>
                      <a:pt x="49611" y="10204"/>
                    </a:lnTo>
                    <a:lnTo>
                      <a:pt x="49561" y="10304"/>
                    </a:lnTo>
                    <a:lnTo>
                      <a:pt x="49460" y="10254"/>
                    </a:lnTo>
                    <a:lnTo>
                      <a:pt x="49561" y="10103"/>
                    </a:lnTo>
                    <a:close/>
                    <a:moveTo>
                      <a:pt x="50365" y="10103"/>
                    </a:moveTo>
                    <a:lnTo>
                      <a:pt x="50466" y="10204"/>
                    </a:lnTo>
                    <a:lnTo>
                      <a:pt x="50365" y="10304"/>
                    </a:lnTo>
                    <a:lnTo>
                      <a:pt x="50315" y="10254"/>
                    </a:lnTo>
                    <a:lnTo>
                      <a:pt x="50365" y="10103"/>
                    </a:lnTo>
                    <a:close/>
                    <a:moveTo>
                      <a:pt x="45188" y="10053"/>
                    </a:moveTo>
                    <a:lnTo>
                      <a:pt x="45389" y="10103"/>
                    </a:lnTo>
                    <a:lnTo>
                      <a:pt x="45791" y="10153"/>
                    </a:lnTo>
                    <a:lnTo>
                      <a:pt x="45841" y="10204"/>
                    </a:lnTo>
                    <a:lnTo>
                      <a:pt x="45841" y="10304"/>
                    </a:lnTo>
                    <a:lnTo>
                      <a:pt x="45841" y="10405"/>
                    </a:lnTo>
                    <a:lnTo>
                      <a:pt x="45791" y="10505"/>
                    </a:lnTo>
                    <a:lnTo>
                      <a:pt x="45288" y="10706"/>
                    </a:lnTo>
                    <a:lnTo>
                      <a:pt x="45138" y="10606"/>
                    </a:lnTo>
                    <a:lnTo>
                      <a:pt x="45087" y="10556"/>
                    </a:lnTo>
                    <a:lnTo>
                      <a:pt x="44936" y="10505"/>
                    </a:lnTo>
                    <a:lnTo>
                      <a:pt x="44886" y="10505"/>
                    </a:lnTo>
                    <a:lnTo>
                      <a:pt x="44836" y="10405"/>
                    </a:lnTo>
                    <a:lnTo>
                      <a:pt x="44786" y="10304"/>
                    </a:lnTo>
                    <a:lnTo>
                      <a:pt x="44836" y="10204"/>
                    </a:lnTo>
                    <a:lnTo>
                      <a:pt x="44936" y="10103"/>
                    </a:lnTo>
                    <a:lnTo>
                      <a:pt x="45037" y="10053"/>
                    </a:lnTo>
                    <a:close/>
                    <a:moveTo>
                      <a:pt x="48757" y="10556"/>
                    </a:moveTo>
                    <a:lnTo>
                      <a:pt x="48807" y="10656"/>
                    </a:lnTo>
                    <a:lnTo>
                      <a:pt x="48656" y="10706"/>
                    </a:lnTo>
                    <a:lnTo>
                      <a:pt x="48606" y="10656"/>
                    </a:lnTo>
                    <a:lnTo>
                      <a:pt x="48757" y="10556"/>
                    </a:lnTo>
                    <a:close/>
                    <a:moveTo>
                      <a:pt x="21514" y="9450"/>
                    </a:moveTo>
                    <a:lnTo>
                      <a:pt x="21564" y="9500"/>
                    </a:lnTo>
                    <a:lnTo>
                      <a:pt x="21765" y="9651"/>
                    </a:lnTo>
                    <a:lnTo>
                      <a:pt x="22016" y="9701"/>
                    </a:lnTo>
                    <a:lnTo>
                      <a:pt x="22066" y="9751"/>
                    </a:lnTo>
                    <a:lnTo>
                      <a:pt x="22066" y="9802"/>
                    </a:lnTo>
                    <a:lnTo>
                      <a:pt x="22066" y="9852"/>
                    </a:lnTo>
                    <a:lnTo>
                      <a:pt x="22016" y="9852"/>
                    </a:lnTo>
                    <a:lnTo>
                      <a:pt x="21815" y="9902"/>
                    </a:lnTo>
                    <a:lnTo>
                      <a:pt x="21664" y="10003"/>
                    </a:lnTo>
                    <a:lnTo>
                      <a:pt x="21413" y="10254"/>
                    </a:lnTo>
                    <a:lnTo>
                      <a:pt x="21312" y="10354"/>
                    </a:lnTo>
                    <a:lnTo>
                      <a:pt x="21312" y="10405"/>
                    </a:lnTo>
                    <a:lnTo>
                      <a:pt x="21312" y="10505"/>
                    </a:lnTo>
                    <a:lnTo>
                      <a:pt x="21413" y="10606"/>
                    </a:lnTo>
                    <a:lnTo>
                      <a:pt x="21363" y="10706"/>
                    </a:lnTo>
                    <a:lnTo>
                      <a:pt x="21312" y="10757"/>
                    </a:lnTo>
                    <a:lnTo>
                      <a:pt x="20709" y="10757"/>
                    </a:lnTo>
                    <a:lnTo>
                      <a:pt x="20659" y="10706"/>
                    </a:lnTo>
                    <a:lnTo>
                      <a:pt x="20659" y="10656"/>
                    </a:lnTo>
                    <a:lnTo>
                      <a:pt x="20760" y="10505"/>
                    </a:lnTo>
                    <a:lnTo>
                      <a:pt x="20810" y="10455"/>
                    </a:lnTo>
                    <a:lnTo>
                      <a:pt x="20810" y="10354"/>
                    </a:lnTo>
                    <a:lnTo>
                      <a:pt x="20810" y="10204"/>
                    </a:lnTo>
                    <a:lnTo>
                      <a:pt x="20760" y="10153"/>
                    </a:lnTo>
                    <a:lnTo>
                      <a:pt x="20659" y="10103"/>
                    </a:lnTo>
                    <a:lnTo>
                      <a:pt x="20408" y="10103"/>
                    </a:lnTo>
                    <a:lnTo>
                      <a:pt x="20307" y="10153"/>
                    </a:lnTo>
                    <a:lnTo>
                      <a:pt x="20207" y="10204"/>
                    </a:lnTo>
                    <a:lnTo>
                      <a:pt x="20106" y="10304"/>
                    </a:lnTo>
                    <a:lnTo>
                      <a:pt x="20056" y="10304"/>
                    </a:lnTo>
                    <a:lnTo>
                      <a:pt x="20006" y="10254"/>
                    </a:lnTo>
                    <a:lnTo>
                      <a:pt x="20006" y="10204"/>
                    </a:lnTo>
                    <a:lnTo>
                      <a:pt x="20006" y="10053"/>
                    </a:lnTo>
                    <a:lnTo>
                      <a:pt x="20056" y="9952"/>
                    </a:lnTo>
                    <a:lnTo>
                      <a:pt x="20408" y="9902"/>
                    </a:lnTo>
                    <a:lnTo>
                      <a:pt x="20559" y="9852"/>
                    </a:lnTo>
                    <a:lnTo>
                      <a:pt x="20709" y="9701"/>
                    </a:lnTo>
                    <a:lnTo>
                      <a:pt x="20760" y="9751"/>
                    </a:lnTo>
                    <a:lnTo>
                      <a:pt x="20860" y="9852"/>
                    </a:lnTo>
                    <a:lnTo>
                      <a:pt x="20961" y="9902"/>
                    </a:lnTo>
                    <a:lnTo>
                      <a:pt x="21162" y="9902"/>
                    </a:lnTo>
                    <a:lnTo>
                      <a:pt x="21212" y="9802"/>
                    </a:lnTo>
                    <a:lnTo>
                      <a:pt x="21262" y="9651"/>
                    </a:lnTo>
                    <a:lnTo>
                      <a:pt x="21312" y="9550"/>
                    </a:lnTo>
                    <a:lnTo>
                      <a:pt x="21413" y="9500"/>
                    </a:lnTo>
                    <a:lnTo>
                      <a:pt x="21514" y="9450"/>
                    </a:lnTo>
                    <a:close/>
                    <a:moveTo>
                      <a:pt x="27244" y="10556"/>
                    </a:moveTo>
                    <a:lnTo>
                      <a:pt x="27294" y="10656"/>
                    </a:lnTo>
                    <a:lnTo>
                      <a:pt x="27244" y="10757"/>
                    </a:lnTo>
                    <a:lnTo>
                      <a:pt x="27193" y="10606"/>
                    </a:lnTo>
                    <a:lnTo>
                      <a:pt x="27244" y="10556"/>
                    </a:lnTo>
                    <a:close/>
                    <a:moveTo>
                      <a:pt x="53180" y="11209"/>
                    </a:moveTo>
                    <a:lnTo>
                      <a:pt x="53230" y="11259"/>
                    </a:lnTo>
                    <a:lnTo>
                      <a:pt x="53079" y="11360"/>
                    </a:lnTo>
                    <a:lnTo>
                      <a:pt x="53029" y="11259"/>
                    </a:lnTo>
                    <a:lnTo>
                      <a:pt x="53180" y="11209"/>
                    </a:lnTo>
                    <a:close/>
                    <a:moveTo>
                      <a:pt x="44886" y="11410"/>
                    </a:moveTo>
                    <a:lnTo>
                      <a:pt x="45037" y="11460"/>
                    </a:lnTo>
                    <a:lnTo>
                      <a:pt x="44936" y="11561"/>
                    </a:lnTo>
                    <a:lnTo>
                      <a:pt x="44786" y="11460"/>
                    </a:lnTo>
                    <a:lnTo>
                      <a:pt x="44886" y="11410"/>
                    </a:lnTo>
                    <a:close/>
                    <a:moveTo>
                      <a:pt x="51672" y="10556"/>
                    </a:moveTo>
                    <a:lnTo>
                      <a:pt x="51823" y="10706"/>
                    </a:lnTo>
                    <a:lnTo>
                      <a:pt x="51973" y="10857"/>
                    </a:lnTo>
                    <a:lnTo>
                      <a:pt x="51873" y="10958"/>
                    </a:lnTo>
                    <a:lnTo>
                      <a:pt x="51823" y="11008"/>
                    </a:lnTo>
                    <a:lnTo>
                      <a:pt x="51772" y="11108"/>
                    </a:lnTo>
                    <a:lnTo>
                      <a:pt x="51823" y="11159"/>
                    </a:lnTo>
                    <a:lnTo>
                      <a:pt x="51973" y="11159"/>
                    </a:lnTo>
                    <a:lnTo>
                      <a:pt x="52074" y="11209"/>
                    </a:lnTo>
                    <a:lnTo>
                      <a:pt x="52124" y="11209"/>
                    </a:lnTo>
                    <a:lnTo>
                      <a:pt x="52124" y="11309"/>
                    </a:lnTo>
                    <a:lnTo>
                      <a:pt x="52124" y="11360"/>
                    </a:lnTo>
                    <a:lnTo>
                      <a:pt x="51973" y="11360"/>
                    </a:lnTo>
                    <a:lnTo>
                      <a:pt x="51823" y="11410"/>
                    </a:lnTo>
                    <a:lnTo>
                      <a:pt x="51722" y="11511"/>
                    </a:lnTo>
                    <a:lnTo>
                      <a:pt x="51521" y="11762"/>
                    </a:lnTo>
                    <a:lnTo>
                      <a:pt x="51421" y="11762"/>
                    </a:lnTo>
                    <a:lnTo>
                      <a:pt x="51370" y="11712"/>
                    </a:lnTo>
                    <a:lnTo>
                      <a:pt x="51219" y="11561"/>
                    </a:lnTo>
                    <a:lnTo>
                      <a:pt x="51119" y="11410"/>
                    </a:lnTo>
                    <a:lnTo>
                      <a:pt x="51169" y="11259"/>
                    </a:lnTo>
                    <a:lnTo>
                      <a:pt x="51270" y="11108"/>
                    </a:lnTo>
                    <a:lnTo>
                      <a:pt x="51320" y="10857"/>
                    </a:lnTo>
                    <a:lnTo>
                      <a:pt x="51320" y="10656"/>
                    </a:lnTo>
                    <a:lnTo>
                      <a:pt x="51370" y="10606"/>
                    </a:lnTo>
                    <a:lnTo>
                      <a:pt x="51471" y="10556"/>
                    </a:lnTo>
                    <a:close/>
                    <a:moveTo>
                      <a:pt x="46595" y="11159"/>
                    </a:moveTo>
                    <a:lnTo>
                      <a:pt x="46696" y="11309"/>
                    </a:lnTo>
                    <a:lnTo>
                      <a:pt x="46696" y="11460"/>
                    </a:lnTo>
                    <a:lnTo>
                      <a:pt x="46595" y="11611"/>
                    </a:lnTo>
                    <a:lnTo>
                      <a:pt x="46495" y="11712"/>
                    </a:lnTo>
                    <a:lnTo>
                      <a:pt x="46394" y="11812"/>
                    </a:lnTo>
                    <a:lnTo>
                      <a:pt x="46344" y="11712"/>
                    </a:lnTo>
                    <a:lnTo>
                      <a:pt x="46294" y="11661"/>
                    </a:lnTo>
                    <a:lnTo>
                      <a:pt x="46294" y="11460"/>
                    </a:lnTo>
                    <a:lnTo>
                      <a:pt x="46394" y="11360"/>
                    </a:lnTo>
                    <a:lnTo>
                      <a:pt x="46595" y="11159"/>
                    </a:lnTo>
                    <a:close/>
                    <a:moveTo>
                      <a:pt x="55391" y="11611"/>
                    </a:moveTo>
                    <a:lnTo>
                      <a:pt x="55492" y="11661"/>
                    </a:lnTo>
                    <a:lnTo>
                      <a:pt x="55542" y="11712"/>
                    </a:lnTo>
                    <a:lnTo>
                      <a:pt x="55542" y="12013"/>
                    </a:lnTo>
                    <a:lnTo>
                      <a:pt x="55643" y="12013"/>
                    </a:lnTo>
                    <a:lnTo>
                      <a:pt x="55743" y="12114"/>
                    </a:lnTo>
                    <a:lnTo>
                      <a:pt x="55542" y="12033"/>
                    </a:lnTo>
                    <a:lnTo>
                      <a:pt x="55542" y="12013"/>
                    </a:lnTo>
                    <a:lnTo>
                      <a:pt x="55492" y="12013"/>
                    </a:lnTo>
                    <a:lnTo>
                      <a:pt x="55391" y="11862"/>
                    </a:lnTo>
                    <a:lnTo>
                      <a:pt x="55341" y="11762"/>
                    </a:lnTo>
                    <a:lnTo>
                      <a:pt x="55341" y="11661"/>
                    </a:lnTo>
                    <a:lnTo>
                      <a:pt x="55391" y="11611"/>
                    </a:lnTo>
                    <a:close/>
                    <a:moveTo>
                      <a:pt x="55542" y="12089"/>
                    </a:moveTo>
                    <a:lnTo>
                      <a:pt x="55643" y="12164"/>
                    </a:lnTo>
                    <a:lnTo>
                      <a:pt x="55693" y="12214"/>
                    </a:lnTo>
                    <a:lnTo>
                      <a:pt x="55693" y="12214"/>
                    </a:lnTo>
                    <a:lnTo>
                      <a:pt x="55542" y="12114"/>
                    </a:lnTo>
                    <a:lnTo>
                      <a:pt x="55542" y="12089"/>
                    </a:lnTo>
                    <a:close/>
                    <a:moveTo>
                      <a:pt x="33979" y="12013"/>
                    </a:moveTo>
                    <a:lnTo>
                      <a:pt x="34029" y="12063"/>
                    </a:lnTo>
                    <a:lnTo>
                      <a:pt x="33979" y="12214"/>
                    </a:lnTo>
                    <a:lnTo>
                      <a:pt x="33878" y="12164"/>
                    </a:lnTo>
                    <a:lnTo>
                      <a:pt x="33979" y="12013"/>
                    </a:lnTo>
                    <a:close/>
                    <a:moveTo>
                      <a:pt x="30209" y="12264"/>
                    </a:moveTo>
                    <a:lnTo>
                      <a:pt x="30310" y="12315"/>
                    </a:lnTo>
                    <a:lnTo>
                      <a:pt x="30159" y="12365"/>
                    </a:lnTo>
                    <a:lnTo>
                      <a:pt x="30058" y="12315"/>
                    </a:lnTo>
                    <a:lnTo>
                      <a:pt x="30209" y="12264"/>
                    </a:lnTo>
                    <a:close/>
                    <a:moveTo>
                      <a:pt x="50415" y="12667"/>
                    </a:moveTo>
                    <a:lnTo>
                      <a:pt x="50516" y="12767"/>
                    </a:lnTo>
                    <a:lnTo>
                      <a:pt x="50365" y="12817"/>
                    </a:lnTo>
                    <a:lnTo>
                      <a:pt x="50264" y="12767"/>
                    </a:lnTo>
                    <a:lnTo>
                      <a:pt x="50415" y="12667"/>
                    </a:lnTo>
                    <a:close/>
                    <a:moveTo>
                      <a:pt x="51069" y="12466"/>
                    </a:moveTo>
                    <a:lnTo>
                      <a:pt x="51119" y="12516"/>
                    </a:lnTo>
                    <a:lnTo>
                      <a:pt x="51119" y="12616"/>
                    </a:lnTo>
                    <a:lnTo>
                      <a:pt x="51119" y="12717"/>
                    </a:lnTo>
                    <a:lnTo>
                      <a:pt x="51069" y="12817"/>
                    </a:lnTo>
                    <a:lnTo>
                      <a:pt x="50968" y="12817"/>
                    </a:lnTo>
                    <a:lnTo>
                      <a:pt x="50918" y="12767"/>
                    </a:lnTo>
                    <a:lnTo>
                      <a:pt x="50918" y="12667"/>
                    </a:lnTo>
                    <a:lnTo>
                      <a:pt x="50918" y="12566"/>
                    </a:lnTo>
                    <a:lnTo>
                      <a:pt x="50968" y="12466"/>
                    </a:lnTo>
                    <a:close/>
                    <a:moveTo>
                      <a:pt x="39407" y="12868"/>
                    </a:moveTo>
                    <a:lnTo>
                      <a:pt x="39558" y="12968"/>
                    </a:lnTo>
                    <a:lnTo>
                      <a:pt x="39458" y="13018"/>
                    </a:lnTo>
                    <a:lnTo>
                      <a:pt x="39357" y="12968"/>
                    </a:lnTo>
                    <a:lnTo>
                      <a:pt x="39407" y="12868"/>
                    </a:lnTo>
                    <a:close/>
                    <a:moveTo>
                      <a:pt x="48003" y="12415"/>
                    </a:moveTo>
                    <a:lnTo>
                      <a:pt x="48103" y="12466"/>
                    </a:lnTo>
                    <a:lnTo>
                      <a:pt x="48153" y="12566"/>
                    </a:lnTo>
                    <a:lnTo>
                      <a:pt x="48204" y="12667"/>
                    </a:lnTo>
                    <a:lnTo>
                      <a:pt x="48153" y="12767"/>
                    </a:lnTo>
                    <a:lnTo>
                      <a:pt x="47952" y="12968"/>
                    </a:lnTo>
                    <a:lnTo>
                      <a:pt x="47902" y="13018"/>
                    </a:lnTo>
                    <a:lnTo>
                      <a:pt x="47852" y="13018"/>
                    </a:lnTo>
                    <a:lnTo>
                      <a:pt x="47751" y="12968"/>
                    </a:lnTo>
                    <a:lnTo>
                      <a:pt x="47550" y="12717"/>
                    </a:lnTo>
                    <a:lnTo>
                      <a:pt x="47550" y="12616"/>
                    </a:lnTo>
                    <a:lnTo>
                      <a:pt x="47550" y="12566"/>
                    </a:lnTo>
                    <a:lnTo>
                      <a:pt x="47651" y="12466"/>
                    </a:lnTo>
                    <a:lnTo>
                      <a:pt x="47701" y="12415"/>
                    </a:lnTo>
                    <a:close/>
                    <a:moveTo>
                      <a:pt x="48958" y="12013"/>
                    </a:moveTo>
                    <a:lnTo>
                      <a:pt x="48958" y="12063"/>
                    </a:lnTo>
                    <a:lnTo>
                      <a:pt x="49008" y="12315"/>
                    </a:lnTo>
                    <a:lnTo>
                      <a:pt x="49159" y="12415"/>
                    </a:lnTo>
                    <a:lnTo>
                      <a:pt x="49561" y="12415"/>
                    </a:lnTo>
                    <a:lnTo>
                      <a:pt x="49611" y="12516"/>
                    </a:lnTo>
                    <a:lnTo>
                      <a:pt x="49611" y="12566"/>
                    </a:lnTo>
                    <a:lnTo>
                      <a:pt x="49511" y="12667"/>
                    </a:lnTo>
                    <a:lnTo>
                      <a:pt x="49460" y="12767"/>
                    </a:lnTo>
                    <a:lnTo>
                      <a:pt x="49410" y="12918"/>
                    </a:lnTo>
                    <a:lnTo>
                      <a:pt x="49360" y="13018"/>
                    </a:lnTo>
                    <a:lnTo>
                      <a:pt x="49259" y="12968"/>
                    </a:lnTo>
                    <a:lnTo>
                      <a:pt x="49259" y="12817"/>
                    </a:lnTo>
                    <a:lnTo>
                      <a:pt x="49209" y="12717"/>
                    </a:lnTo>
                    <a:lnTo>
                      <a:pt x="49108" y="12667"/>
                    </a:lnTo>
                    <a:lnTo>
                      <a:pt x="48958" y="12616"/>
                    </a:lnTo>
                    <a:lnTo>
                      <a:pt x="48656" y="12616"/>
                    </a:lnTo>
                    <a:lnTo>
                      <a:pt x="48606" y="12516"/>
                    </a:lnTo>
                    <a:lnTo>
                      <a:pt x="48606" y="12415"/>
                    </a:lnTo>
                    <a:lnTo>
                      <a:pt x="48606" y="12315"/>
                    </a:lnTo>
                    <a:lnTo>
                      <a:pt x="48807" y="12114"/>
                    </a:lnTo>
                    <a:lnTo>
                      <a:pt x="48907" y="12013"/>
                    </a:lnTo>
                    <a:close/>
                    <a:moveTo>
                      <a:pt x="47198" y="12667"/>
                    </a:moveTo>
                    <a:lnTo>
                      <a:pt x="47299" y="12717"/>
                    </a:lnTo>
                    <a:lnTo>
                      <a:pt x="47198" y="12918"/>
                    </a:lnTo>
                    <a:lnTo>
                      <a:pt x="46997" y="13069"/>
                    </a:lnTo>
                    <a:lnTo>
                      <a:pt x="46947" y="12968"/>
                    </a:lnTo>
                    <a:lnTo>
                      <a:pt x="46947" y="12817"/>
                    </a:lnTo>
                    <a:lnTo>
                      <a:pt x="46947" y="12717"/>
                    </a:lnTo>
                    <a:lnTo>
                      <a:pt x="47098" y="12667"/>
                    </a:lnTo>
                    <a:close/>
                    <a:moveTo>
                      <a:pt x="45791" y="12415"/>
                    </a:moveTo>
                    <a:lnTo>
                      <a:pt x="45992" y="12466"/>
                    </a:lnTo>
                    <a:lnTo>
                      <a:pt x="46193" y="12616"/>
                    </a:lnTo>
                    <a:lnTo>
                      <a:pt x="46294" y="12868"/>
                    </a:lnTo>
                    <a:lnTo>
                      <a:pt x="46294" y="13169"/>
                    </a:lnTo>
                    <a:lnTo>
                      <a:pt x="46243" y="13219"/>
                    </a:lnTo>
                    <a:lnTo>
                      <a:pt x="46143" y="13219"/>
                    </a:lnTo>
                    <a:lnTo>
                      <a:pt x="45841" y="12918"/>
                    </a:lnTo>
                    <a:lnTo>
                      <a:pt x="45690" y="12767"/>
                    </a:lnTo>
                    <a:lnTo>
                      <a:pt x="45540" y="12667"/>
                    </a:lnTo>
                    <a:lnTo>
                      <a:pt x="45339" y="12616"/>
                    </a:lnTo>
                    <a:lnTo>
                      <a:pt x="45138" y="12616"/>
                    </a:lnTo>
                    <a:lnTo>
                      <a:pt x="45087" y="12566"/>
                    </a:lnTo>
                    <a:lnTo>
                      <a:pt x="45087" y="12466"/>
                    </a:lnTo>
                    <a:lnTo>
                      <a:pt x="45138" y="12415"/>
                    </a:lnTo>
                    <a:close/>
                    <a:moveTo>
                      <a:pt x="40915" y="12868"/>
                    </a:moveTo>
                    <a:lnTo>
                      <a:pt x="40966" y="12918"/>
                    </a:lnTo>
                    <a:lnTo>
                      <a:pt x="40966" y="12968"/>
                    </a:lnTo>
                    <a:lnTo>
                      <a:pt x="40865" y="13119"/>
                    </a:lnTo>
                    <a:lnTo>
                      <a:pt x="40765" y="13219"/>
                    </a:lnTo>
                    <a:lnTo>
                      <a:pt x="40614" y="13270"/>
                    </a:lnTo>
                    <a:lnTo>
                      <a:pt x="40513" y="13270"/>
                    </a:lnTo>
                    <a:lnTo>
                      <a:pt x="40413" y="13169"/>
                    </a:lnTo>
                    <a:lnTo>
                      <a:pt x="40413" y="13018"/>
                    </a:lnTo>
                    <a:lnTo>
                      <a:pt x="40463" y="12868"/>
                    </a:lnTo>
                    <a:close/>
                    <a:moveTo>
                      <a:pt x="44685" y="12868"/>
                    </a:moveTo>
                    <a:lnTo>
                      <a:pt x="44735" y="12968"/>
                    </a:lnTo>
                    <a:lnTo>
                      <a:pt x="44786" y="13069"/>
                    </a:lnTo>
                    <a:lnTo>
                      <a:pt x="44786" y="13169"/>
                    </a:lnTo>
                    <a:lnTo>
                      <a:pt x="44735" y="13219"/>
                    </a:lnTo>
                    <a:lnTo>
                      <a:pt x="44685" y="13270"/>
                    </a:lnTo>
                    <a:lnTo>
                      <a:pt x="44534" y="13270"/>
                    </a:lnTo>
                    <a:lnTo>
                      <a:pt x="44434" y="13219"/>
                    </a:lnTo>
                    <a:lnTo>
                      <a:pt x="44384" y="13169"/>
                    </a:lnTo>
                    <a:lnTo>
                      <a:pt x="44384" y="13069"/>
                    </a:lnTo>
                    <a:lnTo>
                      <a:pt x="44434" y="12968"/>
                    </a:lnTo>
                    <a:lnTo>
                      <a:pt x="44484" y="12868"/>
                    </a:lnTo>
                    <a:close/>
                    <a:moveTo>
                      <a:pt x="53582" y="13320"/>
                    </a:moveTo>
                    <a:lnTo>
                      <a:pt x="53632" y="13370"/>
                    </a:lnTo>
                    <a:lnTo>
                      <a:pt x="53532" y="13421"/>
                    </a:lnTo>
                    <a:lnTo>
                      <a:pt x="53431" y="13370"/>
                    </a:lnTo>
                    <a:lnTo>
                      <a:pt x="53582" y="13320"/>
                    </a:lnTo>
                    <a:close/>
                    <a:moveTo>
                      <a:pt x="31918" y="13521"/>
                    </a:moveTo>
                    <a:lnTo>
                      <a:pt x="31968" y="13571"/>
                    </a:lnTo>
                    <a:lnTo>
                      <a:pt x="31818" y="13672"/>
                    </a:lnTo>
                    <a:lnTo>
                      <a:pt x="31767" y="13571"/>
                    </a:lnTo>
                    <a:lnTo>
                      <a:pt x="31918" y="13521"/>
                    </a:lnTo>
                    <a:close/>
                    <a:moveTo>
                      <a:pt x="32873" y="13270"/>
                    </a:moveTo>
                    <a:lnTo>
                      <a:pt x="32974" y="13320"/>
                    </a:lnTo>
                    <a:lnTo>
                      <a:pt x="33024" y="13421"/>
                    </a:lnTo>
                    <a:lnTo>
                      <a:pt x="33024" y="13471"/>
                    </a:lnTo>
                    <a:lnTo>
                      <a:pt x="33024" y="13571"/>
                    </a:lnTo>
                    <a:lnTo>
                      <a:pt x="32974" y="13672"/>
                    </a:lnTo>
                    <a:lnTo>
                      <a:pt x="32672" y="13672"/>
                    </a:lnTo>
                    <a:lnTo>
                      <a:pt x="32622" y="13571"/>
                    </a:lnTo>
                    <a:lnTo>
                      <a:pt x="32421" y="13370"/>
                    </a:lnTo>
                    <a:lnTo>
                      <a:pt x="32622" y="13270"/>
                    </a:lnTo>
                    <a:close/>
                    <a:moveTo>
                      <a:pt x="54286" y="13270"/>
                    </a:moveTo>
                    <a:lnTo>
                      <a:pt x="54487" y="13370"/>
                    </a:lnTo>
                    <a:lnTo>
                      <a:pt x="54436" y="13421"/>
                    </a:lnTo>
                    <a:lnTo>
                      <a:pt x="54286" y="13571"/>
                    </a:lnTo>
                    <a:lnTo>
                      <a:pt x="54185" y="13672"/>
                    </a:lnTo>
                    <a:lnTo>
                      <a:pt x="54135" y="13622"/>
                    </a:lnTo>
                    <a:lnTo>
                      <a:pt x="54085" y="13571"/>
                    </a:lnTo>
                    <a:lnTo>
                      <a:pt x="54034" y="13471"/>
                    </a:lnTo>
                    <a:lnTo>
                      <a:pt x="54085" y="13370"/>
                    </a:lnTo>
                    <a:lnTo>
                      <a:pt x="54185" y="13320"/>
                    </a:lnTo>
                    <a:lnTo>
                      <a:pt x="54286" y="13270"/>
                    </a:lnTo>
                    <a:close/>
                    <a:moveTo>
                      <a:pt x="57720" y="13722"/>
                    </a:moveTo>
                    <a:lnTo>
                      <a:pt x="57769" y="13796"/>
                    </a:lnTo>
                    <a:lnTo>
                      <a:pt x="57749" y="13722"/>
                    </a:lnTo>
                    <a:close/>
                    <a:moveTo>
                      <a:pt x="28500" y="13672"/>
                    </a:moveTo>
                    <a:lnTo>
                      <a:pt x="28550" y="13823"/>
                    </a:lnTo>
                    <a:lnTo>
                      <a:pt x="28500" y="13923"/>
                    </a:lnTo>
                    <a:lnTo>
                      <a:pt x="28450" y="13772"/>
                    </a:lnTo>
                    <a:lnTo>
                      <a:pt x="28500" y="13672"/>
                    </a:lnTo>
                    <a:close/>
                    <a:moveTo>
                      <a:pt x="29355" y="13471"/>
                    </a:moveTo>
                    <a:lnTo>
                      <a:pt x="29405" y="13622"/>
                    </a:lnTo>
                    <a:lnTo>
                      <a:pt x="29455" y="13722"/>
                    </a:lnTo>
                    <a:lnTo>
                      <a:pt x="29405" y="13823"/>
                    </a:lnTo>
                    <a:lnTo>
                      <a:pt x="29355" y="13923"/>
                    </a:lnTo>
                    <a:lnTo>
                      <a:pt x="29304" y="13823"/>
                    </a:lnTo>
                    <a:lnTo>
                      <a:pt x="29254" y="13722"/>
                    </a:lnTo>
                    <a:lnTo>
                      <a:pt x="29304" y="13622"/>
                    </a:lnTo>
                    <a:lnTo>
                      <a:pt x="29355" y="13471"/>
                    </a:lnTo>
                    <a:close/>
                    <a:moveTo>
                      <a:pt x="30662" y="13219"/>
                    </a:moveTo>
                    <a:lnTo>
                      <a:pt x="30762" y="13270"/>
                    </a:lnTo>
                    <a:lnTo>
                      <a:pt x="31164" y="13270"/>
                    </a:lnTo>
                    <a:lnTo>
                      <a:pt x="31265" y="13320"/>
                    </a:lnTo>
                    <a:lnTo>
                      <a:pt x="31315" y="13370"/>
                    </a:lnTo>
                    <a:lnTo>
                      <a:pt x="31315" y="13521"/>
                    </a:lnTo>
                    <a:lnTo>
                      <a:pt x="31265" y="13672"/>
                    </a:lnTo>
                    <a:lnTo>
                      <a:pt x="31164" y="13772"/>
                    </a:lnTo>
                    <a:lnTo>
                      <a:pt x="31064" y="13873"/>
                    </a:lnTo>
                    <a:lnTo>
                      <a:pt x="30963" y="13873"/>
                    </a:lnTo>
                    <a:lnTo>
                      <a:pt x="30913" y="13772"/>
                    </a:lnTo>
                    <a:lnTo>
                      <a:pt x="30863" y="13722"/>
                    </a:lnTo>
                    <a:lnTo>
                      <a:pt x="30762" y="13772"/>
                    </a:lnTo>
                    <a:lnTo>
                      <a:pt x="30611" y="13873"/>
                    </a:lnTo>
                    <a:lnTo>
                      <a:pt x="30410" y="13923"/>
                    </a:lnTo>
                    <a:lnTo>
                      <a:pt x="29958" y="13873"/>
                    </a:lnTo>
                    <a:lnTo>
                      <a:pt x="29908" y="13823"/>
                    </a:lnTo>
                    <a:lnTo>
                      <a:pt x="29857" y="13722"/>
                    </a:lnTo>
                    <a:lnTo>
                      <a:pt x="29908" y="13622"/>
                    </a:lnTo>
                    <a:lnTo>
                      <a:pt x="29908" y="13571"/>
                    </a:lnTo>
                    <a:lnTo>
                      <a:pt x="30159" y="13471"/>
                    </a:lnTo>
                    <a:lnTo>
                      <a:pt x="30360" y="13320"/>
                    </a:lnTo>
                    <a:lnTo>
                      <a:pt x="30561" y="13219"/>
                    </a:lnTo>
                    <a:close/>
                    <a:moveTo>
                      <a:pt x="52275" y="13672"/>
                    </a:moveTo>
                    <a:lnTo>
                      <a:pt x="52376" y="13823"/>
                    </a:lnTo>
                    <a:lnTo>
                      <a:pt x="52275" y="13923"/>
                    </a:lnTo>
                    <a:lnTo>
                      <a:pt x="52225" y="13772"/>
                    </a:lnTo>
                    <a:lnTo>
                      <a:pt x="52275" y="13672"/>
                    </a:lnTo>
                    <a:close/>
                    <a:moveTo>
                      <a:pt x="27193" y="13672"/>
                    </a:moveTo>
                    <a:lnTo>
                      <a:pt x="27495" y="13722"/>
                    </a:lnTo>
                    <a:lnTo>
                      <a:pt x="27545" y="13772"/>
                    </a:lnTo>
                    <a:lnTo>
                      <a:pt x="27495" y="13873"/>
                    </a:lnTo>
                    <a:lnTo>
                      <a:pt x="27244" y="13923"/>
                    </a:lnTo>
                    <a:lnTo>
                      <a:pt x="27143" y="13973"/>
                    </a:lnTo>
                    <a:lnTo>
                      <a:pt x="27043" y="14074"/>
                    </a:lnTo>
                    <a:lnTo>
                      <a:pt x="26741" y="13772"/>
                    </a:lnTo>
                    <a:lnTo>
                      <a:pt x="26791" y="13722"/>
                    </a:lnTo>
                    <a:lnTo>
                      <a:pt x="27193" y="13672"/>
                    </a:lnTo>
                    <a:close/>
                    <a:moveTo>
                      <a:pt x="57502" y="12868"/>
                    </a:moveTo>
                    <a:lnTo>
                      <a:pt x="57603" y="12918"/>
                    </a:lnTo>
                    <a:lnTo>
                      <a:pt x="57653" y="12968"/>
                    </a:lnTo>
                    <a:lnTo>
                      <a:pt x="57653" y="13370"/>
                    </a:lnTo>
                    <a:lnTo>
                      <a:pt x="57749" y="13722"/>
                    </a:lnTo>
                    <a:lnTo>
                      <a:pt x="57754" y="13722"/>
                    </a:lnTo>
                    <a:lnTo>
                      <a:pt x="57804" y="13772"/>
                    </a:lnTo>
                    <a:lnTo>
                      <a:pt x="57854" y="13823"/>
                    </a:lnTo>
                    <a:lnTo>
                      <a:pt x="57854" y="13923"/>
                    </a:lnTo>
                    <a:lnTo>
                      <a:pt x="57769" y="13796"/>
                    </a:lnTo>
                    <a:lnTo>
                      <a:pt x="57804" y="13923"/>
                    </a:lnTo>
                    <a:lnTo>
                      <a:pt x="57804" y="14024"/>
                    </a:lnTo>
                    <a:lnTo>
                      <a:pt x="57754" y="14074"/>
                    </a:lnTo>
                    <a:lnTo>
                      <a:pt x="57704" y="13973"/>
                    </a:lnTo>
                    <a:lnTo>
                      <a:pt x="57653" y="13873"/>
                    </a:lnTo>
                    <a:lnTo>
                      <a:pt x="57603" y="13772"/>
                    </a:lnTo>
                    <a:lnTo>
                      <a:pt x="57653" y="13722"/>
                    </a:lnTo>
                    <a:lnTo>
                      <a:pt x="57720" y="13722"/>
                    </a:lnTo>
                    <a:lnTo>
                      <a:pt x="57653" y="13622"/>
                    </a:lnTo>
                    <a:lnTo>
                      <a:pt x="57603" y="13622"/>
                    </a:lnTo>
                    <a:lnTo>
                      <a:pt x="57553" y="13672"/>
                    </a:lnTo>
                    <a:lnTo>
                      <a:pt x="57402" y="13873"/>
                    </a:lnTo>
                    <a:lnTo>
                      <a:pt x="57301" y="13873"/>
                    </a:lnTo>
                    <a:lnTo>
                      <a:pt x="57151" y="13772"/>
                    </a:lnTo>
                    <a:lnTo>
                      <a:pt x="57050" y="13722"/>
                    </a:lnTo>
                    <a:lnTo>
                      <a:pt x="56899" y="13672"/>
                    </a:lnTo>
                    <a:lnTo>
                      <a:pt x="56849" y="13622"/>
                    </a:lnTo>
                    <a:lnTo>
                      <a:pt x="56849" y="13521"/>
                    </a:lnTo>
                    <a:lnTo>
                      <a:pt x="57050" y="13320"/>
                    </a:lnTo>
                    <a:lnTo>
                      <a:pt x="57201" y="13270"/>
                    </a:lnTo>
                    <a:lnTo>
                      <a:pt x="57352" y="13219"/>
                    </a:lnTo>
                    <a:lnTo>
                      <a:pt x="57402" y="13219"/>
                    </a:lnTo>
                    <a:lnTo>
                      <a:pt x="57402" y="13169"/>
                    </a:lnTo>
                    <a:lnTo>
                      <a:pt x="57352" y="13069"/>
                    </a:lnTo>
                    <a:lnTo>
                      <a:pt x="57251" y="13018"/>
                    </a:lnTo>
                    <a:lnTo>
                      <a:pt x="57251" y="12968"/>
                    </a:lnTo>
                    <a:lnTo>
                      <a:pt x="57301" y="12868"/>
                    </a:lnTo>
                    <a:close/>
                    <a:moveTo>
                      <a:pt x="62328" y="13923"/>
                    </a:moveTo>
                    <a:lnTo>
                      <a:pt x="62479" y="14024"/>
                    </a:lnTo>
                    <a:lnTo>
                      <a:pt x="62428" y="14074"/>
                    </a:lnTo>
                    <a:lnTo>
                      <a:pt x="62278" y="14024"/>
                    </a:lnTo>
                    <a:lnTo>
                      <a:pt x="62328" y="13923"/>
                    </a:lnTo>
                    <a:close/>
                    <a:moveTo>
                      <a:pt x="50315" y="13722"/>
                    </a:moveTo>
                    <a:lnTo>
                      <a:pt x="50466" y="13772"/>
                    </a:lnTo>
                    <a:lnTo>
                      <a:pt x="50616" y="13873"/>
                    </a:lnTo>
                    <a:lnTo>
                      <a:pt x="50817" y="13923"/>
                    </a:lnTo>
                    <a:lnTo>
                      <a:pt x="50868" y="14024"/>
                    </a:lnTo>
                    <a:lnTo>
                      <a:pt x="50817" y="14124"/>
                    </a:lnTo>
                    <a:lnTo>
                      <a:pt x="49963" y="14124"/>
                    </a:lnTo>
                    <a:lnTo>
                      <a:pt x="49913" y="14024"/>
                    </a:lnTo>
                    <a:lnTo>
                      <a:pt x="49913" y="13973"/>
                    </a:lnTo>
                    <a:lnTo>
                      <a:pt x="50013" y="13823"/>
                    </a:lnTo>
                    <a:lnTo>
                      <a:pt x="50164" y="13722"/>
                    </a:lnTo>
                    <a:close/>
                    <a:moveTo>
                      <a:pt x="51823" y="13672"/>
                    </a:moveTo>
                    <a:lnTo>
                      <a:pt x="51873" y="13722"/>
                    </a:lnTo>
                    <a:lnTo>
                      <a:pt x="51923" y="13823"/>
                    </a:lnTo>
                    <a:lnTo>
                      <a:pt x="51973" y="13973"/>
                    </a:lnTo>
                    <a:lnTo>
                      <a:pt x="51873" y="14024"/>
                    </a:lnTo>
                    <a:lnTo>
                      <a:pt x="51823" y="14124"/>
                    </a:lnTo>
                    <a:lnTo>
                      <a:pt x="51672" y="14124"/>
                    </a:lnTo>
                    <a:lnTo>
                      <a:pt x="51622" y="14074"/>
                    </a:lnTo>
                    <a:lnTo>
                      <a:pt x="51571" y="14024"/>
                    </a:lnTo>
                    <a:lnTo>
                      <a:pt x="51521" y="13923"/>
                    </a:lnTo>
                    <a:lnTo>
                      <a:pt x="51571" y="13823"/>
                    </a:lnTo>
                    <a:lnTo>
                      <a:pt x="51571" y="13772"/>
                    </a:lnTo>
                    <a:lnTo>
                      <a:pt x="51722" y="13672"/>
                    </a:lnTo>
                    <a:close/>
                    <a:moveTo>
                      <a:pt x="56648" y="14024"/>
                    </a:move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124"/>
                    </a:lnTo>
                    <a:lnTo>
                      <a:pt x="56628" y="14124"/>
                    </a:lnTo>
                    <a:lnTo>
                      <a:pt x="56648" y="14024"/>
                    </a:lnTo>
                    <a:close/>
                    <a:moveTo>
                      <a:pt x="58156" y="13923"/>
                    </a:moveTo>
                    <a:lnTo>
                      <a:pt x="58256" y="14024"/>
                    </a:lnTo>
                    <a:lnTo>
                      <a:pt x="58156" y="14124"/>
                    </a:lnTo>
                    <a:lnTo>
                      <a:pt x="58106" y="13973"/>
                    </a:lnTo>
                    <a:lnTo>
                      <a:pt x="58156" y="13923"/>
                    </a:lnTo>
                    <a:close/>
                    <a:moveTo>
                      <a:pt x="22871" y="13923"/>
                    </a:moveTo>
                    <a:lnTo>
                      <a:pt x="22921" y="14024"/>
                    </a:lnTo>
                    <a:lnTo>
                      <a:pt x="22921" y="14124"/>
                    </a:lnTo>
                    <a:lnTo>
                      <a:pt x="22921" y="14225"/>
                    </a:lnTo>
                    <a:lnTo>
                      <a:pt x="22871" y="14275"/>
                    </a:lnTo>
                    <a:lnTo>
                      <a:pt x="22770" y="14275"/>
                    </a:lnTo>
                    <a:lnTo>
                      <a:pt x="22720" y="14225"/>
                    </a:lnTo>
                    <a:lnTo>
                      <a:pt x="22720" y="14124"/>
                    </a:lnTo>
                    <a:lnTo>
                      <a:pt x="22720" y="14024"/>
                    </a:lnTo>
                    <a:lnTo>
                      <a:pt x="22770" y="13923"/>
                    </a:lnTo>
                    <a:close/>
                    <a:moveTo>
                      <a:pt x="24027" y="13471"/>
                    </a:moveTo>
                    <a:lnTo>
                      <a:pt x="24127" y="13521"/>
                    </a:lnTo>
                    <a:lnTo>
                      <a:pt x="24178" y="13571"/>
                    </a:lnTo>
                    <a:lnTo>
                      <a:pt x="24178" y="13672"/>
                    </a:lnTo>
                    <a:lnTo>
                      <a:pt x="24178" y="13873"/>
                    </a:lnTo>
                    <a:lnTo>
                      <a:pt x="24178" y="13973"/>
                    </a:lnTo>
                    <a:lnTo>
                      <a:pt x="24077" y="14124"/>
                    </a:lnTo>
                    <a:lnTo>
                      <a:pt x="23976" y="14225"/>
                    </a:lnTo>
                    <a:lnTo>
                      <a:pt x="23826" y="14275"/>
                    </a:lnTo>
                    <a:lnTo>
                      <a:pt x="23775" y="14225"/>
                    </a:lnTo>
                    <a:lnTo>
                      <a:pt x="23775" y="13873"/>
                    </a:lnTo>
                    <a:lnTo>
                      <a:pt x="23775" y="13672"/>
                    </a:lnTo>
                    <a:lnTo>
                      <a:pt x="23775" y="13622"/>
                    </a:lnTo>
                    <a:lnTo>
                      <a:pt x="23826" y="13521"/>
                    </a:lnTo>
                    <a:lnTo>
                      <a:pt x="23926" y="13471"/>
                    </a:lnTo>
                    <a:close/>
                    <a:moveTo>
                      <a:pt x="20106" y="14124"/>
                    </a:moveTo>
                    <a:lnTo>
                      <a:pt x="20207" y="14225"/>
                    </a:lnTo>
                    <a:lnTo>
                      <a:pt x="20106" y="14275"/>
                    </a:lnTo>
                    <a:lnTo>
                      <a:pt x="20006" y="14325"/>
                    </a:lnTo>
                    <a:lnTo>
                      <a:pt x="19955" y="14325"/>
                    </a:lnTo>
                    <a:lnTo>
                      <a:pt x="19855" y="14275"/>
                    </a:lnTo>
                    <a:lnTo>
                      <a:pt x="19754" y="14225"/>
                    </a:lnTo>
                    <a:lnTo>
                      <a:pt x="19855" y="14174"/>
                    </a:lnTo>
                    <a:lnTo>
                      <a:pt x="19955" y="14124"/>
                    </a:lnTo>
                    <a:close/>
                    <a:moveTo>
                      <a:pt x="21765" y="13923"/>
                    </a:moveTo>
                    <a:lnTo>
                      <a:pt x="21865" y="13973"/>
                    </a:lnTo>
                    <a:lnTo>
                      <a:pt x="22016" y="14174"/>
                    </a:lnTo>
                    <a:lnTo>
                      <a:pt x="22066" y="14225"/>
                    </a:lnTo>
                    <a:lnTo>
                      <a:pt x="22016" y="14275"/>
                    </a:lnTo>
                    <a:lnTo>
                      <a:pt x="21514" y="14325"/>
                    </a:lnTo>
                    <a:lnTo>
                      <a:pt x="20810" y="14325"/>
                    </a:lnTo>
                    <a:lnTo>
                      <a:pt x="20659" y="14275"/>
                    </a:lnTo>
                    <a:lnTo>
                      <a:pt x="20609" y="14225"/>
                    </a:lnTo>
                    <a:lnTo>
                      <a:pt x="20609" y="14124"/>
                    </a:lnTo>
                    <a:lnTo>
                      <a:pt x="20609" y="14024"/>
                    </a:lnTo>
                    <a:lnTo>
                      <a:pt x="20709" y="13973"/>
                    </a:lnTo>
                    <a:lnTo>
                      <a:pt x="20810" y="13973"/>
                    </a:lnTo>
                    <a:lnTo>
                      <a:pt x="21011" y="14074"/>
                    </a:lnTo>
                    <a:lnTo>
                      <a:pt x="21162" y="14124"/>
                    </a:lnTo>
                    <a:lnTo>
                      <a:pt x="21262" y="14074"/>
                    </a:lnTo>
                    <a:lnTo>
                      <a:pt x="21463" y="14024"/>
                    </a:lnTo>
                    <a:lnTo>
                      <a:pt x="21614" y="13923"/>
                    </a:lnTo>
                    <a:close/>
                    <a:moveTo>
                      <a:pt x="26138" y="13722"/>
                    </a:moveTo>
                    <a:lnTo>
                      <a:pt x="26289" y="13772"/>
                    </a:lnTo>
                    <a:lnTo>
                      <a:pt x="26389" y="13923"/>
                    </a:lnTo>
                    <a:lnTo>
                      <a:pt x="26490" y="14074"/>
                    </a:lnTo>
                    <a:lnTo>
                      <a:pt x="26490" y="14174"/>
                    </a:lnTo>
                    <a:lnTo>
                      <a:pt x="26490" y="14225"/>
                    </a:lnTo>
                    <a:lnTo>
                      <a:pt x="26339" y="14275"/>
                    </a:lnTo>
                    <a:lnTo>
                      <a:pt x="26238" y="14325"/>
                    </a:lnTo>
                    <a:lnTo>
                      <a:pt x="26037" y="14174"/>
                    </a:lnTo>
                    <a:lnTo>
                      <a:pt x="25836" y="14124"/>
                    </a:lnTo>
                    <a:lnTo>
                      <a:pt x="25384" y="14124"/>
                    </a:lnTo>
                    <a:lnTo>
                      <a:pt x="25334" y="14074"/>
                    </a:lnTo>
                    <a:lnTo>
                      <a:pt x="25233" y="14024"/>
                    </a:lnTo>
                    <a:lnTo>
                      <a:pt x="25334" y="13923"/>
                    </a:lnTo>
                    <a:lnTo>
                      <a:pt x="25434" y="13923"/>
                    </a:lnTo>
                    <a:lnTo>
                      <a:pt x="25535" y="13873"/>
                    </a:lnTo>
                    <a:lnTo>
                      <a:pt x="25736" y="13923"/>
                    </a:lnTo>
                    <a:lnTo>
                      <a:pt x="25937" y="13873"/>
                    </a:lnTo>
                    <a:lnTo>
                      <a:pt x="26037" y="13823"/>
                    </a:lnTo>
                    <a:lnTo>
                      <a:pt x="26138" y="13722"/>
                    </a:lnTo>
                    <a:close/>
                    <a:moveTo>
                      <a:pt x="43228" y="14124"/>
                    </a:moveTo>
                    <a:lnTo>
                      <a:pt x="43328" y="14174"/>
                    </a:lnTo>
                    <a:lnTo>
                      <a:pt x="43328" y="14275"/>
                    </a:lnTo>
                    <a:lnTo>
                      <a:pt x="43328" y="14376"/>
                    </a:lnTo>
                    <a:lnTo>
                      <a:pt x="43278" y="14476"/>
                    </a:lnTo>
                    <a:lnTo>
                      <a:pt x="43177" y="14526"/>
                    </a:lnTo>
                    <a:lnTo>
                      <a:pt x="43026" y="14526"/>
                    </a:lnTo>
                    <a:lnTo>
                      <a:pt x="42976" y="14476"/>
                    </a:lnTo>
                    <a:lnTo>
                      <a:pt x="42926" y="14376"/>
                    </a:lnTo>
                    <a:lnTo>
                      <a:pt x="42926" y="14275"/>
                    </a:lnTo>
                    <a:lnTo>
                      <a:pt x="42976" y="14124"/>
                    </a:lnTo>
                    <a:close/>
                    <a:moveTo>
                      <a:pt x="44082" y="14124"/>
                    </a:moveTo>
                    <a:lnTo>
                      <a:pt x="44183" y="14225"/>
                    </a:lnTo>
                    <a:lnTo>
                      <a:pt x="44183" y="14325"/>
                    </a:lnTo>
                    <a:lnTo>
                      <a:pt x="44434" y="14325"/>
                    </a:lnTo>
                    <a:lnTo>
                      <a:pt x="44534" y="14376"/>
                    </a:lnTo>
                    <a:lnTo>
                      <a:pt x="44585" y="14426"/>
                    </a:lnTo>
                    <a:lnTo>
                      <a:pt x="44585" y="14577"/>
                    </a:lnTo>
                    <a:lnTo>
                      <a:pt x="44183" y="14335"/>
                    </a:lnTo>
                    <a:lnTo>
                      <a:pt x="44183" y="14335"/>
                    </a:lnTo>
                    <a:lnTo>
                      <a:pt x="44183" y="14325"/>
                    </a:lnTo>
                    <a:lnTo>
                      <a:pt x="44166" y="14325"/>
                    </a:lnTo>
                    <a:lnTo>
                      <a:pt x="44082" y="14275"/>
                    </a:lnTo>
                    <a:lnTo>
                      <a:pt x="43981" y="14225"/>
                    </a:lnTo>
                    <a:lnTo>
                      <a:pt x="44032" y="14124"/>
                    </a:lnTo>
                    <a:close/>
                    <a:moveTo>
                      <a:pt x="44183" y="14376"/>
                    </a:moveTo>
                    <a:lnTo>
                      <a:pt x="44384" y="14476"/>
                    </a:lnTo>
                    <a:lnTo>
                      <a:pt x="44484" y="14627"/>
                    </a:lnTo>
                    <a:lnTo>
                      <a:pt x="44534" y="14677"/>
                    </a:lnTo>
                    <a:lnTo>
                      <a:pt x="44534" y="14727"/>
                    </a:lnTo>
                    <a:lnTo>
                      <a:pt x="44434" y="14677"/>
                    </a:lnTo>
                    <a:lnTo>
                      <a:pt x="44183" y="14426"/>
                    </a:lnTo>
                    <a:lnTo>
                      <a:pt x="44183" y="14376"/>
                    </a:lnTo>
                    <a:close/>
                    <a:moveTo>
                      <a:pt x="45942" y="13873"/>
                    </a:moveTo>
                    <a:lnTo>
                      <a:pt x="46042" y="13923"/>
                    </a:lnTo>
                    <a:lnTo>
                      <a:pt x="46243" y="13973"/>
                    </a:lnTo>
                    <a:lnTo>
                      <a:pt x="46394" y="14074"/>
                    </a:lnTo>
                    <a:lnTo>
                      <a:pt x="46495" y="14124"/>
                    </a:lnTo>
                    <a:lnTo>
                      <a:pt x="46595" y="14124"/>
                    </a:lnTo>
                    <a:lnTo>
                      <a:pt x="46645" y="14275"/>
                    </a:lnTo>
                    <a:lnTo>
                      <a:pt x="46595" y="14325"/>
                    </a:lnTo>
                    <a:lnTo>
                      <a:pt x="46294" y="14325"/>
                    </a:lnTo>
                    <a:lnTo>
                      <a:pt x="46143" y="14376"/>
                    </a:lnTo>
                    <a:lnTo>
                      <a:pt x="45992" y="14476"/>
                    </a:lnTo>
                    <a:lnTo>
                      <a:pt x="45942" y="14476"/>
                    </a:lnTo>
                    <a:lnTo>
                      <a:pt x="45892" y="14426"/>
                    </a:lnTo>
                    <a:lnTo>
                      <a:pt x="45791" y="14376"/>
                    </a:lnTo>
                    <a:lnTo>
                      <a:pt x="45690" y="14325"/>
                    </a:lnTo>
                    <a:lnTo>
                      <a:pt x="45640" y="14325"/>
                    </a:lnTo>
                    <a:lnTo>
                      <a:pt x="45540" y="14376"/>
                    </a:lnTo>
                    <a:lnTo>
                      <a:pt x="45489" y="14426"/>
                    </a:lnTo>
                    <a:lnTo>
                      <a:pt x="45489" y="14476"/>
                    </a:lnTo>
                    <a:lnTo>
                      <a:pt x="45439" y="14627"/>
                    </a:lnTo>
                    <a:lnTo>
                      <a:pt x="45288" y="14727"/>
                    </a:lnTo>
                    <a:lnTo>
                      <a:pt x="45188" y="14727"/>
                    </a:lnTo>
                    <a:lnTo>
                      <a:pt x="44987" y="14577"/>
                    </a:lnTo>
                    <a:lnTo>
                      <a:pt x="44836" y="14376"/>
                    </a:lnTo>
                    <a:lnTo>
                      <a:pt x="44836" y="14275"/>
                    </a:lnTo>
                    <a:lnTo>
                      <a:pt x="44886" y="14124"/>
                    </a:lnTo>
                    <a:lnTo>
                      <a:pt x="45087" y="14074"/>
                    </a:lnTo>
                    <a:lnTo>
                      <a:pt x="45288" y="13973"/>
                    </a:lnTo>
                    <a:lnTo>
                      <a:pt x="45489" y="13873"/>
                    </a:lnTo>
                    <a:lnTo>
                      <a:pt x="45640" y="13873"/>
                    </a:lnTo>
                    <a:lnTo>
                      <a:pt x="45741" y="13923"/>
                    </a:lnTo>
                    <a:lnTo>
                      <a:pt x="45841" y="13923"/>
                    </a:lnTo>
                    <a:lnTo>
                      <a:pt x="45942" y="13873"/>
                    </a:lnTo>
                    <a:close/>
                    <a:moveTo>
                      <a:pt x="49108" y="14577"/>
                    </a:moveTo>
                    <a:lnTo>
                      <a:pt x="49209" y="14627"/>
                    </a:lnTo>
                    <a:lnTo>
                      <a:pt x="49159" y="14727"/>
                    </a:lnTo>
                    <a:lnTo>
                      <a:pt x="49008" y="14627"/>
                    </a:lnTo>
                    <a:lnTo>
                      <a:pt x="49108" y="14577"/>
                    </a:lnTo>
                    <a:close/>
                    <a:moveTo>
                      <a:pt x="52024" y="14325"/>
                    </a:moveTo>
                    <a:lnTo>
                      <a:pt x="52325" y="14376"/>
                    </a:lnTo>
                    <a:lnTo>
                      <a:pt x="52376" y="14426"/>
                    </a:lnTo>
                    <a:lnTo>
                      <a:pt x="52325" y="14476"/>
                    </a:lnTo>
                    <a:lnTo>
                      <a:pt x="52024" y="14627"/>
                    </a:lnTo>
                    <a:lnTo>
                      <a:pt x="51672" y="14727"/>
                    </a:lnTo>
                    <a:lnTo>
                      <a:pt x="51622" y="14727"/>
                    </a:lnTo>
                    <a:lnTo>
                      <a:pt x="51571" y="14677"/>
                    </a:lnTo>
                    <a:lnTo>
                      <a:pt x="51521" y="14627"/>
                    </a:lnTo>
                    <a:lnTo>
                      <a:pt x="51521" y="14526"/>
                    </a:lnTo>
                    <a:lnTo>
                      <a:pt x="51571" y="14426"/>
                    </a:lnTo>
                    <a:lnTo>
                      <a:pt x="51622" y="14376"/>
                    </a:lnTo>
                    <a:lnTo>
                      <a:pt x="52024" y="14325"/>
                    </a:lnTo>
                    <a:close/>
                    <a:moveTo>
                      <a:pt x="54537" y="14727"/>
                    </a:moveTo>
                    <a:lnTo>
                      <a:pt x="54637" y="14778"/>
                    </a:lnTo>
                    <a:lnTo>
                      <a:pt x="54688" y="14828"/>
                    </a:lnTo>
                    <a:lnTo>
                      <a:pt x="54637" y="14928"/>
                    </a:lnTo>
                    <a:lnTo>
                      <a:pt x="54336" y="14928"/>
                    </a:lnTo>
                    <a:lnTo>
                      <a:pt x="54286" y="14828"/>
                    </a:lnTo>
                    <a:lnTo>
                      <a:pt x="54336" y="14778"/>
                    </a:lnTo>
                    <a:lnTo>
                      <a:pt x="54436" y="14727"/>
                    </a:lnTo>
                    <a:close/>
                    <a:moveTo>
                      <a:pt x="48053" y="14727"/>
                    </a:moveTo>
                    <a:lnTo>
                      <a:pt x="48153" y="14828"/>
                    </a:lnTo>
                    <a:lnTo>
                      <a:pt x="48153" y="14878"/>
                    </a:lnTo>
                    <a:lnTo>
                      <a:pt x="48053" y="14928"/>
                    </a:lnTo>
                    <a:lnTo>
                      <a:pt x="47952" y="14979"/>
                    </a:lnTo>
                    <a:lnTo>
                      <a:pt x="47852" y="14928"/>
                    </a:lnTo>
                    <a:lnTo>
                      <a:pt x="47802" y="14878"/>
                    </a:lnTo>
                    <a:lnTo>
                      <a:pt x="47802" y="14828"/>
                    </a:lnTo>
                    <a:lnTo>
                      <a:pt x="47852" y="14778"/>
                    </a:lnTo>
                    <a:lnTo>
                      <a:pt x="47952" y="14727"/>
                    </a:lnTo>
                    <a:close/>
                    <a:moveTo>
                      <a:pt x="604" y="14979"/>
                    </a:moveTo>
                    <a:lnTo>
                      <a:pt x="604" y="14995"/>
                    </a:lnTo>
                    <a:lnTo>
                      <a:pt x="604" y="14995"/>
                    </a:lnTo>
                    <a:lnTo>
                      <a:pt x="704" y="15029"/>
                    </a:lnTo>
                    <a:lnTo>
                      <a:pt x="694" y="14979"/>
                    </a:lnTo>
                    <a:close/>
                    <a:moveTo>
                      <a:pt x="34180" y="14979"/>
                    </a:moveTo>
                    <a:lnTo>
                      <a:pt x="34123" y="15065"/>
                    </a:lnTo>
                    <a:lnTo>
                      <a:pt x="34123" y="15065"/>
                    </a:lnTo>
                    <a:lnTo>
                      <a:pt x="34130" y="15029"/>
                    </a:lnTo>
                    <a:lnTo>
                      <a:pt x="34180" y="14979"/>
                    </a:lnTo>
                    <a:close/>
                    <a:moveTo>
                      <a:pt x="35889" y="14979"/>
                    </a:moveTo>
                    <a:lnTo>
                      <a:pt x="35990" y="15079"/>
                    </a:lnTo>
                    <a:lnTo>
                      <a:pt x="35839" y="15129"/>
                    </a:lnTo>
                    <a:lnTo>
                      <a:pt x="35738" y="15079"/>
                    </a:lnTo>
                    <a:lnTo>
                      <a:pt x="35889" y="14979"/>
                    </a:lnTo>
                    <a:close/>
                    <a:moveTo>
                      <a:pt x="58206" y="14979"/>
                    </a:moveTo>
                    <a:lnTo>
                      <a:pt x="58256" y="15079"/>
                    </a:lnTo>
                    <a:lnTo>
                      <a:pt x="58307" y="15180"/>
                    </a:lnTo>
                    <a:lnTo>
                      <a:pt x="58256" y="15280"/>
                    </a:lnTo>
                    <a:lnTo>
                      <a:pt x="58206" y="15331"/>
                    </a:lnTo>
                    <a:lnTo>
                      <a:pt x="58156" y="15331"/>
                    </a:lnTo>
                    <a:lnTo>
                      <a:pt x="58055" y="15280"/>
                    </a:lnTo>
                    <a:lnTo>
                      <a:pt x="58055" y="15129"/>
                    </a:lnTo>
                    <a:lnTo>
                      <a:pt x="58055" y="15079"/>
                    </a:lnTo>
                    <a:lnTo>
                      <a:pt x="58156" y="14979"/>
                    </a:lnTo>
                    <a:close/>
                    <a:moveTo>
                      <a:pt x="63283" y="14979"/>
                    </a:moveTo>
                    <a:lnTo>
                      <a:pt x="63333" y="15079"/>
                    </a:lnTo>
                    <a:lnTo>
                      <a:pt x="63333" y="15180"/>
                    </a:lnTo>
                    <a:lnTo>
                      <a:pt x="63333" y="15280"/>
                    </a:lnTo>
                    <a:lnTo>
                      <a:pt x="63233" y="15331"/>
                    </a:lnTo>
                    <a:lnTo>
                      <a:pt x="63182" y="15331"/>
                    </a:lnTo>
                    <a:lnTo>
                      <a:pt x="63132" y="15280"/>
                    </a:lnTo>
                    <a:lnTo>
                      <a:pt x="63132" y="15129"/>
                    </a:lnTo>
                    <a:lnTo>
                      <a:pt x="63132" y="15079"/>
                    </a:lnTo>
                    <a:lnTo>
                      <a:pt x="63182" y="14979"/>
                    </a:lnTo>
                    <a:close/>
                    <a:moveTo>
                      <a:pt x="34281" y="15180"/>
                    </a:moveTo>
                    <a:lnTo>
                      <a:pt x="34281" y="15230"/>
                    </a:lnTo>
                    <a:lnTo>
                      <a:pt x="34230" y="15331"/>
                    </a:lnTo>
                    <a:lnTo>
                      <a:pt x="34180" y="15381"/>
                    </a:lnTo>
                    <a:lnTo>
                      <a:pt x="34117" y="15381"/>
                    </a:lnTo>
                    <a:lnTo>
                      <a:pt x="34230" y="15230"/>
                    </a:lnTo>
                    <a:lnTo>
                      <a:pt x="34281" y="15180"/>
                    </a:lnTo>
                    <a:close/>
                    <a:moveTo>
                      <a:pt x="59010" y="15180"/>
                    </a:moveTo>
                    <a:lnTo>
                      <a:pt x="59061" y="15230"/>
                    </a:lnTo>
                    <a:lnTo>
                      <a:pt x="59061" y="15331"/>
                    </a:lnTo>
                    <a:lnTo>
                      <a:pt x="59010" y="15381"/>
                    </a:lnTo>
                    <a:lnTo>
                      <a:pt x="58608" y="15381"/>
                    </a:lnTo>
                    <a:lnTo>
                      <a:pt x="58508" y="15280"/>
                    </a:lnTo>
                    <a:lnTo>
                      <a:pt x="58558" y="15230"/>
                    </a:lnTo>
                    <a:lnTo>
                      <a:pt x="58608" y="15180"/>
                    </a:lnTo>
                    <a:close/>
                    <a:moveTo>
                      <a:pt x="60267" y="15180"/>
                    </a:moveTo>
                    <a:lnTo>
                      <a:pt x="60367" y="15230"/>
                    </a:lnTo>
                    <a:lnTo>
                      <a:pt x="60317" y="15331"/>
                    </a:lnTo>
                    <a:lnTo>
                      <a:pt x="60267" y="15381"/>
                    </a:lnTo>
                    <a:lnTo>
                      <a:pt x="60066" y="15381"/>
                    </a:lnTo>
                    <a:lnTo>
                      <a:pt x="60016" y="15280"/>
                    </a:lnTo>
                    <a:lnTo>
                      <a:pt x="60016" y="15230"/>
                    </a:lnTo>
                    <a:lnTo>
                      <a:pt x="60066" y="15180"/>
                    </a:lnTo>
                    <a:close/>
                    <a:moveTo>
                      <a:pt x="61574" y="14928"/>
                    </a:moveTo>
                    <a:lnTo>
                      <a:pt x="61725" y="14979"/>
                    </a:lnTo>
                    <a:lnTo>
                      <a:pt x="61875" y="15079"/>
                    </a:lnTo>
                    <a:lnTo>
                      <a:pt x="61976" y="15180"/>
                    </a:lnTo>
                    <a:lnTo>
                      <a:pt x="62026" y="15230"/>
                    </a:lnTo>
                    <a:lnTo>
                      <a:pt x="62026" y="15331"/>
                    </a:lnTo>
                    <a:lnTo>
                      <a:pt x="61926" y="15381"/>
                    </a:lnTo>
                    <a:lnTo>
                      <a:pt x="60820" y="15381"/>
                    </a:lnTo>
                    <a:lnTo>
                      <a:pt x="60669" y="15331"/>
                    </a:lnTo>
                    <a:lnTo>
                      <a:pt x="60619" y="15280"/>
                    </a:lnTo>
                    <a:lnTo>
                      <a:pt x="60619" y="15230"/>
                    </a:lnTo>
                    <a:lnTo>
                      <a:pt x="60619" y="15079"/>
                    </a:lnTo>
                    <a:lnTo>
                      <a:pt x="60719" y="14979"/>
                    </a:lnTo>
                    <a:lnTo>
                      <a:pt x="60820" y="14979"/>
                    </a:lnTo>
                    <a:lnTo>
                      <a:pt x="60971" y="15029"/>
                    </a:lnTo>
                    <a:lnTo>
                      <a:pt x="61021" y="15079"/>
                    </a:lnTo>
                    <a:lnTo>
                      <a:pt x="61121" y="15129"/>
                    </a:lnTo>
                    <a:lnTo>
                      <a:pt x="61172" y="15079"/>
                    </a:lnTo>
                    <a:lnTo>
                      <a:pt x="61423" y="14979"/>
                    </a:lnTo>
                    <a:lnTo>
                      <a:pt x="61574" y="14928"/>
                    </a:lnTo>
                    <a:close/>
                    <a:moveTo>
                      <a:pt x="62378" y="15180"/>
                    </a:moveTo>
                    <a:lnTo>
                      <a:pt x="62428" y="15280"/>
                    </a:lnTo>
                    <a:lnTo>
                      <a:pt x="62378" y="15381"/>
                    </a:lnTo>
                    <a:lnTo>
                      <a:pt x="62328" y="15230"/>
                    </a:lnTo>
                    <a:lnTo>
                      <a:pt x="62378" y="15180"/>
                    </a:lnTo>
                    <a:close/>
                    <a:moveTo>
                      <a:pt x="34036" y="15510"/>
                    </a:moveTo>
                    <a:lnTo>
                      <a:pt x="34029" y="15532"/>
                    </a:lnTo>
                    <a:lnTo>
                      <a:pt x="34019" y="15542"/>
                    </a:lnTo>
                    <a:lnTo>
                      <a:pt x="34019" y="15542"/>
                    </a:lnTo>
                    <a:lnTo>
                      <a:pt x="34036" y="15510"/>
                    </a:lnTo>
                    <a:close/>
                    <a:moveTo>
                      <a:pt x="51119" y="14778"/>
                    </a:moveTo>
                    <a:lnTo>
                      <a:pt x="51119" y="14828"/>
                    </a:lnTo>
                    <a:lnTo>
                      <a:pt x="51119" y="14928"/>
                    </a:lnTo>
                    <a:lnTo>
                      <a:pt x="51119" y="15079"/>
                    </a:lnTo>
                    <a:lnTo>
                      <a:pt x="51119" y="15180"/>
                    </a:lnTo>
                    <a:lnTo>
                      <a:pt x="51069" y="15280"/>
                    </a:lnTo>
                    <a:lnTo>
                      <a:pt x="50918" y="15481"/>
                    </a:lnTo>
                    <a:lnTo>
                      <a:pt x="50868" y="15532"/>
                    </a:lnTo>
                    <a:lnTo>
                      <a:pt x="50817" y="15582"/>
                    </a:lnTo>
                    <a:lnTo>
                      <a:pt x="50717" y="15381"/>
                    </a:lnTo>
                    <a:lnTo>
                      <a:pt x="50667" y="15230"/>
                    </a:lnTo>
                    <a:lnTo>
                      <a:pt x="50566" y="15129"/>
                    </a:lnTo>
                    <a:lnTo>
                      <a:pt x="50516" y="15079"/>
                    </a:lnTo>
                    <a:lnTo>
                      <a:pt x="50566" y="14979"/>
                    </a:lnTo>
                    <a:lnTo>
                      <a:pt x="50918" y="14828"/>
                    </a:lnTo>
                    <a:lnTo>
                      <a:pt x="51018" y="14778"/>
                    </a:lnTo>
                    <a:close/>
                    <a:moveTo>
                      <a:pt x="54788" y="15381"/>
                    </a:moveTo>
                    <a:lnTo>
                      <a:pt x="54889" y="15431"/>
                    </a:lnTo>
                    <a:lnTo>
                      <a:pt x="54889" y="15532"/>
                    </a:lnTo>
                    <a:lnTo>
                      <a:pt x="54788" y="15582"/>
                    </a:lnTo>
                    <a:lnTo>
                      <a:pt x="54587" y="15582"/>
                    </a:lnTo>
                    <a:lnTo>
                      <a:pt x="54537" y="15532"/>
                    </a:lnTo>
                    <a:lnTo>
                      <a:pt x="54537" y="15431"/>
                    </a:lnTo>
                    <a:lnTo>
                      <a:pt x="54587" y="15381"/>
                    </a:lnTo>
                    <a:close/>
                    <a:moveTo>
                      <a:pt x="48304" y="15632"/>
                    </a:moveTo>
                    <a:lnTo>
                      <a:pt x="48405" y="15682"/>
                    </a:lnTo>
                    <a:lnTo>
                      <a:pt x="48254" y="15733"/>
                    </a:lnTo>
                    <a:lnTo>
                      <a:pt x="48153" y="15682"/>
                    </a:lnTo>
                    <a:lnTo>
                      <a:pt x="48304" y="15632"/>
                    </a:lnTo>
                    <a:close/>
                    <a:moveTo>
                      <a:pt x="31265" y="15431"/>
                    </a:moveTo>
                    <a:lnTo>
                      <a:pt x="31365" y="15582"/>
                    </a:lnTo>
                    <a:lnTo>
                      <a:pt x="31315" y="15682"/>
                    </a:lnTo>
                    <a:lnTo>
                      <a:pt x="31265" y="15733"/>
                    </a:lnTo>
                    <a:lnTo>
                      <a:pt x="31214" y="15783"/>
                    </a:lnTo>
                    <a:lnTo>
                      <a:pt x="31064" y="15783"/>
                    </a:lnTo>
                    <a:lnTo>
                      <a:pt x="31013" y="15733"/>
                    </a:lnTo>
                    <a:lnTo>
                      <a:pt x="30913" y="15682"/>
                    </a:lnTo>
                    <a:lnTo>
                      <a:pt x="31013" y="15632"/>
                    </a:lnTo>
                    <a:lnTo>
                      <a:pt x="31114" y="15481"/>
                    </a:lnTo>
                    <a:lnTo>
                      <a:pt x="31265" y="15431"/>
                    </a:lnTo>
                    <a:close/>
                    <a:moveTo>
                      <a:pt x="32320" y="15230"/>
                    </a:moveTo>
                    <a:lnTo>
                      <a:pt x="32471" y="15331"/>
                    </a:lnTo>
                    <a:lnTo>
                      <a:pt x="32572" y="15481"/>
                    </a:lnTo>
                    <a:lnTo>
                      <a:pt x="32572" y="15632"/>
                    </a:lnTo>
                    <a:lnTo>
                      <a:pt x="32521" y="15783"/>
                    </a:lnTo>
                    <a:lnTo>
                      <a:pt x="31617" y="15783"/>
                    </a:lnTo>
                    <a:lnTo>
                      <a:pt x="31566" y="15682"/>
                    </a:lnTo>
                    <a:lnTo>
                      <a:pt x="31617" y="15632"/>
                    </a:lnTo>
                    <a:lnTo>
                      <a:pt x="31918" y="15582"/>
                    </a:lnTo>
                    <a:lnTo>
                      <a:pt x="32069" y="15582"/>
                    </a:lnTo>
                    <a:lnTo>
                      <a:pt x="32169" y="15532"/>
                    </a:lnTo>
                    <a:lnTo>
                      <a:pt x="32169" y="15431"/>
                    </a:lnTo>
                    <a:lnTo>
                      <a:pt x="32169" y="15280"/>
                    </a:lnTo>
                    <a:lnTo>
                      <a:pt x="32320" y="15230"/>
                    </a:lnTo>
                    <a:close/>
                    <a:moveTo>
                      <a:pt x="53230" y="13672"/>
                    </a:moveTo>
                    <a:lnTo>
                      <a:pt x="53381" y="13772"/>
                    </a:lnTo>
                    <a:lnTo>
                      <a:pt x="53532" y="13873"/>
                    </a:lnTo>
                    <a:lnTo>
                      <a:pt x="53632" y="13873"/>
                    </a:lnTo>
                    <a:lnTo>
                      <a:pt x="53883" y="13923"/>
                    </a:lnTo>
                    <a:lnTo>
                      <a:pt x="54034" y="13923"/>
                    </a:lnTo>
                    <a:lnTo>
                      <a:pt x="54085" y="14074"/>
                    </a:lnTo>
                    <a:lnTo>
                      <a:pt x="54085" y="14174"/>
                    </a:lnTo>
                    <a:lnTo>
                      <a:pt x="54034" y="14275"/>
                    </a:lnTo>
                    <a:lnTo>
                      <a:pt x="53934" y="14275"/>
                    </a:lnTo>
                    <a:lnTo>
                      <a:pt x="53833" y="14325"/>
                    </a:lnTo>
                    <a:lnTo>
                      <a:pt x="53532" y="14325"/>
                    </a:lnTo>
                    <a:lnTo>
                      <a:pt x="53431" y="14426"/>
                    </a:lnTo>
                    <a:lnTo>
                      <a:pt x="53481" y="14476"/>
                    </a:lnTo>
                    <a:lnTo>
                      <a:pt x="53984" y="14577"/>
                    </a:lnTo>
                    <a:lnTo>
                      <a:pt x="54034" y="14577"/>
                    </a:lnTo>
                    <a:lnTo>
                      <a:pt x="54085" y="14627"/>
                    </a:lnTo>
                    <a:lnTo>
                      <a:pt x="53984" y="14727"/>
                    </a:lnTo>
                    <a:lnTo>
                      <a:pt x="53883" y="14828"/>
                    </a:lnTo>
                    <a:lnTo>
                      <a:pt x="53833" y="14928"/>
                    </a:lnTo>
                    <a:lnTo>
                      <a:pt x="53883" y="15029"/>
                    </a:lnTo>
                    <a:lnTo>
                      <a:pt x="53934" y="15129"/>
                    </a:lnTo>
                    <a:lnTo>
                      <a:pt x="54034" y="15230"/>
                    </a:lnTo>
                    <a:lnTo>
                      <a:pt x="54034" y="15280"/>
                    </a:lnTo>
                    <a:lnTo>
                      <a:pt x="53984" y="15381"/>
                    </a:lnTo>
                    <a:lnTo>
                      <a:pt x="53833" y="15481"/>
                    </a:lnTo>
                    <a:lnTo>
                      <a:pt x="53682" y="15582"/>
                    </a:lnTo>
                    <a:lnTo>
                      <a:pt x="53532" y="15632"/>
                    </a:lnTo>
                    <a:lnTo>
                      <a:pt x="53381" y="15733"/>
                    </a:lnTo>
                    <a:lnTo>
                      <a:pt x="53280" y="15783"/>
                    </a:lnTo>
                    <a:lnTo>
                      <a:pt x="52928" y="15783"/>
                    </a:lnTo>
                    <a:lnTo>
                      <a:pt x="52828" y="15682"/>
                    </a:lnTo>
                    <a:lnTo>
                      <a:pt x="52828" y="15582"/>
                    </a:lnTo>
                    <a:lnTo>
                      <a:pt x="52878" y="15431"/>
                    </a:lnTo>
                    <a:lnTo>
                      <a:pt x="52979" y="15280"/>
                    </a:lnTo>
                    <a:lnTo>
                      <a:pt x="52979" y="15230"/>
                    </a:lnTo>
                    <a:lnTo>
                      <a:pt x="53029" y="15180"/>
                    </a:lnTo>
                    <a:lnTo>
                      <a:pt x="52979" y="15029"/>
                    </a:lnTo>
                    <a:lnTo>
                      <a:pt x="53029" y="14928"/>
                    </a:lnTo>
                    <a:lnTo>
                      <a:pt x="53130" y="14727"/>
                    </a:lnTo>
                    <a:lnTo>
                      <a:pt x="53230" y="14526"/>
                    </a:lnTo>
                    <a:lnTo>
                      <a:pt x="53230" y="14426"/>
                    </a:lnTo>
                    <a:lnTo>
                      <a:pt x="53230" y="14325"/>
                    </a:lnTo>
                    <a:lnTo>
                      <a:pt x="53230" y="14225"/>
                    </a:lnTo>
                    <a:lnTo>
                      <a:pt x="53180" y="14174"/>
                    </a:lnTo>
                    <a:lnTo>
                      <a:pt x="53130" y="14174"/>
                    </a:lnTo>
                    <a:lnTo>
                      <a:pt x="52979" y="14225"/>
                    </a:lnTo>
                    <a:lnTo>
                      <a:pt x="52828" y="14325"/>
                    </a:lnTo>
                    <a:lnTo>
                      <a:pt x="52677" y="14325"/>
                    </a:lnTo>
                    <a:lnTo>
                      <a:pt x="52627" y="14225"/>
                    </a:lnTo>
                    <a:lnTo>
                      <a:pt x="52577" y="14074"/>
                    </a:lnTo>
                    <a:lnTo>
                      <a:pt x="52577" y="13923"/>
                    </a:lnTo>
                    <a:lnTo>
                      <a:pt x="52627" y="13772"/>
                    </a:lnTo>
                    <a:lnTo>
                      <a:pt x="52677" y="13722"/>
                    </a:lnTo>
                    <a:lnTo>
                      <a:pt x="53079" y="13672"/>
                    </a:lnTo>
                    <a:close/>
                    <a:moveTo>
                      <a:pt x="33527" y="15180"/>
                    </a:moveTo>
                    <a:lnTo>
                      <a:pt x="33677" y="15280"/>
                    </a:lnTo>
                    <a:lnTo>
                      <a:pt x="33778" y="15331"/>
                    </a:lnTo>
                    <a:lnTo>
                      <a:pt x="33915" y="15376"/>
                    </a:lnTo>
                    <a:lnTo>
                      <a:pt x="33915" y="15376"/>
                    </a:lnTo>
                    <a:lnTo>
                      <a:pt x="33778" y="15582"/>
                    </a:lnTo>
                    <a:lnTo>
                      <a:pt x="33577" y="15833"/>
                    </a:lnTo>
                    <a:lnTo>
                      <a:pt x="33476" y="15833"/>
                    </a:lnTo>
                    <a:lnTo>
                      <a:pt x="33426" y="15682"/>
                    </a:lnTo>
                    <a:lnTo>
                      <a:pt x="33376" y="15431"/>
                    </a:lnTo>
                    <a:lnTo>
                      <a:pt x="33376" y="15331"/>
                    </a:lnTo>
                    <a:lnTo>
                      <a:pt x="33476" y="15230"/>
                    </a:lnTo>
                    <a:lnTo>
                      <a:pt x="33527" y="15180"/>
                    </a:lnTo>
                    <a:close/>
                    <a:moveTo>
                      <a:pt x="52024" y="14928"/>
                    </a:moveTo>
                    <a:lnTo>
                      <a:pt x="52074" y="14979"/>
                    </a:lnTo>
                    <a:lnTo>
                      <a:pt x="52275" y="15129"/>
                    </a:lnTo>
                    <a:lnTo>
                      <a:pt x="52526" y="15180"/>
                    </a:lnTo>
                    <a:lnTo>
                      <a:pt x="52577" y="15280"/>
                    </a:lnTo>
                    <a:lnTo>
                      <a:pt x="52577" y="15381"/>
                    </a:lnTo>
                    <a:lnTo>
                      <a:pt x="52577" y="15481"/>
                    </a:lnTo>
                    <a:lnTo>
                      <a:pt x="52577" y="15532"/>
                    </a:lnTo>
                    <a:lnTo>
                      <a:pt x="52526" y="15582"/>
                    </a:lnTo>
                    <a:lnTo>
                      <a:pt x="52275" y="15582"/>
                    </a:lnTo>
                    <a:lnTo>
                      <a:pt x="52124" y="15632"/>
                    </a:lnTo>
                    <a:lnTo>
                      <a:pt x="51823" y="15783"/>
                    </a:lnTo>
                    <a:lnTo>
                      <a:pt x="51722" y="15833"/>
                    </a:lnTo>
                    <a:lnTo>
                      <a:pt x="51622" y="15783"/>
                    </a:lnTo>
                    <a:lnTo>
                      <a:pt x="51571" y="15682"/>
                    </a:lnTo>
                    <a:lnTo>
                      <a:pt x="51521" y="15582"/>
                    </a:lnTo>
                    <a:lnTo>
                      <a:pt x="51521" y="15481"/>
                    </a:lnTo>
                    <a:lnTo>
                      <a:pt x="51521" y="15331"/>
                    </a:lnTo>
                    <a:lnTo>
                      <a:pt x="51571" y="15230"/>
                    </a:lnTo>
                    <a:lnTo>
                      <a:pt x="51772" y="15079"/>
                    </a:lnTo>
                    <a:lnTo>
                      <a:pt x="51923" y="14928"/>
                    </a:lnTo>
                    <a:close/>
                    <a:moveTo>
                      <a:pt x="33909" y="15744"/>
                    </a:moveTo>
                    <a:lnTo>
                      <a:pt x="33929" y="15783"/>
                    </a:lnTo>
                    <a:lnTo>
                      <a:pt x="34029" y="15883"/>
                    </a:lnTo>
                    <a:lnTo>
                      <a:pt x="34029" y="15934"/>
                    </a:lnTo>
                    <a:lnTo>
                      <a:pt x="33979" y="15984"/>
                    </a:lnTo>
                    <a:lnTo>
                      <a:pt x="33778" y="15984"/>
                    </a:lnTo>
                    <a:lnTo>
                      <a:pt x="33909" y="15744"/>
                    </a:lnTo>
                    <a:close/>
                    <a:moveTo>
                      <a:pt x="38804" y="15381"/>
                    </a:moveTo>
                    <a:lnTo>
                      <a:pt x="38855" y="15431"/>
                    </a:lnTo>
                    <a:lnTo>
                      <a:pt x="38855" y="15481"/>
                    </a:lnTo>
                    <a:lnTo>
                      <a:pt x="38855" y="15532"/>
                    </a:lnTo>
                    <a:lnTo>
                      <a:pt x="38754" y="15682"/>
                    </a:lnTo>
                    <a:lnTo>
                      <a:pt x="38704" y="15783"/>
                    </a:lnTo>
                    <a:lnTo>
                      <a:pt x="38704" y="15934"/>
                    </a:lnTo>
                    <a:lnTo>
                      <a:pt x="38654" y="15984"/>
                    </a:lnTo>
                    <a:lnTo>
                      <a:pt x="38553" y="15934"/>
                    </a:lnTo>
                    <a:lnTo>
                      <a:pt x="38503" y="15883"/>
                    </a:lnTo>
                    <a:lnTo>
                      <a:pt x="38503" y="15783"/>
                    </a:lnTo>
                    <a:lnTo>
                      <a:pt x="38503" y="15682"/>
                    </a:lnTo>
                    <a:lnTo>
                      <a:pt x="38503" y="15532"/>
                    </a:lnTo>
                    <a:lnTo>
                      <a:pt x="38553" y="15431"/>
                    </a:lnTo>
                    <a:lnTo>
                      <a:pt x="38654" y="15381"/>
                    </a:lnTo>
                    <a:close/>
                    <a:moveTo>
                      <a:pt x="48706" y="15833"/>
                    </a:moveTo>
                    <a:lnTo>
                      <a:pt x="48807" y="15934"/>
                    </a:lnTo>
                    <a:lnTo>
                      <a:pt x="48807" y="15984"/>
                    </a:lnTo>
                    <a:lnTo>
                      <a:pt x="48656" y="15934"/>
                    </a:lnTo>
                    <a:lnTo>
                      <a:pt x="48606" y="15883"/>
                    </a:lnTo>
                    <a:lnTo>
                      <a:pt x="48656" y="15833"/>
                    </a:lnTo>
                    <a:close/>
                    <a:moveTo>
                      <a:pt x="26992" y="15180"/>
                    </a:moveTo>
                    <a:lnTo>
                      <a:pt x="27093" y="15230"/>
                    </a:lnTo>
                    <a:lnTo>
                      <a:pt x="27143" y="15280"/>
                    </a:lnTo>
                    <a:lnTo>
                      <a:pt x="27143" y="15582"/>
                    </a:lnTo>
                    <a:lnTo>
                      <a:pt x="27646" y="15582"/>
                    </a:lnTo>
                    <a:lnTo>
                      <a:pt x="27746" y="15733"/>
                    </a:lnTo>
                    <a:lnTo>
                      <a:pt x="27696" y="15783"/>
                    </a:lnTo>
                    <a:lnTo>
                      <a:pt x="27495" y="15783"/>
                    </a:lnTo>
                    <a:lnTo>
                      <a:pt x="27394" y="15833"/>
                    </a:lnTo>
                    <a:lnTo>
                      <a:pt x="27344" y="15984"/>
                    </a:lnTo>
                    <a:lnTo>
                      <a:pt x="27344" y="16135"/>
                    </a:lnTo>
                    <a:lnTo>
                      <a:pt x="27244" y="16185"/>
                    </a:lnTo>
                    <a:lnTo>
                      <a:pt x="27193" y="16135"/>
                    </a:lnTo>
                    <a:lnTo>
                      <a:pt x="27143" y="16085"/>
                    </a:lnTo>
                    <a:lnTo>
                      <a:pt x="27143" y="15883"/>
                    </a:lnTo>
                    <a:lnTo>
                      <a:pt x="26992" y="15632"/>
                    </a:lnTo>
                    <a:lnTo>
                      <a:pt x="26942" y="15481"/>
                    </a:lnTo>
                    <a:lnTo>
                      <a:pt x="26942" y="15331"/>
                    </a:lnTo>
                    <a:lnTo>
                      <a:pt x="26942" y="15230"/>
                    </a:lnTo>
                    <a:lnTo>
                      <a:pt x="26992" y="15180"/>
                    </a:lnTo>
                    <a:close/>
                    <a:moveTo>
                      <a:pt x="32119" y="16034"/>
                    </a:moveTo>
                    <a:lnTo>
                      <a:pt x="32169" y="16135"/>
                    </a:lnTo>
                    <a:lnTo>
                      <a:pt x="32069" y="16185"/>
                    </a:lnTo>
                    <a:lnTo>
                      <a:pt x="31968" y="16135"/>
                    </a:lnTo>
                    <a:lnTo>
                      <a:pt x="32119" y="16034"/>
                    </a:lnTo>
                    <a:close/>
                    <a:moveTo>
                      <a:pt x="60267" y="15783"/>
                    </a:moveTo>
                    <a:lnTo>
                      <a:pt x="60317" y="15883"/>
                    </a:lnTo>
                    <a:lnTo>
                      <a:pt x="60418" y="16034"/>
                    </a:lnTo>
                    <a:lnTo>
                      <a:pt x="60267" y="16185"/>
                    </a:lnTo>
                    <a:lnTo>
                      <a:pt x="60217" y="16135"/>
                    </a:lnTo>
                    <a:lnTo>
                      <a:pt x="60066" y="16034"/>
                    </a:lnTo>
                    <a:lnTo>
                      <a:pt x="60016" y="15883"/>
                    </a:lnTo>
                    <a:lnTo>
                      <a:pt x="60016" y="15833"/>
                    </a:lnTo>
                    <a:lnTo>
                      <a:pt x="60066" y="15783"/>
                    </a:lnTo>
                    <a:close/>
                    <a:moveTo>
                      <a:pt x="22167" y="15381"/>
                    </a:moveTo>
                    <a:lnTo>
                      <a:pt x="22267" y="15431"/>
                    </a:lnTo>
                    <a:lnTo>
                      <a:pt x="22418" y="15582"/>
                    </a:lnTo>
                    <a:lnTo>
                      <a:pt x="22569" y="15582"/>
                    </a:lnTo>
                    <a:lnTo>
                      <a:pt x="22619" y="15632"/>
                    </a:lnTo>
                    <a:lnTo>
                      <a:pt x="22670" y="15733"/>
                    </a:lnTo>
                    <a:lnTo>
                      <a:pt x="22569" y="15783"/>
                    </a:lnTo>
                    <a:lnTo>
                      <a:pt x="22519" y="15934"/>
                    </a:lnTo>
                    <a:lnTo>
                      <a:pt x="22469" y="16135"/>
                    </a:lnTo>
                    <a:lnTo>
                      <a:pt x="22368" y="16185"/>
                    </a:lnTo>
                    <a:lnTo>
                      <a:pt x="22167" y="16235"/>
                    </a:lnTo>
                    <a:lnTo>
                      <a:pt x="20810" y="16235"/>
                    </a:lnTo>
                    <a:lnTo>
                      <a:pt x="20709" y="16185"/>
                    </a:lnTo>
                    <a:lnTo>
                      <a:pt x="20659" y="16135"/>
                    </a:lnTo>
                    <a:lnTo>
                      <a:pt x="20609" y="15934"/>
                    </a:lnTo>
                    <a:lnTo>
                      <a:pt x="20559" y="15833"/>
                    </a:lnTo>
                    <a:lnTo>
                      <a:pt x="20508" y="15783"/>
                    </a:lnTo>
                    <a:lnTo>
                      <a:pt x="20307" y="15783"/>
                    </a:lnTo>
                    <a:lnTo>
                      <a:pt x="20207" y="15733"/>
                    </a:lnTo>
                    <a:lnTo>
                      <a:pt x="20257" y="15632"/>
                    </a:lnTo>
                    <a:lnTo>
                      <a:pt x="20307" y="15582"/>
                    </a:lnTo>
                    <a:lnTo>
                      <a:pt x="20508" y="15582"/>
                    </a:lnTo>
                    <a:lnTo>
                      <a:pt x="20709" y="15632"/>
                    </a:lnTo>
                    <a:lnTo>
                      <a:pt x="20910" y="15733"/>
                    </a:lnTo>
                    <a:lnTo>
                      <a:pt x="21061" y="15783"/>
                    </a:lnTo>
                    <a:lnTo>
                      <a:pt x="21212" y="15733"/>
                    </a:lnTo>
                    <a:lnTo>
                      <a:pt x="21363" y="15632"/>
                    </a:lnTo>
                    <a:lnTo>
                      <a:pt x="21514" y="15582"/>
                    </a:lnTo>
                    <a:lnTo>
                      <a:pt x="21715" y="15582"/>
                    </a:lnTo>
                    <a:lnTo>
                      <a:pt x="21815" y="15682"/>
                    </a:lnTo>
                    <a:lnTo>
                      <a:pt x="21966" y="15733"/>
                    </a:lnTo>
                    <a:lnTo>
                      <a:pt x="22016" y="15733"/>
                    </a:lnTo>
                    <a:lnTo>
                      <a:pt x="22066" y="15682"/>
                    </a:lnTo>
                    <a:lnTo>
                      <a:pt x="22117" y="15481"/>
                    </a:lnTo>
                    <a:lnTo>
                      <a:pt x="22117" y="15431"/>
                    </a:lnTo>
                    <a:lnTo>
                      <a:pt x="22167" y="15381"/>
                    </a:lnTo>
                    <a:close/>
                    <a:moveTo>
                      <a:pt x="24931" y="15984"/>
                    </a:moveTo>
                    <a:lnTo>
                      <a:pt x="24982" y="16085"/>
                    </a:lnTo>
                    <a:lnTo>
                      <a:pt x="24931" y="16235"/>
                    </a:lnTo>
                    <a:lnTo>
                      <a:pt x="24881" y="16135"/>
                    </a:lnTo>
                    <a:lnTo>
                      <a:pt x="24931" y="15984"/>
                    </a:lnTo>
                    <a:close/>
                    <a:moveTo>
                      <a:pt x="40848" y="16202"/>
                    </a:moveTo>
                    <a:lnTo>
                      <a:pt x="40815" y="16235"/>
                    </a:lnTo>
                    <a:lnTo>
                      <a:pt x="40835" y="16235"/>
                    </a:lnTo>
                    <a:lnTo>
                      <a:pt x="40848" y="16202"/>
                    </a:lnTo>
                    <a:close/>
                    <a:moveTo>
                      <a:pt x="23072" y="15833"/>
                    </a:moveTo>
                    <a:lnTo>
                      <a:pt x="23122" y="15934"/>
                    </a:lnTo>
                    <a:lnTo>
                      <a:pt x="23122" y="16034"/>
                    </a:lnTo>
                    <a:lnTo>
                      <a:pt x="23122" y="16135"/>
                    </a:lnTo>
                    <a:lnTo>
                      <a:pt x="23122" y="16235"/>
                    </a:lnTo>
                    <a:lnTo>
                      <a:pt x="23072" y="16386"/>
                    </a:lnTo>
                    <a:lnTo>
                      <a:pt x="22921" y="16336"/>
                    </a:lnTo>
                    <a:lnTo>
                      <a:pt x="22820" y="16185"/>
                    </a:lnTo>
                    <a:lnTo>
                      <a:pt x="22720" y="16135"/>
                    </a:lnTo>
                    <a:lnTo>
                      <a:pt x="22871" y="15984"/>
                    </a:lnTo>
                    <a:lnTo>
                      <a:pt x="23021" y="15833"/>
                    </a:lnTo>
                    <a:close/>
                    <a:moveTo>
                      <a:pt x="53984" y="16034"/>
                    </a:moveTo>
                    <a:lnTo>
                      <a:pt x="54085" y="16135"/>
                    </a:lnTo>
                    <a:lnTo>
                      <a:pt x="53984" y="16185"/>
                    </a:lnTo>
                    <a:lnTo>
                      <a:pt x="53883" y="16336"/>
                    </a:lnTo>
                    <a:lnTo>
                      <a:pt x="53833" y="16386"/>
                    </a:lnTo>
                    <a:lnTo>
                      <a:pt x="53733" y="16386"/>
                    </a:lnTo>
                    <a:lnTo>
                      <a:pt x="53632" y="16286"/>
                    </a:lnTo>
                    <a:lnTo>
                      <a:pt x="53632" y="16185"/>
                    </a:lnTo>
                    <a:lnTo>
                      <a:pt x="53682" y="16085"/>
                    </a:lnTo>
                    <a:lnTo>
                      <a:pt x="53783" y="16034"/>
                    </a:lnTo>
                    <a:close/>
                    <a:moveTo>
                      <a:pt x="62780" y="16235"/>
                    </a:moveTo>
                    <a:lnTo>
                      <a:pt x="62931" y="16336"/>
                    </a:lnTo>
                    <a:lnTo>
                      <a:pt x="62830" y="16386"/>
                    </a:lnTo>
                    <a:lnTo>
                      <a:pt x="62680" y="16336"/>
                    </a:lnTo>
                    <a:lnTo>
                      <a:pt x="62780" y="16235"/>
                    </a:lnTo>
                    <a:close/>
                    <a:moveTo>
                      <a:pt x="37900" y="16185"/>
                    </a:moveTo>
                    <a:lnTo>
                      <a:pt x="38101" y="16336"/>
                    </a:lnTo>
                    <a:lnTo>
                      <a:pt x="38000" y="16386"/>
                    </a:lnTo>
                    <a:lnTo>
                      <a:pt x="37900" y="16436"/>
                    </a:lnTo>
                    <a:lnTo>
                      <a:pt x="37799" y="16386"/>
                    </a:lnTo>
                    <a:lnTo>
                      <a:pt x="37648" y="16336"/>
                    </a:lnTo>
                    <a:lnTo>
                      <a:pt x="37900" y="16185"/>
                    </a:lnTo>
                    <a:close/>
                    <a:moveTo>
                      <a:pt x="40111" y="15833"/>
                    </a:moveTo>
                    <a:lnTo>
                      <a:pt x="40161" y="15934"/>
                    </a:lnTo>
                    <a:lnTo>
                      <a:pt x="40161" y="15984"/>
                    </a:lnTo>
                    <a:lnTo>
                      <a:pt x="40312" y="15984"/>
                    </a:lnTo>
                    <a:lnTo>
                      <a:pt x="40463" y="16034"/>
                    </a:lnTo>
                    <a:lnTo>
                      <a:pt x="40614" y="16085"/>
                    </a:lnTo>
                    <a:lnTo>
                      <a:pt x="40714" y="16235"/>
                    </a:lnTo>
                    <a:lnTo>
                      <a:pt x="40815" y="16235"/>
                    </a:lnTo>
                    <a:lnTo>
                      <a:pt x="40815" y="16135"/>
                    </a:lnTo>
                    <a:lnTo>
                      <a:pt x="40915" y="16034"/>
                    </a:lnTo>
                    <a:lnTo>
                      <a:pt x="40848" y="16202"/>
                    </a:lnTo>
                    <a:lnTo>
                      <a:pt x="40966" y="16085"/>
                    </a:lnTo>
                    <a:lnTo>
                      <a:pt x="41016" y="16085"/>
                    </a:lnTo>
                    <a:lnTo>
                      <a:pt x="40915" y="16235"/>
                    </a:lnTo>
                    <a:lnTo>
                      <a:pt x="40835" y="16235"/>
                    </a:lnTo>
                    <a:lnTo>
                      <a:pt x="40815" y="16286"/>
                    </a:lnTo>
                    <a:lnTo>
                      <a:pt x="40765" y="16386"/>
                    </a:lnTo>
                    <a:lnTo>
                      <a:pt x="40161" y="16436"/>
                    </a:lnTo>
                    <a:lnTo>
                      <a:pt x="40061" y="16386"/>
                    </a:lnTo>
                    <a:lnTo>
                      <a:pt x="39960" y="16336"/>
                    </a:lnTo>
                    <a:lnTo>
                      <a:pt x="40111" y="16185"/>
                    </a:lnTo>
                    <a:lnTo>
                      <a:pt x="40161" y="15984"/>
                    </a:lnTo>
                    <a:lnTo>
                      <a:pt x="40061" y="15934"/>
                    </a:lnTo>
                    <a:lnTo>
                      <a:pt x="40011" y="15883"/>
                    </a:lnTo>
                    <a:lnTo>
                      <a:pt x="40061" y="15833"/>
                    </a:lnTo>
                    <a:close/>
                    <a:moveTo>
                      <a:pt x="60719" y="16235"/>
                    </a:moveTo>
                    <a:lnTo>
                      <a:pt x="60770" y="16336"/>
                    </a:lnTo>
                    <a:lnTo>
                      <a:pt x="60719" y="16436"/>
                    </a:lnTo>
                    <a:lnTo>
                      <a:pt x="60619" y="16286"/>
                    </a:lnTo>
                    <a:lnTo>
                      <a:pt x="60719" y="16235"/>
                    </a:lnTo>
                    <a:close/>
                    <a:moveTo>
                      <a:pt x="25786" y="15180"/>
                    </a:moveTo>
                    <a:lnTo>
                      <a:pt x="25886" y="15280"/>
                    </a:lnTo>
                    <a:lnTo>
                      <a:pt x="25987" y="15331"/>
                    </a:lnTo>
                    <a:lnTo>
                      <a:pt x="26289" y="15381"/>
                    </a:lnTo>
                    <a:lnTo>
                      <a:pt x="26540" y="15381"/>
                    </a:lnTo>
                    <a:lnTo>
                      <a:pt x="26640" y="15431"/>
                    </a:lnTo>
                    <a:lnTo>
                      <a:pt x="26691" y="15532"/>
                    </a:lnTo>
                    <a:lnTo>
                      <a:pt x="26691" y="15783"/>
                    </a:lnTo>
                    <a:lnTo>
                      <a:pt x="26741" y="15883"/>
                    </a:lnTo>
                    <a:lnTo>
                      <a:pt x="26741" y="16034"/>
                    </a:lnTo>
                    <a:lnTo>
                      <a:pt x="26640" y="16185"/>
                    </a:lnTo>
                    <a:lnTo>
                      <a:pt x="26289" y="16537"/>
                    </a:lnTo>
                    <a:lnTo>
                      <a:pt x="26138" y="16587"/>
                    </a:lnTo>
                    <a:lnTo>
                      <a:pt x="26088" y="16436"/>
                    </a:lnTo>
                    <a:lnTo>
                      <a:pt x="26088" y="16185"/>
                    </a:lnTo>
                    <a:lnTo>
                      <a:pt x="26037" y="16085"/>
                    </a:lnTo>
                    <a:lnTo>
                      <a:pt x="25937" y="15984"/>
                    </a:lnTo>
                    <a:lnTo>
                      <a:pt x="25836" y="15883"/>
                    </a:lnTo>
                    <a:lnTo>
                      <a:pt x="25736" y="15733"/>
                    </a:lnTo>
                    <a:lnTo>
                      <a:pt x="25635" y="15632"/>
                    </a:lnTo>
                    <a:lnTo>
                      <a:pt x="25484" y="15582"/>
                    </a:lnTo>
                    <a:lnTo>
                      <a:pt x="25334" y="15582"/>
                    </a:lnTo>
                    <a:lnTo>
                      <a:pt x="25283" y="15532"/>
                    </a:lnTo>
                    <a:lnTo>
                      <a:pt x="25283" y="15431"/>
                    </a:lnTo>
                    <a:lnTo>
                      <a:pt x="25334" y="15381"/>
                    </a:lnTo>
                    <a:lnTo>
                      <a:pt x="25434" y="15280"/>
                    </a:lnTo>
                    <a:lnTo>
                      <a:pt x="25685" y="15180"/>
                    </a:lnTo>
                    <a:close/>
                    <a:moveTo>
                      <a:pt x="55442" y="16436"/>
                    </a:moveTo>
                    <a:lnTo>
                      <a:pt x="55492" y="16487"/>
                    </a:lnTo>
                    <a:lnTo>
                      <a:pt x="55492" y="16587"/>
                    </a:lnTo>
                    <a:lnTo>
                      <a:pt x="55442" y="16637"/>
                    </a:lnTo>
                    <a:lnTo>
                      <a:pt x="55040" y="16637"/>
                    </a:lnTo>
                    <a:lnTo>
                      <a:pt x="54989" y="16587"/>
                    </a:lnTo>
                    <a:lnTo>
                      <a:pt x="54939" y="16487"/>
                    </a:lnTo>
                    <a:lnTo>
                      <a:pt x="55040" y="16436"/>
                    </a:lnTo>
                    <a:close/>
                    <a:moveTo>
                      <a:pt x="48505" y="16688"/>
                    </a:moveTo>
                    <a:lnTo>
                      <a:pt x="48606" y="16738"/>
                    </a:lnTo>
                    <a:lnTo>
                      <a:pt x="48455" y="16788"/>
                    </a:lnTo>
                    <a:lnTo>
                      <a:pt x="48405" y="16738"/>
                    </a:lnTo>
                    <a:lnTo>
                      <a:pt x="48505" y="16688"/>
                    </a:lnTo>
                    <a:close/>
                    <a:moveTo>
                      <a:pt x="57100" y="16487"/>
                    </a:moveTo>
                    <a:lnTo>
                      <a:pt x="57151" y="16537"/>
                    </a:lnTo>
                    <a:lnTo>
                      <a:pt x="57251" y="16587"/>
                    </a:lnTo>
                    <a:lnTo>
                      <a:pt x="57151" y="16788"/>
                    </a:lnTo>
                    <a:lnTo>
                      <a:pt x="57100" y="16788"/>
                    </a:lnTo>
                    <a:lnTo>
                      <a:pt x="57000" y="16738"/>
                    </a:lnTo>
                    <a:lnTo>
                      <a:pt x="57000" y="16637"/>
                    </a:lnTo>
                    <a:lnTo>
                      <a:pt x="57050" y="16537"/>
                    </a:lnTo>
                    <a:lnTo>
                      <a:pt x="57100" y="16487"/>
                    </a:lnTo>
                    <a:close/>
                    <a:moveTo>
                      <a:pt x="49862" y="16637"/>
                    </a:moveTo>
                    <a:lnTo>
                      <a:pt x="49963" y="16688"/>
                    </a:lnTo>
                    <a:lnTo>
                      <a:pt x="50063" y="16738"/>
                    </a:lnTo>
                    <a:lnTo>
                      <a:pt x="49594" y="16805"/>
                    </a:lnTo>
                    <a:lnTo>
                      <a:pt x="49594" y="16805"/>
                    </a:lnTo>
                    <a:lnTo>
                      <a:pt x="49611" y="16788"/>
                    </a:lnTo>
                    <a:lnTo>
                      <a:pt x="49661" y="16738"/>
                    </a:lnTo>
                    <a:lnTo>
                      <a:pt x="49762" y="16637"/>
                    </a:lnTo>
                    <a:close/>
                    <a:moveTo>
                      <a:pt x="33326" y="16637"/>
                    </a:moveTo>
                    <a:lnTo>
                      <a:pt x="33426" y="16688"/>
                    </a:lnTo>
                    <a:lnTo>
                      <a:pt x="33426" y="16788"/>
                    </a:lnTo>
                    <a:lnTo>
                      <a:pt x="33326" y="16838"/>
                    </a:lnTo>
                    <a:lnTo>
                      <a:pt x="33124" y="16838"/>
                    </a:lnTo>
                    <a:lnTo>
                      <a:pt x="33074" y="16788"/>
                    </a:lnTo>
                    <a:lnTo>
                      <a:pt x="33074" y="16688"/>
                    </a:lnTo>
                    <a:lnTo>
                      <a:pt x="33124" y="16637"/>
                    </a:lnTo>
                    <a:close/>
                    <a:moveTo>
                      <a:pt x="48907" y="16034"/>
                    </a:moveTo>
                    <a:lnTo>
                      <a:pt x="49058" y="16135"/>
                    </a:lnTo>
                    <a:lnTo>
                      <a:pt x="49159" y="16235"/>
                    </a:lnTo>
                    <a:lnTo>
                      <a:pt x="49309" y="16235"/>
                    </a:lnTo>
                    <a:lnTo>
                      <a:pt x="49360" y="16286"/>
                    </a:lnTo>
                    <a:lnTo>
                      <a:pt x="49410" y="16436"/>
                    </a:lnTo>
                    <a:lnTo>
                      <a:pt x="49458" y="16824"/>
                    </a:lnTo>
                    <a:lnTo>
                      <a:pt x="49458" y="16824"/>
                    </a:lnTo>
                    <a:lnTo>
                      <a:pt x="49360" y="16838"/>
                    </a:lnTo>
                    <a:lnTo>
                      <a:pt x="49159" y="16838"/>
                    </a:lnTo>
                    <a:lnTo>
                      <a:pt x="49058" y="16788"/>
                    </a:lnTo>
                    <a:lnTo>
                      <a:pt x="49058" y="16738"/>
                    </a:lnTo>
                    <a:lnTo>
                      <a:pt x="49108" y="16637"/>
                    </a:lnTo>
                    <a:lnTo>
                      <a:pt x="49209" y="16537"/>
                    </a:lnTo>
                    <a:lnTo>
                      <a:pt x="49209" y="16487"/>
                    </a:lnTo>
                    <a:lnTo>
                      <a:pt x="49159" y="16436"/>
                    </a:lnTo>
                    <a:lnTo>
                      <a:pt x="48958" y="16436"/>
                    </a:lnTo>
                    <a:lnTo>
                      <a:pt x="48857" y="16336"/>
                    </a:lnTo>
                    <a:lnTo>
                      <a:pt x="48807" y="16185"/>
                    </a:lnTo>
                    <a:lnTo>
                      <a:pt x="48807" y="16034"/>
                    </a:lnTo>
                    <a:close/>
                    <a:moveTo>
                      <a:pt x="56045" y="16436"/>
                    </a:moveTo>
                    <a:lnTo>
                      <a:pt x="56196" y="16537"/>
                    </a:lnTo>
                    <a:lnTo>
                      <a:pt x="55844" y="16838"/>
                    </a:lnTo>
                    <a:lnTo>
                      <a:pt x="55793" y="16788"/>
                    </a:lnTo>
                    <a:lnTo>
                      <a:pt x="55793" y="16637"/>
                    </a:lnTo>
                    <a:lnTo>
                      <a:pt x="55793" y="16487"/>
                    </a:lnTo>
                    <a:lnTo>
                      <a:pt x="55894" y="16436"/>
                    </a:lnTo>
                    <a:close/>
                    <a:moveTo>
                      <a:pt x="59463" y="16235"/>
                    </a:moveTo>
                    <a:lnTo>
                      <a:pt x="59513" y="16336"/>
                    </a:lnTo>
                    <a:lnTo>
                      <a:pt x="59563" y="16436"/>
                    </a:lnTo>
                    <a:lnTo>
                      <a:pt x="59614" y="16587"/>
                    </a:lnTo>
                    <a:lnTo>
                      <a:pt x="59764" y="16738"/>
                    </a:lnTo>
                    <a:lnTo>
                      <a:pt x="59664" y="16788"/>
                    </a:lnTo>
                    <a:lnTo>
                      <a:pt x="59563" y="16838"/>
                    </a:lnTo>
                    <a:lnTo>
                      <a:pt x="59463" y="16838"/>
                    </a:lnTo>
                    <a:lnTo>
                      <a:pt x="59412" y="16788"/>
                    </a:lnTo>
                    <a:lnTo>
                      <a:pt x="59010" y="16487"/>
                    </a:lnTo>
                    <a:lnTo>
                      <a:pt x="58960" y="16436"/>
                    </a:lnTo>
                    <a:lnTo>
                      <a:pt x="58860" y="16436"/>
                    </a:lnTo>
                    <a:lnTo>
                      <a:pt x="58759" y="16386"/>
                    </a:lnTo>
                    <a:lnTo>
                      <a:pt x="58709" y="16336"/>
                    </a:lnTo>
                    <a:lnTo>
                      <a:pt x="58860" y="16235"/>
                    </a:lnTo>
                    <a:close/>
                    <a:moveTo>
                      <a:pt x="61825" y="15783"/>
                    </a:moveTo>
                    <a:lnTo>
                      <a:pt x="61976" y="15833"/>
                    </a:lnTo>
                    <a:lnTo>
                      <a:pt x="62026" y="15883"/>
                    </a:lnTo>
                    <a:lnTo>
                      <a:pt x="62076" y="16034"/>
                    </a:lnTo>
                    <a:lnTo>
                      <a:pt x="62127" y="16135"/>
                    </a:lnTo>
                    <a:lnTo>
                      <a:pt x="62177" y="16185"/>
                    </a:lnTo>
                    <a:lnTo>
                      <a:pt x="62278" y="16185"/>
                    </a:lnTo>
                    <a:lnTo>
                      <a:pt x="62378" y="16235"/>
                    </a:lnTo>
                    <a:lnTo>
                      <a:pt x="62428" y="16286"/>
                    </a:lnTo>
                    <a:lnTo>
                      <a:pt x="62479" y="16336"/>
                    </a:lnTo>
                    <a:lnTo>
                      <a:pt x="62479" y="16487"/>
                    </a:lnTo>
                    <a:lnTo>
                      <a:pt x="62479" y="16688"/>
                    </a:lnTo>
                    <a:lnTo>
                      <a:pt x="62479" y="16788"/>
                    </a:lnTo>
                    <a:lnTo>
                      <a:pt x="62378" y="16838"/>
                    </a:lnTo>
                    <a:lnTo>
                      <a:pt x="62278" y="16889"/>
                    </a:lnTo>
                    <a:lnTo>
                      <a:pt x="62177" y="16838"/>
                    </a:lnTo>
                    <a:lnTo>
                      <a:pt x="62127" y="16788"/>
                    </a:lnTo>
                    <a:lnTo>
                      <a:pt x="61976" y="16688"/>
                    </a:lnTo>
                    <a:lnTo>
                      <a:pt x="61875" y="16637"/>
                    </a:lnTo>
                    <a:lnTo>
                      <a:pt x="61725" y="16587"/>
                    </a:lnTo>
                    <a:lnTo>
                      <a:pt x="61574" y="16487"/>
                    </a:lnTo>
                    <a:lnTo>
                      <a:pt x="61524" y="16436"/>
                    </a:lnTo>
                    <a:lnTo>
                      <a:pt x="61222" y="16436"/>
                    </a:lnTo>
                    <a:lnTo>
                      <a:pt x="61071" y="16386"/>
                    </a:lnTo>
                    <a:lnTo>
                      <a:pt x="61021" y="16235"/>
                    </a:lnTo>
                    <a:lnTo>
                      <a:pt x="61021" y="16034"/>
                    </a:lnTo>
                    <a:lnTo>
                      <a:pt x="61021" y="15883"/>
                    </a:lnTo>
                    <a:lnTo>
                      <a:pt x="61121" y="15833"/>
                    </a:lnTo>
                    <a:lnTo>
                      <a:pt x="61323" y="15783"/>
                    </a:lnTo>
                    <a:close/>
                    <a:moveTo>
                      <a:pt x="50566" y="16637"/>
                    </a:moveTo>
                    <a:lnTo>
                      <a:pt x="50817" y="16688"/>
                    </a:lnTo>
                    <a:lnTo>
                      <a:pt x="50918" y="16738"/>
                    </a:lnTo>
                    <a:lnTo>
                      <a:pt x="50868" y="16838"/>
                    </a:lnTo>
                    <a:lnTo>
                      <a:pt x="50717" y="16939"/>
                    </a:lnTo>
                    <a:lnTo>
                      <a:pt x="50616" y="16989"/>
                    </a:lnTo>
                    <a:lnTo>
                      <a:pt x="50466" y="16939"/>
                    </a:lnTo>
                    <a:lnTo>
                      <a:pt x="50365" y="16788"/>
                    </a:lnTo>
                    <a:lnTo>
                      <a:pt x="50315" y="16738"/>
                    </a:lnTo>
                    <a:lnTo>
                      <a:pt x="50365" y="16688"/>
                    </a:lnTo>
                    <a:lnTo>
                      <a:pt x="50566" y="16637"/>
                    </a:lnTo>
                    <a:close/>
                    <a:moveTo>
                      <a:pt x="27998" y="16185"/>
                    </a:moveTo>
                    <a:lnTo>
                      <a:pt x="28098" y="16286"/>
                    </a:lnTo>
                    <a:lnTo>
                      <a:pt x="28199" y="16336"/>
                    </a:lnTo>
                    <a:lnTo>
                      <a:pt x="28148" y="16487"/>
                    </a:lnTo>
                    <a:lnTo>
                      <a:pt x="28098" y="16688"/>
                    </a:lnTo>
                    <a:lnTo>
                      <a:pt x="27947" y="16838"/>
                    </a:lnTo>
                    <a:lnTo>
                      <a:pt x="27897" y="17040"/>
                    </a:lnTo>
                    <a:lnTo>
                      <a:pt x="27797" y="16939"/>
                    </a:lnTo>
                    <a:lnTo>
                      <a:pt x="27696" y="16889"/>
                    </a:lnTo>
                    <a:lnTo>
                      <a:pt x="27646" y="16788"/>
                    </a:lnTo>
                    <a:lnTo>
                      <a:pt x="27746" y="16537"/>
                    </a:lnTo>
                    <a:lnTo>
                      <a:pt x="27746" y="16436"/>
                    </a:lnTo>
                    <a:lnTo>
                      <a:pt x="27797" y="16336"/>
                    </a:lnTo>
                    <a:lnTo>
                      <a:pt x="27897" y="16235"/>
                    </a:lnTo>
                    <a:lnTo>
                      <a:pt x="27998" y="16185"/>
                    </a:lnTo>
                    <a:close/>
                    <a:moveTo>
                      <a:pt x="53612" y="16859"/>
                    </a:moveTo>
                    <a:lnTo>
                      <a:pt x="53431" y="17040"/>
                    </a:lnTo>
                    <a:lnTo>
                      <a:pt x="53513" y="17040"/>
                    </a:lnTo>
                    <a:lnTo>
                      <a:pt x="53612" y="16859"/>
                    </a:lnTo>
                    <a:close/>
                    <a:moveTo>
                      <a:pt x="36341" y="16889"/>
                    </a:moveTo>
                    <a:lnTo>
                      <a:pt x="36392" y="16939"/>
                    </a:lnTo>
                    <a:lnTo>
                      <a:pt x="36392" y="17040"/>
                    </a:lnTo>
                    <a:lnTo>
                      <a:pt x="36392" y="17140"/>
                    </a:lnTo>
                    <a:lnTo>
                      <a:pt x="36341" y="17241"/>
                    </a:lnTo>
                    <a:lnTo>
                      <a:pt x="36241" y="17241"/>
                    </a:lnTo>
                    <a:lnTo>
                      <a:pt x="36191" y="17190"/>
                    </a:lnTo>
                    <a:lnTo>
                      <a:pt x="36191" y="17090"/>
                    </a:lnTo>
                    <a:lnTo>
                      <a:pt x="36191" y="16989"/>
                    </a:lnTo>
                    <a:lnTo>
                      <a:pt x="36241" y="16889"/>
                    </a:lnTo>
                    <a:close/>
                    <a:moveTo>
                      <a:pt x="44987" y="15632"/>
                    </a:moveTo>
                    <a:lnTo>
                      <a:pt x="44987" y="15682"/>
                    </a:lnTo>
                    <a:lnTo>
                      <a:pt x="45037" y="15833"/>
                    </a:lnTo>
                    <a:lnTo>
                      <a:pt x="45087" y="15934"/>
                    </a:lnTo>
                    <a:lnTo>
                      <a:pt x="45188" y="16085"/>
                    </a:lnTo>
                    <a:lnTo>
                      <a:pt x="45288" y="16185"/>
                    </a:lnTo>
                    <a:lnTo>
                      <a:pt x="45288" y="16286"/>
                    </a:lnTo>
                    <a:lnTo>
                      <a:pt x="45288" y="16386"/>
                    </a:lnTo>
                    <a:lnTo>
                      <a:pt x="45238" y="16487"/>
                    </a:lnTo>
                    <a:lnTo>
                      <a:pt x="45238" y="16688"/>
                    </a:lnTo>
                    <a:lnTo>
                      <a:pt x="45188" y="16788"/>
                    </a:lnTo>
                    <a:lnTo>
                      <a:pt x="45087" y="16838"/>
                    </a:lnTo>
                    <a:lnTo>
                      <a:pt x="44936" y="16838"/>
                    </a:lnTo>
                    <a:lnTo>
                      <a:pt x="44886" y="16939"/>
                    </a:lnTo>
                    <a:lnTo>
                      <a:pt x="44836" y="17090"/>
                    </a:lnTo>
                    <a:lnTo>
                      <a:pt x="44786" y="17190"/>
                    </a:lnTo>
                    <a:lnTo>
                      <a:pt x="44735" y="17241"/>
                    </a:lnTo>
                    <a:lnTo>
                      <a:pt x="44585" y="17140"/>
                    </a:lnTo>
                    <a:lnTo>
                      <a:pt x="44384" y="17040"/>
                    </a:lnTo>
                    <a:lnTo>
                      <a:pt x="43881" y="17040"/>
                    </a:lnTo>
                    <a:lnTo>
                      <a:pt x="43831" y="16989"/>
                    </a:lnTo>
                    <a:lnTo>
                      <a:pt x="43780" y="16939"/>
                    </a:lnTo>
                    <a:lnTo>
                      <a:pt x="43881" y="16838"/>
                    </a:lnTo>
                    <a:lnTo>
                      <a:pt x="44032" y="16889"/>
                    </a:lnTo>
                    <a:lnTo>
                      <a:pt x="44132" y="16838"/>
                    </a:lnTo>
                    <a:lnTo>
                      <a:pt x="44384" y="16738"/>
                    </a:lnTo>
                    <a:lnTo>
                      <a:pt x="44534" y="16587"/>
                    </a:lnTo>
                    <a:lnTo>
                      <a:pt x="44735" y="16386"/>
                    </a:lnTo>
                    <a:lnTo>
                      <a:pt x="44786" y="16336"/>
                    </a:lnTo>
                    <a:lnTo>
                      <a:pt x="44585" y="16235"/>
                    </a:lnTo>
                    <a:lnTo>
                      <a:pt x="44434" y="16135"/>
                    </a:lnTo>
                    <a:lnTo>
                      <a:pt x="44384" y="16034"/>
                    </a:lnTo>
                    <a:lnTo>
                      <a:pt x="44434" y="15883"/>
                    </a:lnTo>
                    <a:lnTo>
                      <a:pt x="44534" y="15783"/>
                    </a:lnTo>
                    <a:lnTo>
                      <a:pt x="44685" y="15733"/>
                    </a:lnTo>
                    <a:lnTo>
                      <a:pt x="44786" y="15682"/>
                    </a:lnTo>
                    <a:lnTo>
                      <a:pt x="44886" y="15632"/>
                    </a:lnTo>
                    <a:close/>
                    <a:moveTo>
                      <a:pt x="26892" y="17040"/>
                    </a:moveTo>
                    <a:lnTo>
                      <a:pt x="27093" y="17140"/>
                    </a:lnTo>
                    <a:lnTo>
                      <a:pt x="27093" y="17190"/>
                    </a:lnTo>
                    <a:lnTo>
                      <a:pt x="26992" y="17241"/>
                    </a:lnTo>
                    <a:lnTo>
                      <a:pt x="26892" y="17291"/>
                    </a:lnTo>
                    <a:lnTo>
                      <a:pt x="26791" y="17241"/>
                    </a:lnTo>
                    <a:lnTo>
                      <a:pt x="26741" y="17190"/>
                    </a:lnTo>
                    <a:lnTo>
                      <a:pt x="26791" y="17140"/>
                    </a:lnTo>
                    <a:lnTo>
                      <a:pt x="26892" y="17040"/>
                    </a:lnTo>
                    <a:close/>
                    <a:moveTo>
                      <a:pt x="47651" y="16838"/>
                    </a:moveTo>
                    <a:lnTo>
                      <a:pt x="47751" y="16939"/>
                    </a:lnTo>
                    <a:lnTo>
                      <a:pt x="47751" y="17040"/>
                    </a:lnTo>
                    <a:lnTo>
                      <a:pt x="47751" y="17140"/>
                    </a:lnTo>
                    <a:lnTo>
                      <a:pt x="47651" y="17291"/>
                    </a:lnTo>
                    <a:lnTo>
                      <a:pt x="47500" y="17391"/>
                    </a:lnTo>
                    <a:lnTo>
                      <a:pt x="47450" y="17492"/>
                    </a:lnTo>
                    <a:lnTo>
                      <a:pt x="47249" y="17241"/>
                    </a:lnTo>
                    <a:lnTo>
                      <a:pt x="47148" y="17190"/>
                    </a:lnTo>
                    <a:lnTo>
                      <a:pt x="47148" y="17140"/>
                    </a:lnTo>
                    <a:lnTo>
                      <a:pt x="47249" y="17040"/>
                    </a:lnTo>
                    <a:lnTo>
                      <a:pt x="47399" y="16939"/>
                    </a:lnTo>
                    <a:lnTo>
                      <a:pt x="47550" y="16838"/>
                    </a:lnTo>
                    <a:close/>
                    <a:moveTo>
                      <a:pt x="48907" y="17291"/>
                    </a:moveTo>
                    <a:lnTo>
                      <a:pt x="49008" y="17391"/>
                    </a:lnTo>
                    <a:lnTo>
                      <a:pt x="48907" y="17492"/>
                    </a:lnTo>
                    <a:lnTo>
                      <a:pt x="48857" y="17341"/>
                    </a:lnTo>
                    <a:lnTo>
                      <a:pt x="48907" y="17291"/>
                    </a:lnTo>
                    <a:close/>
                    <a:moveTo>
                      <a:pt x="51119" y="17040"/>
                    </a:moveTo>
                    <a:lnTo>
                      <a:pt x="51219" y="17090"/>
                    </a:lnTo>
                    <a:lnTo>
                      <a:pt x="51270" y="17140"/>
                    </a:lnTo>
                    <a:lnTo>
                      <a:pt x="51320" y="17241"/>
                    </a:lnTo>
                    <a:lnTo>
                      <a:pt x="51320" y="17391"/>
                    </a:lnTo>
                    <a:lnTo>
                      <a:pt x="51219" y="17442"/>
                    </a:lnTo>
                    <a:lnTo>
                      <a:pt x="51119" y="17492"/>
                    </a:lnTo>
                    <a:lnTo>
                      <a:pt x="51018" y="17442"/>
                    </a:lnTo>
                    <a:lnTo>
                      <a:pt x="50968" y="17391"/>
                    </a:lnTo>
                    <a:lnTo>
                      <a:pt x="50918" y="17341"/>
                    </a:lnTo>
                    <a:lnTo>
                      <a:pt x="50918" y="17241"/>
                    </a:lnTo>
                    <a:lnTo>
                      <a:pt x="50968" y="17090"/>
                    </a:lnTo>
                    <a:lnTo>
                      <a:pt x="51018" y="17040"/>
                    </a:lnTo>
                    <a:close/>
                    <a:moveTo>
                      <a:pt x="53733" y="16637"/>
                    </a:moveTo>
                    <a:lnTo>
                      <a:pt x="53612" y="16859"/>
                    </a:lnTo>
                    <a:lnTo>
                      <a:pt x="53612" y="16859"/>
                    </a:lnTo>
                    <a:lnTo>
                      <a:pt x="53632" y="16838"/>
                    </a:lnTo>
                    <a:lnTo>
                      <a:pt x="53783" y="16788"/>
                    </a:lnTo>
                    <a:lnTo>
                      <a:pt x="53833" y="16788"/>
                    </a:lnTo>
                    <a:lnTo>
                      <a:pt x="53833" y="16838"/>
                    </a:lnTo>
                    <a:lnTo>
                      <a:pt x="53833" y="16939"/>
                    </a:lnTo>
                    <a:lnTo>
                      <a:pt x="53783" y="16989"/>
                    </a:lnTo>
                    <a:lnTo>
                      <a:pt x="53682" y="17040"/>
                    </a:lnTo>
                    <a:lnTo>
                      <a:pt x="53513" y="17040"/>
                    </a:lnTo>
                    <a:lnTo>
                      <a:pt x="53431" y="17190"/>
                    </a:lnTo>
                    <a:lnTo>
                      <a:pt x="53331" y="17241"/>
                    </a:lnTo>
                    <a:lnTo>
                      <a:pt x="53230" y="17291"/>
                    </a:lnTo>
                    <a:lnTo>
                      <a:pt x="53180" y="17391"/>
                    </a:lnTo>
                    <a:lnTo>
                      <a:pt x="53079" y="17442"/>
                    </a:lnTo>
                    <a:lnTo>
                      <a:pt x="52979" y="17492"/>
                    </a:lnTo>
                    <a:lnTo>
                      <a:pt x="52878" y="17442"/>
                    </a:lnTo>
                    <a:lnTo>
                      <a:pt x="52828" y="17391"/>
                    </a:lnTo>
                    <a:lnTo>
                      <a:pt x="52878" y="17341"/>
                    </a:lnTo>
                    <a:lnTo>
                      <a:pt x="52928" y="17291"/>
                    </a:lnTo>
                    <a:lnTo>
                      <a:pt x="53230" y="17291"/>
                    </a:lnTo>
                    <a:lnTo>
                      <a:pt x="53230" y="17190"/>
                    </a:lnTo>
                    <a:lnTo>
                      <a:pt x="53280" y="17140"/>
                    </a:lnTo>
                    <a:lnTo>
                      <a:pt x="53331" y="17090"/>
                    </a:lnTo>
                    <a:lnTo>
                      <a:pt x="53431" y="17040"/>
                    </a:lnTo>
                    <a:lnTo>
                      <a:pt x="53431" y="16989"/>
                    </a:lnTo>
                    <a:lnTo>
                      <a:pt x="53431" y="16838"/>
                    </a:lnTo>
                    <a:lnTo>
                      <a:pt x="53431" y="16738"/>
                    </a:lnTo>
                    <a:lnTo>
                      <a:pt x="53481" y="16688"/>
                    </a:lnTo>
                    <a:lnTo>
                      <a:pt x="53582" y="16637"/>
                    </a:lnTo>
                    <a:close/>
                    <a:moveTo>
                      <a:pt x="24730" y="16436"/>
                    </a:moveTo>
                    <a:lnTo>
                      <a:pt x="24831" y="16537"/>
                    </a:lnTo>
                    <a:lnTo>
                      <a:pt x="24982" y="16688"/>
                    </a:lnTo>
                    <a:lnTo>
                      <a:pt x="25032" y="16788"/>
                    </a:lnTo>
                    <a:lnTo>
                      <a:pt x="25032" y="16889"/>
                    </a:lnTo>
                    <a:lnTo>
                      <a:pt x="25082" y="16939"/>
                    </a:lnTo>
                    <a:lnTo>
                      <a:pt x="25133" y="17040"/>
                    </a:lnTo>
                    <a:lnTo>
                      <a:pt x="25283" y="17190"/>
                    </a:lnTo>
                    <a:lnTo>
                      <a:pt x="25334" y="17241"/>
                    </a:lnTo>
                    <a:lnTo>
                      <a:pt x="25434" y="17291"/>
                    </a:lnTo>
                    <a:lnTo>
                      <a:pt x="25635" y="17190"/>
                    </a:lnTo>
                    <a:lnTo>
                      <a:pt x="25736" y="17090"/>
                    </a:lnTo>
                    <a:lnTo>
                      <a:pt x="25786" y="17090"/>
                    </a:lnTo>
                    <a:lnTo>
                      <a:pt x="25836" y="17140"/>
                    </a:lnTo>
                    <a:lnTo>
                      <a:pt x="25886" y="17291"/>
                    </a:lnTo>
                    <a:lnTo>
                      <a:pt x="25786" y="17442"/>
                    </a:lnTo>
                    <a:lnTo>
                      <a:pt x="25635" y="17592"/>
                    </a:lnTo>
                    <a:lnTo>
                      <a:pt x="25535" y="17693"/>
                    </a:lnTo>
                    <a:lnTo>
                      <a:pt x="24379" y="17693"/>
                    </a:lnTo>
                    <a:lnTo>
                      <a:pt x="24379" y="17643"/>
                    </a:lnTo>
                    <a:lnTo>
                      <a:pt x="23223" y="17643"/>
                    </a:lnTo>
                    <a:lnTo>
                      <a:pt x="23122" y="17592"/>
                    </a:lnTo>
                    <a:lnTo>
                      <a:pt x="23223" y="17492"/>
                    </a:lnTo>
                    <a:lnTo>
                      <a:pt x="23373" y="17341"/>
                    </a:lnTo>
                    <a:lnTo>
                      <a:pt x="23474" y="17291"/>
                    </a:lnTo>
                    <a:lnTo>
                      <a:pt x="23524" y="17291"/>
                    </a:lnTo>
                    <a:lnTo>
                      <a:pt x="23826" y="17241"/>
                    </a:lnTo>
                    <a:lnTo>
                      <a:pt x="24027" y="17140"/>
                    </a:lnTo>
                    <a:lnTo>
                      <a:pt x="24178" y="16989"/>
                    </a:lnTo>
                    <a:lnTo>
                      <a:pt x="24228" y="16688"/>
                    </a:lnTo>
                    <a:lnTo>
                      <a:pt x="24278" y="16688"/>
                    </a:lnTo>
                    <a:lnTo>
                      <a:pt x="24379" y="16637"/>
                    </a:lnTo>
                    <a:lnTo>
                      <a:pt x="24529" y="16487"/>
                    </a:lnTo>
                    <a:lnTo>
                      <a:pt x="24630" y="16436"/>
                    </a:lnTo>
                    <a:close/>
                    <a:moveTo>
                      <a:pt x="50365" y="17492"/>
                    </a:moveTo>
                    <a:lnTo>
                      <a:pt x="50466" y="17542"/>
                    </a:lnTo>
                    <a:lnTo>
                      <a:pt x="50365" y="17693"/>
                    </a:lnTo>
                    <a:lnTo>
                      <a:pt x="50315" y="17643"/>
                    </a:lnTo>
                    <a:lnTo>
                      <a:pt x="50365" y="17492"/>
                    </a:lnTo>
                    <a:close/>
                    <a:moveTo>
                      <a:pt x="49524" y="16857"/>
                    </a:moveTo>
                    <a:lnTo>
                      <a:pt x="49812" y="16939"/>
                    </a:lnTo>
                    <a:lnTo>
                      <a:pt x="49963" y="16989"/>
                    </a:lnTo>
                    <a:lnTo>
                      <a:pt x="49963" y="17090"/>
                    </a:lnTo>
                    <a:lnTo>
                      <a:pt x="49862" y="17140"/>
                    </a:lnTo>
                    <a:lnTo>
                      <a:pt x="49762" y="17241"/>
                    </a:lnTo>
                    <a:lnTo>
                      <a:pt x="49661" y="17391"/>
                    </a:lnTo>
                    <a:lnTo>
                      <a:pt x="49661" y="17492"/>
                    </a:lnTo>
                    <a:lnTo>
                      <a:pt x="49661" y="17643"/>
                    </a:lnTo>
                    <a:lnTo>
                      <a:pt x="49611" y="17793"/>
                    </a:lnTo>
                    <a:lnTo>
                      <a:pt x="49611" y="17844"/>
                    </a:lnTo>
                    <a:lnTo>
                      <a:pt x="49511" y="17844"/>
                    </a:lnTo>
                    <a:lnTo>
                      <a:pt x="49410" y="17793"/>
                    </a:lnTo>
                    <a:lnTo>
                      <a:pt x="49309" y="17643"/>
                    </a:lnTo>
                    <a:lnTo>
                      <a:pt x="49259" y="17592"/>
                    </a:lnTo>
                    <a:lnTo>
                      <a:pt x="49309" y="17492"/>
                    </a:lnTo>
                    <a:lnTo>
                      <a:pt x="49410" y="17442"/>
                    </a:lnTo>
                    <a:lnTo>
                      <a:pt x="49410" y="17291"/>
                    </a:lnTo>
                    <a:lnTo>
                      <a:pt x="49460" y="17040"/>
                    </a:lnTo>
                    <a:lnTo>
                      <a:pt x="49410" y="16939"/>
                    </a:lnTo>
                    <a:lnTo>
                      <a:pt x="49460" y="16889"/>
                    </a:lnTo>
                    <a:lnTo>
                      <a:pt x="49524" y="16857"/>
                    </a:lnTo>
                    <a:close/>
                    <a:moveTo>
                      <a:pt x="33326" y="17693"/>
                    </a:moveTo>
                    <a:lnTo>
                      <a:pt x="33426" y="17844"/>
                    </a:lnTo>
                    <a:lnTo>
                      <a:pt x="33326" y="17894"/>
                    </a:lnTo>
                    <a:lnTo>
                      <a:pt x="33275" y="17743"/>
                    </a:lnTo>
                    <a:lnTo>
                      <a:pt x="33326" y="17693"/>
                    </a:lnTo>
                    <a:close/>
                    <a:moveTo>
                      <a:pt x="38553" y="17743"/>
                    </a:moveTo>
                    <a:lnTo>
                      <a:pt x="38704" y="17793"/>
                    </a:lnTo>
                    <a:lnTo>
                      <a:pt x="38654" y="17894"/>
                    </a:lnTo>
                    <a:lnTo>
                      <a:pt x="38503" y="17793"/>
                    </a:lnTo>
                    <a:lnTo>
                      <a:pt x="38553" y="17743"/>
                    </a:lnTo>
                    <a:close/>
                    <a:moveTo>
                      <a:pt x="45389" y="17442"/>
                    </a:moveTo>
                    <a:lnTo>
                      <a:pt x="45540" y="17492"/>
                    </a:lnTo>
                    <a:lnTo>
                      <a:pt x="45640" y="17592"/>
                    </a:lnTo>
                    <a:lnTo>
                      <a:pt x="45640" y="17643"/>
                    </a:lnTo>
                    <a:lnTo>
                      <a:pt x="45590" y="17693"/>
                    </a:lnTo>
                    <a:lnTo>
                      <a:pt x="45439" y="17793"/>
                    </a:lnTo>
                    <a:lnTo>
                      <a:pt x="45238" y="17894"/>
                    </a:lnTo>
                    <a:lnTo>
                      <a:pt x="45087" y="17844"/>
                    </a:lnTo>
                    <a:lnTo>
                      <a:pt x="45037" y="17793"/>
                    </a:lnTo>
                    <a:lnTo>
                      <a:pt x="45037" y="17693"/>
                    </a:lnTo>
                    <a:lnTo>
                      <a:pt x="45037" y="17592"/>
                    </a:lnTo>
                    <a:lnTo>
                      <a:pt x="45087" y="17542"/>
                    </a:lnTo>
                    <a:lnTo>
                      <a:pt x="45238" y="17492"/>
                    </a:lnTo>
                    <a:lnTo>
                      <a:pt x="45389" y="17442"/>
                    </a:lnTo>
                    <a:close/>
                    <a:moveTo>
                      <a:pt x="31013" y="17894"/>
                    </a:moveTo>
                    <a:lnTo>
                      <a:pt x="31114" y="18045"/>
                    </a:lnTo>
                    <a:lnTo>
                      <a:pt x="31013" y="18095"/>
                    </a:lnTo>
                    <a:lnTo>
                      <a:pt x="30963" y="17944"/>
                    </a:lnTo>
                    <a:lnTo>
                      <a:pt x="31013" y="17894"/>
                    </a:lnTo>
                    <a:close/>
                    <a:moveTo>
                      <a:pt x="36090" y="17492"/>
                    </a:moveTo>
                    <a:lnTo>
                      <a:pt x="36241" y="17643"/>
                    </a:lnTo>
                    <a:lnTo>
                      <a:pt x="36492" y="17542"/>
                    </a:lnTo>
                    <a:lnTo>
                      <a:pt x="36593" y="17542"/>
                    </a:lnTo>
                    <a:lnTo>
                      <a:pt x="36693" y="17693"/>
                    </a:lnTo>
                    <a:lnTo>
                      <a:pt x="36743" y="17743"/>
                    </a:lnTo>
                    <a:lnTo>
                      <a:pt x="36693" y="17894"/>
                    </a:lnTo>
                    <a:lnTo>
                      <a:pt x="36593" y="17844"/>
                    </a:lnTo>
                    <a:lnTo>
                      <a:pt x="36442" y="17894"/>
                    </a:lnTo>
                    <a:lnTo>
                      <a:pt x="36241" y="17995"/>
                    </a:lnTo>
                    <a:lnTo>
                      <a:pt x="35990" y="18095"/>
                    </a:lnTo>
                    <a:lnTo>
                      <a:pt x="35889" y="18145"/>
                    </a:lnTo>
                    <a:lnTo>
                      <a:pt x="35738" y="18095"/>
                    </a:lnTo>
                    <a:lnTo>
                      <a:pt x="35437" y="18095"/>
                    </a:lnTo>
                    <a:lnTo>
                      <a:pt x="35386" y="17995"/>
                    </a:lnTo>
                    <a:lnTo>
                      <a:pt x="35336" y="17844"/>
                    </a:lnTo>
                    <a:lnTo>
                      <a:pt x="35336" y="17643"/>
                    </a:lnTo>
                    <a:lnTo>
                      <a:pt x="35386" y="17542"/>
                    </a:lnTo>
                    <a:lnTo>
                      <a:pt x="35437" y="17492"/>
                    </a:lnTo>
                    <a:close/>
                    <a:moveTo>
                      <a:pt x="34632" y="18145"/>
                    </a:moveTo>
                    <a:lnTo>
                      <a:pt x="34733" y="18196"/>
                    </a:lnTo>
                    <a:lnTo>
                      <a:pt x="34582" y="18296"/>
                    </a:lnTo>
                    <a:lnTo>
                      <a:pt x="34482" y="18196"/>
                    </a:lnTo>
                    <a:lnTo>
                      <a:pt x="34632" y="18145"/>
                    </a:lnTo>
                    <a:close/>
                    <a:moveTo>
                      <a:pt x="44936" y="18145"/>
                    </a:moveTo>
                    <a:lnTo>
                      <a:pt x="45037" y="18196"/>
                    </a:lnTo>
                    <a:lnTo>
                      <a:pt x="44886" y="18296"/>
                    </a:lnTo>
                    <a:lnTo>
                      <a:pt x="44786" y="18196"/>
                    </a:lnTo>
                    <a:lnTo>
                      <a:pt x="44936" y="18145"/>
                    </a:lnTo>
                    <a:close/>
                    <a:moveTo>
                      <a:pt x="47048" y="17944"/>
                    </a:moveTo>
                    <a:lnTo>
                      <a:pt x="47148" y="18145"/>
                    </a:lnTo>
                    <a:lnTo>
                      <a:pt x="47048" y="18246"/>
                    </a:lnTo>
                    <a:lnTo>
                      <a:pt x="46997" y="18296"/>
                    </a:lnTo>
                    <a:lnTo>
                      <a:pt x="46947" y="18196"/>
                    </a:lnTo>
                    <a:lnTo>
                      <a:pt x="46897" y="18145"/>
                    </a:lnTo>
                    <a:lnTo>
                      <a:pt x="46947" y="18045"/>
                    </a:lnTo>
                    <a:lnTo>
                      <a:pt x="46997" y="17944"/>
                    </a:lnTo>
                    <a:close/>
                    <a:moveTo>
                      <a:pt x="46394" y="18095"/>
                    </a:moveTo>
                    <a:lnTo>
                      <a:pt x="46545" y="18145"/>
                    </a:lnTo>
                    <a:lnTo>
                      <a:pt x="46645" y="18196"/>
                    </a:lnTo>
                    <a:lnTo>
                      <a:pt x="46645" y="18246"/>
                    </a:lnTo>
                    <a:lnTo>
                      <a:pt x="46394" y="18346"/>
                    </a:lnTo>
                    <a:lnTo>
                      <a:pt x="46093" y="18246"/>
                    </a:lnTo>
                    <a:lnTo>
                      <a:pt x="46093" y="18196"/>
                    </a:lnTo>
                    <a:lnTo>
                      <a:pt x="46243" y="18145"/>
                    </a:lnTo>
                    <a:lnTo>
                      <a:pt x="46394" y="18095"/>
                    </a:lnTo>
                    <a:close/>
                    <a:moveTo>
                      <a:pt x="57905" y="17241"/>
                    </a:moveTo>
                    <a:lnTo>
                      <a:pt x="57955" y="17291"/>
                    </a:lnTo>
                    <a:lnTo>
                      <a:pt x="58256" y="17592"/>
                    </a:lnTo>
                    <a:lnTo>
                      <a:pt x="58307" y="17643"/>
                    </a:lnTo>
                    <a:lnTo>
                      <a:pt x="58407" y="17643"/>
                    </a:lnTo>
                    <a:lnTo>
                      <a:pt x="58508" y="17592"/>
                    </a:lnTo>
                    <a:lnTo>
                      <a:pt x="58608" y="17492"/>
                    </a:lnTo>
                    <a:lnTo>
                      <a:pt x="58809" y="17492"/>
                    </a:lnTo>
                    <a:lnTo>
                      <a:pt x="58910" y="17592"/>
                    </a:lnTo>
                    <a:lnTo>
                      <a:pt x="59111" y="17693"/>
                    </a:lnTo>
                    <a:lnTo>
                      <a:pt x="59211" y="17693"/>
                    </a:lnTo>
                    <a:lnTo>
                      <a:pt x="59262" y="17592"/>
                    </a:lnTo>
                    <a:lnTo>
                      <a:pt x="59362" y="17542"/>
                    </a:lnTo>
                    <a:lnTo>
                      <a:pt x="59614" y="17492"/>
                    </a:lnTo>
                    <a:lnTo>
                      <a:pt x="59815" y="17442"/>
                    </a:lnTo>
                    <a:lnTo>
                      <a:pt x="59915" y="17442"/>
                    </a:lnTo>
                    <a:lnTo>
                      <a:pt x="60016" y="17341"/>
                    </a:lnTo>
                    <a:lnTo>
                      <a:pt x="60116" y="17291"/>
                    </a:lnTo>
                    <a:lnTo>
                      <a:pt x="60267" y="17291"/>
                    </a:lnTo>
                    <a:lnTo>
                      <a:pt x="60770" y="17442"/>
                    </a:lnTo>
                    <a:lnTo>
                      <a:pt x="61172" y="17492"/>
                    </a:lnTo>
                    <a:lnTo>
                      <a:pt x="61524" y="17442"/>
                    </a:lnTo>
                    <a:lnTo>
                      <a:pt x="61926" y="17291"/>
                    </a:lnTo>
                    <a:lnTo>
                      <a:pt x="62177" y="17291"/>
                    </a:lnTo>
                    <a:lnTo>
                      <a:pt x="62328" y="17391"/>
                    </a:lnTo>
                    <a:lnTo>
                      <a:pt x="62529" y="17492"/>
                    </a:lnTo>
                    <a:lnTo>
                      <a:pt x="62830" y="17542"/>
                    </a:lnTo>
                    <a:lnTo>
                      <a:pt x="63132" y="17492"/>
                    </a:lnTo>
                    <a:lnTo>
                      <a:pt x="63484" y="17442"/>
                    </a:lnTo>
                    <a:lnTo>
                      <a:pt x="63836" y="17341"/>
                    </a:lnTo>
                    <a:lnTo>
                      <a:pt x="64137" y="17291"/>
                    </a:lnTo>
                    <a:lnTo>
                      <a:pt x="64489" y="17341"/>
                    </a:lnTo>
                    <a:lnTo>
                      <a:pt x="65092" y="17442"/>
                    </a:lnTo>
                    <a:lnTo>
                      <a:pt x="65494" y="17492"/>
                    </a:lnTo>
                    <a:lnTo>
                      <a:pt x="65947" y="17492"/>
                    </a:lnTo>
                    <a:lnTo>
                      <a:pt x="65997" y="17542"/>
                    </a:lnTo>
                    <a:lnTo>
                      <a:pt x="66047" y="17592"/>
                    </a:lnTo>
                    <a:lnTo>
                      <a:pt x="65947" y="17693"/>
                    </a:lnTo>
                    <a:lnTo>
                      <a:pt x="64087" y="17693"/>
                    </a:lnTo>
                    <a:lnTo>
                      <a:pt x="63836" y="17743"/>
                    </a:lnTo>
                    <a:lnTo>
                      <a:pt x="63735" y="17793"/>
                    </a:lnTo>
                    <a:lnTo>
                      <a:pt x="63635" y="17894"/>
                    </a:lnTo>
                    <a:lnTo>
                      <a:pt x="63534" y="17944"/>
                    </a:lnTo>
                    <a:lnTo>
                      <a:pt x="63434" y="17944"/>
                    </a:lnTo>
                    <a:lnTo>
                      <a:pt x="63182" y="17894"/>
                    </a:lnTo>
                    <a:lnTo>
                      <a:pt x="63031" y="17894"/>
                    </a:lnTo>
                    <a:lnTo>
                      <a:pt x="62881" y="17743"/>
                    </a:lnTo>
                    <a:lnTo>
                      <a:pt x="62780" y="17693"/>
                    </a:lnTo>
                    <a:lnTo>
                      <a:pt x="62730" y="17793"/>
                    </a:lnTo>
                    <a:lnTo>
                      <a:pt x="62629" y="17894"/>
                    </a:lnTo>
                    <a:lnTo>
                      <a:pt x="62378" y="17894"/>
                    </a:lnTo>
                    <a:lnTo>
                      <a:pt x="62278" y="17793"/>
                    </a:lnTo>
                    <a:lnTo>
                      <a:pt x="62127" y="17693"/>
                    </a:lnTo>
                    <a:lnTo>
                      <a:pt x="62026" y="17693"/>
                    </a:lnTo>
                    <a:lnTo>
                      <a:pt x="61875" y="17793"/>
                    </a:lnTo>
                    <a:lnTo>
                      <a:pt x="61775" y="17844"/>
                    </a:lnTo>
                    <a:lnTo>
                      <a:pt x="61473" y="17894"/>
                    </a:lnTo>
                    <a:lnTo>
                      <a:pt x="60920" y="17894"/>
                    </a:lnTo>
                    <a:lnTo>
                      <a:pt x="60669" y="17944"/>
                    </a:lnTo>
                    <a:lnTo>
                      <a:pt x="60468" y="18095"/>
                    </a:lnTo>
                    <a:lnTo>
                      <a:pt x="60367" y="18145"/>
                    </a:lnTo>
                    <a:lnTo>
                      <a:pt x="60317" y="18095"/>
                    </a:lnTo>
                    <a:lnTo>
                      <a:pt x="60217" y="17995"/>
                    </a:lnTo>
                    <a:lnTo>
                      <a:pt x="60116" y="17944"/>
                    </a:lnTo>
                    <a:lnTo>
                      <a:pt x="59865" y="17894"/>
                    </a:lnTo>
                    <a:lnTo>
                      <a:pt x="59262" y="17894"/>
                    </a:lnTo>
                    <a:lnTo>
                      <a:pt x="59111" y="17995"/>
                    </a:lnTo>
                    <a:lnTo>
                      <a:pt x="58960" y="18095"/>
                    </a:lnTo>
                    <a:lnTo>
                      <a:pt x="58860" y="18145"/>
                    </a:lnTo>
                    <a:lnTo>
                      <a:pt x="58759" y="18145"/>
                    </a:lnTo>
                    <a:lnTo>
                      <a:pt x="58659" y="18095"/>
                    </a:lnTo>
                    <a:lnTo>
                      <a:pt x="57402" y="18095"/>
                    </a:lnTo>
                    <a:lnTo>
                      <a:pt x="57201" y="18196"/>
                    </a:lnTo>
                    <a:lnTo>
                      <a:pt x="57000" y="18296"/>
                    </a:lnTo>
                    <a:lnTo>
                      <a:pt x="56749" y="18346"/>
                    </a:lnTo>
                    <a:lnTo>
                      <a:pt x="56447" y="18296"/>
                    </a:lnTo>
                    <a:lnTo>
                      <a:pt x="56246" y="18296"/>
                    </a:lnTo>
                    <a:lnTo>
                      <a:pt x="56196" y="18246"/>
                    </a:lnTo>
                    <a:lnTo>
                      <a:pt x="56196" y="18145"/>
                    </a:lnTo>
                    <a:lnTo>
                      <a:pt x="56196" y="18045"/>
                    </a:lnTo>
                    <a:lnTo>
                      <a:pt x="56246" y="17944"/>
                    </a:lnTo>
                    <a:lnTo>
                      <a:pt x="56346" y="17793"/>
                    </a:lnTo>
                    <a:lnTo>
                      <a:pt x="56397" y="17643"/>
                    </a:lnTo>
                    <a:lnTo>
                      <a:pt x="56447" y="17492"/>
                    </a:lnTo>
                    <a:lnTo>
                      <a:pt x="56598" y="17341"/>
                    </a:lnTo>
                    <a:lnTo>
                      <a:pt x="56749" y="17341"/>
                    </a:lnTo>
                    <a:lnTo>
                      <a:pt x="57050" y="17592"/>
                    </a:lnTo>
                    <a:lnTo>
                      <a:pt x="57201" y="17693"/>
                    </a:lnTo>
                    <a:lnTo>
                      <a:pt x="57352" y="17693"/>
                    </a:lnTo>
                    <a:lnTo>
                      <a:pt x="57502" y="17592"/>
                    </a:lnTo>
                    <a:lnTo>
                      <a:pt x="57653" y="17391"/>
                    </a:lnTo>
                    <a:lnTo>
                      <a:pt x="57704" y="17341"/>
                    </a:lnTo>
                    <a:lnTo>
                      <a:pt x="57804" y="17291"/>
                    </a:lnTo>
                    <a:lnTo>
                      <a:pt x="57905" y="17241"/>
                    </a:lnTo>
                    <a:close/>
                    <a:moveTo>
                      <a:pt x="55241" y="17693"/>
                    </a:moveTo>
                    <a:lnTo>
                      <a:pt x="55291" y="17743"/>
                    </a:lnTo>
                    <a:lnTo>
                      <a:pt x="55391" y="17844"/>
                    </a:lnTo>
                    <a:lnTo>
                      <a:pt x="55592" y="18045"/>
                    </a:lnTo>
                    <a:lnTo>
                      <a:pt x="55743" y="18095"/>
                    </a:lnTo>
                    <a:lnTo>
                      <a:pt x="55894" y="18145"/>
                    </a:lnTo>
                    <a:lnTo>
                      <a:pt x="55944" y="18145"/>
                    </a:lnTo>
                    <a:lnTo>
                      <a:pt x="55944" y="18196"/>
                    </a:lnTo>
                    <a:lnTo>
                      <a:pt x="55894" y="18296"/>
                    </a:lnTo>
                    <a:lnTo>
                      <a:pt x="55793" y="18346"/>
                    </a:lnTo>
                    <a:lnTo>
                      <a:pt x="55693" y="18397"/>
                    </a:lnTo>
                    <a:lnTo>
                      <a:pt x="55442" y="18346"/>
                    </a:lnTo>
                    <a:lnTo>
                      <a:pt x="55241" y="18296"/>
                    </a:lnTo>
                    <a:lnTo>
                      <a:pt x="55140" y="18246"/>
                    </a:lnTo>
                    <a:lnTo>
                      <a:pt x="55140" y="18095"/>
                    </a:lnTo>
                    <a:lnTo>
                      <a:pt x="55140" y="17944"/>
                    </a:lnTo>
                    <a:lnTo>
                      <a:pt x="55140" y="17844"/>
                    </a:lnTo>
                    <a:lnTo>
                      <a:pt x="55140" y="17743"/>
                    </a:lnTo>
                    <a:lnTo>
                      <a:pt x="55241" y="17693"/>
                    </a:lnTo>
                    <a:close/>
                    <a:moveTo>
                      <a:pt x="39307" y="18397"/>
                    </a:moveTo>
                    <a:lnTo>
                      <a:pt x="39206" y="18497"/>
                    </a:lnTo>
                    <a:lnTo>
                      <a:pt x="39190" y="18497"/>
                    </a:lnTo>
                    <a:lnTo>
                      <a:pt x="39206" y="18447"/>
                    </a:lnTo>
                    <a:lnTo>
                      <a:pt x="39257" y="18397"/>
                    </a:lnTo>
                    <a:close/>
                    <a:moveTo>
                      <a:pt x="39156" y="18296"/>
                    </a:moveTo>
                    <a:lnTo>
                      <a:pt x="38977" y="18547"/>
                    </a:lnTo>
                    <a:lnTo>
                      <a:pt x="38955" y="18547"/>
                    </a:lnTo>
                    <a:lnTo>
                      <a:pt x="38905" y="18447"/>
                    </a:lnTo>
                    <a:lnTo>
                      <a:pt x="38955" y="18397"/>
                    </a:lnTo>
                    <a:lnTo>
                      <a:pt x="39056" y="18346"/>
                    </a:lnTo>
                    <a:lnTo>
                      <a:pt x="39156" y="18296"/>
                    </a:lnTo>
                    <a:close/>
                    <a:moveTo>
                      <a:pt x="54487" y="17693"/>
                    </a:moveTo>
                    <a:lnTo>
                      <a:pt x="54738" y="17844"/>
                    </a:lnTo>
                    <a:lnTo>
                      <a:pt x="54889" y="17995"/>
                    </a:lnTo>
                    <a:lnTo>
                      <a:pt x="54939" y="18246"/>
                    </a:lnTo>
                    <a:lnTo>
                      <a:pt x="54889" y="18346"/>
                    </a:lnTo>
                    <a:lnTo>
                      <a:pt x="54838" y="18497"/>
                    </a:lnTo>
                    <a:lnTo>
                      <a:pt x="54788" y="18497"/>
                    </a:lnTo>
                    <a:lnTo>
                      <a:pt x="54738" y="18397"/>
                    </a:lnTo>
                    <a:lnTo>
                      <a:pt x="54688" y="18397"/>
                    </a:lnTo>
                    <a:lnTo>
                      <a:pt x="54587" y="18346"/>
                    </a:lnTo>
                    <a:lnTo>
                      <a:pt x="54537" y="18397"/>
                    </a:lnTo>
                    <a:lnTo>
                      <a:pt x="54436" y="18447"/>
                    </a:lnTo>
                    <a:lnTo>
                      <a:pt x="54336" y="18547"/>
                    </a:lnTo>
                    <a:lnTo>
                      <a:pt x="53783" y="18547"/>
                    </a:lnTo>
                    <a:lnTo>
                      <a:pt x="53481" y="18497"/>
                    </a:lnTo>
                    <a:lnTo>
                      <a:pt x="53431" y="18397"/>
                    </a:lnTo>
                    <a:lnTo>
                      <a:pt x="53532" y="18346"/>
                    </a:lnTo>
                    <a:lnTo>
                      <a:pt x="53682" y="18196"/>
                    </a:lnTo>
                    <a:lnTo>
                      <a:pt x="53783" y="18095"/>
                    </a:lnTo>
                    <a:lnTo>
                      <a:pt x="53934" y="18095"/>
                    </a:lnTo>
                    <a:lnTo>
                      <a:pt x="54135" y="18145"/>
                    </a:lnTo>
                    <a:lnTo>
                      <a:pt x="54336" y="18095"/>
                    </a:lnTo>
                    <a:lnTo>
                      <a:pt x="54436" y="18095"/>
                    </a:lnTo>
                    <a:lnTo>
                      <a:pt x="54436" y="18045"/>
                    </a:lnTo>
                    <a:lnTo>
                      <a:pt x="54436" y="17995"/>
                    </a:lnTo>
                    <a:lnTo>
                      <a:pt x="54386" y="17894"/>
                    </a:lnTo>
                    <a:lnTo>
                      <a:pt x="54336" y="17743"/>
                    </a:lnTo>
                    <a:lnTo>
                      <a:pt x="54386" y="17693"/>
                    </a:lnTo>
                    <a:close/>
                    <a:moveTo>
                      <a:pt x="66399" y="18296"/>
                    </a:moveTo>
                    <a:lnTo>
                      <a:pt x="66550" y="18346"/>
                    </a:lnTo>
                    <a:lnTo>
                      <a:pt x="66650" y="18397"/>
                    </a:lnTo>
                    <a:lnTo>
                      <a:pt x="66650" y="18447"/>
                    </a:lnTo>
                    <a:lnTo>
                      <a:pt x="66399" y="18547"/>
                    </a:lnTo>
                    <a:lnTo>
                      <a:pt x="66098" y="18447"/>
                    </a:lnTo>
                    <a:lnTo>
                      <a:pt x="66098" y="18397"/>
                    </a:lnTo>
                    <a:lnTo>
                      <a:pt x="66198" y="18346"/>
                    </a:lnTo>
                    <a:lnTo>
                      <a:pt x="66399" y="18296"/>
                    </a:lnTo>
                    <a:close/>
                    <a:moveTo>
                      <a:pt x="51588" y="18547"/>
                    </a:move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772" y="18547"/>
                    </a:lnTo>
                    <a:close/>
                    <a:moveTo>
                      <a:pt x="20156" y="18296"/>
                    </a:moveTo>
                    <a:lnTo>
                      <a:pt x="20307" y="18346"/>
                    </a:lnTo>
                    <a:lnTo>
                      <a:pt x="20408" y="18447"/>
                    </a:lnTo>
                    <a:lnTo>
                      <a:pt x="20408" y="18547"/>
                    </a:lnTo>
                    <a:lnTo>
                      <a:pt x="20357" y="18698"/>
                    </a:lnTo>
                    <a:lnTo>
                      <a:pt x="20207" y="18648"/>
                    </a:lnTo>
                    <a:lnTo>
                      <a:pt x="20056" y="18497"/>
                    </a:lnTo>
                    <a:lnTo>
                      <a:pt x="20006" y="18447"/>
                    </a:lnTo>
                    <a:lnTo>
                      <a:pt x="20156" y="18296"/>
                    </a:lnTo>
                    <a:close/>
                    <a:moveTo>
                      <a:pt x="20760" y="18547"/>
                    </a:moveTo>
                    <a:lnTo>
                      <a:pt x="20810" y="18648"/>
                    </a:lnTo>
                    <a:lnTo>
                      <a:pt x="20659" y="18698"/>
                    </a:lnTo>
                    <a:lnTo>
                      <a:pt x="20609" y="18648"/>
                    </a:lnTo>
                    <a:lnTo>
                      <a:pt x="20760" y="18547"/>
                    </a:lnTo>
                    <a:close/>
                    <a:moveTo>
                      <a:pt x="42775" y="18547"/>
                    </a:moveTo>
                    <a:lnTo>
                      <a:pt x="42926" y="18648"/>
                    </a:lnTo>
                    <a:lnTo>
                      <a:pt x="42825" y="18698"/>
                    </a:lnTo>
                    <a:lnTo>
                      <a:pt x="42725" y="18648"/>
                    </a:lnTo>
                    <a:lnTo>
                      <a:pt x="42775" y="18547"/>
                    </a:lnTo>
                    <a:close/>
                    <a:moveTo>
                      <a:pt x="46847" y="18547"/>
                    </a:moveTo>
                    <a:lnTo>
                      <a:pt x="46897" y="18648"/>
                    </a:lnTo>
                    <a:lnTo>
                      <a:pt x="46796" y="18698"/>
                    </a:lnTo>
                    <a:lnTo>
                      <a:pt x="46696" y="18648"/>
                    </a:lnTo>
                    <a:lnTo>
                      <a:pt x="46847" y="18547"/>
                    </a:lnTo>
                    <a:close/>
                    <a:moveTo>
                      <a:pt x="28249" y="18296"/>
                    </a:moveTo>
                    <a:lnTo>
                      <a:pt x="28349" y="18346"/>
                    </a:lnTo>
                    <a:lnTo>
                      <a:pt x="28400" y="18447"/>
                    </a:lnTo>
                    <a:lnTo>
                      <a:pt x="28400" y="18547"/>
                    </a:lnTo>
                    <a:lnTo>
                      <a:pt x="28349" y="18648"/>
                    </a:lnTo>
                    <a:lnTo>
                      <a:pt x="28299" y="18748"/>
                    </a:lnTo>
                    <a:lnTo>
                      <a:pt x="28148" y="18748"/>
                    </a:lnTo>
                    <a:lnTo>
                      <a:pt x="28048" y="18698"/>
                    </a:lnTo>
                    <a:lnTo>
                      <a:pt x="27998" y="18648"/>
                    </a:lnTo>
                    <a:lnTo>
                      <a:pt x="27998" y="18547"/>
                    </a:lnTo>
                    <a:lnTo>
                      <a:pt x="27998" y="18447"/>
                    </a:lnTo>
                    <a:lnTo>
                      <a:pt x="27998" y="18397"/>
                    </a:lnTo>
                    <a:lnTo>
                      <a:pt x="28148" y="18346"/>
                    </a:lnTo>
                    <a:lnTo>
                      <a:pt x="28249" y="18296"/>
                    </a:lnTo>
                    <a:close/>
                    <a:moveTo>
                      <a:pt x="41217" y="18296"/>
                    </a:moveTo>
                    <a:lnTo>
                      <a:pt x="41418" y="18346"/>
                    </a:lnTo>
                    <a:lnTo>
                      <a:pt x="41921" y="18547"/>
                    </a:lnTo>
                    <a:lnTo>
                      <a:pt x="42071" y="18648"/>
                    </a:lnTo>
                    <a:lnTo>
                      <a:pt x="41971" y="18698"/>
                    </a:lnTo>
                    <a:lnTo>
                      <a:pt x="41921" y="18748"/>
                    </a:lnTo>
                    <a:lnTo>
                      <a:pt x="41468" y="18748"/>
                    </a:lnTo>
                    <a:lnTo>
                      <a:pt x="41267" y="18698"/>
                    </a:lnTo>
                    <a:lnTo>
                      <a:pt x="41066" y="18547"/>
                    </a:lnTo>
                    <a:lnTo>
                      <a:pt x="40966" y="18547"/>
                    </a:lnTo>
                    <a:lnTo>
                      <a:pt x="40815" y="18447"/>
                    </a:lnTo>
                    <a:lnTo>
                      <a:pt x="40915" y="18346"/>
                    </a:lnTo>
                    <a:lnTo>
                      <a:pt x="40966" y="18346"/>
                    </a:lnTo>
                    <a:lnTo>
                      <a:pt x="41217" y="18296"/>
                    </a:lnTo>
                    <a:close/>
                    <a:moveTo>
                      <a:pt x="44434" y="18547"/>
                    </a:moveTo>
                    <a:lnTo>
                      <a:pt x="44585" y="18598"/>
                    </a:lnTo>
                    <a:lnTo>
                      <a:pt x="44585" y="18648"/>
                    </a:lnTo>
                    <a:lnTo>
                      <a:pt x="44283" y="18748"/>
                    </a:lnTo>
                    <a:lnTo>
                      <a:pt x="43981" y="18648"/>
                    </a:lnTo>
                    <a:lnTo>
                      <a:pt x="44032" y="18598"/>
                    </a:lnTo>
                    <a:lnTo>
                      <a:pt x="44132" y="18547"/>
                    </a:lnTo>
                    <a:close/>
                    <a:moveTo>
                      <a:pt x="44987" y="18497"/>
                    </a:moveTo>
                    <a:lnTo>
                      <a:pt x="45188" y="18598"/>
                    </a:lnTo>
                    <a:lnTo>
                      <a:pt x="45188" y="18698"/>
                    </a:lnTo>
                    <a:lnTo>
                      <a:pt x="45087" y="18748"/>
                    </a:lnTo>
                    <a:lnTo>
                      <a:pt x="44886" y="18748"/>
                    </a:lnTo>
                    <a:lnTo>
                      <a:pt x="44836" y="18648"/>
                    </a:lnTo>
                    <a:lnTo>
                      <a:pt x="44886" y="18598"/>
                    </a:lnTo>
                    <a:lnTo>
                      <a:pt x="44987" y="18497"/>
                    </a:lnTo>
                    <a:close/>
                    <a:moveTo>
                      <a:pt x="47751" y="18296"/>
                    </a:moveTo>
                    <a:lnTo>
                      <a:pt x="47852" y="18346"/>
                    </a:lnTo>
                    <a:lnTo>
                      <a:pt x="47952" y="18397"/>
                    </a:lnTo>
                    <a:lnTo>
                      <a:pt x="47952" y="18497"/>
                    </a:lnTo>
                    <a:lnTo>
                      <a:pt x="47952" y="18598"/>
                    </a:lnTo>
                    <a:lnTo>
                      <a:pt x="47902" y="18698"/>
                    </a:lnTo>
                    <a:lnTo>
                      <a:pt x="47852" y="18748"/>
                    </a:lnTo>
                    <a:lnTo>
                      <a:pt x="47450" y="18748"/>
                    </a:lnTo>
                    <a:lnTo>
                      <a:pt x="47399" y="18598"/>
                    </a:lnTo>
                    <a:lnTo>
                      <a:pt x="47349" y="18497"/>
                    </a:lnTo>
                    <a:lnTo>
                      <a:pt x="47349" y="18397"/>
                    </a:lnTo>
                    <a:lnTo>
                      <a:pt x="47450" y="18346"/>
                    </a:lnTo>
                    <a:lnTo>
                      <a:pt x="47600" y="18296"/>
                    </a:lnTo>
                    <a:close/>
                    <a:moveTo>
                      <a:pt x="49511" y="18296"/>
                    </a:moveTo>
                    <a:lnTo>
                      <a:pt x="49963" y="18346"/>
                    </a:lnTo>
                    <a:lnTo>
                      <a:pt x="50013" y="18447"/>
                    </a:lnTo>
                    <a:lnTo>
                      <a:pt x="49862" y="18648"/>
                    </a:lnTo>
                    <a:lnTo>
                      <a:pt x="49762" y="18698"/>
                    </a:lnTo>
                    <a:lnTo>
                      <a:pt x="49611" y="18748"/>
                    </a:lnTo>
                    <a:lnTo>
                      <a:pt x="48304" y="18748"/>
                    </a:lnTo>
                    <a:lnTo>
                      <a:pt x="48204" y="18698"/>
                    </a:lnTo>
                    <a:lnTo>
                      <a:pt x="48204" y="18598"/>
                    </a:lnTo>
                    <a:lnTo>
                      <a:pt x="48204" y="18447"/>
                    </a:lnTo>
                    <a:lnTo>
                      <a:pt x="48304" y="18346"/>
                    </a:lnTo>
                    <a:lnTo>
                      <a:pt x="48606" y="18296"/>
                    </a:lnTo>
                    <a:lnTo>
                      <a:pt x="48706" y="18346"/>
                    </a:lnTo>
                    <a:lnTo>
                      <a:pt x="48857" y="18447"/>
                    </a:lnTo>
                    <a:lnTo>
                      <a:pt x="49008" y="18547"/>
                    </a:lnTo>
                    <a:lnTo>
                      <a:pt x="49108" y="18497"/>
                    </a:lnTo>
                    <a:lnTo>
                      <a:pt x="49209" y="18447"/>
                    </a:lnTo>
                    <a:lnTo>
                      <a:pt x="49309" y="18346"/>
                    </a:lnTo>
                    <a:lnTo>
                      <a:pt x="49511" y="18296"/>
                    </a:lnTo>
                    <a:close/>
                    <a:moveTo>
                      <a:pt x="52928" y="16436"/>
                    </a:moveTo>
                    <a:lnTo>
                      <a:pt x="52979" y="16537"/>
                    </a:lnTo>
                    <a:lnTo>
                      <a:pt x="52928" y="16587"/>
                    </a:lnTo>
                    <a:lnTo>
                      <a:pt x="52878" y="16637"/>
                    </a:lnTo>
                    <a:lnTo>
                      <a:pt x="52577" y="16637"/>
                    </a:lnTo>
                    <a:lnTo>
                      <a:pt x="52526" y="16688"/>
                    </a:lnTo>
                    <a:lnTo>
                      <a:pt x="52526" y="16788"/>
                    </a:lnTo>
                    <a:lnTo>
                      <a:pt x="52526" y="16889"/>
                    </a:lnTo>
                    <a:lnTo>
                      <a:pt x="52577" y="17040"/>
                    </a:lnTo>
                    <a:lnTo>
                      <a:pt x="52627" y="17190"/>
                    </a:lnTo>
                    <a:lnTo>
                      <a:pt x="52577" y="17391"/>
                    </a:lnTo>
                    <a:lnTo>
                      <a:pt x="52526" y="17442"/>
                    </a:lnTo>
                    <a:lnTo>
                      <a:pt x="52426" y="17492"/>
                    </a:lnTo>
                    <a:lnTo>
                      <a:pt x="52174" y="17542"/>
                    </a:lnTo>
                    <a:lnTo>
                      <a:pt x="52024" y="17693"/>
                    </a:lnTo>
                    <a:lnTo>
                      <a:pt x="51973" y="17894"/>
                    </a:lnTo>
                    <a:lnTo>
                      <a:pt x="51973" y="18145"/>
                    </a:lnTo>
                    <a:lnTo>
                      <a:pt x="51973" y="18397"/>
                    </a:lnTo>
                    <a:lnTo>
                      <a:pt x="51923" y="18497"/>
                    </a:lnTo>
                    <a:lnTo>
                      <a:pt x="51772" y="18547"/>
                    </a:lnTo>
                    <a:lnTo>
                      <a:pt x="51772" y="18648"/>
                    </a:lnTo>
                    <a:lnTo>
                      <a:pt x="51672" y="18698"/>
                    </a:lnTo>
                    <a:lnTo>
                      <a:pt x="51521" y="18748"/>
                    </a:lnTo>
                    <a:lnTo>
                      <a:pt x="51569" y="18606"/>
                    </a:lnTo>
                    <a:lnTo>
                      <a:pt x="51569" y="18606"/>
                    </a:lnTo>
                    <a:lnTo>
                      <a:pt x="51421" y="18648"/>
                    </a:lnTo>
                    <a:lnTo>
                      <a:pt x="51219" y="18698"/>
                    </a:lnTo>
                    <a:lnTo>
                      <a:pt x="51169" y="18648"/>
                    </a:lnTo>
                    <a:lnTo>
                      <a:pt x="51119" y="18598"/>
                    </a:lnTo>
                    <a:lnTo>
                      <a:pt x="51119" y="18397"/>
                    </a:lnTo>
                    <a:lnTo>
                      <a:pt x="51069" y="18346"/>
                    </a:lnTo>
                    <a:lnTo>
                      <a:pt x="51018" y="18296"/>
                    </a:lnTo>
                    <a:lnTo>
                      <a:pt x="50918" y="18196"/>
                    </a:lnTo>
                    <a:lnTo>
                      <a:pt x="50918" y="18095"/>
                    </a:lnTo>
                    <a:lnTo>
                      <a:pt x="51018" y="17894"/>
                    </a:lnTo>
                    <a:lnTo>
                      <a:pt x="51069" y="17944"/>
                    </a:lnTo>
                    <a:lnTo>
                      <a:pt x="51270" y="18145"/>
                    </a:lnTo>
                    <a:lnTo>
                      <a:pt x="51320" y="18246"/>
                    </a:lnTo>
                    <a:lnTo>
                      <a:pt x="51320" y="18346"/>
                    </a:lnTo>
                    <a:lnTo>
                      <a:pt x="51370" y="18497"/>
                    </a:lnTo>
                    <a:lnTo>
                      <a:pt x="51421" y="18547"/>
                    </a:lnTo>
                    <a:lnTo>
                      <a:pt x="51588" y="18547"/>
                    </a:lnTo>
                    <a:lnTo>
                      <a:pt x="51672" y="18296"/>
                    </a:lnTo>
                    <a:lnTo>
                      <a:pt x="51722" y="17944"/>
                    </a:lnTo>
                    <a:lnTo>
                      <a:pt x="51772" y="17592"/>
                    </a:lnTo>
                    <a:lnTo>
                      <a:pt x="51772" y="17291"/>
                    </a:lnTo>
                    <a:lnTo>
                      <a:pt x="51772" y="17140"/>
                    </a:lnTo>
                    <a:lnTo>
                      <a:pt x="51923" y="17040"/>
                    </a:lnTo>
                    <a:lnTo>
                      <a:pt x="52074" y="17040"/>
                    </a:lnTo>
                    <a:lnTo>
                      <a:pt x="52124" y="16989"/>
                    </a:lnTo>
                    <a:lnTo>
                      <a:pt x="52174" y="16939"/>
                    </a:lnTo>
                    <a:lnTo>
                      <a:pt x="52124" y="16889"/>
                    </a:lnTo>
                    <a:lnTo>
                      <a:pt x="52024" y="16788"/>
                    </a:lnTo>
                    <a:lnTo>
                      <a:pt x="51973" y="16738"/>
                    </a:lnTo>
                    <a:lnTo>
                      <a:pt x="52024" y="16587"/>
                    </a:lnTo>
                    <a:lnTo>
                      <a:pt x="52074" y="16436"/>
                    </a:lnTo>
                    <a:lnTo>
                      <a:pt x="52225" y="16587"/>
                    </a:lnTo>
                    <a:lnTo>
                      <a:pt x="52275" y="16637"/>
                    </a:lnTo>
                    <a:lnTo>
                      <a:pt x="52376" y="16637"/>
                    </a:lnTo>
                    <a:lnTo>
                      <a:pt x="52376" y="16537"/>
                    </a:lnTo>
                    <a:lnTo>
                      <a:pt x="52426" y="16487"/>
                    </a:lnTo>
                    <a:lnTo>
                      <a:pt x="52526" y="16436"/>
                    </a:lnTo>
                    <a:close/>
                    <a:moveTo>
                      <a:pt x="52677" y="18095"/>
                    </a:moveTo>
                    <a:lnTo>
                      <a:pt x="52778" y="18196"/>
                    </a:lnTo>
                    <a:lnTo>
                      <a:pt x="52928" y="18346"/>
                    </a:lnTo>
                    <a:lnTo>
                      <a:pt x="53029" y="18447"/>
                    </a:lnTo>
                    <a:lnTo>
                      <a:pt x="53029" y="18598"/>
                    </a:lnTo>
                    <a:lnTo>
                      <a:pt x="52979" y="18648"/>
                    </a:lnTo>
                    <a:lnTo>
                      <a:pt x="52928" y="18748"/>
                    </a:lnTo>
                    <a:lnTo>
                      <a:pt x="52828" y="18648"/>
                    </a:lnTo>
                    <a:lnTo>
                      <a:pt x="52778" y="18598"/>
                    </a:lnTo>
                    <a:lnTo>
                      <a:pt x="52677" y="18547"/>
                    </a:lnTo>
                    <a:lnTo>
                      <a:pt x="52476" y="18547"/>
                    </a:lnTo>
                    <a:lnTo>
                      <a:pt x="52426" y="18447"/>
                    </a:lnTo>
                    <a:lnTo>
                      <a:pt x="52627" y="18196"/>
                    </a:lnTo>
                    <a:lnTo>
                      <a:pt x="52677" y="18095"/>
                    </a:lnTo>
                    <a:close/>
                    <a:moveTo>
                      <a:pt x="38905" y="18547"/>
                    </a:moveTo>
                    <a:lnTo>
                      <a:pt x="38934" y="18607"/>
                    </a:lnTo>
                    <a:lnTo>
                      <a:pt x="38934" y="18607"/>
                    </a:lnTo>
                    <a:lnTo>
                      <a:pt x="38905" y="18648"/>
                    </a:lnTo>
                    <a:lnTo>
                      <a:pt x="38754" y="18799"/>
                    </a:lnTo>
                    <a:lnTo>
                      <a:pt x="38704" y="18748"/>
                    </a:lnTo>
                    <a:lnTo>
                      <a:pt x="38754" y="18598"/>
                    </a:lnTo>
                    <a:lnTo>
                      <a:pt x="38804" y="18547"/>
                    </a:lnTo>
                    <a:close/>
                    <a:moveTo>
                      <a:pt x="24781" y="17995"/>
                    </a:moveTo>
                    <a:lnTo>
                      <a:pt x="24680" y="18095"/>
                    </a:lnTo>
                    <a:lnTo>
                      <a:pt x="24630" y="18095"/>
                    </a:lnTo>
                    <a:lnTo>
                      <a:pt x="24630" y="18145"/>
                    </a:lnTo>
                    <a:lnTo>
                      <a:pt x="24630" y="18196"/>
                    </a:lnTo>
                    <a:lnTo>
                      <a:pt x="24529" y="18296"/>
                    </a:lnTo>
                    <a:lnTo>
                      <a:pt x="24328" y="18296"/>
                    </a:lnTo>
                    <a:lnTo>
                      <a:pt x="24178" y="18346"/>
                    </a:lnTo>
                    <a:lnTo>
                      <a:pt x="24077" y="18397"/>
                    </a:lnTo>
                    <a:lnTo>
                      <a:pt x="24027" y="18547"/>
                    </a:lnTo>
                    <a:lnTo>
                      <a:pt x="23976" y="18748"/>
                    </a:lnTo>
                    <a:lnTo>
                      <a:pt x="23976" y="18849"/>
                    </a:lnTo>
                    <a:lnTo>
                      <a:pt x="23926" y="18899"/>
                    </a:lnTo>
                    <a:lnTo>
                      <a:pt x="23826" y="18950"/>
                    </a:lnTo>
                    <a:lnTo>
                      <a:pt x="23625" y="18950"/>
                    </a:lnTo>
                    <a:lnTo>
                      <a:pt x="23625" y="18899"/>
                    </a:lnTo>
                    <a:lnTo>
                      <a:pt x="23625" y="18849"/>
                    </a:lnTo>
                    <a:lnTo>
                      <a:pt x="23625" y="18748"/>
                    </a:lnTo>
                    <a:lnTo>
                      <a:pt x="23725" y="18648"/>
                    </a:lnTo>
                    <a:lnTo>
                      <a:pt x="23725" y="18598"/>
                    </a:lnTo>
                    <a:lnTo>
                      <a:pt x="23675" y="18547"/>
                    </a:lnTo>
                    <a:lnTo>
                      <a:pt x="23625" y="18447"/>
                    </a:lnTo>
                    <a:lnTo>
                      <a:pt x="23675" y="18296"/>
                    </a:lnTo>
                    <a:lnTo>
                      <a:pt x="23775" y="18196"/>
                    </a:lnTo>
                    <a:lnTo>
                      <a:pt x="23926" y="18095"/>
                    </a:lnTo>
                    <a:lnTo>
                      <a:pt x="24278" y="18095"/>
                    </a:lnTo>
                    <a:lnTo>
                      <a:pt x="24556" y="18033"/>
                    </a:lnTo>
                    <a:lnTo>
                      <a:pt x="24556" y="18033"/>
                    </a:lnTo>
                    <a:lnTo>
                      <a:pt x="24479" y="18095"/>
                    </a:lnTo>
                    <a:lnTo>
                      <a:pt x="24630" y="18095"/>
                    </a:lnTo>
                    <a:lnTo>
                      <a:pt x="24630" y="18017"/>
                    </a:lnTo>
                    <a:lnTo>
                      <a:pt x="24630" y="18017"/>
                    </a:lnTo>
                    <a:lnTo>
                      <a:pt x="24730" y="17995"/>
                    </a:lnTo>
                    <a:close/>
                    <a:moveTo>
                      <a:pt x="36169" y="18921"/>
                    </a:moveTo>
                    <a:lnTo>
                      <a:pt x="36140" y="18950"/>
                    </a:lnTo>
                    <a:lnTo>
                      <a:pt x="36157" y="18950"/>
                    </a:lnTo>
                    <a:lnTo>
                      <a:pt x="36169" y="18921"/>
                    </a:lnTo>
                    <a:close/>
                    <a:moveTo>
                      <a:pt x="38201" y="18547"/>
                    </a:moveTo>
                    <a:lnTo>
                      <a:pt x="38302" y="18648"/>
                    </a:lnTo>
                    <a:lnTo>
                      <a:pt x="38452" y="18799"/>
                    </a:lnTo>
                    <a:lnTo>
                      <a:pt x="38452" y="18899"/>
                    </a:lnTo>
                    <a:lnTo>
                      <a:pt x="38302" y="18950"/>
                    </a:lnTo>
                    <a:lnTo>
                      <a:pt x="38151" y="18899"/>
                    </a:lnTo>
                    <a:lnTo>
                      <a:pt x="38050" y="18849"/>
                    </a:lnTo>
                    <a:lnTo>
                      <a:pt x="37900" y="18648"/>
                    </a:lnTo>
                    <a:lnTo>
                      <a:pt x="37900" y="18598"/>
                    </a:lnTo>
                    <a:lnTo>
                      <a:pt x="38101" y="18547"/>
                    </a:lnTo>
                    <a:close/>
                    <a:moveTo>
                      <a:pt x="39257" y="18748"/>
                    </a:moveTo>
                    <a:lnTo>
                      <a:pt x="39307" y="18849"/>
                    </a:lnTo>
                    <a:lnTo>
                      <a:pt x="39206" y="18950"/>
                    </a:lnTo>
                    <a:lnTo>
                      <a:pt x="39005" y="18950"/>
                    </a:lnTo>
                    <a:lnTo>
                      <a:pt x="39092" y="18748"/>
                    </a:lnTo>
                    <a:close/>
                    <a:moveTo>
                      <a:pt x="40362" y="18547"/>
                    </a:moveTo>
                    <a:lnTo>
                      <a:pt x="40362" y="18648"/>
                    </a:lnTo>
                    <a:lnTo>
                      <a:pt x="40362" y="18698"/>
                    </a:lnTo>
                    <a:lnTo>
                      <a:pt x="40362" y="18849"/>
                    </a:lnTo>
                    <a:lnTo>
                      <a:pt x="40262" y="18950"/>
                    </a:lnTo>
                    <a:lnTo>
                      <a:pt x="39659" y="18950"/>
                    </a:lnTo>
                    <a:lnTo>
                      <a:pt x="39609" y="18899"/>
                    </a:lnTo>
                    <a:lnTo>
                      <a:pt x="39558" y="18799"/>
                    </a:lnTo>
                    <a:lnTo>
                      <a:pt x="39558" y="18698"/>
                    </a:lnTo>
                    <a:lnTo>
                      <a:pt x="39609" y="18598"/>
                    </a:lnTo>
                    <a:lnTo>
                      <a:pt x="39659" y="18547"/>
                    </a:lnTo>
                    <a:lnTo>
                      <a:pt x="39709" y="18547"/>
                    </a:lnTo>
                    <a:lnTo>
                      <a:pt x="39810" y="18698"/>
                    </a:lnTo>
                    <a:lnTo>
                      <a:pt x="39860" y="18698"/>
                    </a:lnTo>
                    <a:lnTo>
                      <a:pt x="39960" y="18648"/>
                    </a:lnTo>
                    <a:lnTo>
                      <a:pt x="40061" y="18598"/>
                    </a:lnTo>
                    <a:lnTo>
                      <a:pt x="40212" y="18547"/>
                    </a:lnTo>
                    <a:close/>
                    <a:moveTo>
                      <a:pt x="32270" y="19000"/>
                    </a:moveTo>
                    <a:lnTo>
                      <a:pt x="32421" y="19050"/>
                    </a:lnTo>
                    <a:lnTo>
                      <a:pt x="32320" y="19100"/>
                    </a:lnTo>
                    <a:lnTo>
                      <a:pt x="32169" y="19050"/>
                    </a:lnTo>
                    <a:lnTo>
                      <a:pt x="32270" y="19000"/>
                    </a:lnTo>
                    <a:close/>
                    <a:moveTo>
                      <a:pt x="21765" y="18748"/>
                    </a:moveTo>
                    <a:lnTo>
                      <a:pt x="21815" y="18799"/>
                    </a:lnTo>
                    <a:lnTo>
                      <a:pt x="21865" y="18899"/>
                    </a:lnTo>
                    <a:lnTo>
                      <a:pt x="21614" y="19100"/>
                    </a:lnTo>
                    <a:lnTo>
                      <a:pt x="21564" y="19151"/>
                    </a:lnTo>
                    <a:lnTo>
                      <a:pt x="21463" y="19100"/>
                    </a:lnTo>
                    <a:lnTo>
                      <a:pt x="21262" y="18799"/>
                    </a:lnTo>
                    <a:lnTo>
                      <a:pt x="21463" y="18748"/>
                    </a:lnTo>
                    <a:close/>
                    <a:moveTo>
                      <a:pt x="37347" y="18748"/>
                    </a:moveTo>
                    <a:lnTo>
                      <a:pt x="37447" y="18849"/>
                    </a:lnTo>
                    <a:lnTo>
                      <a:pt x="37095" y="19151"/>
                    </a:lnTo>
                    <a:lnTo>
                      <a:pt x="37045" y="19100"/>
                    </a:lnTo>
                    <a:lnTo>
                      <a:pt x="37045" y="18950"/>
                    </a:lnTo>
                    <a:lnTo>
                      <a:pt x="37095" y="18799"/>
                    </a:lnTo>
                    <a:lnTo>
                      <a:pt x="37196" y="18748"/>
                    </a:lnTo>
                    <a:close/>
                    <a:moveTo>
                      <a:pt x="63082" y="18950"/>
                    </a:moveTo>
                    <a:lnTo>
                      <a:pt x="63283" y="19050"/>
                    </a:lnTo>
                    <a:lnTo>
                      <a:pt x="63283" y="19100"/>
                    </a:lnTo>
                    <a:lnTo>
                      <a:pt x="63182" y="19151"/>
                    </a:lnTo>
                    <a:lnTo>
                      <a:pt x="62981" y="19151"/>
                    </a:lnTo>
                    <a:lnTo>
                      <a:pt x="62931" y="19100"/>
                    </a:lnTo>
                    <a:lnTo>
                      <a:pt x="62981" y="19000"/>
                    </a:lnTo>
                    <a:lnTo>
                      <a:pt x="63082" y="18950"/>
                    </a:lnTo>
                    <a:close/>
                    <a:moveTo>
                      <a:pt x="20357" y="18950"/>
                    </a:moveTo>
                    <a:lnTo>
                      <a:pt x="20760" y="19000"/>
                    </a:lnTo>
                    <a:lnTo>
                      <a:pt x="20810" y="19050"/>
                    </a:lnTo>
                    <a:lnTo>
                      <a:pt x="20810" y="19151"/>
                    </a:lnTo>
                    <a:lnTo>
                      <a:pt x="20810" y="19251"/>
                    </a:lnTo>
                    <a:lnTo>
                      <a:pt x="20760" y="19352"/>
                    </a:lnTo>
                    <a:lnTo>
                      <a:pt x="20559" y="19352"/>
                    </a:lnTo>
                    <a:lnTo>
                      <a:pt x="20408" y="19251"/>
                    </a:lnTo>
                    <a:lnTo>
                      <a:pt x="20207" y="19201"/>
                    </a:lnTo>
                    <a:lnTo>
                      <a:pt x="19855" y="19151"/>
                    </a:lnTo>
                    <a:lnTo>
                      <a:pt x="19754" y="19050"/>
                    </a:lnTo>
                    <a:lnTo>
                      <a:pt x="19855" y="19000"/>
                    </a:lnTo>
                    <a:lnTo>
                      <a:pt x="20357" y="18950"/>
                    </a:lnTo>
                    <a:close/>
                    <a:moveTo>
                      <a:pt x="31013" y="19151"/>
                    </a:moveTo>
                    <a:lnTo>
                      <a:pt x="31114" y="19251"/>
                    </a:lnTo>
                    <a:lnTo>
                      <a:pt x="31064" y="19301"/>
                    </a:lnTo>
                    <a:lnTo>
                      <a:pt x="31013" y="19352"/>
                    </a:lnTo>
                    <a:lnTo>
                      <a:pt x="30611" y="19352"/>
                    </a:lnTo>
                    <a:lnTo>
                      <a:pt x="30561" y="19301"/>
                    </a:lnTo>
                    <a:lnTo>
                      <a:pt x="30561" y="19201"/>
                    </a:lnTo>
                    <a:lnTo>
                      <a:pt x="30611" y="19151"/>
                    </a:lnTo>
                    <a:close/>
                    <a:moveTo>
                      <a:pt x="55592" y="19151"/>
                    </a:moveTo>
                    <a:lnTo>
                      <a:pt x="55693" y="19201"/>
                    </a:lnTo>
                    <a:lnTo>
                      <a:pt x="55743" y="19251"/>
                    </a:lnTo>
                    <a:lnTo>
                      <a:pt x="55693" y="19352"/>
                    </a:lnTo>
                    <a:lnTo>
                      <a:pt x="55492" y="19352"/>
                    </a:lnTo>
                    <a:lnTo>
                      <a:pt x="55391" y="19301"/>
                    </a:lnTo>
                    <a:lnTo>
                      <a:pt x="55341" y="19251"/>
                    </a:lnTo>
                    <a:lnTo>
                      <a:pt x="55391" y="19201"/>
                    </a:lnTo>
                    <a:lnTo>
                      <a:pt x="55492" y="19151"/>
                    </a:lnTo>
                    <a:close/>
                    <a:moveTo>
                      <a:pt x="31667" y="19352"/>
                    </a:moveTo>
                    <a:lnTo>
                      <a:pt x="31767" y="19427"/>
                    </a:lnTo>
                    <a:lnTo>
                      <a:pt x="31767" y="19427"/>
                    </a:lnTo>
                    <a:lnTo>
                      <a:pt x="31767" y="19352"/>
                    </a:lnTo>
                    <a:close/>
                    <a:moveTo>
                      <a:pt x="31767" y="19427"/>
                    </a:move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767" y="19427"/>
                    </a:lnTo>
                    <a:close/>
                    <a:moveTo>
                      <a:pt x="31516" y="19000"/>
                    </a:moveTo>
                    <a:lnTo>
                      <a:pt x="31767" y="19251"/>
                    </a:lnTo>
                    <a:lnTo>
                      <a:pt x="31767" y="19352"/>
                    </a:lnTo>
                    <a:lnTo>
                      <a:pt x="31868" y="19352"/>
                    </a:lnTo>
                    <a:lnTo>
                      <a:pt x="31968" y="19502"/>
                    </a:lnTo>
                    <a:lnTo>
                      <a:pt x="31806" y="19456"/>
                    </a:lnTo>
                    <a:lnTo>
                      <a:pt x="31806" y="19456"/>
                    </a:lnTo>
                    <a:lnTo>
                      <a:pt x="31868" y="19502"/>
                    </a:lnTo>
                    <a:lnTo>
                      <a:pt x="31868" y="19553"/>
                    </a:lnTo>
                    <a:lnTo>
                      <a:pt x="31767" y="19452"/>
                    </a:lnTo>
                    <a:lnTo>
                      <a:pt x="31767" y="19445"/>
                    </a:lnTo>
                    <a:lnTo>
                      <a:pt x="31767" y="19445"/>
                    </a:lnTo>
                    <a:lnTo>
                      <a:pt x="31617" y="19402"/>
                    </a:lnTo>
                    <a:lnTo>
                      <a:pt x="31416" y="19352"/>
                    </a:lnTo>
                    <a:lnTo>
                      <a:pt x="31365" y="19251"/>
                    </a:lnTo>
                    <a:lnTo>
                      <a:pt x="31365" y="19151"/>
                    </a:lnTo>
                    <a:lnTo>
                      <a:pt x="31365" y="19050"/>
                    </a:lnTo>
                    <a:lnTo>
                      <a:pt x="31416" y="19000"/>
                    </a:lnTo>
                    <a:close/>
                    <a:moveTo>
                      <a:pt x="52225" y="19151"/>
                    </a:moveTo>
                    <a:lnTo>
                      <a:pt x="52325" y="19201"/>
                    </a:lnTo>
                    <a:lnTo>
                      <a:pt x="52376" y="19251"/>
                    </a:lnTo>
                    <a:lnTo>
                      <a:pt x="52376" y="19352"/>
                    </a:lnTo>
                    <a:lnTo>
                      <a:pt x="52325" y="19553"/>
                    </a:lnTo>
                    <a:lnTo>
                      <a:pt x="52174" y="19502"/>
                    </a:lnTo>
                    <a:lnTo>
                      <a:pt x="52024" y="19352"/>
                    </a:lnTo>
                    <a:lnTo>
                      <a:pt x="51973" y="19251"/>
                    </a:lnTo>
                    <a:lnTo>
                      <a:pt x="52024" y="19201"/>
                    </a:lnTo>
                    <a:lnTo>
                      <a:pt x="52124" y="19151"/>
                    </a:lnTo>
                    <a:close/>
                    <a:moveTo>
                      <a:pt x="62830" y="19402"/>
                    </a:moveTo>
                    <a:lnTo>
                      <a:pt x="62931" y="19502"/>
                    </a:lnTo>
                    <a:lnTo>
                      <a:pt x="62780" y="19553"/>
                    </a:lnTo>
                    <a:lnTo>
                      <a:pt x="62680" y="19502"/>
                    </a:lnTo>
                    <a:lnTo>
                      <a:pt x="62830" y="19402"/>
                    </a:lnTo>
                    <a:close/>
                    <a:moveTo>
                      <a:pt x="39458" y="19352"/>
                    </a:moveTo>
                    <a:lnTo>
                      <a:pt x="39508" y="19502"/>
                    </a:lnTo>
                    <a:lnTo>
                      <a:pt x="39458" y="19603"/>
                    </a:lnTo>
                    <a:lnTo>
                      <a:pt x="39357" y="19452"/>
                    </a:lnTo>
                    <a:lnTo>
                      <a:pt x="39458" y="19352"/>
                    </a:lnTo>
                    <a:close/>
                    <a:moveTo>
                      <a:pt x="54386" y="19352"/>
                    </a:moveTo>
                    <a:lnTo>
                      <a:pt x="54436" y="19502"/>
                    </a:lnTo>
                    <a:lnTo>
                      <a:pt x="54386" y="19603"/>
                    </a:lnTo>
                    <a:lnTo>
                      <a:pt x="54336" y="19452"/>
                    </a:lnTo>
                    <a:lnTo>
                      <a:pt x="54386" y="19352"/>
                    </a:lnTo>
                    <a:close/>
                    <a:moveTo>
                      <a:pt x="29606" y="19151"/>
                    </a:moveTo>
                    <a:lnTo>
                      <a:pt x="29757" y="19201"/>
                    </a:lnTo>
                    <a:lnTo>
                      <a:pt x="29857" y="19301"/>
                    </a:lnTo>
                    <a:lnTo>
                      <a:pt x="29857" y="19352"/>
                    </a:lnTo>
                    <a:lnTo>
                      <a:pt x="29857" y="19502"/>
                    </a:lnTo>
                    <a:lnTo>
                      <a:pt x="29857" y="19653"/>
                    </a:lnTo>
                    <a:lnTo>
                      <a:pt x="29857" y="19703"/>
                    </a:lnTo>
                    <a:lnTo>
                      <a:pt x="29757" y="19703"/>
                    </a:lnTo>
                    <a:lnTo>
                      <a:pt x="29606" y="19603"/>
                    </a:lnTo>
                    <a:lnTo>
                      <a:pt x="29405" y="19603"/>
                    </a:lnTo>
                    <a:lnTo>
                      <a:pt x="29304" y="19553"/>
                    </a:lnTo>
                    <a:lnTo>
                      <a:pt x="29254" y="19502"/>
                    </a:lnTo>
                    <a:lnTo>
                      <a:pt x="29304" y="19402"/>
                    </a:lnTo>
                    <a:lnTo>
                      <a:pt x="29455" y="19301"/>
                    </a:lnTo>
                    <a:lnTo>
                      <a:pt x="29606" y="19151"/>
                    </a:lnTo>
                    <a:close/>
                    <a:moveTo>
                      <a:pt x="28349" y="19352"/>
                    </a:moveTo>
                    <a:lnTo>
                      <a:pt x="28500" y="19402"/>
                    </a:lnTo>
                    <a:lnTo>
                      <a:pt x="28601" y="19502"/>
                    </a:lnTo>
                    <a:lnTo>
                      <a:pt x="28601" y="19603"/>
                    </a:lnTo>
                    <a:lnTo>
                      <a:pt x="28550" y="19754"/>
                    </a:lnTo>
                    <a:lnTo>
                      <a:pt x="28400" y="19703"/>
                    </a:lnTo>
                    <a:lnTo>
                      <a:pt x="28249" y="19553"/>
                    </a:lnTo>
                    <a:lnTo>
                      <a:pt x="28199" y="19502"/>
                    </a:lnTo>
                    <a:lnTo>
                      <a:pt x="28349" y="19352"/>
                    </a:lnTo>
                    <a:close/>
                    <a:moveTo>
                      <a:pt x="35236" y="18547"/>
                    </a:moveTo>
                    <a:lnTo>
                      <a:pt x="35336" y="18748"/>
                    </a:lnTo>
                    <a:lnTo>
                      <a:pt x="35386" y="18899"/>
                    </a:lnTo>
                    <a:lnTo>
                      <a:pt x="35487" y="18899"/>
                    </a:lnTo>
                    <a:lnTo>
                      <a:pt x="35587" y="18799"/>
                    </a:lnTo>
                    <a:lnTo>
                      <a:pt x="35638" y="18748"/>
                    </a:lnTo>
                    <a:lnTo>
                      <a:pt x="35738" y="18799"/>
                    </a:lnTo>
                    <a:lnTo>
                      <a:pt x="35788" y="18899"/>
                    </a:lnTo>
                    <a:lnTo>
                      <a:pt x="35889" y="18950"/>
                    </a:lnTo>
                    <a:lnTo>
                      <a:pt x="35990" y="19000"/>
                    </a:lnTo>
                    <a:lnTo>
                      <a:pt x="35990" y="19151"/>
                    </a:lnTo>
                    <a:lnTo>
                      <a:pt x="36140" y="18950"/>
                    </a:lnTo>
                    <a:lnTo>
                      <a:pt x="35990" y="18950"/>
                    </a:lnTo>
                    <a:lnTo>
                      <a:pt x="35990" y="18849"/>
                    </a:lnTo>
                    <a:lnTo>
                      <a:pt x="36040" y="18799"/>
                    </a:lnTo>
                    <a:lnTo>
                      <a:pt x="36140" y="18748"/>
                    </a:lnTo>
                    <a:lnTo>
                      <a:pt x="36241" y="18748"/>
                    </a:lnTo>
                    <a:lnTo>
                      <a:pt x="36169" y="18921"/>
                    </a:lnTo>
                    <a:lnTo>
                      <a:pt x="36169" y="18921"/>
                    </a:lnTo>
                    <a:lnTo>
                      <a:pt x="36241" y="18849"/>
                    </a:lnTo>
                    <a:lnTo>
                      <a:pt x="36341" y="18799"/>
                    </a:lnTo>
                    <a:lnTo>
                      <a:pt x="36392" y="18849"/>
                    </a:lnTo>
                    <a:lnTo>
                      <a:pt x="36291" y="18899"/>
                    </a:lnTo>
                    <a:lnTo>
                      <a:pt x="36191" y="18950"/>
                    </a:lnTo>
                    <a:lnTo>
                      <a:pt x="36157" y="18950"/>
                    </a:lnTo>
                    <a:lnTo>
                      <a:pt x="35990" y="19352"/>
                    </a:lnTo>
                    <a:lnTo>
                      <a:pt x="35939" y="19502"/>
                    </a:lnTo>
                    <a:lnTo>
                      <a:pt x="35839" y="19603"/>
                    </a:lnTo>
                    <a:lnTo>
                      <a:pt x="35688" y="19754"/>
                    </a:lnTo>
                    <a:lnTo>
                      <a:pt x="35638" y="19754"/>
                    </a:lnTo>
                    <a:lnTo>
                      <a:pt x="35537" y="19653"/>
                    </a:lnTo>
                    <a:lnTo>
                      <a:pt x="35437" y="19603"/>
                    </a:lnTo>
                    <a:lnTo>
                      <a:pt x="35336" y="19603"/>
                    </a:lnTo>
                    <a:lnTo>
                      <a:pt x="35286" y="19553"/>
                    </a:lnTo>
                    <a:lnTo>
                      <a:pt x="35185" y="19502"/>
                    </a:lnTo>
                    <a:lnTo>
                      <a:pt x="35085" y="19452"/>
                    </a:lnTo>
                    <a:lnTo>
                      <a:pt x="35035" y="19402"/>
                    </a:lnTo>
                    <a:lnTo>
                      <a:pt x="34984" y="19452"/>
                    </a:lnTo>
                    <a:lnTo>
                      <a:pt x="34884" y="19502"/>
                    </a:lnTo>
                    <a:lnTo>
                      <a:pt x="34733" y="19603"/>
                    </a:lnTo>
                    <a:lnTo>
                      <a:pt x="34532" y="19603"/>
                    </a:lnTo>
                    <a:lnTo>
                      <a:pt x="34180" y="19553"/>
                    </a:lnTo>
                    <a:lnTo>
                      <a:pt x="34080" y="19502"/>
                    </a:lnTo>
                    <a:lnTo>
                      <a:pt x="34029" y="19352"/>
                    </a:lnTo>
                    <a:lnTo>
                      <a:pt x="33979" y="19201"/>
                    </a:lnTo>
                    <a:lnTo>
                      <a:pt x="33878" y="19050"/>
                    </a:lnTo>
                    <a:lnTo>
                      <a:pt x="33929" y="19000"/>
                    </a:lnTo>
                    <a:lnTo>
                      <a:pt x="34029" y="18950"/>
                    </a:lnTo>
                    <a:lnTo>
                      <a:pt x="34632" y="18950"/>
                    </a:lnTo>
                    <a:lnTo>
                      <a:pt x="34833" y="18899"/>
                    </a:lnTo>
                    <a:lnTo>
                      <a:pt x="34984" y="18799"/>
                    </a:lnTo>
                    <a:lnTo>
                      <a:pt x="35135" y="18648"/>
                    </a:lnTo>
                    <a:lnTo>
                      <a:pt x="35185" y="18547"/>
                    </a:lnTo>
                    <a:close/>
                    <a:moveTo>
                      <a:pt x="48455" y="19603"/>
                    </a:moveTo>
                    <a:lnTo>
                      <a:pt x="48606" y="19703"/>
                    </a:lnTo>
                    <a:lnTo>
                      <a:pt x="48505" y="19754"/>
                    </a:lnTo>
                    <a:lnTo>
                      <a:pt x="48405" y="19703"/>
                    </a:lnTo>
                    <a:lnTo>
                      <a:pt x="48455" y="19603"/>
                    </a:lnTo>
                    <a:close/>
                    <a:moveTo>
                      <a:pt x="19352" y="19553"/>
                    </a:moveTo>
                    <a:lnTo>
                      <a:pt x="19453" y="19603"/>
                    </a:lnTo>
                    <a:lnTo>
                      <a:pt x="19503" y="19653"/>
                    </a:lnTo>
                    <a:lnTo>
                      <a:pt x="19503" y="19703"/>
                    </a:lnTo>
                    <a:lnTo>
                      <a:pt x="19453" y="19804"/>
                    </a:lnTo>
                    <a:lnTo>
                      <a:pt x="19252" y="19804"/>
                    </a:lnTo>
                    <a:lnTo>
                      <a:pt x="19151" y="19703"/>
                    </a:lnTo>
                    <a:lnTo>
                      <a:pt x="19201" y="19653"/>
                    </a:lnTo>
                    <a:lnTo>
                      <a:pt x="19252" y="19603"/>
                    </a:lnTo>
                    <a:lnTo>
                      <a:pt x="19352" y="19553"/>
                    </a:lnTo>
                    <a:close/>
                    <a:moveTo>
                      <a:pt x="26892" y="19352"/>
                    </a:moveTo>
                    <a:lnTo>
                      <a:pt x="27244" y="19402"/>
                    </a:lnTo>
                    <a:lnTo>
                      <a:pt x="27344" y="19452"/>
                    </a:lnTo>
                    <a:lnTo>
                      <a:pt x="27294" y="19553"/>
                    </a:lnTo>
                    <a:lnTo>
                      <a:pt x="27093" y="19703"/>
                    </a:lnTo>
                    <a:lnTo>
                      <a:pt x="26992" y="19754"/>
                    </a:lnTo>
                    <a:lnTo>
                      <a:pt x="26892" y="19804"/>
                    </a:lnTo>
                    <a:lnTo>
                      <a:pt x="26339" y="19804"/>
                    </a:lnTo>
                    <a:lnTo>
                      <a:pt x="25446" y="19907"/>
                    </a:lnTo>
                    <a:lnTo>
                      <a:pt x="25446" y="19907"/>
                    </a:lnTo>
                    <a:lnTo>
                      <a:pt x="25987" y="19804"/>
                    </a:lnTo>
                    <a:lnTo>
                      <a:pt x="26037" y="19804"/>
                    </a:lnTo>
                    <a:lnTo>
                      <a:pt x="26037" y="19754"/>
                    </a:lnTo>
                    <a:lnTo>
                      <a:pt x="25937" y="19754"/>
                    </a:lnTo>
                    <a:lnTo>
                      <a:pt x="25886" y="19703"/>
                    </a:lnTo>
                    <a:lnTo>
                      <a:pt x="25886" y="19603"/>
                    </a:lnTo>
                    <a:lnTo>
                      <a:pt x="25174" y="19938"/>
                    </a:lnTo>
                    <a:lnTo>
                      <a:pt x="25174" y="19938"/>
                    </a:lnTo>
                    <a:lnTo>
                      <a:pt x="25032" y="19955"/>
                    </a:lnTo>
                    <a:lnTo>
                      <a:pt x="24881" y="19955"/>
                    </a:lnTo>
                    <a:lnTo>
                      <a:pt x="24831" y="19905"/>
                    </a:lnTo>
                    <a:lnTo>
                      <a:pt x="24881" y="19854"/>
                    </a:lnTo>
                    <a:lnTo>
                      <a:pt x="25082" y="19703"/>
                    </a:lnTo>
                    <a:lnTo>
                      <a:pt x="25283" y="19553"/>
                    </a:lnTo>
                    <a:lnTo>
                      <a:pt x="25736" y="19402"/>
                    </a:lnTo>
                    <a:lnTo>
                      <a:pt x="25786" y="19402"/>
                    </a:lnTo>
                    <a:lnTo>
                      <a:pt x="25886" y="19502"/>
                    </a:lnTo>
                    <a:lnTo>
                      <a:pt x="25886" y="19603"/>
                    </a:lnTo>
                    <a:lnTo>
                      <a:pt x="25987" y="19553"/>
                    </a:lnTo>
                    <a:lnTo>
                      <a:pt x="26289" y="19603"/>
                    </a:lnTo>
                    <a:lnTo>
                      <a:pt x="26439" y="19553"/>
                    </a:lnTo>
                    <a:lnTo>
                      <a:pt x="26540" y="19452"/>
                    </a:lnTo>
                    <a:lnTo>
                      <a:pt x="26691" y="19352"/>
                    </a:lnTo>
                    <a:close/>
                    <a:moveTo>
                      <a:pt x="23675" y="19804"/>
                    </a:moveTo>
                    <a:lnTo>
                      <a:pt x="23725" y="19854"/>
                    </a:lnTo>
                    <a:lnTo>
                      <a:pt x="23725" y="19955"/>
                    </a:lnTo>
                    <a:lnTo>
                      <a:pt x="23675" y="20005"/>
                    </a:lnTo>
                    <a:lnTo>
                      <a:pt x="23474" y="20005"/>
                    </a:lnTo>
                    <a:lnTo>
                      <a:pt x="23373" y="19955"/>
                    </a:lnTo>
                    <a:lnTo>
                      <a:pt x="23373" y="19854"/>
                    </a:lnTo>
                    <a:lnTo>
                      <a:pt x="23474" y="19804"/>
                    </a:lnTo>
                    <a:close/>
                    <a:moveTo>
                      <a:pt x="25100" y="19973"/>
                    </a:moveTo>
                    <a:lnTo>
                      <a:pt x="25032" y="20005"/>
                    </a:lnTo>
                    <a:lnTo>
                      <a:pt x="24931" y="20005"/>
                    </a:lnTo>
                    <a:lnTo>
                      <a:pt x="25100" y="19973"/>
                    </a:lnTo>
                    <a:close/>
                    <a:moveTo>
                      <a:pt x="41418" y="19754"/>
                    </a:moveTo>
                    <a:lnTo>
                      <a:pt x="41619" y="19854"/>
                    </a:lnTo>
                    <a:lnTo>
                      <a:pt x="41619" y="19955"/>
                    </a:lnTo>
                    <a:lnTo>
                      <a:pt x="41519" y="20005"/>
                    </a:lnTo>
                    <a:lnTo>
                      <a:pt x="41317" y="20005"/>
                    </a:lnTo>
                    <a:lnTo>
                      <a:pt x="41267" y="19905"/>
                    </a:lnTo>
                    <a:lnTo>
                      <a:pt x="41317" y="19854"/>
                    </a:lnTo>
                    <a:lnTo>
                      <a:pt x="41418" y="19754"/>
                    </a:lnTo>
                    <a:close/>
                    <a:moveTo>
                      <a:pt x="39257" y="20005"/>
                    </a:moveTo>
                    <a:lnTo>
                      <a:pt x="39307" y="20156"/>
                    </a:lnTo>
                    <a:lnTo>
                      <a:pt x="39257" y="20206"/>
                    </a:lnTo>
                    <a:lnTo>
                      <a:pt x="39156" y="20055"/>
                    </a:lnTo>
                    <a:lnTo>
                      <a:pt x="39257" y="20005"/>
                    </a:lnTo>
                    <a:close/>
                    <a:moveTo>
                      <a:pt x="42172" y="19804"/>
                    </a:moveTo>
                    <a:lnTo>
                      <a:pt x="42222" y="19854"/>
                    </a:lnTo>
                    <a:lnTo>
                      <a:pt x="42273" y="19905"/>
                    </a:lnTo>
                    <a:lnTo>
                      <a:pt x="42273" y="20206"/>
                    </a:lnTo>
                    <a:lnTo>
                      <a:pt x="42172" y="20156"/>
                    </a:lnTo>
                    <a:lnTo>
                      <a:pt x="42071" y="20055"/>
                    </a:lnTo>
                    <a:lnTo>
                      <a:pt x="42071" y="19955"/>
                    </a:lnTo>
                    <a:lnTo>
                      <a:pt x="42071" y="19905"/>
                    </a:lnTo>
                    <a:lnTo>
                      <a:pt x="42172" y="19804"/>
                    </a:lnTo>
                    <a:close/>
                    <a:moveTo>
                      <a:pt x="20357" y="19603"/>
                    </a:moveTo>
                    <a:lnTo>
                      <a:pt x="20207" y="20244"/>
                    </a:lnTo>
                    <a:lnTo>
                      <a:pt x="20207" y="19703"/>
                    </a:lnTo>
                    <a:lnTo>
                      <a:pt x="20257" y="19653"/>
                    </a:lnTo>
                    <a:lnTo>
                      <a:pt x="20357" y="19603"/>
                    </a:lnTo>
                    <a:close/>
                    <a:moveTo>
                      <a:pt x="20458" y="19603"/>
                    </a:moveTo>
                    <a:lnTo>
                      <a:pt x="20609" y="19703"/>
                    </a:lnTo>
                    <a:lnTo>
                      <a:pt x="20810" y="19754"/>
                    </a:lnTo>
                    <a:lnTo>
                      <a:pt x="21212" y="19804"/>
                    </a:lnTo>
                    <a:lnTo>
                      <a:pt x="21312" y="19854"/>
                    </a:lnTo>
                    <a:lnTo>
                      <a:pt x="21463" y="19905"/>
                    </a:lnTo>
                    <a:lnTo>
                      <a:pt x="21212" y="20156"/>
                    </a:lnTo>
                    <a:lnTo>
                      <a:pt x="21111" y="20206"/>
                    </a:lnTo>
                    <a:lnTo>
                      <a:pt x="20659" y="20206"/>
                    </a:lnTo>
                    <a:lnTo>
                      <a:pt x="20458" y="20256"/>
                    </a:lnTo>
                    <a:lnTo>
                      <a:pt x="20307" y="20407"/>
                    </a:lnTo>
                    <a:lnTo>
                      <a:pt x="20232" y="20407"/>
                    </a:lnTo>
                    <a:lnTo>
                      <a:pt x="20408" y="19703"/>
                    </a:lnTo>
                    <a:lnTo>
                      <a:pt x="20458" y="19603"/>
                    </a:lnTo>
                    <a:close/>
                    <a:moveTo>
                      <a:pt x="55492" y="20055"/>
                    </a:moveTo>
                    <a:lnTo>
                      <a:pt x="55542" y="20106"/>
                    </a:lnTo>
                    <a:lnTo>
                      <a:pt x="55542" y="20206"/>
                    </a:lnTo>
                    <a:lnTo>
                      <a:pt x="55542" y="20307"/>
                    </a:lnTo>
                    <a:lnTo>
                      <a:pt x="55492" y="20407"/>
                    </a:lnTo>
                    <a:lnTo>
                      <a:pt x="55391" y="20407"/>
                    </a:lnTo>
                    <a:lnTo>
                      <a:pt x="55341" y="20307"/>
                    </a:lnTo>
                    <a:lnTo>
                      <a:pt x="55341" y="20206"/>
                    </a:lnTo>
                    <a:lnTo>
                      <a:pt x="55341" y="20106"/>
                    </a:lnTo>
                    <a:lnTo>
                      <a:pt x="55391" y="20055"/>
                    </a:lnTo>
                    <a:close/>
                    <a:moveTo>
                      <a:pt x="20168" y="20407"/>
                    </a:moveTo>
                    <a:lnTo>
                      <a:pt x="20156" y="20457"/>
                    </a:lnTo>
                    <a:lnTo>
                      <a:pt x="20106" y="20608"/>
                    </a:lnTo>
                    <a:lnTo>
                      <a:pt x="20056" y="20608"/>
                    </a:lnTo>
                    <a:lnTo>
                      <a:pt x="20006" y="20558"/>
                    </a:lnTo>
                    <a:lnTo>
                      <a:pt x="20006" y="20508"/>
                    </a:lnTo>
                    <a:lnTo>
                      <a:pt x="20106" y="20407"/>
                    </a:lnTo>
                    <a:close/>
                    <a:moveTo>
                      <a:pt x="37146" y="20457"/>
                    </a:moveTo>
                    <a:lnTo>
                      <a:pt x="37045" y="20658"/>
                    </a:lnTo>
                    <a:lnTo>
                      <a:pt x="37045" y="20658"/>
                    </a:lnTo>
                    <a:lnTo>
                      <a:pt x="37045" y="20558"/>
                    </a:lnTo>
                    <a:lnTo>
                      <a:pt x="37146" y="20457"/>
                    </a:lnTo>
                    <a:close/>
                    <a:moveTo>
                      <a:pt x="35236" y="20407"/>
                    </a:moveTo>
                    <a:lnTo>
                      <a:pt x="35336" y="20508"/>
                    </a:lnTo>
                    <a:lnTo>
                      <a:pt x="35236" y="20658"/>
                    </a:lnTo>
                    <a:lnTo>
                      <a:pt x="35185" y="20558"/>
                    </a:lnTo>
                    <a:lnTo>
                      <a:pt x="35236" y="20407"/>
                    </a:lnTo>
                    <a:close/>
                    <a:moveTo>
                      <a:pt x="36140" y="20407"/>
                    </a:moveTo>
                    <a:lnTo>
                      <a:pt x="36291" y="20457"/>
                    </a:lnTo>
                    <a:lnTo>
                      <a:pt x="36392" y="20508"/>
                    </a:lnTo>
                    <a:lnTo>
                      <a:pt x="36341" y="20558"/>
                    </a:lnTo>
                    <a:lnTo>
                      <a:pt x="36341" y="20658"/>
                    </a:lnTo>
                    <a:lnTo>
                      <a:pt x="36140" y="20759"/>
                    </a:lnTo>
                    <a:lnTo>
                      <a:pt x="35990" y="20809"/>
                    </a:lnTo>
                    <a:lnTo>
                      <a:pt x="35839" y="20809"/>
                    </a:lnTo>
                    <a:lnTo>
                      <a:pt x="35788" y="20709"/>
                    </a:lnTo>
                    <a:lnTo>
                      <a:pt x="35788" y="20658"/>
                    </a:lnTo>
                    <a:lnTo>
                      <a:pt x="35788" y="20558"/>
                    </a:lnTo>
                    <a:lnTo>
                      <a:pt x="35839" y="20457"/>
                    </a:lnTo>
                    <a:lnTo>
                      <a:pt x="35990" y="20407"/>
                    </a:lnTo>
                    <a:close/>
                    <a:moveTo>
                      <a:pt x="37045" y="20658"/>
                    </a:moveTo>
                    <a:lnTo>
                      <a:pt x="36995" y="20759"/>
                    </a:lnTo>
                    <a:lnTo>
                      <a:pt x="36894" y="20809"/>
                    </a:lnTo>
                    <a:lnTo>
                      <a:pt x="36844" y="20759"/>
                    </a:lnTo>
                    <a:lnTo>
                      <a:pt x="36844" y="20709"/>
                    </a:lnTo>
                    <a:lnTo>
                      <a:pt x="36945" y="20658"/>
                    </a:lnTo>
                    <a:close/>
                    <a:moveTo>
                      <a:pt x="44082" y="20206"/>
                    </a:moveTo>
                    <a:lnTo>
                      <a:pt x="44183" y="20407"/>
                    </a:lnTo>
                    <a:lnTo>
                      <a:pt x="44183" y="20709"/>
                    </a:lnTo>
                    <a:lnTo>
                      <a:pt x="44132" y="20809"/>
                    </a:lnTo>
                    <a:lnTo>
                      <a:pt x="44032" y="20860"/>
                    </a:lnTo>
                    <a:lnTo>
                      <a:pt x="43981" y="20860"/>
                    </a:lnTo>
                    <a:lnTo>
                      <a:pt x="43881" y="20809"/>
                    </a:lnTo>
                    <a:lnTo>
                      <a:pt x="43780" y="20759"/>
                    </a:lnTo>
                    <a:lnTo>
                      <a:pt x="43780" y="20658"/>
                    </a:lnTo>
                    <a:lnTo>
                      <a:pt x="43780" y="20608"/>
                    </a:lnTo>
                    <a:lnTo>
                      <a:pt x="43780" y="20508"/>
                    </a:lnTo>
                    <a:lnTo>
                      <a:pt x="43881" y="20407"/>
                    </a:lnTo>
                    <a:lnTo>
                      <a:pt x="44082" y="20206"/>
                    </a:lnTo>
                    <a:close/>
                    <a:moveTo>
                      <a:pt x="56145" y="20608"/>
                    </a:moveTo>
                    <a:lnTo>
                      <a:pt x="56346" y="20709"/>
                    </a:lnTo>
                    <a:lnTo>
                      <a:pt x="56346" y="20759"/>
                    </a:lnTo>
                    <a:lnTo>
                      <a:pt x="56246" y="20860"/>
                    </a:lnTo>
                    <a:lnTo>
                      <a:pt x="56145" y="20860"/>
                    </a:lnTo>
                    <a:lnTo>
                      <a:pt x="56045" y="20809"/>
                    </a:lnTo>
                    <a:lnTo>
                      <a:pt x="55995" y="20759"/>
                    </a:lnTo>
                    <a:lnTo>
                      <a:pt x="56045" y="20709"/>
                    </a:lnTo>
                    <a:lnTo>
                      <a:pt x="56145" y="20608"/>
                    </a:lnTo>
                    <a:close/>
                    <a:moveTo>
                      <a:pt x="51069" y="20658"/>
                    </a:moveTo>
                    <a:lnTo>
                      <a:pt x="51119" y="20759"/>
                    </a:lnTo>
                    <a:lnTo>
                      <a:pt x="51119" y="20860"/>
                    </a:lnTo>
                    <a:lnTo>
                      <a:pt x="51219" y="20860"/>
                    </a:lnTo>
                    <a:lnTo>
                      <a:pt x="51320" y="20960"/>
                    </a:lnTo>
                    <a:lnTo>
                      <a:pt x="51119" y="20929"/>
                    </a:lnTo>
                    <a:lnTo>
                      <a:pt x="51119" y="20929"/>
                    </a:lnTo>
                    <a:lnTo>
                      <a:pt x="51119" y="20860"/>
                    </a:lnTo>
                    <a:lnTo>
                      <a:pt x="50717" y="20860"/>
                    </a:lnTo>
                    <a:lnTo>
                      <a:pt x="50770" y="20875"/>
                    </a:lnTo>
                    <a:lnTo>
                      <a:pt x="50667" y="20860"/>
                    </a:lnTo>
                    <a:lnTo>
                      <a:pt x="50415" y="20860"/>
                    </a:lnTo>
                    <a:lnTo>
                      <a:pt x="50365" y="20809"/>
                    </a:lnTo>
                    <a:lnTo>
                      <a:pt x="50315" y="20709"/>
                    </a:lnTo>
                    <a:lnTo>
                      <a:pt x="50365" y="20658"/>
                    </a:lnTo>
                    <a:close/>
                    <a:moveTo>
                      <a:pt x="42273" y="20220"/>
                    </a:moveTo>
                    <a:lnTo>
                      <a:pt x="42524" y="20256"/>
                    </a:lnTo>
                    <a:lnTo>
                      <a:pt x="42675" y="20307"/>
                    </a:lnTo>
                    <a:lnTo>
                      <a:pt x="42725" y="20407"/>
                    </a:lnTo>
                    <a:lnTo>
                      <a:pt x="42725" y="20658"/>
                    </a:lnTo>
                    <a:lnTo>
                      <a:pt x="42675" y="20759"/>
                    </a:lnTo>
                    <a:lnTo>
                      <a:pt x="42624" y="20860"/>
                    </a:lnTo>
                    <a:lnTo>
                      <a:pt x="42474" y="20709"/>
                    </a:lnTo>
                    <a:lnTo>
                      <a:pt x="42273" y="20658"/>
                    </a:lnTo>
                    <a:lnTo>
                      <a:pt x="42172" y="20860"/>
                    </a:lnTo>
                    <a:lnTo>
                      <a:pt x="42021" y="21010"/>
                    </a:lnTo>
                    <a:lnTo>
                      <a:pt x="41971" y="21010"/>
                    </a:lnTo>
                    <a:lnTo>
                      <a:pt x="41921" y="20960"/>
                    </a:lnTo>
                    <a:lnTo>
                      <a:pt x="41870" y="20860"/>
                    </a:lnTo>
                    <a:lnTo>
                      <a:pt x="41870" y="20759"/>
                    </a:lnTo>
                    <a:lnTo>
                      <a:pt x="41921" y="20658"/>
                    </a:lnTo>
                    <a:lnTo>
                      <a:pt x="42273" y="20658"/>
                    </a:lnTo>
                    <a:lnTo>
                      <a:pt x="42273" y="20220"/>
                    </a:lnTo>
                    <a:close/>
                    <a:moveTo>
                      <a:pt x="55241" y="21262"/>
                    </a:moveTo>
                    <a:lnTo>
                      <a:pt x="55291" y="21312"/>
                    </a:lnTo>
                    <a:lnTo>
                      <a:pt x="55241" y="21463"/>
                    </a:lnTo>
                    <a:lnTo>
                      <a:pt x="55140" y="21412"/>
                    </a:lnTo>
                    <a:lnTo>
                      <a:pt x="55241" y="21262"/>
                    </a:lnTo>
                    <a:close/>
                    <a:moveTo>
                      <a:pt x="56698" y="21061"/>
                    </a:moveTo>
                    <a:lnTo>
                      <a:pt x="56799" y="21161"/>
                    </a:lnTo>
                    <a:lnTo>
                      <a:pt x="56497" y="21463"/>
                    </a:lnTo>
                    <a:lnTo>
                      <a:pt x="56397" y="21412"/>
                    </a:lnTo>
                    <a:lnTo>
                      <a:pt x="56397" y="21262"/>
                    </a:lnTo>
                    <a:lnTo>
                      <a:pt x="56447" y="21111"/>
                    </a:lnTo>
                    <a:lnTo>
                      <a:pt x="56547" y="21061"/>
                    </a:lnTo>
                    <a:close/>
                    <a:moveTo>
                      <a:pt x="20106" y="21463"/>
                    </a:moveTo>
                    <a:lnTo>
                      <a:pt x="20207" y="21538"/>
                    </a:lnTo>
                    <a:lnTo>
                      <a:pt x="20207" y="21538"/>
                    </a:lnTo>
                    <a:lnTo>
                      <a:pt x="20207" y="21463"/>
                    </a:lnTo>
                    <a:close/>
                    <a:moveTo>
                      <a:pt x="20207" y="21538"/>
                    </a:move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207" y="21538"/>
                    </a:lnTo>
                    <a:close/>
                    <a:moveTo>
                      <a:pt x="19955" y="21262"/>
                    </a:moveTo>
                    <a:lnTo>
                      <a:pt x="20106" y="21312"/>
                    </a:lnTo>
                    <a:lnTo>
                      <a:pt x="20207" y="21362"/>
                    </a:lnTo>
                    <a:lnTo>
                      <a:pt x="20207" y="21463"/>
                    </a:lnTo>
                    <a:lnTo>
                      <a:pt x="20307" y="21463"/>
                    </a:lnTo>
                    <a:lnTo>
                      <a:pt x="20408" y="21614"/>
                    </a:lnTo>
                    <a:lnTo>
                      <a:pt x="20245" y="21567"/>
                    </a:lnTo>
                    <a:lnTo>
                      <a:pt x="20245" y="21567"/>
                    </a:lnTo>
                    <a:lnTo>
                      <a:pt x="20307" y="21614"/>
                    </a:lnTo>
                    <a:lnTo>
                      <a:pt x="20307" y="21664"/>
                    </a:lnTo>
                    <a:lnTo>
                      <a:pt x="20207" y="21563"/>
                    </a:lnTo>
                    <a:lnTo>
                      <a:pt x="20207" y="21556"/>
                    </a:lnTo>
                    <a:lnTo>
                      <a:pt x="20207" y="21556"/>
                    </a:lnTo>
                    <a:lnTo>
                      <a:pt x="20056" y="21513"/>
                    </a:lnTo>
                    <a:lnTo>
                      <a:pt x="19905" y="21463"/>
                    </a:lnTo>
                    <a:lnTo>
                      <a:pt x="19855" y="21412"/>
                    </a:lnTo>
                    <a:lnTo>
                      <a:pt x="19805" y="21362"/>
                    </a:lnTo>
                    <a:lnTo>
                      <a:pt x="19955" y="21262"/>
                    </a:lnTo>
                    <a:close/>
                    <a:moveTo>
                      <a:pt x="54185" y="20658"/>
                    </a:moveTo>
                    <a:lnTo>
                      <a:pt x="54235" y="20709"/>
                    </a:lnTo>
                    <a:lnTo>
                      <a:pt x="54286" y="20860"/>
                    </a:lnTo>
                    <a:lnTo>
                      <a:pt x="54286" y="21061"/>
                    </a:lnTo>
                    <a:lnTo>
                      <a:pt x="54336" y="21211"/>
                    </a:lnTo>
                    <a:lnTo>
                      <a:pt x="54386" y="21312"/>
                    </a:lnTo>
                    <a:lnTo>
                      <a:pt x="54487" y="21362"/>
                    </a:lnTo>
                    <a:lnTo>
                      <a:pt x="54336" y="21563"/>
                    </a:lnTo>
                    <a:lnTo>
                      <a:pt x="54235" y="21614"/>
                    </a:lnTo>
                    <a:lnTo>
                      <a:pt x="54135" y="21664"/>
                    </a:lnTo>
                    <a:lnTo>
                      <a:pt x="53883" y="21714"/>
                    </a:lnTo>
                    <a:lnTo>
                      <a:pt x="53783" y="21664"/>
                    </a:lnTo>
                    <a:lnTo>
                      <a:pt x="53682" y="21614"/>
                    </a:lnTo>
                    <a:lnTo>
                      <a:pt x="53582" y="21513"/>
                    </a:lnTo>
                    <a:lnTo>
                      <a:pt x="53532" y="21513"/>
                    </a:lnTo>
                    <a:lnTo>
                      <a:pt x="53431" y="21563"/>
                    </a:lnTo>
                    <a:lnTo>
                      <a:pt x="53381" y="21664"/>
                    </a:lnTo>
                    <a:lnTo>
                      <a:pt x="53079" y="21664"/>
                    </a:lnTo>
                    <a:lnTo>
                      <a:pt x="52878" y="21714"/>
                    </a:lnTo>
                    <a:lnTo>
                      <a:pt x="52778" y="21764"/>
                    </a:lnTo>
                    <a:lnTo>
                      <a:pt x="52727" y="21865"/>
                    </a:lnTo>
                    <a:lnTo>
                      <a:pt x="52627" y="21764"/>
                    </a:lnTo>
                    <a:lnTo>
                      <a:pt x="52577" y="21664"/>
                    </a:lnTo>
                    <a:lnTo>
                      <a:pt x="52577" y="21563"/>
                    </a:lnTo>
                    <a:lnTo>
                      <a:pt x="52426" y="21412"/>
                    </a:lnTo>
                    <a:lnTo>
                      <a:pt x="52426" y="21362"/>
                    </a:lnTo>
                    <a:lnTo>
                      <a:pt x="52426" y="21312"/>
                    </a:lnTo>
                    <a:lnTo>
                      <a:pt x="52577" y="21211"/>
                    </a:lnTo>
                    <a:lnTo>
                      <a:pt x="52627" y="21111"/>
                    </a:lnTo>
                    <a:lnTo>
                      <a:pt x="52677" y="21061"/>
                    </a:lnTo>
                    <a:lnTo>
                      <a:pt x="52778" y="21111"/>
                    </a:lnTo>
                    <a:lnTo>
                      <a:pt x="52878" y="21211"/>
                    </a:lnTo>
                    <a:lnTo>
                      <a:pt x="52979" y="21262"/>
                    </a:lnTo>
                    <a:lnTo>
                      <a:pt x="53733" y="21262"/>
                    </a:lnTo>
                    <a:lnTo>
                      <a:pt x="53833" y="21211"/>
                    </a:lnTo>
                    <a:lnTo>
                      <a:pt x="53833" y="21111"/>
                    </a:lnTo>
                    <a:lnTo>
                      <a:pt x="53883" y="21010"/>
                    </a:lnTo>
                    <a:lnTo>
                      <a:pt x="53883" y="20860"/>
                    </a:lnTo>
                    <a:lnTo>
                      <a:pt x="53883" y="20709"/>
                    </a:lnTo>
                    <a:lnTo>
                      <a:pt x="53984" y="20658"/>
                    </a:lnTo>
                    <a:close/>
                    <a:moveTo>
                      <a:pt x="27797" y="21664"/>
                    </a:moveTo>
                    <a:lnTo>
                      <a:pt x="27897" y="21714"/>
                    </a:lnTo>
                    <a:lnTo>
                      <a:pt x="27947" y="21764"/>
                    </a:lnTo>
                    <a:lnTo>
                      <a:pt x="27947" y="21815"/>
                    </a:lnTo>
                    <a:lnTo>
                      <a:pt x="27847" y="21865"/>
                    </a:lnTo>
                    <a:lnTo>
                      <a:pt x="27746" y="21915"/>
                    </a:lnTo>
                    <a:lnTo>
                      <a:pt x="27646" y="21865"/>
                    </a:lnTo>
                    <a:lnTo>
                      <a:pt x="27595" y="21815"/>
                    </a:lnTo>
                    <a:lnTo>
                      <a:pt x="27595" y="21764"/>
                    </a:lnTo>
                    <a:lnTo>
                      <a:pt x="27696" y="21714"/>
                    </a:lnTo>
                    <a:lnTo>
                      <a:pt x="27797" y="21664"/>
                    </a:lnTo>
                    <a:close/>
                    <a:moveTo>
                      <a:pt x="56849" y="22166"/>
                    </a:moveTo>
                    <a:lnTo>
                      <a:pt x="57000" y="22217"/>
                    </a:lnTo>
                    <a:lnTo>
                      <a:pt x="56950" y="22267"/>
                    </a:lnTo>
                    <a:lnTo>
                      <a:pt x="56799" y="22217"/>
                    </a:lnTo>
                    <a:lnTo>
                      <a:pt x="56849" y="22166"/>
                    </a:lnTo>
                    <a:close/>
                    <a:moveTo>
                      <a:pt x="23474" y="22116"/>
                    </a:moveTo>
                    <a:lnTo>
                      <a:pt x="23524" y="22267"/>
                    </a:lnTo>
                    <a:lnTo>
                      <a:pt x="23474" y="22317"/>
                    </a:lnTo>
                    <a:lnTo>
                      <a:pt x="23373" y="22166"/>
                    </a:lnTo>
                    <a:lnTo>
                      <a:pt x="23474" y="22116"/>
                    </a:lnTo>
                    <a:close/>
                    <a:moveTo>
                      <a:pt x="37347" y="22116"/>
                    </a:moveTo>
                    <a:lnTo>
                      <a:pt x="37397" y="22166"/>
                    </a:lnTo>
                    <a:lnTo>
                      <a:pt x="37347" y="22317"/>
                    </a:lnTo>
                    <a:lnTo>
                      <a:pt x="37246" y="22267"/>
                    </a:lnTo>
                    <a:lnTo>
                      <a:pt x="37347" y="22116"/>
                    </a:lnTo>
                    <a:close/>
                    <a:moveTo>
                      <a:pt x="56296" y="21915"/>
                    </a:moveTo>
                    <a:lnTo>
                      <a:pt x="56397" y="22066"/>
                    </a:lnTo>
                    <a:lnTo>
                      <a:pt x="56346" y="22217"/>
                    </a:lnTo>
                    <a:lnTo>
                      <a:pt x="56246" y="22317"/>
                    </a:lnTo>
                    <a:lnTo>
                      <a:pt x="56145" y="22317"/>
                    </a:lnTo>
                    <a:lnTo>
                      <a:pt x="55995" y="22267"/>
                    </a:lnTo>
                    <a:lnTo>
                      <a:pt x="56045" y="22116"/>
                    </a:lnTo>
                    <a:lnTo>
                      <a:pt x="56196" y="21965"/>
                    </a:lnTo>
                    <a:lnTo>
                      <a:pt x="56296" y="21915"/>
                    </a:lnTo>
                    <a:close/>
                    <a:moveTo>
                      <a:pt x="57553" y="21915"/>
                    </a:moveTo>
                    <a:lnTo>
                      <a:pt x="57603" y="22016"/>
                    </a:lnTo>
                    <a:lnTo>
                      <a:pt x="57653" y="22166"/>
                    </a:lnTo>
                    <a:lnTo>
                      <a:pt x="57603" y="22217"/>
                    </a:lnTo>
                    <a:lnTo>
                      <a:pt x="57553" y="22317"/>
                    </a:lnTo>
                    <a:lnTo>
                      <a:pt x="57452" y="22166"/>
                    </a:lnTo>
                    <a:lnTo>
                      <a:pt x="57553" y="21915"/>
                    </a:lnTo>
                    <a:close/>
                    <a:moveTo>
                      <a:pt x="55592" y="22367"/>
                    </a:moveTo>
                    <a:lnTo>
                      <a:pt x="55743" y="22418"/>
                    </a:lnTo>
                    <a:lnTo>
                      <a:pt x="55693" y="22518"/>
                    </a:lnTo>
                    <a:lnTo>
                      <a:pt x="55542" y="22418"/>
                    </a:lnTo>
                    <a:lnTo>
                      <a:pt x="55592" y="22367"/>
                    </a:lnTo>
                    <a:close/>
                    <a:moveTo>
                      <a:pt x="4977" y="22166"/>
                    </a:moveTo>
                    <a:lnTo>
                      <a:pt x="5077" y="22418"/>
                    </a:lnTo>
                    <a:lnTo>
                      <a:pt x="4977" y="22719"/>
                    </a:lnTo>
                    <a:lnTo>
                      <a:pt x="4926" y="22719"/>
                    </a:lnTo>
                    <a:lnTo>
                      <a:pt x="4826" y="22569"/>
                    </a:lnTo>
                    <a:lnTo>
                      <a:pt x="4826" y="22418"/>
                    </a:lnTo>
                    <a:lnTo>
                      <a:pt x="4826" y="22267"/>
                    </a:lnTo>
                    <a:lnTo>
                      <a:pt x="4926" y="22166"/>
                    </a:lnTo>
                    <a:close/>
                    <a:moveTo>
                      <a:pt x="34180" y="22518"/>
                    </a:moveTo>
                    <a:lnTo>
                      <a:pt x="34230" y="22619"/>
                    </a:lnTo>
                    <a:lnTo>
                      <a:pt x="34180" y="22719"/>
                    </a:lnTo>
                    <a:lnTo>
                      <a:pt x="34130" y="22669"/>
                    </a:lnTo>
                    <a:lnTo>
                      <a:pt x="34180" y="22518"/>
                    </a:lnTo>
                    <a:close/>
                    <a:moveTo>
                      <a:pt x="55693" y="22719"/>
                    </a:moveTo>
                    <a:lnTo>
                      <a:pt x="55944" y="22820"/>
                    </a:lnTo>
                    <a:lnTo>
                      <a:pt x="55844" y="22920"/>
                    </a:lnTo>
                    <a:lnTo>
                      <a:pt x="55643" y="22920"/>
                    </a:lnTo>
                    <a:lnTo>
                      <a:pt x="55542" y="22820"/>
                    </a:lnTo>
                    <a:lnTo>
                      <a:pt x="55693" y="22719"/>
                    </a:lnTo>
                    <a:close/>
                    <a:moveTo>
                      <a:pt x="51823" y="23373"/>
                    </a:moveTo>
                    <a:lnTo>
                      <a:pt x="51923" y="23423"/>
                    </a:lnTo>
                    <a:lnTo>
                      <a:pt x="51923" y="23524"/>
                    </a:lnTo>
                    <a:lnTo>
                      <a:pt x="51873" y="23574"/>
                    </a:lnTo>
                    <a:lnTo>
                      <a:pt x="51672" y="23574"/>
                    </a:lnTo>
                    <a:lnTo>
                      <a:pt x="51571" y="23524"/>
                    </a:lnTo>
                    <a:lnTo>
                      <a:pt x="51571" y="23423"/>
                    </a:lnTo>
                    <a:lnTo>
                      <a:pt x="51622" y="23373"/>
                    </a:lnTo>
                    <a:close/>
                    <a:moveTo>
                      <a:pt x="4122" y="23825"/>
                    </a:moveTo>
                    <a:lnTo>
                      <a:pt x="4223" y="23875"/>
                    </a:lnTo>
                    <a:lnTo>
                      <a:pt x="4072" y="23976"/>
                    </a:lnTo>
                    <a:lnTo>
                      <a:pt x="3971" y="23875"/>
                    </a:lnTo>
                    <a:lnTo>
                      <a:pt x="4122" y="23825"/>
                    </a:lnTo>
                    <a:close/>
                    <a:moveTo>
                      <a:pt x="54788" y="22971"/>
                    </a:moveTo>
                    <a:lnTo>
                      <a:pt x="54939" y="23021"/>
                    </a:lnTo>
                    <a:lnTo>
                      <a:pt x="54788" y="23172"/>
                    </a:lnTo>
                    <a:lnTo>
                      <a:pt x="54738" y="23272"/>
                    </a:lnTo>
                    <a:lnTo>
                      <a:pt x="54788" y="23373"/>
                    </a:lnTo>
                    <a:lnTo>
                      <a:pt x="54838" y="23423"/>
                    </a:lnTo>
                    <a:lnTo>
                      <a:pt x="54989" y="23524"/>
                    </a:lnTo>
                    <a:lnTo>
                      <a:pt x="55090" y="23674"/>
                    </a:lnTo>
                    <a:lnTo>
                      <a:pt x="55190" y="23725"/>
                    </a:lnTo>
                    <a:lnTo>
                      <a:pt x="55241" y="23775"/>
                    </a:lnTo>
                    <a:lnTo>
                      <a:pt x="55291" y="23725"/>
                    </a:lnTo>
                    <a:lnTo>
                      <a:pt x="55391" y="23624"/>
                    </a:lnTo>
                    <a:lnTo>
                      <a:pt x="55442" y="23624"/>
                    </a:lnTo>
                    <a:lnTo>
                      <a:pt x="55643" y="23775"/>
                    </a:lnTo>
                    <a:lnTo>
                      <a:pt x="55743" y="23875"/>
                    </a:lnTo>
                    <a:lnTo>
                      <a:pt x="55743" y="23976"/>
                    </a:lnTo>
                    <a:lnTo>
                      <a:pt x="55693" y="24177"/>
                    </a:lnTo>
                    <a:lnTo>
                      <a:pt x="55542" y="24127"/>
                    </a:lnTo>
                    <a:lnTo>
                      <a:pt x="55442" y="24076"/>
                    </a:lnTo>
                    <a:lnTo>
                      <a:pt x="55391" y="24076"/>
                    </a:lnTo>
                    <a:lnTo>
                      <a:pt x="55241" y="24177"/>
                    </a:lnTo>
                    <a:lnTo>
                      <a:pt x="55190" y="24177"/>
                    </a:lnTo>
                    <a:lnTo>
                      <a:pt x="55090" y="24076"/>
                    </a:lnTo>
                    <a:lnTo>
                      <a:pt x="54889" y="23926"/>
                    </a:lnTo>
                    <a:lnTo>
                      <a:pt x="54738" y="23725"/>
                    </a:lnTo>
                    <a:lnTo>
                      <a:pt x="54587" y="23524"/>
                    </a:lnTo>
                    <a:lnTo>
                      <a:pt x="54386" y="23423"/>
                    </a:lnTo>
                    <a:lnTo>
                      <a:pt x="54185" y="23322"/>
                    </a:lnTo>
                    <a:lnTo>
                      <a:pt x="54034" y="23222"/>
                    </a:lnTo>
                    <a:lnTo>
                      <a:pt x="53883" y="23121"/>
                    </a:lnTo>
                    <a:lnTo>
                      <a:pt x="53883" y="23071"/>
                    </a:lnTo>
                    <a:lnTo>
                      <a:pt x="53934" y="22971"/>
                    </a:lnTo>
                    <a:lnTo>
                      <a:pt x="54135" y="22971"/>
                    </a:lnTo>
                    <a:lnTo>
                      <a:pt x="54286" y="23021"/>
                    </a:lnTo>
                    <a:lnTo>
                      <a:pt x="54436" y="23121"/>
                    </a:lnTo>
                    <a:lnTo>
                      <a:pt x="54487" y="23071"/>
                    </a:lnTo>
                    <a:lnTo>
                      <a:pt x="54537" y="23021"/>
                    </a:lnTo>
                    <a:lnTo>
                      <a:pt x="54688" y="22971"/>
                    </a:lnTo>
                    <a:close/>
                    <a:moveTo>
                      <a:pt x="54185" y="24026"/>
                    </a:moveTo>
                    <a:lnTo>
                      <a:pt x="54235" y="24127"/>
                    </a:lnTo>
                    <a:lnTo>
                      <a:pt x="54185" y="24227"/>
                    </a:lnTo>
                    <a:lnTo>
                      <a:pt x="54085" y="24076"/>
                    </a:lnTo>
                    <a:lnTo>
                      <a:pt x="54185" y="24026"/>
                    </a:lnTo>
                    <a:close/>
                    <a:moveTo>
                      <a:pt x="54587" y="24026"/>
                    </a:moveTo>
                    <a:lnTo>
                      <a:pt x="54688" y="24076"/>
                    </a:lnTo>
                    <a:lnTo>
                      <a:pt x="54587" y="24227"/>
                    </a:lnTo>
                    <a:lnTo>
                      <a:pt x="54537" y="24127"/>
                    </a:lnTo>
                    <a:lnTo>
                      <a:pt x="54587" y="24026"/>
                    </a:lnTo>
                    <a:close/>
                    <a:moveTo>
                      <a:pt x="4122" y="24428"/>
                    </a:moveTo>
                    <a:lnTo>
                      <a:pt x="4223" y="24529"/>
                    </a:lnTo>
                    <a:lnTo>
                      <a:pt x="4072" y="24579"/>
                    </a:lnTo>
                    <a:lnTo>
                      <a:pt x="3971" y="24529"/>
                    </a:lnTo>
                    <a:lnTo>
                      <a:pt x="4122" y="24428"/>
                    </a:lnTo>
                    <a:close/>
                    <a:moveTo>
                      <a:pt x="54386" y="24428"/>
                    </a:moveTo>
                    <a:lnTo>
                      <a:pt x="54688" y="24730"/>
                    </a:lnTo>
                    <a:lnTo>
                      <a:pt x="54637" y="24780"/>
                    </a:lnTo>
                    <a:lnTo>
                      <a:pt x="54587" y="24830"/>
                    </a:lnTo>
                    <a:lnTo>
                      <a:pt x="54436" y="24830"/>
                    </a:lnTo>
                    <a:lnTo>
                      <a:pt x="54336" y="24780"/>
                    </a:lnTo>
                    <a:lnTo>
                      <a:pt x="54286" y="24629"/>
                    </a:lnTo>
                    <a:lnTo>
                      <a:pt x="54336" y="24479"/>
                    </a:lnTo>
                    <a:lnTo>
                      <a:pt x="54386" y="24428"/>
                    </a:lnTo>
                    <a:close/>
                    <a:moveTo>
                      <a:pt x="4122" y="25082"/>
                    </a:moveTo>
                    <a:lnTo>
                      <a:pt x="4223" y="25182"/>
                    </a:lnTo>
                    <a:lnTo>
                      <a:pt x="4072" y="25232"/>
                    </a:lnTo>
                    <a:lnTo>
                      <a:pt x="3971" y="25182"/>
                    </a:lnTo>
                    <a:lnTo>
                      <a:pt x="4122" y="25082"/>
                    </a:lnTo>
                    <a:close/>
                    <a:moveTo>
                      <a:pt x="53130" y="25283"/>
                    </a:moveTo>
                    <a:lnTo>
                      <a:pt x="53180" y="25333"/>
                    </a:lnTo>
                    <a:lnTo>
                      <a:pt x="53130" y="25484"/>
                    </a:lnTo>
                    <a:lnTo>
                      <a:pt x="53029" y="25383"/>
                    </a:lnTo>
                    <a:lnTo>
                      <a:pt x="53130" y="25283"/>
                    </a:lnTo>
                    <a:close/>
                    <a:moveTo>
                      <a:pt x="48103" y="25484"/>
                    </a:moveTo>
                    <a:lnTo>
                      <a:pt x="48153" y="25584"/>
                    </a:lnTo>
                    <a:lnTo>
                      <a:pt x="48053" y="25635"/>
                    </a:lnTo>
                    <a:lnTo>
                      <a:pt x="47952" y="25584"/>
                    </a:lnTo>
                    <a:lnTo>
                      <a:pt x="48103" y="25484"/>
                    </a:lnTo>
                    <a:close/>
                    <a:moveTo>
                      <a:pt x="57804" y="24830"/>
                    </a:moveTo>
                    <a:lnTo>
                      <a:pt x="57905" y="24881"/>
                    </a:lnTo>
                    <a:lnTo>
                      <a:pt x="58055" y="24931"/>
                    </a:lnTo>
                    <a:lnTo>
                      <a:pt x="58055" y="25031"/>
                    </a:lnTo>
                    <a:lnTo>
                      <a:pt x="58055" y="25132"/>
                    </a:lnTo>
                    <a:lnTo>
                      <a:pt x="58005" y="25232"/>
                    </a:lnTo>
                    <a:lnTo>
                      <a:pt x="57905" y="25283"/>
                    </a:lnTo>
                    <a:lnTo>
                      <a:pt x="57100" y="25283"/>
                    </a:lnTo>
                    <a:lnTo>
                      <a:pt x="57050" y="25383"/>
                    </a:lnTo>
                    <a:lnTo>
                      <a:pt x="57100" y="25434"/>
                    </a:lnTo>
                    <a:lnTo>
                      <a:pt x="57251" y="25584"/>
                    </a:lnTo>
                    <a:lnTo>
                      <a:pt x="57402" y="25685"/>
                    </a:lnTo>
                    <a:lnTo>
                      <a:pt x="57603" y="25685"/>
                    </a:lnTo>
                    <a:lnTo>
                      <a:pt x="57804" y="25635"/>
                    </a:lnTo>
                    <a:lnTo>
                      <a:pt x="57905" y="25534"/>
                    </a:lnTo>
                    <a:lnTo>
                      <a:pt x="58005" y="25534"/>
                    </a:lnTo>
                    <a:lnTo>
                      <a:pt x="58106" y="25584"/>
                    </a:lnTo>
                    <a:lnTo>
                      <a:pt x="58156" y="25685"/>
                    </a:lnTo>
                    <a:lnTo>
                      <a:pt x="58256" y="25836"/>
                    </a:lnTo>
                    <a:lnTo>
                      <a:pt x="58156" y="25886"/>
                    </a:lnTo>
                    <a:lnTo>
                      <a:pt x="57000" y="25886"/>
                    </a:lnTo>
                    <a:lnTo>
                      <a:pt x="56799" y="25986"/>
                    </a:lnTo>
                    <a:lnTo>
                      <a:pt x="56698" y="26087"/>
                    </a:lnTo>
                    <a:lnTo>
                      <a:pt x="56598" y="25986"/>
                    </a:lnTo>
                    <a:lnTo>
                      <a:pt x="56497" y="25936"/>
                    </a:lnTo>
                    <a:lnTo>
                      <a:pt x="56447" y="25936"/>
                    </a:lnTo>
                    <a:lnTo>
                      <a:pt x="56346" y="25986"/>
                    </a:lnTo>
                    <a:lnTo>
                      <a:pt x="56196" y="26087"/>
                    </a:lnTo>
                    <a:lnTo>
                      <a:pt x="56095" y="26137"/>
                    </a:lnTo>
                    <a:lnTo>
                      <a:pt x="55995" y="26137"/>
                    </a:lnTo>
                    <a:lnTo>
                      <a:pt x="55844" y="26087"/>
                    </a:lnTo>
                    <a:lnTo>
                      <a:pt x="55040" y="26087"/>
                    </a:lnTo>
                    <a:lnTo>
                      <a:pt x="54939" y="26037"/>
                    </a:lnTo>
                    <a:lnTo>
                      <a:pt x="54788" y="25836"/>
                    </a:lnTo>
                    <a:lnTo>
                      <a:pt x="54738" y="25785"/>
                    </a:lnTo>
                    <a:lnTo>
                      <a:pt x="54788" y="25685"/>
                    </a:lnTo>
                    <a:lnTo>
                      <a:pt x="55391" y="25685"/>
                    </a:lnTo>
                    <a:lnTo>
                      <a:pt x="55442" y="25635"/>
                    </a:lnTo>
                    <a:lnTo>
                      <a:pt x="55542" y="25584"/>
                    </a:lnTo>
                    <a:lnTo>
                      <a:pt x="55341" y="25484"/>
                    </a:lnTo>
                    <a:lnTo>
                      <a:pt x="55140" y="25383"/>
                    </a:lnTo>
                    <a:lnTo>
                      <a:pt x="55140" y="25333"/>
                    </a:lnTo>
                    <a:lnTo>
                      <a:pt x="55241" y="25283"/>
                    </a:lnTo>
                    <a:lnTo>
                      <a:pt x="55341" y="25132"/>
                    </a:lnTo>
                    <a:lnTo>
                      <a:pt x="55442" y="25082"/>
                    </a:lnTo>
                    <a:lnTo>
                      <a:pt x="55542" y="25031"/>
                    </a:lnTo>
                    <a:lnTo>
                      <a:pt x="56497" y="25031"/>
                    </a:lnTo>
                    <a:lnTo>
                      <a:pt x="57251" y="25082"/>
                    </a:lnTo>
                    <a:lnTo>
                      <a:pt x="57402" y="25031"/>
                    </a:lnTo>
                    <a:lnTo>
                      <a:pt x="57553" y="25031"/>
                    </a:lnTo>
                    <a:lnTo>
                      <a:pt x="57804" y="24830"/>
                    </a:lnTo>
                    <a:close/>
                    <a:moveTo>
                      <a:pt x="53582" y="25735"/>
                    </a:moveTo>
                    <a:lnTo>
                      <a:pt x="53733" y="25886"/>
                    </a:lnTo>
                    <a:lnTo>
                      <a:pt x="53833" y="25986"/>
                    </a:lnTo>
                    <a:lnTo>
                      <a:pt x="53883" y="26087"/>
                    </a:lnTo>
                    <a:lnTo>
                      <a:pt x="53833" y="26238"/>
                    </a:lnTo>
                    <a:lnTo>
                      <a:pt x="53783" y="26288"/>
                    </a:lnTo>
                    <a:lnTo>
                      <a:pt x="53532" y="26288"/>
                    </a:lnTo>
                    <a:lnTo>
                      <a:pt x="53431" y="26187"/>
                    </a:lnTo>
                    <a:lnTo>
                      <a:pt x="53431" y="25986"/>
                    </a:lnTo>
                    <a:lnTo>
                      <a:pt x="53431" y="25785"/>
                    </a:lnTo>
                    <a:lnTo>
                      <a:pt x="53481" y="25735"/>
                    </a:lnTo>
                    <a:close/>
                    <a:moveTo>
                      <a:pt x="54185" y="26137"/>
                    </a:moveTo>
                    <a:lnTo>
                      <a:pt x="54286" y="26187"/>
                    </a:lnTo>
                    <a:lnTo>
                      <a:pt x="54135" y="26288"/>
                    </a:lnTo>
                    <a:lnTo>
                      <a:pt x="54085" y="26187"/>
                    </a:lnTo>
                    <a:lnTo>
                      <a:pt x="54185" y="26137"/>
                    </a:lnTo>
                    <a:close/>
                    <a:moveTo>
                      <a:pt x="42222" y="26590"/>
                    </a:moveTo>
                    <a:lnTo>
                      <a:pt x="42273" y="26640"/>
                    </a:lnTo>
                    <a:lnTo>
                      <a:pt x="42172" y="26690"/>
                    </a:lnTo>
                    <a:lnTo>
                      <a:pt x="42071" y="26640"/>
                    </a:lnTo>
                    <a:lnTo>
                      <a:pt x="42222" y="26590"/>
                    </a:lnTo>
                    <a:close/>
                    <a:moveTo>
                      <a:pt x="4173" y="26288"/>
                    </a:moveTo>
                    <a:lnTo>
                      <a:pt x="4273" y="26338"/>
                    </a:lnTo>
                    <a:lnTo>
                      <a:pt x="4424" y="26439"/>
                    </a:lnTo>
                    <a:lnTo>
                      <a:pt x="4524" y="26539"/>
                    </a:lnTo>
                    <a:lnTo>
                      <a:pt x="4575" y="26690"/>
                    </a:lnTo>
                    <a:lnTo>
                      <a:pt x="4424" y="26740"/>
                    </a:lnTo>
                    <a:lnTo>
                      <a:pt x="4122" y="26740"/>
                    </a:lnTo>
                    <a:lnTo>
                      <a:pt x="4022" y="26690"/>
                    </a:lnTo>
                    <a:lnTo>
                      <a:pt x="4022" y="26590"/>
                    </a:lnTo>
                    <a:lnTo>
                      <a:pt x="4022" y="26439"/>
                    </a:lnTo>
                    <a:lnTo>
                      <a:pt x="4122" y="26338"/>
                    </a:lnTo>
                    <a:lnTo>
                      <a:pt x="4173" y="26288"/>
                    </a:lnTo>
                    <a:close/>
                    <a:moveTo>
                      <a:pt x="40714" y="26539"/>
                    </a:moveTo>
                    <a:lnTo>
                      <a:pt x="40765" y="26690"/>
                    </a:lnTo>
                    <a:lnTo>
                      <a:pt x="40714" y="26740"/>
                    </a:lnTo>
                    <a:lnTo>
                      <a:pt x="40664" y="26590"/>
                    </a:lnTo>
                    <a:lnTo>
                      <a:pt x="40714" y="26539"/>
                    </a:lnTo>
                    <a:close/>
                    <a:moveTo>
                      <a:pt x="41569" y="26539"/>
                    </a:moveTo>
                    <a:lnTo>
                      <a:pt x="41619" y="26640"/>
                    </a:lnTo>
                    <a:lnTo>
                      <a:pt x="41569" y="26740"/>
                    </a:lnTo>
                    <a:lnTo>
                      <a:pt x="41468" y="26590"/>
                    </a:lnTo>
                    <a:lnTo>
                      <a:pt x="41569" y="26539"/>
                    </a:lnTo>
                    <a:close/>
                    <a:moveTo>
                      <a:pt x="2363" y="26791"/>
                    </a:moveTo>
                    <a:lnTo>
                      <a:pt x="2514" y="26841"/>
                    </a:lnTo>
                    <a:lnTo>
                      <a:pt x="2464" y="26941"/>
                    </a:lnTo>
                    <a:lnTo>
                      <a:pt x="2313" y="26841"/>
                    </a:lnTo>
                    <a:lnTo>
                      <a:pt x="2363" y="26791"/>
                    </a:lnTo>
                    <a:close/>
                    <a:moveTo>
                      <a:pt x="54537" y="26539"/>
                    </a:moveTo>
                    <a:lnTo>
                      <a:pt x="54637" y="26590"/>
                    </a:lnTo>
                    <a:lnTo>
                      <a:pt x="54688" y="26640"/>
                    </a:lnTo>
                    <a:lnTo>
                      <a:pt x="54688" y="26791"/>
                    </a:lnTo>
                    <a:lnTo>
                      <a:pt x="54688" y="26941"/>
                    </a:lnTo>
                    <a:lnTo>
                      <a:pt x="54688" y="27243"/>
                    </a:lnTo>
                    <a:lnTo>
                      <a:pt x="54637" y="27293"/>
                    </a:lnTo>
                    <a:lnTo>
                      <a:pt x="54587" y="27344"/>
                    </a:lnTo>
                    <a:lnTo>
                      <a:pt x="54436" y="27193"/>
                    </a:lnTo>
                    <a:lnTo>
                      <a:pt x="54336" y="27042"/>
                    </a:lnTo>
                    <a:lnTo>
                      <a:pt x="54286" y="26841"/>
                    </a:lnTo>
                    <a:lnTo>
                      <a:pt x="54286" y="26640"/>
                    </a:lnTo>
                    <a:lnTo>
                      <a:pt x="54386" y="26590"/>
                    </a:lnTo>
                    <a:lnTo>
                      <a:pt x="54537" y="26539"/>
                    </a:lnTo>
                    <a:close/>
                    <a:moveTo>
                      <a:pt x="56296" y="26941"/>
                    </a:moveTo>
                    <a:lnTo>
                      <a:pt x="56447" y="27092"/>
                    </a:lnTo>
                    <a:lnTo>
                      <a:pt x="56547" y="27143"/>
                    </a:lnTo>
                    <a:lnTo>
                      <a:pt x="56698" y="27193"/>
                    </a:lnTo>
                    <a:lnTo>
                      <a:pt x="56749" y="27193"/>
                    </a:lnTo>
                    <a:lnTo>
                      <a:pt x="56799" y="27293"/>
                    </a:lnTo>
                    <a:lnTo>
                      <a:pt x="56799" y="27394"/>
                    </a:lnTo>
                    <a:lnTo>
                      <a:pt x="56749" y="27494"/>
                    </a:lnTo>
                    <a:lnTo>
                      <a:pt x="56698" y="27545"/>
                    </a:lnTo>
                    <a:lnTo>
                      <a:pt x="56648" y="27545"/>
                    </a:lnTo>
                    <a:lnTo>
                      <a:pt x="56598" y="27494"/>
                    </a:lnTo>
                    <a:lnTo>
                      <a:pt x="56547" y="27444"/>
                    </a:lnTo>
                    <a:lnTo>
                      <a:pt x="56397" y="27394"/>
                    </a:lnTo>
                    <a:lnTo>
                      <a:pt x="56296" y="27344"/>
                    </a:lnTo>
                    <a:lnTo>
                      <a:pt x="56196" y="27243"/>
                    </a:lnTo>
                    <a:lnTo>
                      <a:pt x="56196" y="27092"/>
                    </a:lnTo>
                    <a:lnTo>
                      <a:pt x="56196" y="27042"/>
                    </a:lnTo>
                    <a:lnTo>
                      <a:pt x="56296" y="26941"/>
                    </a:lnTo>
                    <a:close/>
                    <a:moveTo>
                      <a:pt x="55492" y="26992"/>
                    </a:moveTo>
                    <a:lnTo>
                      <a:pt x="55542" y="27042"/>
                    </a:lnTo>
                    <a:lnTo>
                      <a:pt x="55743" y="27293"/>
                    </a:lnTo>
                    <a:lnTo>
                      <a:pt x="55793" y="27344"/>
                    </a:lnTo>
                    <a:lnTo>
                      <a:pt x="55743" y="27444"/>
                    </a:lnTo>
                    <a:lnTo>
                      <a:pt x="55693" y="27545"/>
                    </a:lnTo>
                    <a:lnTo>
                      <a:pt x="55592" y="27595"/>
                    </a:lnTo>
                    <a:lnTo>
                      <a:pt x="55291" y="27595"/>
                    </a:lnTo>
                    <a:lnTo>
                      <a:pt x="55190" y="27545"/>
                    </a:lnTo>
                    <a:lnTo>
                      <a:pt x="55140" y="27444"/>
                    </a:lnTo>
                    <a:lnTo>
                      <a:pt x="55090" y="27344"/>
                    </a:lnTo>
                    <a:lnTo>
                      <a:pt x="55140" y="27293"/>
                    </a:lnTo>
                    <a:lnTo>
                      <a:pt x="55341" y="27042"/>
                    </a:lnTo>
                    <a:lnTo>
                      <a:pt x="55442" y="26992"/>
                    </a:lnTo>
                    <a:close/>
                    <a:moveTo>
                      <a:pt x="4524" y="27344"/>
                    </a:moveTo>
                    <a:lnTo>
                      <a:pt x="4575" y="27494"/>
                    </a:lnTo>
                    <a:lnTo>
                      <a:pt x="4625" y="27645"/>
                    </a:lnTo>
                    <a:lnTo>
                      <a:pt x="4575" y="27695"/>
                    </a:lnTo>
                    <a:lnTo>
                      <a:pt x="4524" y="27796"/>
                    </a:lnTo>
                    <a:lnTo>
                      <a:pt x="4374" y="27595"/>
                    </a:lnTo>
                    <a:lnTo>
                      <a:pt x="4524" y="27344"/>
                    </a:lnTo>
                    <a:close/>
                    <a:moveTo>
                      <a:pt x="42825" y="27796"/>
                    </a:moveTo>
                    <a:lnTo>
                      <a:pt x="42876" y="27846"/>
                    </a:lnTo>
                    <a:lnTo>
                      <a:pt x="42825" y="27997"/>
                    </a:lnTo>
                    <a:lnTo>
                      <a:pt x="42725" y="27947"/>
                    </a:lnTo>
                    <a:lnTo>
                      <a:pt x="42825" y="27796"/>
                    </a:lnTo>
                    <a:close/>
                    <a:moveTo>
                      <a:pt x="57704" y="26539"/>
                    </a:moveTo>
                    <a:lnTo>
                      <a:pt x="57905" y="26640"/>
                    </a:lnTo>
                    <a:lnTo>
                      <a:pt x="58005" y="26791"/>
                    </a:lnTo>
                    <a:lnTo>
                      <a:pt x="58055" y="26891"/>
                    </a:lnTo>
                    <a:lnTo>
                      <a:pt x="58106" y="27092"/>
                    </a:lnTo>
                    <a:lnTo>
                      <a:pt x="58206" y="27143"/>
                    </a:lnTo>
                    <a:lnTo>
                      <a:pt x="58508" y="27143"/>
                    </a:lnTo>
                    <a:lnTo>
                      <a:pt x="58659" y="27243"/>
                    </a:lnTo>
                    <a:lnTo>
                      <a:pt x="58659" y="27293"/>
                    </a:lnTo>
                    <a:lnTo>
                      <a:pt x="58457" y="27545"/>
                    </a:lnTo>
                    <a:lnTo>
                      <a:pt x="58357" y="27645"/>
                    </a:lnTo>
                    <a:lnTo>
                      <a:pt x="58307" y="27695"/>
                    </a:lnTo>
                    <a:lnTo>
                      <a:pt x="58357" y="27746"/>
                    </a:lnTo>
                    <a:lnTo>
                      <a:pt x="58508" y="27796"/>
                    </a:lnTo>
                    <a:lnTo>
                      <a:pt x="58709" y="27896"/>
                    </a:lnTo>
                    <a:lnTo>
                      <a:pt x="58558" y="27997"/>
                    </a:lnTo>
                    <a:lnTo>
                      <a:pt x="58457" y="27997"/>
                    </a:lnTo>
                    <a:lnTo>
                      <a:pt x="58206" y="27947"/>
                    </a:lnTo>
                    <a:lnTo>
                      <a:pt x="58005" y="27846"/>
                    </a:lnTo>
                    <a:lnTo>
                      <a:pt x="57854" y="27695"/>
                    </a:lnTo>
                    <a:lnTo>
                      <a:pt x="57653" y="27494"/>
                    </a:lnTo>
                    <a:lnTo>
                      <a:pt x="57452" y="27293"/>
                    </a:lnTo>
                    <a:lnTo>
                      <a:pt x="57251" y="27143"/>
                    </a:lnTo>
                    <a:lnTo>
                      <a:pt x="57050" y="27042"/>
                    </a:lnTo>
                    <a:lnTo>
                      <a:pt x="57000" y="26941"/>
                    </a:lnTo>
                    <a:lnTo>
                      <a:pt x="57050" y="26841"/>
                    </a:lnTo>
                    <a:lnTo>
                      <a:pt x="57201" y="26690"/>
                    </a:lnTo>
                    <a:lnTo>
                      <a:pt x="57352" y="26539"/>
                    </a:lnTo>
                    <a:close/>
                    <a:moveTo>
                      <a:pt x="43881" y="28047"/>
                    </a:moveTo>
                    <a:lnTo>
                      <a:pt x="43931" y="28098"/>
                    </a:lnTo>
                    <a:lnTo>
                      <a:pt x="43951" y="28138"/>
                    </a:lnTo>
                    <a:lnTo>
                      <a:pt x="43951" y="28138"/>
                    </a:lnTo>
                    <a:lnTo>
                      <a:pt x="43831" y="28047"/>
                    </a:lnTo>
                    <a:close/>
                    <a:moveTo>
                      <a:pt x="4474" y="28047"/>
                    </a:moveTo>
                    <a:lnTo>
                      <a:pt x="4625" y="28098"/>
                    </a:lnTo>
                    <a:lnTo>
                      <a:pt x="4524" y="28198"/>
                    </a:lnTo>
                    <a:lnTo>
                      <a:pt x="4424" y="28098"/>
                    </a:lnTo>
                    <a:lnTo>
                      <a:pt x="4474" y="28047"/>
                    </a:lnTo>
                    <a:close/>
                    <a:moveTo>
                      <a:pt x="45389" y="28047"/>
                    </a:moveTo>
                    <a:lnTo>
                      <a:pt x="45439" y="28098"/>
                    </a:lnTo>
                    <a:lnTo>
                      <a:pt x="45288" y="28198"/>
                    </a:lnTo>
                    <a:lnTo>
                      <a:pt x="45238" y="28098"/>
                    </a:lnTo>
                    <a:lnTo>
                      <a:pt x="45389" y="28047"/>
                    </a:lnTo>
                    <a:close/>
                    <a:moveTo>
                      <a:pt x="43579" y="27997"/>
                    </a:moveTo>
                    <a:lnTo>
                      <a:pt x="43896" y="28241"/>
                    </a:lnTo>
                    <a:lnTo>
                      <a:pt x="43896" y="28241"/>
                    </a:lnTo>
                    <a:lnTo>
                      <a:pt x="43881" y="28248"/>
                    </a:lnTo>
                    <a:lnTo>
                      <a:pt x="43780" y="28299"/>
                    </a:lnTo>
                    <a:lnTo>
                      <a:pt x="43730" y="28349"/>
                    </a:lnTo>
                    <a:lnTo>
                      <a:pt x="43630" y="28399"/>
                    </a:lnTo>
                    <a:lnTo>
                      <a:pt x="43579" y="28349"/>
                    </a:lnTo>
                    <a:lnTo>
                      <a:pt x="43479" y="28299"/>
                    </a:lnTo>
                    <a:lnTo>
                      <a:pt x="43328" y="28098"/>
                    </a:lnTo>
                    <a:lnTo>
                      <a:pt x="43579" y="27997"/>
                    </a:lnTo>
                    <a:close/>
                    <a:moveTo>
                      <a:pt x="44082" y="28198"/>
                    </a:moveTo>
                    <a:lnTo>
                      <a:pt x="44384" y="28500"/>
                    </a:lnTo>
                    <a:lnTo>
                      <a:pt x="44032" y="28198"/>
                    </a:lnTo>
                    <a:close/>
                    <a:moveTo>
                      <a:pt x="45087" y="28449"/>
                    </a:moveTo>
                    <a:lnTo>
                      <a:pt x="45238" y="28550"/>
                    </a:lnTo>
                    <a:lnTo>
                      <a:pt x="45138" y="28600"/>
                    </a:lnTo>
                    <a:lnTo>
                      <a:pt x="45037" y="28550"/>
                    </a:lnTo>
                    <a:lnTo>
                      <a:pt x="45087" y="28449"/>
                    </a:lnTo>
                    <a:close/>
                    <a:moveTo>
                      <a:pt x="57100" y="28449"/>
                    </a:moveTo>
                    <a:lnTo>
                      <a:pt x="57201" y="28550"/>
                    </a:lnTo>
                    <a:lnTo>
                      <a:pt x="57151" y="28600"/>
                    </a:lnTo>
                    <a:lnTo>
                      <a:pt x="57000" y="28550"/>
                    </a:lnTo>
                    <a:lnTo>
                      <a:pt x="57100" y="28449"/>
                    </a:lnTo>
                    <a:close/>
                    <a:moveTo>
                      <a:pt x="43981" y="28306"/>
                    </a:moveTo>
                    <a:lnTo>
                      <a:pt x="44233" y="28500"/>
                    </a:lnTo>
                    <a:lnTo>
                      <a:pt x="44283" y="28600"/>
                    </a:lnTo>
                    <a:lnTo>
                      <a:pt x="44132" y="28650"/>
                    </a:lnTo>
                    <a:lnTo>
                      <a:pt x="44032" y="28600"/>
                    </a:lnTo>
                    <a:lnTo>
                      <a:pt x="43981" y="28500"/>
                    </a:lnTo>
                    <a:lnTo>
                      <a:pt x="43981" y="28306"/>
                    </a:lnTo>
                    <a:close/>
                    <a:moveTo>
                      <a:pt x="56749" y="28902"/>
                    </a:moveTo>
                    <a:lnTo>
                      <a:pt x="56799" y="28952"/>
                    </a:lnTo>
                    <a:lnTo>
                      <a:pt x="56648" y="29002"/>
                    </a:lnTo>
                    <a:lnTo>
                      <a:pt x="56598" y="28952"/>
                    </a:lnTo>
                    <a:lnTo>
                      <a:pt x="56749" y="28902"/>
                    </a:lnTo>
                    <a:close/>
                    <a:moveTo>
                      <a:pt x="44534" y="29103"/>
                    </a:moveTo>
                    <a:lnTo>
                      <a:pt x="44936" y="29455"/>
                    </a:lnTo>
                    <a:lnTo>
                      <a:pt x="45037" y="29555"/>
                    </a:lnTo>
                    <a:lnTo>
                      <a:pt x="45037" y="29605"/>
                    </a:lnTo>
                    <a:lnTo>
                      <a:pt x="44936" y="29806"/>
                    </a:lnTo>
                    <a:lnTo>
                      <a:pt x="44836" y="29907"/>
                    </a:lnTo>
                    <a:lnTo>
                      <a:pt x="44735" y="29907"/>
                    </a:lnTo>
                    <a:lnTo>
                      <a:pt x="44685" y="29857"/>
                    </a:lnTo>
                    <a:lnTo>
                      <a:pt x="44384" y="29254"/>
                    </a:lnTo>
                    <a:lnTo>
                      <a:pt x="44384" y="29153"/>
                    </a:lnTo>
                    <a:lnTo>
                      <a:pt x="44484" y="29103"/>
                    </a:lnTo>
                    <a:close/>
                    <a:moveTo>
                      <a:pt x="8948" y="30158"/>
                    </a:moveTo>
                    <a:lnTo>
                      <a:pt x="9048" y="30209"/>
                    </a:lnTo>
                    <a:lnTo>
                      <a:pt x="8897" y="30259"/>
                    </a:lnTo>
                    <a:lnTo>
                      <a:pt x="8847" y="30209"/>
                    </a:lnTo>
                    <a:lnTo>
                      <a:pt x="8948" y="30158"/>
                    </a:lnTo>
                    <a:close/>
                    <a:moveTo>
                      <a:pt x="6635" y="30309"/>
                    </a:moveTo>
                    <a:lnTo>
                      <a:pt x="6686" y="30460"/>
                    </a:lnTo>
                    <a:lnTo>
                      <a:pt x="6635" y="30510"/>
                    </a:lnTo>
                    <a:lnTo>
                      <a:pt x="6535" y="30410"/>
                    </a:lnTo>
                    <a:lnTo>
                      <a:pt x="6635" y="30309"/>
                    </a:lnTo>
                    <a:close/>
                    <a:moveTo>
                      <a:pt x="43228" y="30309"/>
                    </a:moveTo>
                    <a:lnTo>
                      <a:pt x="43278" y="30460"/>
                    </a:lnTo>
                    <a:lnTo>
                      <a:pt x="43228" y="30510"/>
                    </a:lnTo>
                    <a:lnTo>
                      <a:pt x="43177" y="30410"/>
                    </a:lnTo>
                    <a:lnTo>
                      <a:pt x="43228" y="30309"/>
                    </a:lnTo>
                    <a:close/>
                    <a:moveTo>
                      <a:pt x="3720" y="30359"/>
                    </a:moveTo>
                    <a:lnTo>
                      <a:pt x="3770" y="30410"/>
                    </a:lnTo>
                    <a:lnTo>
                      <a:pt x="3770" y="30510"/>
                    </a:lnTo>
                    <a:lnTo>
                      <a:pt x="3770" y="30611"/>
                    </a:lnTo>
                    <a:lnTo>
                      <a:pt x="3720" y="30711"/>
                    </a:lnTo>
                    <a:lnTo>
                      <a:pt x="3620" y="30711"/>
                    </a:lnTo>
                    <a:lnTo>
                      <a:pt x="3569" y="30611"/>
                    </a:lnTo>
                    <a:lnTo>
                      <a:pt x="3569" y="30510"/>
                    </a:lnTo>
                    <a:lnTo>
                      <a:pt x="3569" y="30410"/>
                    </a:lnTo>
                    <a:lnTo>
                      <a:pt x="3620" y="30359"/>
                    </a:lnTo>
                    <a:close/>
                    <a:moveTo>
                      <a:pt x="7892" y="31164"/>
                    </a:moveTo>
                    <a:lnTo>
                      <a:pt x="7942" y="31314"/>
                    </a:lnTo>
                    <a:lnTo>
                      <a:pt x="7892" y="31365"/>
                    </a:lnTo>
                    <a:lnTo>
                      <a:pt x="7842" y="31214"/>
                    </a:lnTo>
                    <a:lnTo>
                      <a:pt x="7892" y="31164"/>
                    </a:lnTo>
                    <a:close/>
                    <a:moveTo>
                      <a:pt x="9651" y="31164"/>
                    </a:moveTo>
                    <a:lnTo>
                      <a:pt x="9802" y="31214"/>
                    </a:lnTo>
                    <a:lnTo>
                      <a:pt x="9903" y="31264"/>
                    </a:lnTo>
                    <a:lnTo>
                      <a:pt x="9903" y="31365"/>
                    </a:lnTo>
                    <a:lnTo>
                      <a:pt x="9953" y="31365"/>
                    </a:lnTo>
                    <a:lnTo>
                      <a:pt x="10053" y="31465"/>
                    </a:lnTo>
                    <a:lnTo>
                      <a:pt x="9903" y="31422"/>
                    </a:lnTo>
                    <a:lnTo>
                      <a:pt x="9903" y="31422"/>
                    </a:lnTo>
                    <a:lnTo>
                      <a:pt x="9903" y="31365"/>
                    </a:lnTo>
                    <a:lnTo>
                      <a:pt x="9802" y="31365"/>
                    </a:lnTo>
                    <a:lnTo>
                      <a:pt x="9864" y="31411"/>
                    </a:lnTo>
                    <a:lnTo>
                      <a:pt x="9864" y="31411"/>
                    </a:lnTo>
                    <a:lnTo>
                      <a:pt x="9702" y="31365"/>
                    </a:lnTo>
                    <a:lnTo>
                      <a:pt x="9601" y="31365"/>
                    </a:lnTo>
                    <a:lnTo>
                      <a:pt x="9551" y="31314"/>
                    </a:lnTo>
                    <a:lnTo>
                      <a:pt x="9500" y="31264"/>
                    </a:lnTo>
                    <a:lnTo>
                      <a:pt x="9651" y="31164"/>
                    </a:lnTo>
                    <a:close/>
                    <a:moveTo>
                      <a:pt x="9903" y="31440"/>
                    </a:moveTo>
                    <a:lnTo>
                      <a:pt x="10003" y="31515"/>
                    </a:lnTo>
                    <a:lnTo>
                      <a:pt x="10003" y="31566"/>
                    </a:lnTo>
                    <a:lnTo>
                      <a:pt x="9903" y="31465"/>
                    </a:lnTo>
                    <a:lnTo>
                      <a:pt x="9903" y="31440"/>
                    </a:lnTo>
                    <a:close/>
                    <a:moveTo>
                      <a:pt x="6434" y="31616"/>
                    </a:moveTo>
                    <a:lnTo>
                      <a:pt x="6535" y="31666"/>
                    </a:lnTo>
                    <a:lnTo>
                      <a:pt x="6384" y="31767"/>
                    </a:lnTo>
                    <a:lnTo>
                      <a:pt x="6284" y="31666"/>
                    </a:lnTo>
                    <a:lnTo>
                      <a:pt x="6434" y="31616"/>
                    </a:lnTo>
                    <a:close/>
                    <a:moveTo>
                      <a:pt x="10606" y="31365"/>
                    </a:moveTo>
                    <a:lnTo>
                      <a:pt x="10657" y="31415"/>
                    </a:lnTo>
                    <a:lnTo>
                      <a:pt x="10707" y="31515"/>
                    </a:lnTo>
                    <a:lnTo>
                      <a:pt x="10707" y="31767"/>
                    </a:lnTo>
                    <a:lnTo>
                      <a:pt x="10657" y="31767"/>
                    </a:lnTo>
                    <a:lnTo>
                      <a:pt x="10556" y="31716"/>
                    </a:lnTo>
                    <a:lnTo>
                      <a:pt x="10506" y="31616"/>
                    </a:lnTo>
                    <a:lnTo>
                      <a:pt x="10506" y="31566"/>
                    </a:lnTo>
                    <a:lnTo>
                      <a:pt x="10556" y="31465"/>
                    </a:lnTo>
                    <a:lnTo>
                      <a:pt x="10606" y="31365"/>
                    </a:lnTo>
                    <a:close/>
                    <a:moveTo>
                      <a:pt x="16085" y="32219"/>
                    </a:moveTo>
                    <a:lnTo>
                      <a:pt x="16186" y="32269"/>
                    </a:lnTo>
                    <a:lnTo>
                      <a:pt x="16135" y="32370"/>
                    </a:lnTo>
                    <a:lnTo>
                      <a:pt x="16085" y="32420"/>
                    </a:lnTo>
                    <a:lnTo>
                      <a:pt x="15884" y="32420"/>
                    </a:lnTo>
                    <a:lnTo>
                      <a:pt x="15834" y="32370"/>
                    </a:lnTo>
                    <a:lnTo>
                      <a:pt x="15834" y="32269"/>
                    </a:lnTo>
                    <a:lnTo>
                      <a:pt x="15884" y="32219"/>
                    </a:lnTo>
                    <a:close/>
                    <a:moveTo>
                      <a:pt x="18347" y="32420"/>
                    </a:moveTo>
                    <a:lnTo>
                      <a:pt x="18498" y="32470"/>
                    </a:lnTo>
                    <a:lnTo>
                      <a:pt x="18498" y="32521"/>
                    </a:lnTo>
                    <a:lnTo>
                      <a:pt x="18498" y="32621"/>
                    </a:lnTo>
                    <a:lnTo>
                      <a:pt x="18498" y="32722"/>
                    </a:lnTo>
                    <a:lnTo>
                      <a:pt x="18447" y="32772"/>
                    </a:lnTo>
                    <a:lnTo>
                      <a:pt x="18297" y="32822"/>
                    </a:lnTo>
                    <a:lnTo>
                      <a:pt x="18146" y="32873"/>
                    </a:lnTo>
                    <a:lnTo>
                      <a:pt x="17945" y="33023"/>
                    </a:lnTo>
                    <a:lnTo>
                      <a:pt x="17844" y="33074"/>
                    </a:lnTo>
                    <a:lnTo>
                      <a:pt x="17744" y="33023"/>
                    </a:lnTo>
                    <a:lnTo>
                      <a:pt x="17693" y="32923"/>
                    </a:lnTo>
                    <a:lnTo>
                      <a:pt x="17643" y="32822"/>
                    </a:lnTo>
                    <a:lnTo>
                      <a:pt x="17643" y="32621"/>
                    </a:lnTo>
                    <a:lnTo>
                      <a:pt x="17693" y="32521"/>
                    </a:lnTo>
                    <a:lnTo>
                      <a:pt x="17693" y="32470"/>
                    </a:lnTo>
                    <a:lnTo>
                      <a:pt x="17844" y="32420"/>
                    </a:lnTo>
                    <a:close/>
                    <a:moveTo>
                      <a:pt x="64539" y="0"/>
                    </a:moveTo>
                    <a:lnTo>
                      <a:pt x="64439" y="50"/>
                    </a:lnTo>
                    <a:lnTo>
                      <a:pt x="64389" y="101"/>
                    </a:lnTo>
                    <a:lnTo>
                      <a:pt x="64389" y="151"/>
                    </a:lnTo>
                    <a:lnTo>
                      <a:pt x="64389" y="251"/>
                    </a:lnTo>
                    <a:lnTo>
                      <a:pt x="64389" y="402"/>
                    </a:lnTo>
                    <a:lnTo>
                      <a:pt x="64389" y="553"/>
                    </a:lnTo>
                    <a:lnTo>
                      <a:pt x="64389" y="654"/>
                    </a:lnTo>
                    <a:lnTo>
                      <a:pt x="64389" y="704"/>
                    </a:lnTo>
                    <a:lnTo>
                      <a:pt x="64288" y="855"/>
                    </a:lnTo>
                    <a:lnTo>
                      <a:pt x="64137" y="1005"/>
                    </a:lnTo>
                    <a:lnTo>
                      <a:pt x="64137" y="1106"/>
                    </a:lnTo>
                    <a:lnTo>
                      <a:pt x="64137" y="1206"/>
                    </a:lnTo>
                    <a:lnTo>
                      <a:pt x="63936" y="1307"/>
                    </a:lnTo>
                    <a:lnTo>
                      <a:pt x="63735" y="1408"/>
                    </a:lnTo>
                    <a:lnTo>
                      <a:pt x="63635" y="1458"/>
                    </a:lnTo>
                    <a:lnTo>
                      <a:pt x="63534" y="1508"/>
                    </a:lnTo>
                    <a:lnTo>
                      <a:pt x="62931" y="1508"/>
                    </a:lnTo>
                    <a:lnTo>
                      <a:pt x="62730" y="1558"/>
                    </a:lnTo>
                    <a:lnTo>
                      <a:pt x="62579" y="1709"/>
                    </a:lnTo>
                    <a:lnTo>
                      <a:pt x="62278" y="1709"/>
                    </a:lnTo>
                    <a:lnTo>
                      <a:pt x="62177" y="1659"/>
                    </a:lnTo>
                    <a:lnTo>
                      <a:pt x="62076" y="1609"/>
                    </a:lnTo>
                    <a:lnTo>
                      <a:pt x="62026" y="1508"/>
                    </a:lnTo>
                    <a:lnTo>
                      <a:pt x="61976" y="1508"/>
                    </a:lnTo>
                    <a:lnTo>
                      <a:pt x="61775" y="1659"/>
                    </a:lnTo>
                    <a:lnTo>
                      <a:pt x="61624" y="1709"/>
                    </a:lnTo>
                    <a:lnTo>
                      <a:pt x="60870" y="1709"/>
                    </a:lnTo>
                    <a:lnTo>
                      <a:pt x="60820" y="1810"/>
                    </a:lnTo>
                    <a:lnTo>
                      <a:pt x="60820" y="1910"/>
                    </a:lnTo>
                    <a:lnTo>
                      <a:pt x="60870" y="2061"/>
                    </a:lnTo>
                    <a:lnTo>
                      <a:pt x="61021" y="2161"/>
                    </a:lnTo>
                    <a:lnTo>
                      <a:pt x="61165" y="2269"/>
                    </a:lnTo>
                    <a:lnTo>
                      <a:pt x="61165" y="2269"/>
                    </a:lnTo>
                    <a:lnTo>
                      <a:pt x="61172" y="2262"/>
                    </a:lnTo>
                    <a:lnTo>
                      <a:pt x="61323" y="2111"/>
                    </a:lnTo>
                    <a:lnTo>
                      <a:pt x="61323" y="2161"/>
                    </a:lnTo>
                    <a:lnTo>
                      <a:pt x="61323" y="2212"/>
                    </a:lnTo>
                    <a:lnTo>
                      <a:pt x="61222" y="2312"/>
                    </a:lnTo>
                    <a:lnTo>
                      <a:pt x="61323" y="2413"/>
                    </a:lnTo>
                    <a:lnTo>
                      <a:pt x="61373" y="2463"/>
                    </a:lnTo>
                    <a:lnTo>
                      <a:pt x="61323" y="2513"/>
                    </a:lnTo>
                    <a:lnTo>
                      <a:pt x="61121" y="2513"/>
                    </a:lnTo>
                    <a:lnTo>
                      <a:pt x="61021" y="2413"/>
                    </a:lnTo>
                    <a:lnTo>
                      <a:pt x="61021" y="2346"/>
                    </a:lnTo>
                    <a:lnTo>
                      <a:pt x="61021" y="2346"/>
                    </a:lnTo>
                    <a:lnTo>
                      <a:pt x="60920" y="2363"/>
                    </a:lnTo>
                    <a:lnTo>
                      <a:pt x="60820" y="2413"/>
                    </a:lnTo>
                    <a:lnTo>
                      <a:pt x="60820" y="2564"/>
                    </a:lnTo>
                    <a:lnTo>
                      <a:pt x="60770" y="2664"/>
                    </a:lnTo>
                    <a:lnTo>
                      <a:pt x="60669" y="2765"/>
                    </a:lnTo>
                    <a:lnTo>
                      <a:pt x="60267" y="2765"/>
                    </a:lnTo>
                    <a:lnTo>
                      <a:pt x="60066" y="2714"/>
                    </a:lnTo>
                    <a:lnTo>
                      <a:pt x="59915" y="2614"/>
                    </a:lnTo>
                    <a:lnTo>
                      <a:pt x="59815" y="2463"/>
                    </a:lnTo>
                    <a:lnTo>
                      <a:pt x="59764" y="2212"/>
                    </a:lnTo>
                    <a:lnTo>
                      <a:pt x="59764" y="2111"/>
                    </a:lnTo>
                    <a:lnTo>
                      <a:pt x="59764" y="2011"/>
                    </a:lnTo>
                    <a:lnTo>
                      <a:pt x="59614" y="1960"/>
                    </a:lnTo>
                    <a:lnTo>
                      <a:pt x="59513" y="1910"/>
                    </a:lnTo>
                    <a:lnTo>
                      <a:pt x="59412" y="1910"/>
                    </a:lnTo>
                    <a:lnTo>
                      <a:pt x="59362" y="1960"/>
                    </a:lnTo>
                    <a:lnTo>
                      <a:pt x="59312" y="2061"/>
                    </a:lnTo>
                    <a:lnTo>
                      <a:pt x="59312" y="2111"/>
                    </a:lnTo>
                    <a:lnTo>
                      <a:pt x="59412" y="2262"/>
                    </a:lnTo>
                    <a:lnTo>
                      <a:pt x="59463" y="2363"/>
                    </a:lnTo>
                    <a:lnTo>
                      <a:pt x="59513" y="2463"/>
                    </a:lnTo>
                    <a:lnTo>
                      <a:pt x="59463" y="2513"/>
                    </a:lnTo>
                    <a:lnTo>
                      <a:pt x="59362" y="2564"/>
                    </a:lnTo>
                    <a:lnTo>
                      <a:pt x="59211" y="2513"/>
                    </a:lnTo>
                    <a:lnTo>
                      <a:pt x="59161" y="2463"/>
                    </a:lnTo>
                    <a:lnTo>
                      <a:pt x="59111" y="2413"/>
                    </a:lnTo>
                    <a:lnTo>
                      <a:pt x="59111" y="2111"/>
                    </a:lnTo>
                    <a:lnTo>
                      <a:pt x="59010" y="1910"/>
                    </a:lnTo>
                    <a:lnTo>
                      <a:pt x="58860" y="1759"/>
                    </a:lnTo>
                    <a:lnTo>
                      <a:pt x="58608" y="1659"/>
                    </a:lnTo>
                    <a:lnTo>
                      <a:pt x="58508" y="1558"/>
                    </a:lnTo>
                    <a:lnTo>
                      <a:pt x="58508" y="1408"/>
                    </a:lnTo>
                    <a:lnTo>
                      <a:pt x="58558" y="1357"/>
                    </a:lnTo>
                    <a:lnTo>
                      <a:pt x="58608" y="1307"/>
                    </a:lnTo>
                    <a:lnTo>
                      <a:pt x="59161" y="1257"/>
                    </a:lnTo>
                    <a:lnTo>
                      <a:pt x="59362" y="1257"/>
                    </a:lnTo>
                    <a:lnTo>
                      <a:pt x="59513" y="1206"/>
                    </a:lnTo>
                    <a:lnTo>
                      <a:pt x="59664" y="1056"/>
                    </a:lnTo>
                    <a:lnTo>
                      <a:pt x="59764" y="855"/>
                    </a:lnTo>
                    <a:lnTo>
                      <a:pt x="59463" y="855"/>
                    </a:lnTo>
                    <a:lnTo>
                      <a:pt x="59362" y="754"/>
                    </a:lnTo>
                    <a:lnTo>
                      <a:pt x="59312" y="603"/>
                    </a:lnTo>
                    <a:lnTo>
                      <a:pt x="59312" y="503"/>
                    </a:lnTo>
                    <a:lnTo>
                      <a:pt x="59262" y="453"/>
                    </a:lnTo>
                    <a:lnTo>
                      <a:pt x="59111" y="453"/>
                    </a:lnTo>
                    <a:lnTo>
                      <a:pt x="59010" y="402"/>
                    </a:lnTo>
                    <a:lnTo>
                      <a:pt x="58910" y="352"/>
                    </a:lnTo>
                    <a:lnTo>
                      <a:pt x="58910" y="151"/>
                    </a:lnTo>
                    <a:lnTo>
                      <a:pt x="58860" y="101"/>
                    </a:lnTo>
                    <a:lnTo>
                      <a:pt x="58809" y="50"/>
                    </a:lnTo>
                    <a:lnTo>
                      <a:pt x="58558" y="251"/>
                    </a:lnTo>
                    <a:lnTo>
                      <a:pt x="58457" y="352"/>
                    </a:lnTo>
                    <a:lnTo>
                      <a:pt x="58307" y="453"/>
                    </a:lnTo>
                    <a:lnTo>
                      <a:pt x="58206" y="402"/>
                    </a:lnTo>
                    <a:lnTo>
                      <a:pt x="58055" y="302"/>
                    </a:lnTo>
                    <a:lnTo>
                      <a:pt x="57905" y="251"/>
                    </a:lnTo>
                    <a:lnTo>
                      <a:pt x="57754" y="251"/>
                    </a:lnTo>
                    <a:lnTo>
                      <a:pt x="56296" y="201"/>
                    </a:lnTo>
                    <a:lnTo>
                      <a:pt x="55944" y="251"/>
                    </a:lnTo>
                    <a:lnTo>
                      <a:pt x="55793" y="302"/>
                    </a:lnTo>
                    <a:lnTo>
                      <a:pt x="55643" y="453"/>
                    </a:lnTo>
                    <a:lnTo>
                      <a:pt x="55341" y="453"/>
                    </a:lnTo>
                    <a:lnTo>
                      <a:pt x="55190" y="402"/>
                    </a:lnTo>
                    <a:lnTo>
                      <a:pt x="55090" y="302"/>
                    </a:lnTo>
                    <a:lnTo>
                      <a:pt x="54939" y="251"/>
                    </a:lnTo>
                    <a:lnTo>
                      <a:pt x="54788" y="251"/>
                    </a:lnTo>
                    <a:lnTo>
                      <a:pt x="54738" y="352"/>
                    </a:lnTo>
                    <a:lnTo>
                      <a:pt x="54637" y="402"/>
                    </a:lnTo>
                    <a:lnTo>
                      <a:pt x="54386" y="453"/>
                    </a:lnTo>
                    <a:lnTo>
                      <a:pt x="54135" y="503"/>
                    </a:lnTo>
                    <a:lnTo>
                      <a:pt x="53984" y="553"/>
                    </a:lnTo>
                    <a:lnTo>
                      <a:pt x="53934" y="654"/>
                    </a:lnTo>
                    <a:lnTo>
                      <a:pt x="53783" y="654"/>
                    </a:lnTo>
                    <a:lnTo>
                      <a:pt x="53682" y="553"/>
                    </a:lnTo>
                    <a:lnTo>
                      <a:pt x="53632" y="453"/>
                    </a:lnTo>
                    <a:lnTo>
                      <a:pt x="53582" y="251"/>
                    </a:lnTo>
                    <a:lnTo>
                      <a:pt x="53532" y="251"/>
                    </a:lnTo>
                    <a:lnTo>
                      <a:pt x="53431" y="352"/>
                    </a:lnTo>
                    <a:lnTo>
                      <a:pt x="53230" y="553"/>
                    </a:lnTo>
                    <a:lnTo>
                      <a:pt x="53180" y="603"/>
                    </a:lnTo>
                    <a:lnTo>
                      <a:pt x="53029" y="654"/>
                    </a:lnTo>
                    <a:lnTo>
                      <a:pt x="52828" y="654"/>
                    </a:lnTo>
                    <a:lnTo>
                      <a:pt x="52677" y="704"/>
                    </a:lnTo>
                    <a:lnTo>
                      <a:pt x="52341" y="992"/>
                    </a:lnTo>
                    <a:lnTo>
                      <a:pt x="52341" y="992"/>
                    </a:lnTo>
                    <a:lnTo>
                      <a:pt x="52325" y="1056"/>
                    </a:lnTo>
                    <a:lnTo>
                      <a:pt x="52303" y="1056"/>
                    </a:lnTo>
                    <a:lnTo>
                      <a:pt x="52124" y="1458"/>
                    </a:lnTo>
                    <a:lnTo>
                      <a:pt x="51973" y="1609"/>
                    </a:lnTo>
                    <a:lnTo>
                      <a:pt x="51772" y="1709"/>
                    </a:lnTo>
                    <a:lnTo>
                      <a:pt x="51622" y="1759"/>
                    </a:lnTo>
                    <a:lnTo>
                      <a:pt x="51471" y="1860"/>
                    </a:lnTo>
                    <a:lnTo>
                      <a:pt x="51320" y="1910"/>
                    </a:lnTo>
                    <a:lnTo>
                      <a:pt x="51119" y="1910"/>
                    </a:lnTo>
                    <a:lnTo>
                      <a:pt x="51018" y="1960"/>
                    </a:lnTo>
                    <a:lnTo>
                      <a:pt x="50868" y="2061"/>
                    </a:lnTo>
                    <a:lnTo>
                      <a:pt x="50667" y="2111"/>
                    </a:lnTo>
                    <a:lnTo>
                      <a:pt x="50616" y="2111"/>
                    </a:lnTo>
                    <a:lnTo>
                      <a:pt x="50516" y="2061"/>
                    </a:lnTo>
                    <a:lnTo>
                      <a:pt x="50365" y="1960"/>
                    </a:lnTo>
                    <a:lnTo>
                      <a:pt x="50315" y="1960"/>
                    </a:lnTo>
                    <a:lnTo>
                      <a:pt x="50264" y="2212"/>
                    </a:lnTo>
                    <a:lnTo>
                      <a:pt x="50214" y="2262"/>
                    </a:lnTo>
                    <a:lnTo>
                      <a:pt x="50164" y="2312"/>
                    </a:lnTo>
                    <a:lnTo>
                      <a:pt x="50063" y="2212"/>
                    </a:lnTo>
                    <a:lnTo>
                      <a:pt x="50063" y="2011"/>
                    </a:lnTo>
                    <a:lnTo>
                      <a:pt x="50013" y="1960"/>
                    </a:lnTo>
                    <a:lnTo>
                      <a:pt x="49913" y="1860"/>
                    </a:lnTo>
                    <a:lnTo>
                      <a:pt x="49862" y="1810"/>
                    </a:lnTo>
                    <a:lnTo>
                      <a:pt x="49913" y="1709"/>
                    </a:lnTo>
                    <a:lnTo>
                      <a:pt x="50566" y="1709"/>
                    </a:lnTo>
                    <a:lnTo>
                      <a:pt x="50817" y="1558"/>
                    </a:lnTo>
                    <a:lnTo>
                      <a:pt x="50918" y="1508"/>
                    </a:lnTo>
                    <a:lnTo>
                      <a:pt x="51270" y="1508"/>
                    </a:lnTo>
                    <a:lnTo>
                      <a:pt x="51421" y="1458"/>
                    </a:lnTo>
                    <a:lnTo>
                      <a:pt x="51571" y="1357"/>
                    </a:lnTo>
                    <a:lnTo>
                      <a:pt x="51722" y="1206"/>
                    </a:lnTo>
                    <a:lnTo>
                      <a:pt x="51873" y="1005"/>
                    </a:lnTo>
                    <a:lnTo>
                      <a:pt x="52074" y="855"/>
                    </a:lnTo>
                    <a:lnTo>
                      <a:pt x="52355" y="855"/>
                    </a:lnTo>
                    <a:lnTo>
                      <a:pt x="52376" y="754"/>
                    </a:lnTo>
                    <a:lnTo>
                      <a:pt x="52376" y="654"/>
                    </a:lnTo>
                    <a:lnTo>
                      <a:pt x="52376" y="503"/>
                    </a:lnTo>
                    <a:lnTo>
                      <a:pt x="52325" y="453"/>
                    </a:lnTo>
                    <a:lnTo>
                      <a:pt x="52225" y="503"/>
                    </a:lnTo>
                    <a:lnTo>
                      <a:pt x="52124" y="603"/>
                    </a:lnTo>
                    <a:lnTo>
                      <a:pt x="51973" y="654"/>
                    </a:lnTo>
                    <a:lnTo>
                      <a:pt x="51873" y="603"/>
                    </a:lnTo>
                    <a:lnTo>
                      <a:pt x="51722" y="503"/>
                    </a:lnTo>
                    <a:lnTo>
                      <a:pt x="51571" y="453"/>
                    </a:lnTo>
                    <a:lnTo>
                      <a:pt x="51370" y="402"/>
                    </a:lnTo>
                    <a:lnTo>
                      <a:pt x="51219" y="453"/>
                    </a:lnTo>
                    <a:lnTo>
                      <a:pt x="51018" y="453"/>
                    </a:lnTo>
                    <a:lnTo>
                      <a:pt x="50918" y="553"/>
                    </a:lnTo>
                    <a:lnTo>
                      <a:pt x="50817" y="603"/>
                    </a:lnTo>
                    <a:lnTo>
                      <a:pt x="50566" y="654"/>
                    </a:lnTo>
                    <a:lnTo>
                      <a:pt x="49762" y="654"/>
                    </a:lnTo>
                    <a:lnTo>
                      <a:pt x="49511" y="704"/>
                    </a:lnTo>
                    <a:lnTo>
                      <a:pt x="49058" y="955"/>
                    </a:lnTo>
                    <a:lnTo>
                      <a:pt x="48958" y="1005"/>
                    </a:lnTo>
                    <a:lnTo>
                      <a:pt x="48857" y="1005"/>
                    </a:lnTo>
                    <a:lnTo>
                      <a:pt x="48807" y="855"/>
                    </a:lnTo>
                    <a:lnTo>
                      <a:pt x="48757" y="704"/>
                    </a:lnTo>
                    <a:lnTo>
                      <a:pt x="48656" y="654"/>
                    </a:lnTo>
                    <a:lnTo>
                      <a:pt x="48555" y="654"/>
                    </a:lnTo>
                    <a:lnTo>
                      <a:pt x="48455" y="704"/>
                    </a:lnTo>
                    <a:lnTo>
                      <a:pt x="48354" y="804"/>
                    </a:lnTo>
                    <a:lnTo>
                      <a:pt x="48204" y="855"/>
                    </a:lnTo>
                    <a:lnTo>
                      <a:pt x="48103" y="855"/>
                    </a:lnTo>
                    <a:lnTo>
                      <a:pt x="47952" y="704"/>
                    </a:lnTo>
                    <a:lnTo>
                      <a:pt x="47852" y="654"/>
                    </a:lnTo>
                    <a:lnTo>
                      <a:pt x="47802" y="704"/>
                    </a:lnTo>
                    <a:lnTo>
                      <a:pt x="47751" y="804"/>
                    </a:lnTo>
                    <a:lnTo>
                      <a:pt x="47701" y="1056"/>
                    </a:lnTo>
                    <a:lnTo>
                      <a:pt x="47651" y="1206"/>
                    </a:lnTo>
                    <a:lnTo>
                      <a:pt x="47550" y="1257"/>
                    </a:lnTo>
                    <a:lnTo>
                      <a:pt x="47349" y="1257"/>
                    </a:lnTo>
                    <a:lnTo>
                      <a:pt x="46997" y="1307"/>
                    </a:lnTo>
                    <a:lnTo>
                      <a:pt x="46997" y="1357"/>
                    </a:lnTo>
                    <a:lnTo>
                      <a:pt x="46947" y="1408"/>
                    </a:lnTo>
                    <a:lnTo>
                      <a:pt x="47048" y="1508"/>
                    </a:lnTo>
                    <a:lnTo>
                      <a:pt x="47048" y="1609"/>
                    </a:lnTo>
                    <a:lnTo>
                      <a:pt x="46947" y="1810"/>
                    </a:lnTo>
                    <a:lnTo>
                      <a:pt x="46947" y="1910"/>
                    </a:lnTo>
                    <a:lnTo>
                      <a:pt x="46997" y="2061"/>
                    </a:lnTo>
                    <a:lnTo>
                      <a:pt x="47098" y="2111"/>
                    </a:lnTo>
                    <a:lnTo>
                      <a:pt x="47198" y="2111"/>
                    </a:lnTo>
                    <a:lnTo>
                      <a:pt x="47299" y="2061"/>
                    </a:lnTo>
                    <a:lnTo>
                      <a:pt x="47299" y="2011"/>
                    </a:lnTo>
                    <a:lnTo>
                      <a:pt x="47349" y="1860"/>
                    </a:lnTo>
                    <a:lnTo>
                      <a:pt x="47399" y="1759"/>
                    </a:lnTo>
                    <a:lnTo>
                      <a:pt x="47550" y="1558"/>
                    </a:lnTo>
                    <a:lnTo>
                      <a:pt x="47651" y="1508"/>
                    </a:lnTo>
                    <a:lnTo>
                      <a:pt x="47701" y="1558"/>
                    </a:lnTo>
                    <a:lnTo>
                      <a:pt x="47852" y="1659"/>
                    </a:lnTo>
                    <a:lnTo>
                      <a:pt x="47952" y="1709"/>
                    </a:lnTo>
                    <a:lnTo>
                      <a:pt x="48254" y="1709"/>
                    </a:lnTo>
                    <a:lnTo>
                      <a:pt x="48304" y="1759"/>
                    </a:lnTo>
                    <a:lnTo>
                      <a:pt x="48354" y="1860"/>
                    </a:lnTo>
                    <a:lnTo>
                      <a:pt x="48254" y="1910"/>
                    </a:lnTo>
                    <a:lnTo>
                      <a:pt x="48204" y="2011"/>
                    </a:lnTo>
                    <a:lnTo>
                      <a:pt x="48204" y="2161"/>
                    </a:lnTo>
                    <a:lnTo>
                      <a:pt x="48103" y="2262"/>
                    </a:lnTo>
                    <a:lnTo>
                      <a:pt x="48003" y="2312"/>
                    </a:lnTo>
                    <a:lnTo>
                      <a:pt x="47550" y="2312"/>
                    </a:lnTo>
                    <a:lnTo>
                      <a:pt x="47399" y="2363"/>
                    </a:lnTo>
                    <a:lnTo>
                      <a:pt x="47249" y="2513"/>
                    </a:lnTo>
                    <a:lnTo>
                      <a:pt x="47198" y="2564"/>
                    </a:lnTo>
                    <a:lnTo>
                      <a:pt x="47098" y="2564"/>
                    </a:lnTo>
                    <a:lnTo>
                      <a:pt x="46997" y="2513"/>
                    </a:lnTo>
                    <a:lnTo>
                      <a:pt x="46897" y="2413"/>
                    </a:lnTo>
                    <a:lnTo>
                      <a:pt x="46595" y="2111"/>
                    </a:lnTo>
                    <a:lnTo>
                      <a:pt x="46444" y="2111"/>
                    </a:lnTo>
                    <a:lnTo>
                      <a:pt x="46344" y="2161"/>
                    </a:lnTo>
                    <a:lnTo>
                      <a:pt x="46294" y="2262"/>
                    </a:lnTo>
                    <a:lnTo>
                      <a:pt x="46243" y="2463"/>
                    </a:lnTo>
                    <a:lnTo>
                      <a:pt x="46193" y="2513"/>
                    </a:lnTo>
                    <a:lnTo>
                      <a:pt x="46093" y="2564"/>
                    </a:lnTo>
                    <a:lnTo>
                      <a:pt x="44836" y="2513"/>
                    </a:lnTo>
                    <a:lnTo>
                      <a:pt x="44735" y="2513"/>
                    </a:lnTo>
                    <a:lnTo>
                      <a:pt x="44635" y="2463"/>
                    </a:lnTo>
                    <a:lnTo>
                      <a:pt x="44534" y="2363"/>
                    </a:lnTo>
                    <a:lnTo>
                      <a:pt x="44434" y="2363"/>
                    </a:lnTo>
                    <a:lnTo>
                      <a:pt x="44283" y="2564"/>
                    </a:lnTo>
                    <a:lnTo>
                      <a:pt x="44183" y="2614"/>
                    </a:lnTo>
                    <a:lnTo>
                      <a:pt x="44233" y="2664"/>
                    </a:lnTo>
                    <a:lnTo>
                      <a:pt x="44333" y="2765"/>
                    </a:lnTo>
                    <a:lnTo>
                      <a:pt x="44434" y="2915"/>
                    </a:lnTo>
                    <a:lnTo>
                      <a:pt x="44478" y="2951"/>
                    </a:lnTo>
                    <a:lnTo>
                      <a:pt x="44478" y="2951"/>
                    </a:lnTo>
                    <a:lnTo>
                      <a:pt x="44585" y="2915"/>
                    </a:lnTo>
                    <a:lnTo>
                      <a:pt x="44685" y="2815"/>
                    </a:lnTo>
                    <a:lnTo>
                      <a:pt x="44786" y="2815"/>
                    </a:lnTo>
                    <a:lnTo>
                      <a:pt x="44886" y="2915"/>
                    </a:lnTo>
                    <a:lnTo>
                      <a:pt x="44936" y="2966"/>
                    </a:lnTo>
                    <a:lnTo>
                      <a:pt x="45188" y="3016"/>
                    </a:lnTo>
                    <a:lnTo>
                      <a:pt x="45288" y="3066"/>
                    </a:lnTo>
                    <a:lnTo>
                      <a:pt x="45288" y="3167"/>
                    </a:lnTo>
                    <a:lnTo>
                      <a:pt x="45288" y="3217"/>
                    </a:lnTo>
                    <a:lnTo>
                      <a:pt x="45238" y="3267"/>
                    </a:lnTo>
                    <a:lnTo>
                      <a:pt x="45087" y="3318"/>
                    </a:lnTo>
                    <a:lnTo>
                      <a:pt x="44962" y="3318"/>
                    </a:lnTo>
                    <a:lnTo>
                      <a:pt x="44936" y="3217"/>
                    </a:lnTo>
                    <a:lnTo>
                      <a:pt x="44886" y="3167"/>
                    </a:lnTo>
                    <a:lnTo>
                      <a:pt x="44786" y="3167"/>
                    </a:lnTo>
                    <a:lnTo>
                      <a:pt x="44763" y="3178"/>
                    </a:lnTo>
                    <a:lnTo>
                      <a:pt x="44763" y="3178"/>
                    </a:lnTo>
                    <a:lnTo>
                      <a:pt x="44936" y="3318"/>
                    </a:lnTo>
                    <a:lnTo>
                      <a:pt x="44697" y="3211"/>
                    </a:lnTo>
                    <a:lnTo>
                      <a:pt x="44697" y="3211"/>
                    </a:lnTo>
                    <a:lnTo>
                      <a:pt x="44585" y="3267"/>
                    </a:lnTo>
                    <a:lnTo>
                      <a:pt x="44434" y="3368"/>
                    </a:lnTo>
                    <a:lnTo>
                      <a:pt x="44387" y="3084"/>
                    </a:lnTo>
                    <a:lnTo>
                      <a:pt x="44387" y="3084"/>
                    </a:lnTo>
                    <a:lnTo>
                      <a:pt x="44183" y="3016"/>
                    </a:lnTo>
                    <a:lnTo>
                      <a:pt x="44032" y="2915"/>
                    </a:lnTo>
                    <a:lnTo>
                      <a:pt x="43981" y="2815"/>
                    </a:lnTo>
                    <a:lnTo>
                      <a:pt x="43931" y="2714"/>
                    </a:lnTo>
                    <a:lnTo>
                      <a:pt x="43931" y="2614"/>
                    </a:lnTo>
                    <a:lnTo>
                      <a:pt x="43881" y="2564"/>
                    </a:lnTo>
                    <a:lnTo>
                      <a:pt x="43730" y="2413"/>
                    </a:lnTo>
                    <a:lnTo>
                      <a:pt x="43630" y="2363"/>
                    </a:lnTo>
                    <a:lnTo>
                      <a:pt x="43579" y="2413"/>
                    </a:lnTo>
                    <a:lnTo>
                      <a:pt x="43328" y="2513"/>
                    </a:lnTo>
                    <a:lnTo>
                      <a:pt x="43077" y="2664"/>
                    </a:lnTo>
                    <a:lnTo>
                      <a:pt x="43479" y="3016"/>
                    </a:lnTo>
                    <a:lnTo>
                      <a:pt x="43529" y="3066"/>
                    </a:lnTo>
                    <a:lnTo>
                      <a:pt x="43479" y="3167"/>
                    </a:lnTo>
                    <a:lnTo>
                      <a:pt x="43378" y="3267"/>
                    </a:lnTo>
                    <a:lnTo>
                      <a:pt x="43328" y="3368"/>
                    </a:lnTo>
                    <a:lnTo>
                      <a:pt x="43328" y="3619"/>
                    </a:lnTo>
                    <a:lnTo>
                      <a:pt x="43328" y="3720"/>
                    </a:lnTo>
                    <a:lnTo>
                      <a:pt x="43228" y="3770"/>
                    </a:lnTo>
                    <a:lnTo>
                      <a:pt x="43177" y="3770"/>
                    </a:lnTo>
                    <a:lnTo>
                      <a:pt x="43127" y="3669"/>
                    </a:lnTo>
                    <a:lnTo>
                      <a:pt x="43026" y="3619"/>
                    </a:lnTo>
                    <a:lnTo>
                      <a:pt x="42825" y="3569"/>
                    </a:lnTo>
                    <a:lnTo>
                      <a:pt x="42725" y="3519"/>
                    </a:lnTo>
                    <a:lnTo>
                      <a:pt x="42624" y="3468"/>
                    </a:lnTo>
                    <a:lnTo>
                      <a:pt x="42524" y="3368"/>
                    </a:lnTo>
                    <a:lnTo>
                      <a:pt x="42373" y="3368"/>
                    </a:lnTo>
                    <a:lnTo>
                      <a:pt x="42323" y="3267"/>
                    </a:lnTo>
                    <a:lnTo>
                      <a:pt x="42273" y="3116"/>
                    </a:lnTo>
                    <a:lnTo>
                      <a:pt x="42323" y="3066"/>
                    </a:lnTo>
                    <a:lnTo>
                      <a:pt x="42373" y="3016"/>
                    </a:lnTo>
                    <a:lnTo>
                      <a:pt x="42423" y="2966"/>
                    </a:lnTo>
                    <a:lnTo>
                      <a:pt x="42725" y="2966"/>
                    </a:lnTo>
                    <a:lnTo>
                      <a:pt x="42725" y="2815"/>
                    </a:lnTo>
                    <a:lnTo>
                      <a:pt x="42675" y="2714"/>
                    </a:lnTo>
                    <a:lnTo>
                      <a:pt x="42574" y="2513"/>
                    </a:lnTo>
                    <a:lnTo>
                      <a:pt x="42474" y="2312"/>
                    </a:lnTo>
                    <a:lnTo>
                      <a:pt x="42373" y="2111"/>
                    </a:lnTo>
                    <a:lnTo>
                      <a:pt x="42273" y="2111"/>
                    </a:lnTo>
                    <a:lnTo>
                      <a:pt x="42273" y="2212"/>
                    </a:lnTo>
                    <a:lnTo>
                      <a:pt x="42222" y="2312"/>
                    </a:lnTo>
                    <a:lnTo>
                      <a:pt x="41971" y="2312"/>
                    </a:lnTo>
                    <a:lnTo>
                      <a:pt x="41921" y="2262"/>
                    </a:lnTo>
                    <a:lnTo>
                      <a:pt x="41870" y="2161"/>
                    </a:lnTo>
                    <a:lnTo>
                      <a:pt x="41870" y="2061"/>
                    </a:lnTo>
                    <a:lnTo>
                      <a:pt x="41669" y="2212"/>
                    </a:lnTo>
                    <a:lnTo>
                      <a:pt x="41368" y="2463"/>
                    </a:lnTo>
                    <a:lnTo>
                      <a:pt x="41066" y="2765"/>
                    </a:lnTo>
                    <a:lnTo>
                      <a:pt x="41016" y="2765"/>
                    </a:lnTo>
                    <a:lnTo>
                      <a:pt x="40915" y="2714"/>
                    </a:lnTo>
                    <a:lnTo>
                      <a:pt x="40815" y="2664"/>
                    </a:lnTo>
                    <a:lnTo>
                      <a:pt x="40966" y="2463"/>
                    </a:lnTo>
                    <a:lnTo>
                      <a:pt x="41016" y="2363"/>
                    </a:lnTo>
                    <a:lnTo>
                      <a:pt x="41016" y="2212"/>
                    </a:lnTo>
                    <a:lnTo>
                      <a:pt x="41267" y="2111"/>
                    </a:lnTo>
                    <a:lnTo>
                      <a:pt x="41418" y="2061"/>
                    </a:lnTo>
                    <a:lnTo>
                      <a:pt x="41418" y="2011"/>
                    </a:lnTo>
                    <a:lnTo>
                      <a:pt x="41468" y="1910"/>
                    </a:lnTo>
                    <a:lnTo>
                      <a:pt x="41468" y="1709"/>
                    </a:lnTo>
                    <a:lnTo>
                      <a:pt x="41468" y="1609"/>
                    </a:lnTo>
                    <a:lnTo>
                      <a:pt x="41519" y="1508"/>
                    </a:lnTo>
                    <a:lnTo>
                      <a:pt x="41720" y="1508"/>
                    </a:lnTo>
                    <a:lnTo>
                      <a:pt x="41820" y="1558"/>
                    </a:lnTo>
                    <a:lnTo>
                      <a:pt x="41870" y="1609"/>
                    </a:lnTo>
                    <a:lnTo>
                      <a:pt x="41870" y="1709"/>
                    </a:lnTo>
                    <a:lnTo>
                      <a:pt x="41870" y="1960"/>
                    </a:lnTo>
                    <a:lnTo>
                      <a:pt x="41971" y="2061"/>
                    </a:lnTo>
                    <a:lnTo>
                      <a:pt x="42071" y="2111"/>
                    </a:lnTo>
                    <a:lnTo>
                      <a:pt x="42273" y="2111"/>
                    </a:lnTo>
                    <a:lnTo>
                      <a:pt x="42273" y="1709"/>
                    </a:lnTo>
                    <a:lnTo>
                      <a:pt x="42273" y="1609"/>
                    </a:lnTo>
                    <a:lnTo>
                      <a:pt x="42323" y="1558"/>
                    </a:lnTo>
                    <a:lnTo>
                      <a:pt x="42474" y="1508"/>
                    </a:lnTo>
                    <a:lnTo>
                      <a:pt x="42675" y="1508"/>
                    </a:lnTo>
                    <a:lnTo>
                      <a:pt x="42876" y="1558"/>
                    </a:lnTo>
                    <a:lnTo>
                      <a:pt x="42926" y="1609"/>
                    </a:lnTo>
                    <a:lnTo>
                      <a:pt x="42825" y="1659"/>
                    </a:lnTo>
                    <a:lnTo>
                      <a:pt x="42725" y="1810"/>
                    </a:lnTo>
                    <a:lnTo>
                      <a:pt x="42926" y="1910"/>
                    </a:lnTo>
                    <a:lnTo>
                      <a:pt x="43228" y="1910"/>
                    </a:lnTo>
                    <a:lnTo>
                      <a:pt x="43278" y="1860"/>
                    </a:lnTo>
                    <a:lnTo>
                      <a:pt x="43177" y="1609"/>
                    </a:lnTo>
                    <a:lnTo>
                      <a:pt x="43228" y="1508"/>
                    </a:lnTo>
                    <a:lnTo>
                      <a:pt x="43328" y="1408"/>
                    </a:lnTo>
                    <a:lnTo>
                      <a:pt x="43278" y="1307"/>
                    </a:lnTo>
                    <a:lnTo>
                      <a:pt x="43077" y="1156"/>
                    </a:lnTo>
                    <a:lnTo>
                      <a:pt x="42976" y="1106"/>
                    </a:lnTo>
                    <a:lnTo>
                      <a:pt x="42876" y="1056"/>
                    </a:lnTo>
                    <a:lnTo>
                      <a:pt x="42474" y="1056"/>
                    </a:lnTo>
                    <a:lnTo>
                      <a:pt x="42122" y="1005"/>
                    </a:lnTo>
                    <a:lnTo>
                      <a:pt x="41971" y="905"/>
                    </a:lnTo>
                    <a:lnTo>
                      <a:pt x="41820" y="855"/>
                    </a:lnTo>
                    <a:lnTo>
                      <a:pt x="41468" y="855"/>
                    </a:lnTo>
                    <a:lnTo>
                      <a:pt x="41267" y="905"/>
                    </a:lnTo>
                    <a:lnTo>
                      <a:pt x="41167" y="1005"/>
                    </a:lnTo>
                    <a:lnTo>
                      <a:pt x="41066" y="1156"/>
                    </a:lnTo>
                    <a:lnTo>
                      <a:pt x="40915" y="1257"/>
                    </a:lnTo>
                    <a:lnTo>
                      <a:pt x="40664" y="1056"/>
                    </a:lnTo>
                    <a:lnTo>
                      <a:pt x="40513" y="905"/>
                    </a:lnTo>
                    <a:lnTo>
                      <a:pt x="40413" y="855"/>
                    </a:lnTo>
                    <a:lnTo>
                      <a:pt x="40262" y="905"/>
                    </a:lnTo>
                    <a:lnTo>
                      <a:pt x="40111" y="1056"/>
                    </a:lnTo>
                    <a:lnTo>
                      <a:pt x="40011" y="1156"/>
                    </a:lnTo>
                    <a:lnTo>
                      <a:pt x="39910" y="1206"/>
                    </a:lnTo>
                    <a:lnTo>
                      <a:pt x="39759" y="1206"/>
                    </a:lnTo>
                    <a:lnTo>
                      <a:pt x="39659" y="1056"/>
                    </a:lnTo>
                    <a:lnTo>
                      <a:pt x="39357" y="1106"/>
                    </a:lnTo>
                    <a:lnTo>
                      <a:pt x="39156" y="1106"/>
                    </a:lnTo>
                    <a:lnTo>
                      <a:pt x="39056" y="1056"/>
                    </a:lnTo>
                    <a:lnTo>
                      <a:pt x="38905" y="1056"/>
                    </a:lnTo>
                    <a:lnTo>
                      <a:pt x="38754" y="1156"/>
                    </a:lnTo>
                    <a:lnTo>
                      <a:pt x="38654" y="1206"/>
                    </a:lnTo>
                    <a:lnTo>
                      <a:pt x="38503" y="1206"/>
                    </a:lnTo>
                    <a:lnTo>
                      <a:pt x="38402" y="1106"/>
                    </a:lnTo>
                    <a:lnTo>
                      <a:pt x="38251" y="1056"/>
                    </a:lnTo>
                    <a:lnTo>
                      <a:pt x="37849" y="1056"/>
                    </a:lnTo>
                    <a:lnTo>
                      <a:pt x="37749" y="1106"/>
                    </a:lnTo>
                    <a:lnTo>
                      <a:pt x="37598" y="1257"/>
                    </a:lnTo>
                    <a:lnTo>
                      <a:pt x="37296" y="1257"/>
                    </a:lnTo>
                    <a:lnTo>
                      <a:pt x="37246" y="1156"/>
                    </a:lnTo>
                    <a:lnTo>
                      <a:pt x="37095" y="1056"/>
                    </a:lnTo>
                    <a:lnTo>
                      <a:pt x="36995" y="1056"/>
                    </a:lnTo>
                    <a:lnTo>
                      <a:pt x="36894" y="1106"/>
                    </a:lnTo>
                    <a:lnTo>
                      <a:pt x="36794" y="1206"/>
                    </a:lnTo>
                    <a:lnTo>
                      <a:pt x="36593" y="1408"/>
                    </a:lnTo>
                    <a:lnTo>
                      <a:pt x="36492" y="1458"/>
                    </a:lnTo>
                    <a:lnTo>
                      <a:pt x="36442" y="1458"/>
                    </a:lnTo>
                    <a:lnTo>
                      <a:pt x="36341" y="1357"/>
                    </a:lnTo>
                    <a:lnTo>
                      <a:pt x="36241" y="1307"/>
                    </a:lnTo>
                    <a:lnTo>
                      <a:pt x="36090" y="1307"/>
                    </a:lnTo>
                    <a:lnTo>
                      <a:pt x="36040" y="1357"/>
                    </a:lnTo>
                    <a:lnTo>
                      <a:pt x="35990" y="1458"/>
                    </a:lnTo>
                    <a:lnTo>
                      <a:pt x="35939" y="1558"/>
                    </a:lnTo>
                    <a:lnTo>
                      <a:pt x="35889" y="1659"/>
                    </a:lnTo>
                    <a:lnTo>
                      <a:pt x="35839" y="1709"/>
                    </a:lnTo>
                    <a:lnTo>
                      <a:pt x="35738" y="1709"/>
                    </a:lnTo>
                    <a:lnTo>
                      <a:pt x="35587" y="1659"/>
                    </a:lnTo>
                    <a:lnTo>
                      <a:pt x="35537" y="1558"/>
                    </a:lnTo>
                    <a:lnTo>
                      <a:pt x="35537" y="1508"/>
                    </a:lnTo>
                    <a:lnTo>
                      <a:pt x="35537" y="1357"/>
                    </a:lnTo>
                    <a:lnTo>
                      <a:pt x="35487" y="1307"/>
                    </a:lnTo>
                    <a:lnTo>
                      <a:pt x="35437" y="1307"/>
                    </a:lnTo>
                    <a:lnTo>
                      <a:pt x="35336" y="1408"/>
                    </a:lnTo>
                    <a:lnTo>
                      <a:pt x="35185" y="1458"/>
                    </a:lnTo>
                    <a:lnTo>
                      <a:pt x="34984" y="1508"/>
                    </a:lnTo>
                    <a:lnTo>
                      <a:pt x="34733" y="1458"/>
                    </a:lnTo>
                    <a:lnTo>
                      <a:pt x="34532" y="1508"/>
                    </a:lnTo>
                    <a:lnTo>
                      <a:pt x="34431" y="1458"/>
                    </a:lnTo>
                    <a:lnTo>
                      <a:pt x="34331" y="1408"/>
                    </a:lnTo>
                    <a:lnTo>
                      <a:pt x="34180" y="1307"/>
                    </a:lnTo>
                    <a:lnTo>
                      <a:pt x="34029" y="1609"/>
                    </a:lnTo>
                    <a:lnTo>
                      <a:pt x="33979" y="1659"/>
                    </a:lnTo>
                    <a:lnTo>
                      <a:pt x="33878" y="1709"/>
                    </a:lnTo>
                    <a:lnTo>
                      <a:pt x="33627" y="1709"/>
                    </a:lnTo>
                    <a:lnTo>
                      <a:pt x="33476" y="1759"/>
                    </a:lnTo>
                    <a:lnTo>
                      <a:pt x="33376" y="1860"/>
                    </a:lnTo>
                    <a:lnTo>
                      <a:pt x="33275" y="1910"/>
                    </a:lnTo>
                    <a:lnTo>
                      <a:pt x="33124" y="1910"/>
                    </a:lnTo>
                    <a:lnTo>
                      <a:pt x="33024" y="1759"/>
                    </a:lnTo>
                    <a:lnTo>
                      <a:pt x="32873" y="1709"/>
                    </a:lnTo>
                    <a:lnTo>
                      <a:pt x="32572" y="1709"/>
                    </a:lnTo>
                    <a:lnTo>
                      <a:pt x="31868" y="1659"/>
                    </a:lnTo>
                    <a:lnTo>
                      <a:pt x="31767" y="1659"/>
                    </a:lnTo>
                    <a:lnTo>
                      <a:pt x="31767" y="1609"/>
                    </a:lnTo>
                    <a:lnTo>
                      <a:pt x="31818" y="1508"/>
                    </a:lnTo>
                    <a:lnTo>
                      <a:pt x="31968" y="1357"/>
                    </a:lnTo>
                    <a:lnTo>
                      <a:pt x="31818" y="1307"/>
                    </a:lnTo>
                    <a:lnTo>
                      <a:pt x="31717" y="1307"/>
                    </a:lnTo>
                    <a:lnTo>
                      <a:pt x="31466" y="1458"/>
                    </a:lnTo>
                    <a:lnTo>
                      <a:pt x="31164" y="1508"/>
                    </a:lnTo>
                    <a:lnTo>
                      <a:pt x="30662" y="1458"/>
                    </a:lnTo>
                    <a:lnTo>
                      <a:pt x="30410" y="1508"/>
                    </a:lnTo>
                    <a:lnTo>
                      <a:pt x="30310" y="1609"/>
                    </a:lnTo>
                    <a:lnTo>
                      <a:pt x="30159" y="1709"/>
                    </a:lnTo>
                    <a:lnTo>
                      <a:pt x="30109" y="1609"/>
                    </a:lnTo>
                    <a:lnTo>
                      <a:pt x="30008" y="1558"/>
                    </a:lnTo>
                    <a:lnTo>
                      <a:pt x="29908" y="1558"/>
                    </a:lnTo>
                    <a:lnTo>
                      <a:pt x="29807" y="1659"/>
                    </a:lnTo>
                    <a:lnTo>
                      <a:pt x="29505" y="1709"/>
                    </a:lnTo>
                    <a:lnTo>
                      <a:pt x="29154" y="1709"/>
                    </a:lnTo>
                    <a:lnTo>
                      <a:pt x="28802" y="1609"/>
                    </a:lnTo>
                    <a:lnTo>
                      <a:pt x="28349" y="1508"/>
                    </a:lnTo>
                    <a:lnTo>
                      <a:pt x="28249" y="1558"/>
                    </a:lnTo>
                    <a:lnTo>
                      <a:pt x="28199" y="1609"/>
                    </a:lnTo>
                    <a:lnTo>
                      <a:pt x="28098" y="1659"/>
                    </a:lnTo>
                    <a:lnTo>
                      <a:pt x="28048" y="1659"/>
                    </a:lnTo>
                    <a:lnTo>
                      <a:pt x="27797" y="1508"/>
                    </a:lnTo>
                    <a:lnTo>
                      <a:pt x="27595" y="1458"/>
                    </a:lnTo>
                    <a:lnTo>
                      <a:pt x="27394" y="1558"/>
                    </a:lnTo>
                    <a:lnTo>
                      <a:pt x="27244" y="1709"/>
                    </a:lnTo>
                    <a:lnTo>
                      <a:pt x="27093" y="1860"/>
                    </a:lnTo>
                    <a:lnTo>
                      <a:pt x="26942" y="1910"/>
                    </a:lnTo>
                    <a:lnTo>
                      <a:pt x="26791" y="1860"/>
                    </a:lnTo>
                    <a:lnTo>
                      <a:pt x="26640" y="1759"/>
                    </a:lnTo>
                    <a:lnTo>
                      <a:pt x="26490" y="1709"/>
                    </a:lnTo>
                    <a:lnTo>
                      <a:pt x="26389" y="1759"/>
                    </a:lnTo>
                    <a:lnTo>
                      <a:pt x="26289" y="1810"/>
                    </a:lnTo>
                    <a:lnTo>
                      <a:pt x="26188" y="1860"/>
                    </a:lnTo>
                    <a:lnTo>
                      <a:pt x="25937" y="1910"/>
                    </a:lnTo>
                    <a:lnTo>
                      <a:pt x="24328" y="1910"/>
                    </a:lnTo>
                    <a:lnTo>
                      <a:pt x="24278" y="1960"/>
                    </a:lnTo>
                    <a:lnTo>
                      <a:pt x="24178" y="2011"/>
                    </a:lnTo>
                    <a:lnTo>
                      <a:pt x="24077" y="2111"/>
                    </a:lnTo>
                    <a:lnTo>
                      <a:pt x="23976" y="2111"/>
                    </a:lnTo>
                    <a:lnTo>
                      <a:pt x="23826" y="2061"/>
                    </a:lnTo>
                    <a:lnTo>
                      <a:pt x="23725" y="2011"/>
                    </a:lnTo>
                    <a:lnTo>
                      <a:pt x="23625" y="1810"/>
                    </a:lnTo>
                    <a:lnTo>
                      <a:pt x="23424" y="1709"/>
                    </a:lnTo>
                    <a:lnTo>
                      <a:pt x="23323" y="1709"/>
                    </a:lnTo>
                    <a:lnTo>
                      <a:pt x="23223" y="1759"/>
                    </a:lnTo>
                    <a:lnTo>
                      <a:pt x="23122" y="1860"/>
                    </a:lnTo>
                    <a:lnTo>
                      <a:pt x="23021" y="1910"/>
                    </a:lnTo>
                    <a:lnTo>
                      <a:pt x="22820" y="1960"/>
                    </a:lnTo>
                    <a:lnTo>
                      <a:pt x="22670" y="2061"/>
                    </a:lnTo>
                    <a:lnTo>
                      <a:pt x="22519" y="2111"/>
                    </a:lnTo>
                    <a:lnTo>
                      <a:pt x="22217" y="2111"/>
                    </a:lnTo>
                    <a:lnTo>
                      <a:pt x="22066" y="2011"/>
                    </a:lnTo>
                    <a:lnTo>
                      <a:pt x="22016" y="1960"/>
                    </a:lnTo>
                    <a:lnTo>
                      <a:pt x="21966" y="1960"/>
                    </a:lnTo>
                    <a:lnTo>
                      <a:pt x="21865" y="2161"/>
                    </a:lnTo>
                    <a:lnTo>
                      <a:pt x="21865" y="2262"/>
                    </a:lnTo>
                    <a:lnTo>
                      <a:pt x="21815" y="2312"/>
                    </a:lnTo>
                    <a:lnTo>
                      <a:pt x="21715" y="2262"/>
                    </a:lnTo>
                    <a:lnTo>
                      <a:pt x="21564" y="2111"/>
                    </a:lnTo>
                    <a:lnTo>
                      <a:pt x="21413" y="1960"/>
                    </a:lnTo>
                    <a:lnTo>
                      <a:pt x="21312" y="1910"/>
                    </a:lnTo>
                    <a:lnTo>
                      <a:pt x="21162" y="1910"/>
                    </a:lnTo>
                    <a:lnTo>
                      <a:pt x="21061" y="2011"/>
                    </a:lnTo>
                    <a:lnTo>
                      <a:pt x="20860" y="2111"/>
                    </a:lnTo>
                    <a:lnTo>
                      <a:pt x="20709" y="2111"/>
                    </a:lnTo>
                    <a:lnTo>
                      <a:pt x="20609" y="2011"/>
                    </a:lnTo>
                    <a:lnTo>
                      <a:pt x="20508" y="1960"/>
                    </a:lnTo>
                    <a:lnTo>
                      <a:pt x="20408" y="2011"/>
                    </a:lnTo>
                    <a:lnTo>
                      <a:pt x="20307" y="2111"/>
                    </a:lnTo>
                    <a:lnTo>
                      <a:pt x="20257" y="2061"/>
                    </a:lnTo>
                    <a:lnTo>
                      <a:pt x="20106" y="1960"/>
                    </a:lnTo>
                    <a:lnTo>
                      <a:pt x="20006" y="1910"/>
                    </a:lnTo>
                    <a:lnTo>
                      <a:pt x="19855" y="1910"/>
                    </a:lnTo>
                    <a:lnTo>
                      <a:pt x="19754" y="2061"/>
                    </a:lnTo>
                    <a:lnTo>
                      <a:pt x="19553" y="2212"/>
                    </a:lnTo>
                    <a:lnTo>
                      <a:pt x="19402" y="2312"/>
                    </a:lnTo>
                    <a:lnTo>
                      <a:pt x="19201" y="2312"/>
                    </a:lnTo>
                    <a:lnTo>
                      <a:pt x="19000" y="2111"/>
                    </a:lnTo>
                    <a:lnTo>
                      <a:pt x="18699" y="2111"/>
                    </a:lnTo>
                    <a:lnTo>
                      <a:pt x="18447" y="2262"/>
                    </a:lnTo>
                    <a:lnTo>
                      <a:pt x="18196" y="2312"/>
                    </a:lnTo>
                    <a:lnTo>
                      <a:pt x="17945" y="2262"/>
                    </a:lnTo>
                    <a:lnTo>
                      <a:pt x="17693" y="2111"/>
                    </a:lnTo>
                    <a:lnTo>
                      <a:pt x="17593" y="2161"/>
                    </a:lnTo>
                    <a:lnTo>
                      <a:pt x="17442" y="2262"/>
                    </a:lnTo>
                    <a:lnTo>
                      <a:pt x="17442" y="2363"/>
                    </a:lnTo>
                    <a:lnTo>
                      <a:pt x="17442" y="2463"/>
                    </a:lnTo>
                    <a:lnTo>
                      <a:pt x="17342" y="2714"/>
                    </a:lnTo>
                    <a:lnTo>
                      <a:pt x="17241" y="2614"/>
                    </a:lnTo>
                    <a:lnTo>
                      <a:pt x="16990" y="2312"/>
                    </a:lnTo>
                    <a:lnTo>
                      <a:pt x="16537" y="2714"/>
                    </a:lnTo>
                    <a:lnTo>
                      <a:pt x="16387" y="2614"/>
                    </a:lnTo>
                    <a:lnTo>
                      <a:pt x="16236" y="2614"/>
                    </a:lnTo>
                    <a:lnTo>
                      <a:pt x="16186" y="2664"/>
                    </a:lnTo>
                    <a:lnTo>
                      <a:pt x="16135" y="2714"/>
                    </a:lnTo>
                    <a:lnTo>
                      <a:pt x="16035" y="2664"/>
                    </a:lnTo>
                    <a:lnTo>
                      <a:pt x="15934" y="2614"/>
                    </a:lnTo>
                    <a:lnTo>
                      <a:pt x="15834" y="2513"/>
                    </a:lnTo>
                    <a:lnTo>
                      <a:pt x="15683" y="2513"/>
                    </a:lnTo>
                    <a:lnTo>
                      <a:pt x="15532" y="2564"/>
                    </a:lnTo>
                    <a:lnTo>
                      <a:pt x="15381" y="2614"/>
                    </a:lnTo>
                    <a:lnTo>
                      <a:pt x="15231" y="2714"/>
                    </a:lnTo>
                    <a:lnTo>
                      <a:pt x="15080" y="2614"/>
                    </a:lnTo>
                    <a:lnTo>
                      <a:pt x="14929" y="2513"/>
                    </a:lnTo>
                    <a:lnTo>
                      <a:pt x="14577" y="2564"/>
                    </a:lnTo>
                    <a:lnTo>
                      <a:pt x="14024" y="2513"/>
                    </a:lnTo>
                    <a:lnTo>
                      <a:pt x="13773" y="2614"/>
                    </a:lnTo>
                    <a:lnTo>
                      <a:pt x="13471" y="2714"/>
                    </a:lnTo>
                    <a:lnTo>
                      <a:pt x="13421" y="2765"/>
                    </a:lnTo>
                    <a:lnTo>
                      <a:pt x="13270" y="2765"/>
                    </a:lnTo>
                    <a:lnTo>
                      <a:pt x="13119" y="2714"/>
                    </a:lnTo>
                    <a:lnTo>
                      <a:pt x="13019" y="2614"/>
                    </a:lnTo>
                    <a:lnTo>
                      <a:pt x="12969" y="2564"/>
                    </a:lnTo>
                    <a:lnTo>
                      <a:pt x="12918" y="2564"/>
                    </a:lnTo>
                    <a:lnTo>
                      <a:pt x="12818" y="2664"/>
                    </a:lnTo>
                    <a:lnTo>
                      <a:pt x="12717" y="2714"/>
                    </a:lnTo>
                    <a:lnTo>
                      <a:pt x="12667" y="2664"/>
                    </a:lnTo>
                    <a:lnTo>
                      <a:pt x="12416" y="2564"/>
                    </a:lnTo>
                    <a:lnTo>
                      <a:pt x="12114" y="2513"/>
                    </a:lnTo>
                    <a:lnTo>
                      <a:pt x="11863" y="2513"/>
                    </a:lnTo>
                    <a:lnTo>
                      <a:pt x="11612" y="2614"/>
                    </a:lnTo>
                    <a:lnTo>
                      <a:pt x="11461" y="2714"/>
                    </a:lnTo>
                    <a:lnTo>
                      <a:pt x="11310" y="2714"/>
                    </a:lnTo>
                    <a:lnTo>
                      <a:pt x="11209" y="2664"/>
                    </a:lnTo>
                    <a:lnTo>
                      <a:pt x="11059" y="2614"/>
                    </a:lnTo>
                    <a:lnTo>
                      <a:pt x="10958" y="2513"/>
                    </a:lnTo>
                    <a:lnTo>
                      <a:pt x="10908" y="2564"/>
                    </a:lnTo>
                    <a:lnTo>
                      <a:pt x="10858" y="2614"/>
                    </a:lnTo>
                    <a:lnTo>
                      <a:pt x="10817" y="2775"/>
                    </a:lnTo>
                    <a:lnTo>
                      <a:pt x="10817" y="2775"/>
                    </a:lnTo>
                    <a:lnTo>
                      <a:pt x="10858" y="2815"/>
                    </a:lnTo>
                    <a:lnTo>
                      <a:pt x="10807" y="2815"/>
                    </a:lnTo>
                    <a:lnTo>
                      <a:pt x="10858" y="2915"/>
                    </a:lnTo>
                    <a:lnTo>
                      <a:pt x="10707" y="2865"/>
                    </a:lnTo>
                    <a:lnTo>
                      <a:pt x="10707" y="2795"/>
                    </a:lnTo>
                    <a:lnTo>
                      <a:pt x="10707" y="2795"/>
                    </a:lnTo>
                    <a:lnTo>
                      <a:pt x="10556" y="2765"/>
                    </a:lnTo>
                    <a:lnTo>
                      <a:pt x="10355" y="2765"/>
                    </a:lnTo>
                    <a:lnTo>
                      <a:pt x="10154" y="2815"/>
                    </a:lnTo>
                    <a:lnTo>
                      <a:pt x="9953" y="2966"/>
                    </a:lnTo>
                    <a:lnTo>
                      <a:pt x="9852" y="2966"/>
                    </a:lnTo>
                    <a:lnTo>
                      <a:pt x="9702" y="2865"/>
                    </a:lnTo>
                    <a:lnTo>
                      <a:pt x="9500" y="2765"/>
                    </a:lnTo>
                    <a:lnTo>
                      <a:pt x="9400" y="2714"/>
                    </a:lnTo>
                    <a:lnTo>
                      <a:pt x="9350" y="2765"/>
                    </a:lnTo>
                    <a:lnTo>
                      <a:pt x="9249" y="2865"/>
                    </a:lnTo>
                    <a:lnTo>
                      <a:pt x="9149" y="2915"/>
                    </a:lnTo>
                    <a:lnTo>
                      <a:pt x="8948" y="2966"/>
                    </a:lnTo>
                    <a:lnTo>
                      <a:pt x="8696" y="2966"/>
                    </a:lnTo>
                    <a:lnTo>
                      <a:pt x="8596" y="3066"/>
                    </a:lnTo>
                    <a:lnTo>
                      <a:pt x="8545" y="3167"/>
                    </a:lnTo>
                    <a:lnTo>
                      <a:pt x="8395" y="3066"/>
                    </a:lnTo>
                    <a:lnTo>
                      <a:pt x="8294" y="2966"/>
                    </a:lnTo>
                    <a:lnTo>
                      <a:pt x="8244" y="3016"/>
                    </a:lnTo>
                    <a:lnTo>
                      <a:pt x="8194" y="3116"/>
                    </a:lnTo>
                    <a:lnTo>
                      <a:pt x="8093" y="3116"/>
                    </a:lnTo>
                    <a:lnTo>
                      <a:pt x="7942" y="3016"/>
                    </a:lnTo>
                    <a:lnTo>
                      <a:pt x="7691" y="2966"/>
                    </a:lnTo>
                    <a:lnTo>
                      <a:pt x="7440" y="2915"/>
                    </a:lnTo>
                    <a:lnTo>
                      <a:pt x="7188" y="2966"/>
                    </a:lnTo>
                    <a:lnTo>
                      <a:pt x="6987" y="3066"/>
                    </a:lnTo>
                    <a:lnTo>
                      <a:pt x="6786" y="3116"/>
                    </a:lnTo>
                    <a:lnTo>
                      <a:pt x="6686" y="3167"/>
                    </a:lnTo>
                    <a:lnTo>
                      <a:pt x="6585" y="3116"/>
                    </a:lnTo>
                    <a:lnTo>
                      <a:pt x="6434" y="3016"/>
                    </a:lnTo>
                    <a:lnTo>
                      <a:pt x="6334" y="2966"/>
                    </a:lnTo>
                    <a:lnTo>
                      <a:pt x="6233" y="2966"/>
                    </a:lnTo>
                    <a:lnTo>
                      <a:pt x="6133" y="3016"/>
                    </a:lnTo>
                    <a:lnTo>
                      <a:pt x="6083" y="3066"/>
                    </a:lnTo>
                    <a:lnTo>
                      <a:pt x="6083" y="3167"/>
                    </a:lnTo>
                    <a:lnTo>
                      <a:pt x="6133" y="3267"/>
                    </a:lnTo>
                    <a:lnTo>
                      <a:pt x="6183" y="3318"/>
                    </a:lnTo>
                    <a:lnTo>
                      <a:pt x="6284" y="3368"/>
                    </a:lnTo>
                    <a:lnTo>
                      <a:pt x="6434" y="3418"/>
                    </a:lnTo>
                    <a:lnTo>
                      <a:pt x="6485" y="3468"/>
                    </a:lnTo>
                    <a:lnTo>
                      <a:pt x="6434" y="3569"/>
                    </a:lnTo>
                    <a:lnTo>
                      <a:pt x="6334" y="3669"/>
                    </a:lnTo>
                    <a:lnTo>
                      <a:pt x="6284" y="3770"/>
                    </a:lnTo>
                    <a:lnTo>
                      <a:pt x="6284" y="3870"/>
                    </a:lnTo>
                    <a:lnTo>
                      <a:pt x="6384" y="3921"/>
                    </a:lnTo>
                    <a:lnTo>
                      <a:pt x="6535" y="4021"/>
                    </a:lnTo>
                    <a:lnTo>
                      <a:pt x="6635" y="4021"/>
                    </a:lnTo>
                    <a:lnTo>
                      <a:pt x="6686" y="4122"/>
                    </a:lnTo>
                    <a:lnTo>
                      <a:pt x="6836" y="4222"/>
                    </a:lnTo>
                    <a:lnTo>
                      <a:pt x="6937" y="4323"/>
                    </a:lnTo>
                    <a:lnTo>
                      <a:pt x="6887" y="4373"/>
                    </a:lnTo>
                    <a:lnTo>
                      <a:pt x="6786" y="4423"/>
                    </a:lnTo>
                    <a:lnTo>
                      <a:pt x="6686" y="4423"/>
                    </a:lnTo>
                    <a:lnTo>
                      <a:pt x="6535" y="4323"/>
                    </a:lnTo>
                    <a:lnTo>
                      <a:pt x="6284" y="4323"/>
                    </a:lnTo>
                    <a:lnTo>
                      <a:pt x="6133" y="4423"/>
                    </a:lnTo>
                    <a:lnTo>
                      <a:pt x="5932" y="4574"/>
                    </a:lnTo>
                    <a:lnTo>
                      <a:pt x="5680" y="4624"/>
                    </a:lnTo>
                    <a:lnTo>
                      <a:pt x="5530" y="4675"/>
                    </a:lnTo>
                    <a:lnTo>
                      <a:pt x="5479" y="4775"/>
                    </a:lnTo>
                    <a:lnTo>
                      <a:pt x="5479" y="4876"/>
                    </a:lnTo>
                    <a:lnTo>
                      <a:pt x="5429" y="4976"/>
                    </a:lnTo>
                    <a:lnTo>
                      <a:pt x="5329" y="5027"/>
                    </a:lnTo>
                    <a:lnTo>
                      <a:pt x="5228" y="5077"/>
                    </a:lnTo>
                    <a:lnTo>
                      <a:pt x="3971" y="5077"/>
                    </a:lnTo>
                    <a:lnTo>
                      <a:pt x="3971" y="5127"/>
                    </a:lnTo>
                    <a:lnTo>
                      <a:pt x="3971" y="5228"/>
                    </a:lnTo>
                    <a:lnTo>
                      <a:pt x="3821" y="5278"/>
                    </a:lnTo>
                    <a:lnTo>
                      <a:pt x="3720" y="5278"/>
                    </a:lnTo>
                    <a:lnTo>
                      <a:pt x="3620" y="5228"/>
                    </a:lnTo>
                    <a:lnTo>
                      <a:pt x="3469" y="5077"/>
                    </a:lnTo>
                    <a:lnTo>
                      <a:pt x="3318" y="5077"/>
                    </a:lnTo>
                    <a:lnTo>
                      <a:pt x="3217" y="5127"/>
                    </a:lnTo>
                    <a:lnTo>
                      <a:pt x="3167" y="5177"/>
                    </a:lnTo>
                    <a:lnTo>
                      <a:pt x="3117" y="5378"/>
                    </a:lnTo>
                    <a:lnTo>
                      <a:pt x="3067" y="5429"/>
                    </a:lnTo>
                    <a:lnTo>
                      <a:pt x="3067" y="5479"/>
                    </a:lnTo>
                    <a:lnTo>
                      <a:pt x="2665" y="5479"/>
                    </a:lnTo>
                    <a:lnTo>
                      <a:pt x="2564" y="5378"/>
                    </a:lnTo>
                    <a:lnTo>
                      <a:pt x="2514" y="5228"/>
                    </a:lnTo>
                    <a:lnTo>
                      <a:pt x="2514" y="4976"/>
                    </a:lnTo>
                    <a:lnTo>
                      <a:pt x="2464" y="4876"/>
                    </a:lnTo>
                    <a:lnTo>
                      <a:pt x="2313" y="4876"/>
                    </a:lnTo>
                    <a:lnTo>
                      <a:pt x="2313" y="4976"/>
                    </a:lnTo>
                    <a:lnTo>
                      <a:pt x="2262" y="5027"/>
                    </a:lnTo>
                    <a:lnTo>
                      <a:pt x="2162" y="5027"/>
                    </a:lnTo>
                    <a:lnTo>
                      <a:pt x="2112" y="4976"/>
                    </a:lnTo>
                    <a:lnTo>
                      <a:pt x="2112" y="4876"/>
                    </a:lnTo>
                    <a:lnTo>
                      <a:pt x="2011" y="4876"/>
                    </a:lnTo>
                    <a:lnTo>
                      <a:pt x="1961" y="4825"/>
                    </a:lnTo>
                    <a:lnTo>
                      <a:pt x="1911" y="4775"/>
                    </a:lnTo>
                    <a:lnTo>
                      <a:pt x="1911" y="4675"/>
                    </a:lnTo>
                    <a:lnTo>
                      <a:pt x="1961" y="4524"/>
                    </a:lnTo>
                    <a:lnTo>
                      <a:pt x="2011" y="4423"/>
                    </a:lnTo>
                    <a:lnTo>
                      <a:pt x="2162" y="4423"/>
                    </a:lnTo>
                    <a:lnTo>
                      <a:pt x="2262" y="4373"/>
                    </a:lnTo>
                    <a:lnTo>
                      <a:pt x="2313" y="4273"/>
                    </a:lnTo>
                    <a:lnTo>
                      <a:pt x="2313" y="4122"/>
                    </a:lnTo>
                    <a:lnTo>
                      <a:pt x="2313" y="3921"/>
                    </a:lnTo>
                    <a:lnTo>
                      <a:pt x="2363" y="3870"/>
                    </a:lnTo>
                    <a:lnTo>
                      <a:pt x="2413" y="3820"/>
                    </a:lnTo>
                    <a:lnTo>
                      <a:pt x="2514" y="3921"/>
                    </a:lnTo>
                    <a:lnTo>
                      <a:pt x="2514" y="4071"/>
                    </a:lnTo>
                    <a:lnTo>
                      <a:pt x="2614" y="4222"/>
                    </a:lnTo>
                    <a:lnTo>
                      <a:pt x="2765" y="4323"/>
                    </a:lnTo>
                    <a:lnTo>
                      <a:pt x="2916" y="4423"/>
                    </a:lnTo>
                    <a:lnTo>
                      <a:pt x="3016" y="4423"/>
                    </a:lnTo>
                    <a:lnTo>
                      <a:pt x="3117" y="4373"/>
                    </a:lnTo>
                    <a:lnTo>
                      <a:pt x="3217" y="4222"/>
                    </a:lnTo>
                    <a:lnTo>
                      <a:pt x="3368" y="3971"/>
                    </a:lnTo>
                    <a:lnTo>
                      <a:pt x="3368" y="3870"/>
                    </a:lnTo>
                    <a:lnTo>
                      <a:pt x="3469" y="3669"/>
                    </a:lnTo>
                    <a:lnTo>
                      <a:pt x="3469" y="3569"/>
                    </a:lnTo>
                    <a:lnTo>
                      <a:pt x="3368" y="3519"/>
                    </a:lnTo>
                    <a:lnTo>
                      <a:pt x="3167" y="3267"/>
                    </a:lnTo>
                    <a:lnTo>
                      <a:pt x="3067" y="3217"/>
                    </a:lnTo>
                    <a:lnTo>
                      <a:pt x="2966" y="3167"/>
                    </a:lnTo>
                    <a:lnTo>
                      <a:pt x="2866" y="3167"/>
                    </a:lnTo>
                    <a:lnTo>
                      <a:pt x="2715" y="3267"/>
                    </a:lnTo>
                    <a:lnTo>
                      <a:pt x="2564" y="3418"/>
                    </a:lnTo>
                    <a:lnTo>
                      <a:pt x="2514" y="3519"/>
                    </a:lnTo>
                    <a:lnTo>
                      <a:pt x="2413" y="3569"/>
                    </a:lnTo>
                    <a:lnTo>
                      <a:pt x="2363" y="3519"/>
                    </a:lnTo>
                    <a:lnTo>
                      <a:pt x="2262" y="3468"/>
                    </a:lnTo>
                    <a:lnTo>
                      <a:pt x="2212" y="3418"/>
                    </a:lnTo>
                    <a:lnTo>
                      <a:pt x="2112" y="3368"/>
                    </a:lnTo>
                    <a:lnTo>
                      <a:pt x="1860" y="3368"/>
                    </a:lnTo>
                    <a:lnTo>
                      <a:pt x="1659" y="3418"/>
                    </a:lnTo>
                    <a:lnTo>
                      <a:pt x="1458" y="3468"/>
                    </a:lnTo>
                    <a:lnTo>
                      <a:pt x="1257" y="3669"/>
                    </a:lnTo>
                    <a:lnTo>
                      <a:pt x="1207" y="3820"/>
                    </a:lnTo>
                    <a:lnTo>
                      <a:pt x="1257" y="4122"/>
                    </a:lnTo>
                    <a:lnTo>
                      <a:pt x="1257" y="4423"/>
                    </a:lnTo>
                    <a:lnTo>
                      <a:pt x="1207" y="4574"/>
                    </a:lnTo>
                    <a:lnTo>
                      <a:pt x="1106" y="4675"/>
                    </a:lnTo>
                    <a:lnTo>
                      <a:pt x="905" y="4876"/>
                    </a:lnTo>
                    <a:lnTo>
                      <a:pt x="855" y="4976"/>
                    </a:lnTo>
                    <a:lnTo>
                      <a:pt x="855" y="5077"/>
                    </a:lnTo>
                    <a:lnTo>
                      <a:pt x="855" y="5328"/>
                    </a:lnTo>
                    <a:lnTo>
                      <a:pt x="805" y="5529"/>
                    </a:lnTo>
                    <a:lnTo>
                      <a:pt x="704" y="5730"/>
                    </a:lnTo>
                    <a:lnTo>
                      <a:pt x="503" y="5931"/>
                    </a:lnTo>
                    <a:lnTo>
                      <a:pt x="453" y="6032"/>
                    </a:lnTo>
                    <a:lnTo>
                      <a:pt x="403" y="6183"/>
                    </a:lnTo>
                    <a:lnTo>
                      <a:pt x="403" y="6534"/>
                    </a:lnTo>
                    <a:lnTo>
                      <a:pt x="453" y="6685"/>
                    </a:lnTo>
                    <a:lnTo>
                      <a:pt x="604" y="6836"/>
                    </a:lnTo>
                    <a:lnTo>
                      <a:pt x="604" y="6987"/>
                    </a:lnTo>
                    <a:lnTo>
                      <a:pt x="554" y="7138"/>
                    </a:lnTo>
                    <a:lnTo>
                      <a:pt x="453" y="7288"/>
                    </a:lnTo>
                    <a:lnTo>
                      <a:pt x="403" y="7489"/>
                    </a:lnTo>
                    <a:lnTo>
                      <a:pt x="403" y="8947"/>
                    </a:lnTo>
                    <a:lnTo>
                      <a:pt x="302" y="9098"/>
                    </a:lnTo>
                    <a:lnTo>
                      <a:pt x="202" y="9249"/>
                    </a:lnTo>
                    <a:lnTo>
                      <a:pt x="202" y="9399"/>
                    </a:lnTo>
                    <a:lnTo>
                      <a:pt x="202" y="9550"/>
                    </a:lnTo>
                    <a:lnTo>
                      <a:pt x="202" y="9902"/>
                    </a:lnTo>
                    <a:lnTo>
                      <a:pt x="202" y="10204"/>
                    </a:lnTo>
                    <a:lnTo>
                      <a:pt x="202" y="10656"/>
                    </a:lnTo>
                    <a:lnTo>
                      <a:pt x="202" y="11058"/>
                    </a:lnTo>
                    <a:lnTo>
                      <a:pt x="202" y="11209"/>
                    </a:lnTo>
                    <a:lnTo>
                      <a:pt x="151" y="11309"/>
                    </a:lnTo>
                    <a:lnTo>
                      <a:pt x="1" y="11511"/>
                    </a:lnTo>
                    <a:lnTo>
                      <a:pt x="101" y="11611"/>
                    </a:lnTo>
                    <a:lnTo>
                      <a:pt x="151" y="11712"/>
                    </a:lnTo>
                    <a:lnTo>
                      <a:pt x="202" y="11812"/>
                    </a:lnTo>
                    <a:lnTo>
                      <a:pt x="202" y="11963"/>
                    </a:lnTo>
                    <a:lnTo>
                      <a:pt x="202" y="12566"/>
                    </a:lnTo>
                    <a:lnTo>
                      <a:pt x="202" y="12868"/>
                    </a:lnTo>
                    <a:lnTo>
                      <a:pt x="252" y="13018"/>
                    </a:lnTo>
                    <a:lnTo>
                      <a:pt x="403" y="13119"/>
                    </a:lnTo>
                    <a:lnTo>
                      <a:pt x="252" y="13370"/>
                    </a:lnTo>
                    <a:lnTo>
                      <a:pt x="202" y="13521"/>
                    </a:lnTo>
                    <a:lnTo>
                      <a:pt x="202" y="13672"/>
                    </a:lnTo>
                    <a:lnTo>
                      <a:pt x="202" y="13923"/>
                    </a:lnTo>
                    <a:lnTo>
                      <a:pt x="252" y="14024"/>
                    </a:lnTo>
                    <a:lnTo>
                      <a:pt x="352" y="14124"/>
                    </a:lnTo>
                    <a:lnTo>
                      <a:pt x="503" y="14275"/>
                    </a:lnTo>
                    <a:lnTo>
                      <a:pt x="604" y="14526"/>
                    </a:lnTo>
                    <a:lnTo>
                      <a:pt x="694" y="14979"/>
                    </a:lnTo>
                    <a:lnTo>
                      <a:pt x="704" y="14979"/>
                    </a:lnTo>
                    <a:lnTo>
                      <a:pt x="755" y="15029"/>
                    </a:lnTo>
                    <a:lnTo>
                      <a:pt x="704" y="15029"/>
                    </a:lnTo>
                    <a:lnTo>
                      <a:pt x="755" y="15129"/>
                    </a:lnTo>
                    <a:lnTo>
                      <a:pt x="604" y="15029"/>
                    </a:lnTo>
                    <a:lnTo>
                      <a:pt x="604" y="14995"/>
                    </a:lnTo>
                    <a:lnTo>
                      <a:pt x="604" y="14995"/>
                    </a:lnTo>
                    <a:lnTo>
                      <a:pt x="554" y="14979"/>
                    </a:lnTo>
                    <a:lnTo>
                      <a:pt x="453" y="15029"/>
                    </a:lnTo>
                    <a:lnTo>
                      <a:pt x="403" y="15129"/>
                    </a:lnTo>
                    <a:lnTo>
                      <a:pt x="403" y="15230"/>
                    </a:lnTo>
                    <a:lnTo>
                      <a:pt x="554" y="15381"/>
                    </a:lnTo>
                    <a:lnTo>
                      <a:pt x="704" y="15532"/>
                    </a:lnTo>
                    <a:lnTo>
                      <a:pt x="805" y="15682"/>
                    </a:lnTo>
                    <a:lnTo>
                      <a:pt x="855" y="15783"/>
                    </a:lnTo>
                    <a:lnTo>
                      <a:pt x="805" y="15934"/>
                    </a:lnTo>
                    <a:lnTo>
                      <a:pt x="704" y="16034"/>
                    </a:lnTo>
                    <a:lnTo>
                      <a:pt x="654" y="16135"/>
                    </a:lnTo>
                    <a:lnTo>
                      <a:pt x="704" y="16185"/>
                    </a:lnTo>
                    <a:lnTo>
                      <a:pt x="805" y="16286"/>
                    </a:lnTo>
                    <a:lnTo>
                      <a:pt x="855" y="16386"/>
                    </a:lnTo>
                    <a:lnTo>
                      <a:pt x="855" y="16688"/>
                    </a:lnTo>
                    <a:lnTo>
                      <a:pt x="905" y="16788"/>
                    </a:lnTo>
                    <a:lnTo>
                      <a:pt x="1006" y="16939"/>
                    </a:lnTo>
                    <a:lnTo>
                      <a:pt x="1056" y="17040"/>
                    </a:lnTo>
                    <a:lnTo>
                      <a:pt x="1056" y="17190"/>
                    </a:lnTo>
                    <a:lnTo>
                      <a:pt x="1056" y="17291"/>
                    </a:lnTo>
                    <a:lnTo>
                      <a:pt x="1106" y="17643"/>
                    </a:lnTo>
                    <a:lnTo>
                      <a:pt x="1056" y="17743"/>
                    </a:lnTo>
                    <a:lnTo>
                      <a:pt x="1006" y="17844"/>
                    </a:lnTo>
                    <a:lnTo>
                      <a:pt x="905" y="17944"/>
                    </a:lnTo>
                    <a:lnTo>
                      <a:pt x="1006" y="18145"/>
                    </a:lnTo>
                    <a:lnTo>
                      <a:pt x="1056" y="18296"/>
                    </a:lnTo>
                    <a:lnTo>
                      <a:pt x="1056" y="18497"/>
                    </a:lnTo>
                    <a:lnTo>
                      <a:pt x="1056" y="18648"/>
                    </a:lnTo>
                    <a:lnTo>
                      <a:pt x="1106" y="18748"/>
                    </a:lnTo>
                    <a:lnTo>
                      <a:pt x="1207" y="18799"/>
                    </a:lnTo>
                    <a:lnTo>
                      <a:pt x="1157" y="18950"/>
                    </a:lnTo>
                    <a:lnTo>
                      <a:pt x="1006" y="19100"/>
                    </a:lnTo>
                    <a:lnTo>
                      <a:pt x="905" y="19201"/>
                    </a:lnTo>
                    <a:lnTo>
                      <a:pt x="805" y="19352"/>
                    </a:lnTo>
                    <a:lnTo>
                      <a:pt x="805" y="19502"/>
                    </a:lnTo>
                    <a:lnTo>
                      <a:pt x="855" y="19653"/>
                    </a:lnTo>
                    <a:lnTo>
                      <a:pt x="905" y="19754"/>
                    </a:lnTo>
                    <a:lnTo>
                      <a:pt x="1006" y="19804"/>
                    </a:lnTo>
                    <a:lnTo>
                      <a:pt x="1408" y="19804"/>
                    </a:lnTo>
                    <a:lnTo>
                      <a:pt x="1458" y="19854"/>
                    </a:lnTo>
                    <a:lnTo>
                      <a:pt x="1408" y="19955"/>
                    </a:lnTo>
                    <a:lnTo>
                      <a:pt x="1358" y="20055"/>
                    </a:lnTo>
                    <a:lnTo>
                      <a:pt x="1257" y="20106"/>
                    </a:lnTo>
                    <a:lnTo>
                      <a:pt x="1257" y="20206"/>
                    </a:lnTo>
                    <a:lnTo>
                      <a:pt x="1257" y="20558"/>
                    </a:lnTo>
                    <a:lnTo>
                      <a:pt x="1257" y="20960"/>
                    </a:lnTo>
                    <a:lnTo>
                      <a:pt x="1257" y="21161"/>
                    </a:lnTo>
                    <a:lnTo>
                      <a:pt x="1307" y="21362"/>
                    </a:lnTo>
                    <a:lnTo>
                      <a:pt x="1408" y="21513"/>
                    </a:lnTo>
                    <a:lnTo>
                      <a:pt x="1559" y="21664"/>
                    </a:lnTo>
                    <a:lnTo>
                      <a:pt x="1659" y="21815"/>
                    </a:lnTo>
                    <a:lnTo>
                      <a:pt x="1710" y="21915"/>
                    </a:lnTo>
                    <a:lnTo>
                      <a:pt x="1659" y="22066"/>
                    </a:lnTo>
                    <a:lnTo>
                      <a:pt x="1559" y="22317"/>
                    </a:lnTo>
                    <a:lnTo>
                      <a:pt x="1509" y="22468"/>
                    </a:lnTo>
                    <a:lnTo>
                      <a:pt x="1659" y="22619"/>
                    </a:lnTo>
                    <a:lnTo>
                      <a:pt x="1659" y="22770"/>
                    </a:lnTo>
                    <a:lnTo>
                      <a:pt x="1609" y="22920"/>
                    </a:lnTo>
                    <a:lnTo>
                      <a:pt x="1509" y="23071"/>
                    </a:lnTo>
                    <a:lnTo>
                      <a:pt x="1458" y="23172"/>
                    </a:lnTo>
                    <a:lnTo>
                      <a:pt x="1509" y="23322"/>
                    </a:lnTo>
                    <a:lnTo>
                      <a:pt x="1659" y="23473"/>
                    </a:lnTo>
                    <a:lnTo>
                      <a:pt x="1659" y="23674"/>
                    </a:lnTo>
                    <a:lnTo>
                      <a:pt x="1659" y="24026"/>
                    </a:lnTo>
                    <a:lnTo>
                      <a:pt x="1659" y="24328"/>
                    </a:lnTo>
                    <a:lnTo>
                      <a:pt x="1659" y="24529"/>
                    </a:lnTo>
                    <a:lnTo>
                      <a:pt x="1710" y="24680"/>
                    </a:lnTo>
                    <a:lnTo>
                      <a:pt x="1760" y="24830"/>
                    </a:lnTo>
                    <a:lnTo>
                      <a:pt x="1860" y="24981"/>
                    </a:lnTo>
                    <a:lnTo>
                      <a:pt x="1911" y="25082"/>
                    </a:lnTo>
                    <a:lnTo>
                      <a:pt x="1860" y="25182"/>
                    </a:lnTo>
                    <a:lnTo>
                      <a:pt x="1760" y="25333"/>
                    </a:lnTo>
                    <a:lnTo>
                      <a:pt x="1710" y="25484"/>
                    </a:lnTo>
                    <a:lnTo>
                      <a:pt x="1659" y="25635"/>
                    </a:lnTo>
                    <a:lnTo>
                      <a:pt x="1659" y="25785"/>
                    </a:lnTo>
                    <a:lnTo>
                      <a:pt x="1710" y="25936"/>
                    </a:lnTo>
                    <a:lnTo>
                      <a:pt x="1760" y="26037"/>
                    </a:lnTo>
                    <a:lnTo>
                      <a:pt x="2011" y="26338"/>
                    </a:lnTo>
                    <a:lnTo>
                      <a:pt x="2061" y="26439"/>
                    </a:lnTo>
                    <a:lnTo>
                      <a:pt x="2112" y="26539"/>
                    </a:lnTo>
                    <a:lnTo>
                      <a:pt x="2061" y="26640"/>
                    </a:lnTo>
                    <a:lnTo>
                      <a:pt x="1961" y="26740"/>
                    </a:lnTo>
                    <a:lnTo>
                      <a:pt x="1810" y="26941"/>
                    </a:lnTo>
                    <a:lnTo>
                      <a:pt x="1710" y="27042"/>
                    </a:lnTo>
                    <a:lnTo>
                      <a:pt x="1659" y="27143"/>
                    </a:lnTo>
                    <a:lnTo>
                      <a:pt x="1659" y="27394"/>
                    </a:lnTo>
                    <a:lnTo>
                      <a:pt x="1659" y="27595"/>
                    </a:lnTo>
                    <a:lnTo>
                      <a:pt x="1710" y="27695"/>
                    </a:lnTo>
                    <a:lnTo>
                      <a:pt x="1760" y="27746"/>
                    </a:lnTo>
                    <a:lnTo>
                      <a:pt x="1860" y="27796"/>
                    </a:lnTo>
                    <a:lnTo>
                      <a:pt x="2011" y="27846"/>
                    </a:lnTo>
                    <a:lnTo>
                      <a:pt x="2061" y="27846"/>
                    </a:lnTo>
                    <a:lnTo>
                      <a:pt x="2112" y="27896"/>
                    </a:lnTo>
                    <a:lnTo>
                      <a:pt x="2011" y="27997"/>
                    </a:lnTo>
                    <a:lnTo>
                      <a:pt x="1911" y="28047"/>
                    </a:lnTo>
                    <a:lnTo>
                      <a:pt x="1911" y="28148"/>
                    </a:lnTo>
                    <a:lnTo>
                      <a:pt x="1860" y="28349"/>
                    </a:lnTo>
                    <a:lnTo>
                      <a:pt x="1860" y="30359"/>
                    </a:lnTo>
                    <a:lnTo>
                      <a:pt x="1911" y="30761"/>
                    </a:lnTo>
                    <a:lnTo>
                      <a:pt x="1961" y="30912"/>
                    </a:lnTo>
                    <a:lnTo>
                      <a:pt x="2061" y="31113"/>
                    </a:lnTo>
                    <a:lnTo>
                      <a:pt x="2112" y="31214"/>
                    </a:lnTo>
                    <a:lnTo>
                      <a:pt x="2162" y="31365"/>
                    </a:lnTo>
                    <a:lnTo>
                      <a:pt x="2162" y="31515"/>
                    </a:lnTo>
                    <a:lnTo>
                      <a:pt x="2262" y="31666"/>
                    </a:lnTo>
                    <a:lnTo>
                      <a:pt x="2313" y="31767"/>
                    </a:lnTo>
                    <a:lnTo>
                      <a:pt x="2313" y="31817"/>
                    </a:lnTo>
                    <a:lnTo>
                      <a:pt x="2262" y="31918"/>
                    </a:lnTo>
                    <a:lnTo>
                      <a:pt x="2162" y="32018"/>
                    </a:lnTo>
                    <a:lnTo>
                      <a:pt x="2112" y="32068"/>
                    </a:lnTo>
                    <a:lnTo>
                      <a:pt x="2665" y="32370"/>
                    </a:lnTo>
                    <a:lnTo>
                      <a:pt x="2765" y="32269"/>
                    </a:lnTo>
                    <a:lnTo>
                      <a:pt x="2866" y="32219"/>
                    </a:lnTo>
                    <a:lnTo>
                      <a:pt x="3067" y="32119"/>
                    </a:lnTo>
                    <a:lnTo>
                      <a:pt x="3167" y="32068"/>
                    </a:lnTo>
                    <a:lnTo>
                      <a:pt x="3268" y="32018"/>
                    </a:lnTo>
                    <a:lnTo>
                      <a:pt x="3318" y="31867"/>
                    </a:lnTo>
                    <a:lnTo>
                      <a:pt x="3368" y="31716"/>
                    </a:lnTo>
                    <a:lnTo>
                      <a:pt x="3419" y="31616"/>
                    </a:lnTo>
                    <a:lnTo>
                      <a:pt x="3469" y="31566"/>
                    </a:lnTo>
                    <a:lnTo>
                      <a:pt x="3519" y="31666"/>
                    </a:lnTo>
                    <a:lnTo>
                      <a:pt x="3720" y="31817"/>
                    </a:lnTo>
                    <a:lnTo>
                      <a:pt x="3871" y="31968"/>
                    </a:lnTo>
                    <a:lnTo>
                      <a:pt x="4122" y="32018"/>
                    </a:lnTo>
                    <a:lnTo>
                      <a:pt x="4374" y="32018"/>
                    </a:lnTo>
                    <a:lnTo>
                      <a:pt x="4524" y="31968"/>
                    </a:lnTo>
                    <a:lnTo>
                      <a:pt x="4675" y="32018"/>
                    </a:lnTo>
                    <a:lnTo>
                      <a:pt x="4776" y="32068"/>
                    </a:lnTo>
                    <a:lnTo>
                      <a:pt x="4926" y="32169"/>
                    </a:lnTo>
                    <a:lnTo>
                      <a:pt x="4977" y="32169"/>
                    </a:lnTo>
                    <a:lnTo>
                      <a:pt x="5077" y="32068"/>
                    </a:lnTo>
                    <a:lnTo>
                      <a:pt x="5228" y="32018"/>
                    </a:lnTo>
                    <a:lnTo>
                      <a:pt x="5530" y="31968"/>
                    </a:lnTo>
                    <a:lnTo>
                      <a:pt x="5781" y="32018"/>
                    </a:lnTo>
                    <a:lnTo>
                      <a:pt x="6384" y="32018"/>
                    </a:lnTo>
                    <a:lnTo>
                      <a:pt x="6434" y="32068"/>
                    </a:lnTo>
                    <a:lnTo>
                      <a:pt x="6635" y="32169"/>
                    </a:lnTo>
                    <a:lnTo>
                      <a:pt x="6836" y="32219"/>
                    </a:lnTo>
                    <a:lnTo>
                      <a:pt x="7239" y="32219"/>
                    </a:lnTo>
                    <a:lnTo>
                      <a:pt x="7389" y="32068"/>
                    </a:lnTo>
                    <a:lnTo>
                      <a:pt x="7540" y="32018"/>
                    </a:lnTo>
                    <a:lnTo>
                      <a:pt x="7892" y="32018"/>
                    </a:lnTo>
                    <a:lnTo>
                      <a:pt x="8043" y="31968"/>
                    </a:lnTo>
                    <a:lnTo>
                      <a:pt x="8143" y="31968"/>
                    </a:lnTo>
                    <a:lnTo>
                      <a:pt x="8194" y="31867"/>
                    </a:lnTo>
                    <a:lnTo>
                      <a:pt x="8194" y="31716"/>
                    </a:lnTo>
                    <a:lnTo>
                      <a:pt x="8244" y="31214"/>
                    </a:lnTo>
                    <a:lnTo>
                      <a:pt x="8395" y="31214"/>
                    </a:lnTo>
                    <a:lnTo>
                      <a:pt x="8445" y="31314"/>
                    </a:lnTo>
                    <a:lnTo>
                      <a:pt x="8545" y="31415"/>
                    </a:lnTo>
                    <a:lnTo>
                      <a:pt x="8596" y="31465"/>
                    </a:lnTo>
                    <a:lnTo>
                      <a:pt x="8998" y="31616"/>
                    </a:lnTo>
                    <a:lnTo>
                      <a:pt x="8998" y="31666"/>
                    </a:lnTo>
                    <a:lnTo>
                      <a:pt x="9048" y="31666"/>
                    </a:lnTo>
                    <a:lnTo>
                      <a:pt x="8948" y="31767"/>
                    </a:lnTo>
                    <a:lnTo>
                      <a:pt x="8948" y="31867"/>
                    </a:lnTo>
                    <a:lnTo>
                      <a:pt x="8998" y="32018"/>
                    </a:lnTo>
                    <a:lnTo>
                      <a:pt x="9048" y="32119"/>
                    </a:lnTo>
                    <a:lnTo>
                      <a:pt x="9149" y="32219"/>
                    </a:lnTo>
                    <a:lnTo>
                      <a:pt x="9249" y="32119"/>
                    </a:lnTo>
                    <a:lnTo>
                      <a:pt x="9299" y="32068"/>
                    </a:lnTo>
                    <a:lnTo>
                      <a:pt x="9400" y="31968"/>
                    </a:lnTo>
                    <a:lnTo>
                      <a:pt x="9500" y="31968"/>
                    </a:lnTo>
                    <a:lnTo>
                      <a:pt x="9601" y="32018"/>
                    </a:lnTo>
                    <a:lnTo>
                      <a:pt x="9702" y="32119"/>
                    </a:lnTo>
                    <a:lnTo>
                      <a:pt x="9852" y="32169"/>
                    </a:lnTo>
                    <a:lnTo>
                      <a:pt x="10104" y="32219"/>
                    </a:lnTo>
                    <a:lnTo>
                      <a:pt x="10657" y="32169"/>
                    </a:lnTo>
                    <a:lnTo>
                      <a:pt x="10707" y="32119"/>
                    </a:lnTo>
                    <a:lnTo>
                      <a:pt x="10707" y="32018"/>
                    </a:lnTo>
                    <a:lnTo>
                      <a:pt x="10707" y="31867"/>
                    </a:lnTo>
                    <a:lnTo>
                      <a:pt x="10657" y="31767"/>
                    </a:lnTo>
                    <a:lnTo>
                      <a:pt x="10657" y="31767"/>
                    </a:lnTo>
                    <a:lnTo>
                      <a:pt x="11109" y="31968"/>
                    </a:lnTo>
                    <a:lnTo>
                      <a:pt x="11360" y="32018"/>
                    </a:lnTo>
                    <a:lnTo>
                      <a:pt x="12114" y="32018"/>
                    </a:lnTo>
                    <a:lnTo>
                      <a:pt x="12265" y="32169"/>
                    </a:lnTo>
                    <a:lnTo>
                      <a:pt x="12366" y="32169"/>
                    </a:lnTo>
                    <a:lnTo>
                      <a:pt x="12416" y="32119"/>
                    </a:lnTo>
                    <a:lnTo>
                      <a:pt x="12466" y="32018"/>
                    </a:lnTo>
                    <a:lnTo>
                      <a:pt x="12516" y="32018"/>
                    </a:lnTo>
                    <a:lnTo>
                      <a:pt x="12717" y="32169"/>
                    </a:lnTo>
                    <a:lnTo>
                      <a:pt x="12818" y="32219"/>
                    </a:lnTo>
                    <a:lnTo>
                      <a:pt x="12969" y="32169"/>
                    </a:lnTo>
                    <a:lnTo>
                      <a:pt x="13119" y="32018"/>
                    </a:lnTo>
                    <a:lnTo>
                      <a:pt x="13220" y="31968"/>
                    </a:lnTo>
                    <a:lnTo>
                      <a:pt x="13371" y="31968"/>
                    </a:lnTo>
                    <a:lnTo>
                      <a:pt x="13622" y="32068"/>
                    </a:lnTo>
                    <a:lnTo>
                      <a:pt x="13773" y="32169"/>
                    </a:lnTo>
                    <a:lnTo>
                      <a:pt x="13873" y="32219"/>
                    </a:lnTo>
                    <a:lnTo>
                      <a:pt x="14929" y="32219"/>
                    </a:lnTo>
                    <a:lnTo>
                      <a:pt x="15080" y="32269"/>
                    </a:lnTo>
                    <a:lnTo>
                      <a:pt x="15180" y="32370"/>
                    </a:lnTo>
                    <a:lnTo>
                      <a:pt x="15281" y="32420"/>
                    </a:lnTo>
                    <a:lnTo>
                      <a:pt x="15331" y="32470"/>
                    </a:lnTo>
                    <a:lnTo>
                      <a:pt x="15281" y="32571"/>
                    </a:lnTo>
                    <a:lnTo>
                      <a:pt x="15231" y="32621"/>
                    </a:lnTo>
                    <a:lnTo>
                      <a:pt x="14979" y="32621"/>
                    </a:lnTo>
                    <a:lnTo>
                      <a:pt x="14828" y="32672"/>
                    </a:lnTo>
                    <a:lnTo>
                      <a:pt x="14728" y="32722"/>
                    </a:lnTo>
                    <a:lnTo>
                      <a:pt x="14728" y="32923"/>
                    </a:lnTo>
                    <a:lnTo>
                      <a:pt x="14678" y="32973"/>
                    </a:lnTo>
                    <a:lnTo>
                      <a:pt x="14577" y="33023"/>
                    </a:lnTo>
                    <a:lnTo>
                      <a:pt x="14074" y="32470"/>
                    </a:lnTo>
                    <a:lnTo>
                      <a:pt x="13974" y="32420"/>
                    </a:lnTo>
                    <a:lnTo>
                      <a:pt x="13924" y="32470"/>
                    </a:lnTo>
                    <a:lnTo>
                      <a:pt x="13773" y="32621"/>
                    </a:lnTo>
                    <a:lnTo>
                      <a:pt x="13321" y="32621"/>
                    </a:lnTo>
                    <a:lnTo>
                      <a:pt x="13170" y="32672"/>
                    </a:lnTo>
                    <a:lnTo>
                      <a:pt x="13069" y="32722"/>
                    </a:lnTo>
                    <a:lnTo>
                      <a:pt x="12818" y="32973"/>
                    </a:lnTo>
                    <a:lnTo>
                      <a:pt x="12667" y="33074"/>
                    </a:lnTo>
                    <a:lnTo>
                      <a:pt x="12617" y="33275"/>
                    </a:lnTo>
                    <a:lnTo>
                      <a:pt x="13019" y="33425"/>
                    </a:lnTo>
                    <a:lnTo>
                      <a:pt x="13270" y="33476"/>
                    </a:lnTo>
                    <a:lnTo>
                      <a:pt x="14627" y="33476"/>
                    </a:lnTo>
                    <a:lnTo>
                      <a:pt x="14728" y="33576"/>
                    </a:lnTo>
                    <a:lnTo>
                      <a:pt x="14778" y="33627"/>
                    </a:lnTo>
                    <a:lnTo>
                      <a:pt x="14879" y="33627"/>
                    </a:lnTo>
                    <a:lnTo>
                      <a:pt x="14979" y="33576"/>
                    </a:lnTo>
                    <a:lnTo>
                      <a:pt x="15130" y="33476"/>
                    </a:lnTo>
                    <a:lnTo>
                      <a:pt x="15231" y="33425"/>
                    </a:lnTo>
                    <a:lnTo>
                      <a:pt x="15281" y="33476"/>
                    </a:lnTo>
                    <a:lnTo>
                      <a:pt x="15582" y="33476"/>
                    </a:lnTo>
                    <a:lnTo>
                      <a:pt x="15683" y="33526"/>
                    </a:lnTo>
                    <a:lnTo>
                      <a:pt x="15834" y="33627"/>
                    </a:lnTo>
                    <a:lnTo>
                      <a:pt x="15934" y="33677"/>
                    </a:lnTo>
                    <a:lnTo>
                      <a:pt x="16236" y="33677"/>
                    </a:lnTo>
                    <a:lnTo>
                      <a:pt x="16336" y="33727"/>
                    </a:lnTo>
                    <a:lnTo>
                      <a:pt x="16437" y="33777"/>
                    </a:lnTo>
                    <a:lnTo>
                      <a:pt x="16487" y="33878"/>
                    </a:lnTo>
                    <a:lnTo>
                      <a:pt x="16588" y="33828"/>
                    </a:lnTo>
                    <a:lnTo>
                      <a:pt x="16688" y="33677"/>
                    </a:lnTo>
                    <a:lnTo>
                      <a:pt x="16839" y="33526"/>
                    </a:lnTo>
                    <a:lnTo>
                      <a:pt x="16990" y="33375"/>
                    </a:lnTo>
                    <a:lnTo>
                      <a:pt x="17040" y="33174"/>
                    </a:lnTo>
                    <a:lnTo>
                      <a:pt x="17090" y="33074"/>
                    </a:lnTo>
                    <a:lnTo>
                      <a:pt x="17191" y="33023"/>
                    </a:lnTo>
                    <a:lnTo>
                      <a:pt x="17291" y="33023"/>
                    </a:lnTo>
                    <a:lnTo>
                      <a:pt x="17342" y="33074"/>
                    </a:lnTo>
                    <a:lnTo>
                      <a:pt x="17442" y="33174"/>
                    </a:lnTo>
                    <a:lnTo>
                      <a:pt x="17492" y="33174"/>
                    </a:lnTo>
                    <a:lnTo>
                      <a:pt x="17693" y="33224"/>
                    </a:lnTo>
                    <a:lnTo>
                      <a:pt x="17844" y="33224"/>
                    </a:lnTo>
                    <a:lnTo>
                      <a:pt x="17995" y="33325"/>
                    </a:lnTo>
                    <a:lnTo>
                      <a:pt x="18196" y="33425"/>
                    </a:lnTo>
                    <a:lnTo>
                      <a:pt x="18397" y="33476"/>
                    </a:lnTo>
                    <a:lnTo>
                      <a:pt x="19805" y="33476"/>
                    </a:lnTo>
                    <a:lnTo>
                      <a:pt x="19905" y="33526"/>
                    </a:lnTo>
                    <a:lnTo>
                      <a:pt x="20006" y="33627"/>
                    </a:lnTo>
                    <a:lnTo>
                      <a:pt x="20156" y="33627"/>
                    </a:lnTo>
                    <a:lnTo>
                      <a:pt x="20207" y="33425"/>
                    </a:lnTo>
                    <a:lnTo>
                      <a:pt x="20257" y="33275"/>
                    </a:lnTo>
                    <a:lnTo>
                      <a:pt x="20609" y="33275"/>
                    </a:lnTo>
                    <a:lnTo>
                      <a:pt x="20760" y="33325"/>
                    </a:lnTo>
                    <a:lnTo>
                      <a:pt x="20961" y="33425"/>
                    </a:lnTo>
                    <a:lnTo>
                      <a:pt x="21162" y="33476"/>
                    </a:lnTo>
                    <a:lnTo>
                      <a:pt x="21312" y="33425"/>
                    </a:lnTo>
                    <a:lnTo>
                      <a:pt x="21514" y="33325"/>
                    </a:lnTo>
                    <a:lnTo>
                      <a:pt x="21564" y="33275"/>
                    </a:lnTo>
                    <a:lnTo>
                      <a:pt x="21916" y="33224"/>
                    </a:lnTo>
                    <a:lnTo>
                      <a:pt x="22066" y="33224"/>
                    </a:lnTo>
                    <a:lnTo>
                      <a:pt x="22217" y="33275"/>
                    </a:lnTo>
                    <a:lnTo>
                      <a:pt x="22368" y="33425"/>
                    </a:lnTo>
                    <a:lnTo>
                      <a:pt x="22519" y="33476"/>
                    </a:lnTo>
                    <a:lnTo>
                      <a:pt x="22619" y="33425"/>
                    </a:lnTo>
                    <a:lnTo>
                      <a:pt x="22770" y="33275"/>
                    </a:lnTo>
                    <a:lnTo>
                      <a:pt x="23625" y="33275"/>
                    </a:lnTo>
                    <a:lnTo>
                      <a:pt x="23725" y="33174"/>
                    </a:lnTo>
                    <a:lnTo>
                      <a:pt x="23876" y="33074"/>
                    </a:lnTo>
                    <a:lnTo>
                      <a:pt x="24178" y="33023"/>
                    </a:lnTo>
                    <a:lnTo>
                      <a:pt x="24781" y="33074"/>
                    </a:lnTo>
                    <a:lnTo>
                      <a:pt x="25635" y="33023"/>
                    </a:lnTo>
                    <a:lnTo>
                      <a:pt x="26037" y="33074"/>
                    </a:lnTo>
                    <a:lnTo>
                      <a:pt x="26238" y="33023"/>
                    </a:lnTo>
                    <a:lnTo>
                      <a:pt x="26289" y="32973"/>
                    </a:lnTo>
                    <a:lnTo>
                      <a:pt x="26389" y="32873"/>
                    </a:lnTo>
                    <a:lnTo>
                      <a:pt x="26439" y="32923"/>
                    </a:lnTo>
                    <a:lnTo>
                      <a:pt x="26590" y="32973"/>
                    </a:lnTo>
                    <a:lnTo>
                      <a:pt x="26691" y="33023"/>
                    </a:lnTo>
                    <a:lnTo>
                      <a:pt x="26942" y="33074"/>
                    </a:lnTo>
                    <a:lnTo>
                      <a:pt x="27193" y="33023"/>
                    </a:lnTo>
                    <a:lnTo>
                      <a:pt x="27445" y="33074"/>
                    </a:lnTo>
                    <a:lnTo>
                      <a:pt x="27595" y="32923"/>
                    </a:lnTo>
                    <a:lnTo>
                      <a:pt x="27696" y="32873"/>
                    </a:lnTo>
                    <a:lnTo>
                      <a:pt x="27847" y="32822"/>
                    </a:lnTo>
                    <a:lnTo>
                      <a:pt x="28299" y="32822"/>
                    </a:lnTo>
                    <a:lnTo>
                      <a:pt x="28601" y="32873"/>
                    </a:lnTo>
                    <a:lnTo>
                      <a:pt x="29304" y="32822"/>
                    </a:lnTo>
                    <a:lnTo>
                      <a:pt x="30310" y="32822"/>
                    </a:lnTo>
                    <a:lnTo>
                      <a:pt x="30662" y="32873"/>
                    </a:lnTo>
                    <a:lnTo>
                      <a:pt x="30963" y="32822"/>
                    </a:lnTo>
                    <a:lnTo>
                      <a:pt x="31114" y="32772"/>
                    </a:lnTo>
                    <a:lnTo>
                      <a:pt x="31265" y="32672"/>
                    </a:lnTo>
                    <a:lnTo>
                      <a:pt x="31315" y="32672"/>
                    </a:lnTo>
                    <a:lnTo>
                      <a:pt x="31365" y="32772"/>
                    </a:lnTo>
                    <a:lnTo>
                      <a:pt x="31466" y="32822"/>
                    </a:lnTo>
                    <a:lnTo>
                      <a:pt x="31516" y="32772"/>
                    </a:lnTo>
                    <a:lnTo>
                      <a:pt x="31566" y="32722"/>
                    </a:lnTo>
                    <a:lnTo>
                      <a:pt x="31667" y="32672"/>
                    </a:lnTo>
                    <a:lnTo>
                      <a:pt x="31767" y="32722"/>
                    </a:lnTo>
                    <a:lnTo>
                      <a:pt x="31818" y="32822"/>
                    </a:lnTo>
                    <a:lnTo>
                      <a:pt x="32019" y="32672"/>
                    </a:lnTo>
                    <a:lnTo>
                      <a:pt x="32270" y="32621"/>
                    </a:lnTo>
                    <a:lnTo>
                      <a:pt x="34934" y="32621"/>
                    </a:lnTo>
                    <a:lnTo>
                      <a:pt x="35085" y="32571"/>
                    </a:lnTo>
                    <a:lnTo>
                      <a:pt x="35185" y="32470"/>
                    </a:lnTo>
                    <a:lnTo>
                      <a:pt x="35286" y="32470"/>
                    </a:lnTo>
                    <a:lnTo>
                      <a:pt x="35386" y="32571"/>
                    </a:lnTo>
                    <a:lnTo>
                      <a:pt x="35537" y="32722"/>
                    </a:lnTo>
                    <a:lnTo>
                      <a:pt x="35688" y="32772"/>
                    </a:lnTo>
                    <a:lnTo>
                      <a:pt x="35839" y="32772"/>
                    </a:lnTo>
                    <a:lnTo>
                      <a:pt x="36040" y="32672"/>
                    </a:lnTo>
                    <a:lnTo>
                      <a:pt x="36844" y="32269"/>
                    </a:lnTo>
                    <a:lnTo>
                      <a:pt x="36894" y="32219"/>
                    </a:lnTo>
                    <a:lnTo>
                      <a:pt x="36995" y="32269"/>
                    </a:lnTo>
                    <a:lnTo>
                      <a:pt x="37045" y="32370"/>
                    </a:lnTo>
                    <a:lnTo>
                      <a:pt x="37146" y="32420"/>
                    </a:lnTo>
                    <a:lnTo>
                      <a:pt x="37749" y="32420"/>
                    </a:lnTo>
                    <a:lnTo>
                      <a:pt x="37799" y="32470"/>
                    </a:lnTo>
                    <a:lnTo>
                      <a:pt x="37849" y="32521"/>
                    </a:lnTo>
                    <a:lnTo>
                      <a:pt x="37749" y="32621"/>
                    </a:lnTo>
                    <a:lnTo>
                      <a:pt x="37699" y="32722"/>
                    </a:lnTo>
                    <a:lnTo>
                      <a:pt x="37699" y="32772"/>
                    </a:lnTo>
                    <a:lnTo>
                      <a:pt x="37749" y="32822"/>
                    </a:lnTo>
                    <a:lnTo>
                      <a:pt x="38101" y="32822"/>
                    </a:lnTo>
                    <a:lnTo>
                      <a:pt x="38251" y="32772"/>
                    </a:lnTo>
                    <a:lnTo>
                      <a:pt x="38352" y="32672"/>
                    </a:lnTo>
                    <a:lnTo>
                      <a:pt x="38503" y="32621"/>
                    </a:lnTo>
                    <a:lnTo>
                      <a:pt x="38654" y="32672"/>
                    </a:lnTo>
                    <a:lnTo>
                      <a:pt x="38804" y="32822"/>
                    </a:lnTo>
                    <a:lnTo>
                      <a:pt x="38855" y="32772"/>
                    </a:lnTo>
                    <a:lnTo>
                      <a:pt x="38905" y="32621"/>
                    </a:lnTo>
                    <a:lnTo>
                      <a:pt x="39005" y="32420"/>
                    </a:lnTo>
                    <a:lnTo>
                      <a:pt x="39156" y="32269"/>
                    </a:lnTo>
                    <a:lnTo>
                      <a:pt x="39307" y="32219"/>
                    </a:lnTo>
                    <a:lnTo>
                      <a:pt x="39810" y="32219"/>
                    </a:lnTo>
                    <a:lnTo>
                      <a:pt x="39910" y="32269"/>
                    </a:lnTo>
                    <a:lnTo>
                      <a:pt x="40011" y="32370"/>
                    </a:lnTo>
                    <a:lnTo>
                      <a:pt x="40111" y="32420"/>
                    </a:lnTo>
                    <a:lnTo>
                      <a:pt x="40262" y="32470"/>
                    </a:lnTo>
                    <a:lnTo>
                      <a:pt x="40413" y="32420"/>
                    </a:lnTo>
                    <a:lnTo>
                      <a:pt x="40513" y="32370"/>
                    </a:lnTo>
                    <a:lnTo>
                      <a:pt x="40614" y="32269"/>
                    </a:lnTo>
                    <a:lnTo>
                      <a:pt x="40765" y="32219"/>
                    </a:lnTo>
                    <a:lnTo>
                      <a:pt x="41217" y="32219"/>
                    </a:lnTo>
                    <a:lnTo>
                      <a:pt x="41368" y="32119"/>
                    </a:lnTo>
                    <a:lnTo>
                      <a:pt x="41519" y="32018"/>
                    </a:lnTo>
                    <a:lnTo>
                      <a:pt x="41720" y="32018"/>
                    </a:lnTo>
                    <a:lnTo>
                      <a:pt x="42273" y="31968"/>
                    </a:lnTo>
                    <a:lnTo>
                      <a:pt x="42574" y="31968"/>
                    </a:lnTo>
                    <a:lnTo>
                      <a:pt x="42876" y="32018"/>
                    </a:lnTo>
                    <a:lnTo>
                      <a:pt x="43127" y="32018"/>
                    </a:lnTo>
                    <a:lnTo>
                      <a:pt x="43378" y="31918"/>
                    </a:lnTo>
                    <a:lnTo>
                      <a:pt x="43680" y="31817"/>
                    </a:lnTo>
                    <a:lnTo>
                      <a:pt x="43931" y="31817"/>
                    </a:lnTo>
                    <a:lnTo>
                      <a:pt x="44082" y="31767"/>
                    </a:lnTo>
                    <a:lnTo>
                      <a:pt x="44283" y="31716"/>
                    </a:lnTo>
                    <a:lnTo>
                      <a:pt x="44434" y="31666"/>
                    </a:lnTo>
                    <a:lnTo>
                      <a:pt x="44534" y="31515"/>
                    </a:lnTo>
                    <a:lnTo>
                      <a:pt x="44685" y="31415"/>
                    </a:lnTo>
                    <a:lnTo>
                      <a:pt x="44786" y="31365"/>
                    </a:lnTo>
                    <a:lnTo>
                      <a:pt x="44886" y="31415"/>
                    </a:lnTo>
                    <a:lnTo>
                      <a:pt x="45037" y="31515"/>
                    </a:lnTo>
                    <a:lnTo>
                      <a:pt x="45138" y="31566"/>
                    </a:lnTo>
                    <a:lnTo>
                      <a:pt x="45339" y="31566"/>
                    </a:lnTo>
                    <a:lnTo>
                      <a:pt x="45439" y="31515"/>
                    </a:lnTo>
                    <a:lnTo>
                      <a:pt x="45540" y="31415"/>
                    </a:lnTo>
                    <a:lnTo>
                      <a:pt x="45590" y="31264"/>
                    </a:lnTo>
                    <a:lnTo>
                      <a:pt x="45640" y="31113"/>
                    </a:lnTo>
                    <a:lnTo>
                      <a:pt x="45640" y="30963"/>
                    </a:lnTo>
                    <a:lnTo>
                      <a:pt x="45640" y="30862"/>
                    </a:lnTo>
                    <a:lnTo>
                      <a:pt x="45590" y="30812"/>
                    </a:lnTo>
                    <a:lnTo>
                      <a:pt x="45489" y="30761"/>
                    </a:lnTo>
                    <a:lnTo>
                      <a:pt x="45389" y="30711"/>
                    </a:lnTo>
                    <a:lnTo>
                      <a:pt x="45288" y="30711"/>
                    </a:lnTo>
                    <a:lnTo>
                      <a:pt x="45238" y="30661"/>
                    </a:lnTo>
                    <a:lnTo>
                      <a:pt x="45389" y="30460"/>
                    </a:lnTo>
                    <a:lnTo>
                      <a:pt x="45439" y="30359"/>
                    </a:lnTo>
                    <a:lnTo>
                      <a:pt x="45489" y="30209"/>
                    </a:lnTo>
                    <a:lnTo>
                      <a:pt x="45439" y="30058"/>
                    </a:lnTo>
                    <a:lnTo>
                      <a:pt x="45339" y="29907"/>
                    </a:lnTo>
                    <a:lnTo>
                      <a:pt x="45288" y="29806"/>
                    </a:lnTo>
                    <a:lnTo>
                      <a:pt x="45288" y="29756"/>
                    </a:lnTo>
                    <a:lnTo>
                      <a:pt x="45389" y="29605"/>
                    </a:lnTo>
                    <a:lnTo>
                      <a:pt x="45389" y="29555"/>
                    </a:lnTo>
                    <a:lnTo>
                      <a:pt x="45339" y="29455"/>
                    </a:lnTo>
                    <a:lnTo>
                      <a:pt x="45188" y="29505"/>
                    </a:lnTo>
                    <a:lnTo>
                      <a:pt x="45087" y="29505"/>
                    </a:lnTo>
                    <a:lnTo>
                      <a:pt x="45037" y="29605"/>
                    </a:lnTo>
                    <a:lnTo>
                      <a:pt x="45037" y="29605"/>
                    </a:lnTo>
                    <a:lnTo>
                      <a:pt x="45087" y="29304"/>
                    </a:lnTo>
                    <a:lnTo>
                      <a:pt x="45238" y="29153"/>
                    </a:lnTo>
                    <a:lnTo>
                      <a:pt x="45439" y="29053"/>
                    </a:lnTo>
                    <a:lnTo>
                      <a:pt x="45841" y="29053"/>
                    </a:lnTo>
                    <a:lnTo>
                      <a:pt x="45841" y="28851"/>
                    </a:lnTo>
                    <a:lnTo>
                      <a:pt x="45841" y="28751"/>
                    </a:lnTo>
                    <a:lnTo>
                      <a:pt x="45791" y="28650"/>
                    </a:lnTo>
                    <a:lnTo>
                      <a:pt x="45741" y="28550"/>
                    </a:lnTo>
                    <a:lnTo>
                      <a:pt x="45690" y="28500"/>
                    </a:lnTo>
                    <a:lnTo>
                      <a:pt x="45741" y="28449"/>
                    </a:lnTo>
                    <a:lnTo>
                      <a:pt x="45841" y="28399"/>
                    </a:lnTo>
                    <a:lnTo>
                      <a:pt x="47048" y="28399"/>
                    </a:lnTo>
                    <a:lnTo>
                      <a:pt x="47098" y="28349"/>
                    </a:lnTo>
                    <a:lnTo>
                      <a:pt x="47048" y="28248"/>
                    </a:lnTo>
                    <a:lnTo>
                      <a:pt x="46997" y="28148"/>
                    </a:lnTo>
                    <a:lnTo>
                      <a:pt x="46897" y="27997"/>
                    </a:lnTo>
                    <a:lnTo>
                      <a:pt x="46193" y="27997"/>
                    </a:lnTo>
                    <a:lnTo>
                      <a:pt x="46143" y="27947"/>
                    </a:lnTo>
                    <a:lnTo>
                      <a:pt x="46093" y="27896"/>
                    </a:lnTo>
                    <a:lnTo>
                      <a:pt x="46143" y="27796"/>
                    </a:lnTo>
                    <a:lnTo>
                      <a:pt x="46193" y="27695"/>
                    </a:lnTo>
                    <a:lnTo>
                      <a:pt x="46294" y="27645"/>
                    </a:lnTo>
                    <a:lnTo>
                      <a:pt x="46394" y="27595"/>
                    </a:lnTo>
                    <a:lnTo>
                      <a:pt x="46746" y="27545"/>
                    </a:lnTo>
                    <a:lnTo>
                      <a:pt x="46947" y="27595"/>
                    </a:lnTo>
                    <a:lnTo>
                      <a:pt x="47148" y="27695"/>
                    </a:lnTo>
                    <a:lnTo>
                      <a:pt x="47148" y="27796"/>
                    </a:lnTo>
                    <a:lnTo>
                      <a:pt x="47249" y="27796"/>
                    </a:lnTo>
                    <a:lnTo>
                      <a:pt x="47299" y="27695"/>
                    </a:lnTo>
                    <a:lnTo>
                      <a:pt x="47399" y="27645"/>
                    </a:lnTo>
                    <a:lnTo>
                      <a:pt x="47450" y="27595"/>
                    </a:lnTo>
                    <a:lnTo>
                      <a:pt x="47550" y="27645"/>
                    </a:lnTo>
                    <a:lnTo>
                      <a:pt x="47600" y="27695"/>
                    </a:lnTo>
                    <a:lnTo>
                      <a:pt x="47701" y="27746"/>
                    </a:lnTo>
                    <a:lnTo>
                      <a:pt x="47802" y="27796"/>
                    </a:lnTo>
                    <a:lnTo>
                      <a:pt x="47902" y="27796"/>
                    </a:lnTo>
                    <a:lnTo>
                      <a:pt x="47952" y="27896"/>
                    </a:lnTo>
                    <a:lnTo>
                      <a:pt x="47952" y="28098"/>
                    </a:lnTo>
                    <a:lnTo>
                      <a:pt x="48053" y="28148"/>
                    </a:lnTo>
                    <a:lnTo>
                      <a:pt x="48204" y="28098"/>
                    </a:lnTo>
                    <a:lnTo>
                      <a:pt x="48354" y="27896"/>
                    </a:lnTo>
                    <a:lnTo>
                      <a:pt x="48555" y="27746"/>
                    </a:lnTo>
                    <a:lnTo>
                      <a:pt x="48606" y="27545"/>
                    </a:lnTo>
                    <a:lnTo>
                      <a:pt x="48656" y="27444"/>
                    </a:lnTo>
                    <a:lnTo>
                      <a:pt x="48706" y="27394"/>
                    </a:lnTo>
                    <a:lnTo>
                      <a:pt x="48757" y="27293"/>
                    </a:lnTo>
                    <a:lnTo>
                      <a:pt x="48757" y="27243"/>
                    </a:lnTo>
                    <a:lnTo>
                      <a:pt x="48706" y="27193"/>
                    </a:lnTo>
                    <a:lnTo>
                      <a:pt x="48656" y="27092"/>
                    </a:lnTo>
                    <a:lnTo>
                      <a:pt x="48606" y="27042"/>
                    </a:lnTo>
                    <a:lnTo>
                      <a:pt x="48656" y="26992"/>
                    </a:lnTo>
                    <a:lnTo>
                      <a:pt x="48757" y="26891"/>
                    </a:lnTo>
                    <a:lnTo>
                      <a:pt x="48757" y="26791"/>
                    </a:lnTo>
                    <a:lnTo>
                      <a:pt x="48656" y="26740"/>
                    </a:lnTo>
                    <a:lnTo>
                      <a:pt x="48405" y="26640"/>
                    </a:lnTo>
                    <a:lnTo>
                      <a:pt x="48153" y="26539"/>
                    </a:lnTo>
                    <a:lnTo>
                      <a:pt x="48003" y="26539"/>
                    </a:lnTo>
                    <a:lnTo>
                      <a:pt x="47852" y="26590"/>
                    </a:lnTo>
                    <a:lnTo>
                      <a:pt x="47651" y="26740"/>
                    </a:lnTo>
                    <a:lnTo>
                      <a:pt x="47500" y="26891"/>
                    </a:lnTo>
                    <a:lnTo>
                      <a:pt x="47450" y="26941"/>
                    </a:lnTo>
                    <a:lnTo>
                      <a:pt x="47349" y="26891"/>
                    </a:lnTo>
                    <a:lnTo>
                      <a:pt x="47249" y="26740"/>
                    </a:lnTo>
                    <a:lnTo>
                      <a:pt x="47098" y="26740"/>
                    </a:lnTo>
                    <a:lnTo>
                      <a:pt x="46997" y="26791"/>
                    </a:lnTo>
                    <a:lnTo>
                      <a:pt x="46847" y="26891"/>
                    </a:lnTo>
                    <a:lnTo>
                      <a:pt x="46746" y="26941"/>
                    </a:lnTo>
                    <a:lnTo>
                      <a:pt x="46595" y="26992"/>
                    </a:lnTo>
                    <a:lnTo>
                      <a:pt x="46495" y="27042"/>
                    </a:lnTo>
                    <a:lnTo>
                      <a:pt x="46495" y="27143"/>
                    </a:lnTo>
                    <a:lnTo>
                      <a:pt x="46495" y="27243"/>
                    </a:lnTo>
                    <a:lnTo>
                      <a:pt x="46444" y="27293"/>
                    </a:lnTo>
                    <a:lnTo>
                      <a:pt x="46344" y="27344"/>
                    </a:lnTo>
                    <a:lnTo>
                      <a:pt x="45942" y="27394"/>
                    </a:lnTo>
                    <a:lnTo>
                      <a:pt x="45741" y="27344"/>
                    </a:lnTo>
                    <a:lnTo>
                      <a:pt x="45640" y="27293"/>
                    </a:lnTo>
                    <a:lnTo>
                      <a:pt x="45590" y="27193"/>
                    </a:lnTo>
                    <a:lnTo>
                      <a:pt x="45238" y="27143"/>
                    </a:lnTo>
                    <a:lnTo>
                      <a:pt x="44936" y="27042"/>
                    </a:lnTo>
                    <a:lnTo>
                      <a:pt x="44635" y="26941"/>
                    </a:lnTo>
                    <a:lnTo>
                      <a:pt x="43077" y="26941"/>
                    </a:lnTo>
                    <a:lnTo>
                      <a:pt x="42976" y="26891"/>
                    </a:lnTo>
                    <a:lnTo>
                      <a:pt x="42926" y="26841"/>
                    </a:lnTo>
                    <a:lnTo>
                      <a:pt x="43026" y="26740"/>
                    </a:lnTo>
                    <a:lnTo>
                      <a:pt x="43177" y="26590"/>
                    </a:lnTo>
                    <a:lnTo>
                      <a:pt x="43328" y="26539"/>
                    </a:lnTo>
                    <a:lnTo>
                      <a:pt x="43780" y="26539"/>
                    </a:lnTo>
                    <a:lnTo>
                      <a:pt x="43981" y="26489"/>
                    </a:lnTo>
                    <a:lnTo>
                      <a:pt x="44132" y="26439"/>
                    </a:lnTo>
                    <a:lnTo>
                      <a:pt x="44434" y="26338"/>
                    </a:lnTo>
                    <a:lnTo>
                      <a:pt x="44635" y="26137"/>
                    </a:lnTo>
                    <a:lnTo>
                      <a:pt x="44735" y="26137"/>
                    </a:lnTo>
                    <a:lnTo>
                      <a:pt x="44836" y="26238"/>
                    </a:lnTo>
                    <a:lnTo>
                      <a:pt x="44886" y="26288"/>
                    </a:lnTo>
                    <a:lnTo>
                      <a:pt x="44987" y="26338"/>
                    </a:lnTo>
                    <a:lnTo>
                      <a:pt x="45389" y="26338"/>
                    </a:lnTo>
                    <a:lnTo>
                      <a:pt x="45590" y="26288"/>
                    </a:lnTo>
                    <a:lnTo>
                      <a:pt x="45640" y="26238"/>
                    </a:lnTo>
                    <a:lnTo>
                      <a:pt x="45741" y="26137"/>
                    </a:lnTo>
                    <a:lnTo>
                      <a:pt x="45992" y="26137"/>
                    </a:lnTo>
                    <a:lnTo>
                      <a:pt x="46143" y="26238"/>
                    </a:lnTo>
                    <a:lnTo>
                      <a:pt x="46243" y="26288"/>
                    </a:lnTo>
                    <a:lnTo>
                      <a:pt x="46495" y="26338"/>
                    </a:lnTo>
                    <a:lnTo>
                      <a:pt x="46746" y="26288"/>
                    </a:lnTo>
                    <a:lnTo>
                      <a:pt x="46997" y="26338"/>
                    </a:lnTo>
                    <a:lnTo>
                      <a:pt x="47249" y="25886"/>
                    </a:lnTo>
                    <a:lnTo>
                      <a:pt x="47349" y="25785"/>
                    </a:lnTo>
                    <a:lnTo>
                      <a:pt x="47450" y="25685"/>
                    </a:lnTo>
                    <a:lnTo>
                      <a:pt x="47651" y="25685"/>
                    </a:lnTo>
                    <a:lnTo>
                      <a:pt x="47701" y="25785"/>
                    </a:lnTo>
                    <a:lnTo>
                      <a:pt x="47701" y="25836"/>
                    </a:lnTo>
                    <a:lnTo>
                      <a:pt x="47651" y="25936"/>
                    </a:lnTo>
                    <a:lnTo>
                      <a:pt x="47550" y="25986"/>
                    </a:lnTo>
                    <a:lnTo>
                      <a:pt x="47600" y="26087"/>
                    </a:lnTo>
                    <a:lnTo>
                      <a:pt x="47802" y="26087"/>
                    </a:lnTo>
                    <a:lnTo>
                      <a:pt x="48153" y="26037"/>
                    </a:lnTo>
                    <a:lnTo>
                      <a:pt x="48254" y="26087"/>
                    </a:lnTo>
                    <a:lnTo>
                      <a:pt x="48354" y="26187"/>
                    </a:lnTo>
                    <a:lnTo>
                      <a:pt x="48505" y="26288"/>
                    </a:lnTo>
                    <a:lnTo>
                      <a:pt x="48555" y="26238"/>
                    </a:lnTo>
                    <a:lnTo>
                      <a:pt x="48606" y="26187"/>
                    </a:lnTo>
                    <a:lnTo>
                      <a:pt x="48706" y="26137"/>
                    </a:lnTo>
                    <a:lnTo>
                      <a:pt x="49008" y="26137"/>
                    </a:lnTo>
                    <a:lnTo>
                      <a:pt x="49108" y="26087"/>
                    </a:lnTo>
                    <a:lnTo>
                      <a:pt x="49259" y="25986"/>
                    </a:lnTo>
                    <a:lnTo>
                      <a:pt x="49410" y="25936"/>
                    </a:lnTo>
                    <a:lnTo>
                      <a:pt x="49661" y="25886"/>
                    </a:lnTo>
                    <a:lnTo>
                      <a:pt x="49762" y="25886"/>
                    </a:lnTo>
                    <a:lnTo>
                      <a:pt x="49812" y="25836"/>
                    </a:lnTo>
                    <a:lnTo>
                      <a:pt x="49862" y="25685"/>
                    </a:lnTo>
                    <a:lnTo>
                      <a:pt x="49963" y="25534"/>
                    </a:lnTo>
                    <a:lnTo>
                      <a:pt x="50013" y="25534"/>
                    </a:lnTo>
                    <a:lnTo>
                      <a:pt x="50063" y="25584"/>
                    </a:lnTo>
                    <a:lnTo>
                      <a:pt x="50214" y="25735"/>
                    </a:lnTo>
                    <a:lnTo>
                      <a:pt x="50365" y="25836"/>
                    </a:lnTo>
                    <a:lnTo>
                      <a:pt x="50566" y="25936"/>
                    </a:lnTo>
                    <a:lnTo>
                      <a:pt x="50767" y="25886"/>
                    </a:lnTo>
                    <a:lnTo>
                      <a:pt x="50868" y="25986"/>
                    </a:lnTo>
                    <a:lnTo>
                      <a:pt x="50918" y="26137"/>
                    </a:lnTo>
                    <a:lnTo>
                      <a:pt x="51018" y="26288"/>
                    </a:lnTo>
                    <a:lnTo>
                      <a:pt x="51069" y="26238"/>
                    </a:lnTo>
                    <a:lnTo>
                      <a:pt x="51270" y="26087"/>
                    </a:lnTo>
                    <a:lnTo>
                      <a:pt x="51421" y="25936"/>
                    </a:lnTo>
                    <a:lnTo>
                      <a:pt x="51622" y="25886"/>
                    </a:lnTo>
                    <a:lnTo>
                      <a:pt x="52325" y="25886"/>
                    </a:lnTo>
                    <a:lnTo>
                      <a:pt x="52577" y="25836"/>
                    </a:lnTo>
                    <a:lnTo>
                      <a:pt x="52727" y="25685"/>
                    </a:lnTo>
                    <a:lnTo>
                      <a:pt x="53079" y="25685"/>
                    </a:lnTo>
                    <a:lnTo>
                      <a:pt x="53180" y="25735"/>
                    </a:lnTo>
                    <a:lnTo>
                      <a:pt x="53230" y="25836"/>
                    </a:lnTo>
                    <a:lnTo>
                      <a:pt x="53230" y="25986"/>
                    </a:lnTo>
                    <a:lnTo>
                      <a:pt x="53180" y="26187"/>
                    </a:lnTo>
                    <a:lnTo>
                      <a:pt x="53079" y="26338"/>
                    </a:lnTo>
                    <a:lnTo>
                      <a:pt x="52928" y="26489"/>
                    </a:lnTo>
                    <a:lnTo>
                      <a:pt x="52727" y="26539"/>
                    </a:lnTo>
                    <a:lnTo>
                      <a:pt x="52627" y="26590"/>
                    </a:lnTo>
                    <a:lnTo>
                      <a:pt x="52577" y="26740"/>
                    </a:lnTo>
                    <a:lnTo>
                      <a:pt x="52577" y="26992"/>
                    </a:lnTo>
                    <a:lnTo>
                      <a:pt x="52627" y="27092"/>
                    </a:lnTo>
                    <a:lnTo>
                      <a:pt x="52677" y="27143"/>
                    </a:lnTo>
                    <a:lnTo>
                      <a:pt x="52878" y="27143"/>
                    </a:lnTo>
                    <a:lnTo>
                      <a:pt x="53029" y="27042"/>
                    </a:lnTo>
                    <a:lnTo>
                      <a:pt x="53180" y="26891"/>
                    </a:lnTo>
                    <a:lnTo>
                      <a:pt x="53230" y="26791"/>
                    </a:lnTo>
                    <a:lnTo>
                      <a:pt x="53230" y="26690"/>
                    </a:lnTo>
                    <a:lnTo>
                      <a:pt x="53280" y="26590"/>
                    </a:lnTo>
                    <a:lnTo>
                      <a:pt x="53331" y="26539"/>
                    </a:lnTo>
                    <a:lnTo>
                      <a:pt x="53381" y="26640"/>
                    </a:lnTo>
                    <a:lnTo>
                      <a:pt x="53431" y="26690"/>
                    </a:lnTo>
                    <a:lnTo>
                      <a:pt x="53431" y="26941"/>
                    </a:lnTo>
                    <a:lnTo>
                      <a:pt x="53481" y="27092"/>
                    </a:lnTo>
                    <a:lnTo>
                      <a:pt x="53582" y="27193"/>
                    </a:lnTo>
                    <a:lnTo>
                      <a:pt x="53632" y="27293"/>
                    </a:lnTo>
                    <a:lnTo>
                      <a:pt x="53682" y="27444"/>
                    </a:lnTo>
                    <a:lnTo>
                      <a:pt x="53733" y="27545"/>
                    </a:lnTo>
                    <a:lnTo>
                      <a:pt x="53783" y="27595"/>
                    </a:lnTo>
                    <a:lnTo>
                      <a:pt x="53984" y="27595"/>
                    </a:lnTo>
                    <a:lnTo>
                      <a:pt x="54034" y="27645"/>
                    </a:lnTo>
                    <a:lnTo>
                      <a:pt x="54085" y="27746"/>
                    </a:lnTo>
                    <a:lnTo>
                      <a:pt x="54085" y="27896"/>
                    </a:lnTo>
                    <a:lnTo>
                      <a:pt x="54085" y="27947"/>
                    </a:lnTo>
                    <a:lnTo>
                      <a:pt x="54135" y="27947"/>
                    </a:lnTo>
                    <a:lnTo>
                      <a:pt x="54286" y="27997"/>
                    </a:lnTo>
                    <a:lnTo>
                      <a:pt x="54436" y="27947"/>
                    </a:lnTo>
                    <a:lnTo>
                      <a:pt x="54637" y="27896"/>
                    </a:lnTo>
                    <a:lnTo>
                      <a:pt x="54637" y="27947"/>
                    </a:lnTo>
                    <a:lnTo>
                      <a:pt x="54688" y="28047"/>
                    </a:lnTo>
                    <a:lnTo>
                      <a:pt x="54738" y="28148"/>
                    </a:lnTo>
                    <a:lnTo>
                      <a:pt x="54788" y="28198"/>
                    </a:lnTo>
                    <a:lnTo>
                      <a:pt x="54889" y="28148"/>
                    </a:lnTo>
                    <a:lnTo>
                      <a:pt x="55090" y="27896"/>
                    </a:lnTo>
                    <a:lnTo>
                      <a:pt x="55190" y="27846"/>
                    </a:lnTo>
                    <a:lnTo>
                      <a:pt x="55341" y="27896"/>
                    </a:lnTo>
                    <a:lnTo>
                      <a:pt x="55341" y="27997"/>
                    </a:lnTo>
                    <a:lnTo>
                      <a:pt x="55391" y="28148"/>
                    </a:lnTo>
                    <a:lnTo>
                      <a:pt x="55492" y="28248"/>
                    </a:lnTo>
                    <a:lnTo>
                      <a:pt x="55542" y="28349"/>
                    </a:lnTo>
                    <a:lnTo>
                      <a:pt x="55542" y="28500"/>
                    </a:lnTo>
                    <a:lnTo>
                      <a:pt x="55542" y="28650"/>
                    </a:lnTo>
                    <a:lnTo>
                      <a:pt x="55442" y="28801"/>
                    </a:lnTo>
                    <a:lnTo>
                      <a:pt x="55341" y="28952"/>
                    </a:lnTo>
                    <a:lnTo>
                      <a:pt x="55190" y="29053"/>
                    </a:lnTo>
                    <a:lnTo>
                      <a:pt x="55090" y="29053"/>
                    </a:lnTo>
                    <a:lnTo>
                      <a:pt x="54989" y="29002"/>
                    </a:lnTo>
                    <a:lnTo>
                      <a:pt x="54889" y="28902"/>
                    </a:lnTo>
                    <a:lnTo>
                      <a:pt x="54738" y="28851"/>
                    </a:lnTo>
                    <a:lnTo>
                      <a:pt x="53783" y="28851"/>
                    </a:lnTo>
                    <a:lnTo>
                      <a:pt x="53682" y="28952"/>
                    </a:lnTo>
                    <a:lnTo>
                      <a:pt x="53582" y="29002"/>
                    </a:lnTo>
                    <a:lnTo>
                      <a:pt x="53381" y="29053"/>
                    </a:lnTo>
                    <a:lnTo>
                      <a:pt x="52928" y="29053"/>
                    </a:lnTo>
                    <a:lnTo>
                      <a:pt x="52828" y="29153"/>
                    </a:lnTo>
                    <a:lnTo>
                      <a:pt x="52727" y="29203"/>
                    </a:lnTo>
                    <a:lnTo>
                      <a:pt x="52677" y="29203"/>
                    </a:lnTo>
                    <a:lnTo>
                      <a:pt x="52526" y="29103"/>
                    </a:lnTo>
                    <a:lnTo>
                      <a:pt x="52426" y="29002"/>
                    </a:lnTo>
                    <a:lnTo>
                      <a:pt x="52376" y="28902"/>
                    </a:lnTo>
                    <a:lnTo>
                      <a:pt x="52376" y="28851"/>
                    </a:lnTo>
                    <a:lnTo>
                      <a:pt x="52275" y="28851"/>
                    </a:lnTo>
                    <a:lnTo>
                      <a:pt x="52225" y="28902"/>
                    </a:lnTo>
                    <a:lnTo>
                      <a:pt x="52174" y="29153"/>
                    </a:lnTo>
                    <a:lnTo>
                      <a:pt x="52024" y="29304"/>
                    </a:lnTo>
                    <a:lnTo>
                      <a:pt x="51873" y="29455"/>
                    </a:lnTo>
                    <a:lnTo>
                      <a:pt x="51622" y="29505"/>
                    </a:lnTo>
                    <a:lnTo>
                      <a:pt x="51571" y="29555"/>
                    </a:lnTo>
                    <a:lnTo>
                      <a:pt x="51622" y="29656"/>
                    </a:lnTo>
                    <a:lnTo>
                      <a:pt x="51672" y="29656"/>
                    </a:lnTo>
                    <a:lnTo>
                      <a:pt x="52225" y="29706"/>
                    </a:lnTo>
                    <a:lnTo>
                      <a:pt x="52476" y="29706"/>
                    </a:lnTo>
                    <a:lnTo>
                      <a:pt x="52677" y="29656"/>
                    </a:lnTo>
                    <a:lnTo>
                      <a:pt x="52878" y="29555"/>
                    </a:lnTo>
                    <a:lnTo>
                      <a:pt x="53029" y="29354"/>
                    </a:lnTo>
                    <a:lnTo>
                      <a:pt x="53079" y="29304"/>
                    </a:lnTo>
                    <a:lnTo>
                      <a:pt x="53130" y="29304"/>
                    </a:lnTo>
                    <a:lnTo>
                      <a:pt x="53230" y="29404"/>
                    </a:lnTo>
                    <a:lnTo>
                      <a:pt x="53331" y="29455"/>
                    </a:lnTo>
                    <a:lnTo>
                      <a:pt x="56246" y="29455"/>
                    </a:lnTo>
                    <a:lnTo>
                      <a:pt x="56296" y="29404"/>
                    </a:lnTo>
                    <a:lnTo>
                      <a:pt x="56497" y="29304"/>
                    </a:lnTo>
                    <a:lnTo>
                      <a:pt x="56598" y="29254"/>
                    </a:lnTo>
                    <a:lnTo>
                      <a:pt x="56749" y="29304"/>
                    </a:lnTo>
                    <a:lnTo>
                      <a:pt x="56899" y="29455"/>
                    </a:lnTo>
                    <a:lnTo>
                      <a:pt x="58709" y="29455"/>
                    </a:lnTo>
                    <a:lnTo>
                      <a:pt x="58860" y="29404"/>
                    </a:lnTo>
                    <a:lnTo>
                      <a:pt x="59010" y="29304"/>
                    </a:lnTo>
                    <a:lnTo>
                      <a:pt x="59161" y="29254"/>
                    </a:lnTo>
                    <a:lnTo>
                      <a:pt x="59312" y="29203"/>
                    </a:lnTo>
                    <a:lnTo>
                      <a:pt x="59463" y="29053"/>
                    </a:lnTo>
                    <a:lnTo>
                      <a:pt x="59563" y="29053"/>
                    </a:lnTo>
                    <a:lnTo>
                      <a:pt x="59563" y="28851"/>
                    </a:lnTo>
                    <a:lnTo>
                      <a:pt x="59563" y="28751"/>
                    </a:lnTo>
                    <a:lnTo>
                      <a:pt x="59563" y="28701"/>
                    </a:lnTo>
                    <a:lnTo>
                      <a:pt x="59664" y="28701"/>
                    </a:lnTo>
                    <a:lnTo>
                      <a:pt x="59764" y="28751"/>
                    </a:lnTo>
                    <a:lnTo>
                      <a:pt x="59865" y="28801"/>
                    </a:lnTo>
                    <a:lnTo>
                      <a:pt x="60166" y="28500"/>
                    </a:lnTo>
                    <a:lnTo>
                      <a:pt x="59915" y="28399"/>
                    </a:lnTo>
                    <a:lnTo>
                      <a:pt x="59815" y="28399"/>
                    </a:lnTo>
                    <a:lnTo>
                      <a:pt x="59764" y="28349"/>
                    </a:lnTo>
                    <a:lnTo>
                      <a:pt x="59915" y="28148"/>
                    </a:lnTo>
                    <a:lnTo>
                      <a:pt x="59965" y="27997"/>
                    </a:lnTo>
                    <a:lnTo>
                      <a:pt x="59010" y="27997"/>
                    </a:lnTo>
                    <a:lnTo>
                      <a:pt x="58960" y="27896"/>
                    </a:lnTo>
                    <a:lnTo>
                      <a:pt x="58910" y="27746"/>
                    </a:lnTo>
                    <a:lnTo>
                      <a:pt x="59061" y="27545"/>
                    </a:lnTo>
                    <a:lnTo>
                      <a:pt x="59111" y="27344"/>
                    </a:lnTo>
                    <a:lnTo>
                      <a:pt x="59111" y="26891"/>
                    </a:lnTo>
                    <a:lnTo>
                      <a:pt x="59161" y="26791"/>
                    </a:lnTo>
                    <a:lnTo>
                      <a:pt x="59211" y="26740"/>
                    </a:lnTo>
                    <a:lnTo>
                      <a:pt x="59563" y="26740"/>
                    </a:lnTo>
                    <a:lnTo>
                      <a:pt x="59614" y="26539"/>
                    </a:lnTo>
                    <a:lnTo>
                      <a:pt x="59714" y="26439"/>
                    </a:lnTo>
                    <a:lnTo>
                      <a:pt x="59714" y="26389"/>
                    </a:lnTo>
                    <a:lnTo>
                      <a:pt x="59664" y="26338"/>
                    </a:lnTo>
                    <a:lnTo>
                      <a:pt x="59563" y="26338"/>
                    </a:lnTo>
                    <a:lnTo>
                      <a:pt x="59412" y="26288"/>
                    </a:lnTo>
                    <a:lnTo>
                      <a:pt x="59362" y="26238"/>
                    </a:lnTo>
                    <a:lnTo>
                      <a:pt x="59362" y="26187"/>
                    </a:lnTo>
                    <a:lnTo>
                      <a:pt x="59513" y="26037"/>
                    </a:lnTo>
                    <a:lnTo>
                      <a:pt x="59513" y="25986"/>
                    </a:lnTo>
                    <a:lnTo>
                      <a:pt x="59463" y="25936"/>
                    </a:lnTo>
                    <a:lnTo>
                      <a:pt x="59262" y="25735"/>
                    </a:lnTo>
                    <a:lnTo>
                      <a:pt x="59211" y="25685"/>
                    </a:lnTo>
                    <a:lnTo>
                      <a:pt x="59111" y="25785"/>
                    </a:lnTo>
                    <a:lnTo>
                      <a:pt x="59010" y="25886"/>
                    </a:lnTo>
                    <a:lnTo>
                      <a:pt x="58960" y="25836"/>
                    </a:lnTo>
                    <a:lnTo>
                      <a:pt x="58910" y="25785"/>
                    </a:lnTo>
                    <a:lnTo>
                      <a:pt x="58910" y="25685"/>
                    </a:lnTo>
                    <a:lnTo>
                      <a:pt x="58910" y="25584"/>
                    </a:lnTo>
                    <a:lnTo>
                      <a:pt x="58960" y="25484"/>
                    </a:lnTo>
                    <a:lnTo>
                      <a:pt x="59061" y="25434"/>
                    </a:lnTo>
                    <a:lnTo>
                      <a:pt x="59161" y="25333"/>
                    </a:lnTo>
                    <a:lnTo>
                      <a:pt x="59262" y="25283"/>
                    </a:lnTo>
                    <a:lnTo>
                      <a:pt x="59412" y="25283"/>
                    </a:lnTo>
                    <a:lnTo>
                      <a:pt x="59563" y="25383"/>
                    </a:lnTo>
                    <a:lnTo>
                      <a:pt x="59614" y="25484"/>
                    </a:lnTo>
                    <a:lnTo>
                      <a:pt x="59915" y="25383"/>
                    </a:lnTo>
                    <a:lnTo>
                      <a:pt x="59865" y="25283"/>
                    </a:lnTo>
                    <a:lnTo>
                      <a:pt x="59614" y="25031"/>
                    </a:lnTo>
                    <a:lnTo>
                      <a:pt x="59563" y="24981"/>
                    </a:lnTo>
                    <a:lnTo>
                      <a:pt x="59563" y="24881"/>
                    </a:lnTo>
                    <a:lnTo>
                      <a:pt x="59664" y="24830"/>
                    </a:lnTo>
                    <a:lnTo>
                      <a:pt x="59815" y="24830"/>
                    </a:lnTo>
                    <a:lnTo>
                      <a:pt x="59865" y="24780"/>
                    </a:lnTo>
                    <a:lnTo>
                      <a:pt x="60016" y="24680"/>
                    </a:lnTo>
                    <a:lnTo>
                      <a:pt x="60116" y="24579"/>
                    </a:lnTo>
                    <a:lnTo>
                      <a:pt x="60166" y="24529"/>
                    </a:lnTo>
                    <a:lnTo>
                      <a:pt x="59764" y="23926"/>
                    </a:lnTo>
                    <a:lnTo>
                      <a:pt x="59614" y="23825"/>
                    </a:lnTo>
                    <a:lnTo>
                      <a:pt x="59563" y="23875"/>
                    </a:lnTo>
                    <a:lnTo>
                      <a:pt x="59463" y="23976"/>
                    </a:lnTo>
                    <a:lnTo>
                      <a:pt x="59362" y="24026"/>
                    </a:lnTo>
                    <a:lnTo>
                      <a:pt x="58407" y="24026"/>
                    </a:lnTo>
                    <a:lnTo>
                      <a:pt x="58106" y="24177"/>
                    </a:lnTo>
                    <a:lnTo>
                      <a:pt x="57854" y="24227"/>
                    </a:lnTo>
                    <a:lnTo>
                      <a:pt x="57553" y="24177"/>
                    </a:lnTo>
                    <a:lnTo>
                      <a:pt x="57151" y="24026"/>
                    </a:lnTo>
                    <a:lnTo>
                      <a:pt x="57000" y="24026"/>
                    </a:lnTo>
                    <a:lnTo>
                      <a:pt x="56849" y="24076"/>
                    </a:lnTo>
                    <a:lnTo>
                      <a:pt x="56698" y="24177"/>
                    </a:lnTo>
                    <a:lnTo>
                      <a:pt x="56598" y="24227"/>
                    </a:lnTo>
                    <a:lnTo>
                      <a:pt x="56447" y="24177"/>
                    </a:lnTo>
                    <a:lnTo>
                      <a:pt x="56346" y="24076"/>
                    </a:lnTo>
                    <a:lnTo>
                      <a:pt x="56196" y="24026"/>
                    </a:lnTo>
                    <a:lnTo>
                      <a:pt x="56045" y="23976"/>
                    </a:lnTo>
                    <a:lnTo>
                      <a:pt x="55995" y="23926"/>
                    </a:lnTo>
                    <a:lnTo>
                      <a:pt x="55995" y="23825"/>
                    </a:lnTo>
                    <a:lnTo>
                      <a:pt x="56145" y="23674"/>
                    </a:lnTo>
                    <a:lnTo>
                      <a:pt x="56346" y="23574"/>
                    </a:lnTo>
                    <a:lnTo>
                      <a:pt x="56547" y="23574"/>
                    </a:lnTo>
                    <a:lnTo>
                      <a:pt x="56749" y="23624"/>
                    </a:lnTo>
                    <a:lnTo>
                      <a:pt x="56899" y="23725"/>
                    </a:lnTo>
                    <a:lnTo>
                      <a:pt x="56950" y="23725"/>
                    </a:lnTo>
                    <a:lnTo>
                      <a:pt x="57050" y="23674"/>
                    </a:lnTo>
                    <a:lnTo>
                      <a:pt x="57151" y="23574"/>
                    </a:lnTo>
                    <a:lnTo>
                      <a:pt x="57251" y="23574"/>
                    </a:lnTo>
                    <a:lnTo>
                      <a:pt x="57352" y="23524"/>
                    </a:lnTo>
                    <a:lnTo>
                      <a:pt x="57502" y="23473"/>
                    </a:lnTo>
                    <a:lnTo>
                      <a:pt x="57603" y="23373"/>
                    </a:lnTo>
                    <a:lnTo>
                      <a:pt x="58508" y="23373"/>
                    </a:lnTo>
                    <a:lnTo>
                      <a:pt x="58608" y="23423"/>
                    </a:lnTo>
                    <a:lnTo>
                      <a:pt x="58759" y="23524"/>
                    </a:lnTo>
                    <a:lnTo>
                      <a:pt x="58910" y="23574"/>
                    </a:lnTo>
                    <a:lnTo>
                      <a:pt x="59010" y="23574"/>
                    </a:lnTo>
                    <a:lnTo>
                      <a:pt x="59161" y="23423"/>
                    </a:lnTo>
                    <a:lnTo>
                      <a:pt x="59262" y="23373"/>
                    </a:lnTo>
                    <a:lnTo>
                      <a:pt x="59362" y="23373"/>
                    </a:lnTo>
                    <a:lnTo>
                      <a:pt x="59513" y="23322"/>
                    </a:lnTo>
                    <a:lnTo>
                      <a:pt x="59513" y="23272"/>
                    </a:lnTo>
                    <a:lnTo>
                      <a:pt x="59412" y="23121"/>
                    </a:lnTo>
                    <a:lnTo>
                      <a:pt x="59312" y="22971"/>
                    </a:lnTo>
                    <a:lnTo>
                      <a:pt x="59312" y="22870"/>
                    </a:lnTo>
                    <a:lnTo>
                      <a:pt x="59412" y="22770"/>
                    </a:lnTo>
                    <a:lnTo>
                      <a:pt x="59513" y="22719"/>
                    </a:lnTo>
                    <a:lnTo>
                      <a:pt x="59915" y="22719"/>
                    </a:lnTo>
                    <a:lnTo>
                      <a:pt x="59965" y="22669"/>
                    </a:lnTo>
                    <a:lnTo>
                      <a:pt x="59965" y="22569"/>
                    </a:lnTo>
                    <a:lnTo>
                      <a:pt x="59965" y="22518"/>
                    </a:lnTo>
                    <a:lnTo>
                      <a:pt x="59865" y="22317"/>
                    </a:lnTo>
                    <a:lnTo>
                      <a:pt x="59714" y="22468"/>
                    </a:lnTo>
                    <a:lnTo>
                      <a:pt x="59664" y="22518"/>
                    </a:lnTo>
                    <a:lnTo>
                      <a:pt x="59563" y="22468"/>
                    </a:lnTo>
                    <a:lnTo>
                      <a:pt x="59412" y="22367"/>
                    </a:lnTo>
                    <a:lnTo>
                      <a:pt x="59312" y="22317"/>
                    </a:lnTo>
                    <a:lnTo>
                      <a:pt x="58910" y="22518"/>
                    </a:lnTo>
                    <a:lnTo>
                      <a:pt x="58709" y="22619"/>
                    </a:lnTo>
                    <a:lnTo>
                      <a:pt x="58558" y="22770"/>
                    </a:lnTo>
                    <a:lnTo>
                      <a:pt x="58508" y="22870"/>
                    </a:lnTo>
                    <a:lnTo>
                      <a:pt x="58558" y="22920"/>
                    </a:lnTo>
                    <a:lnTo>
                      <a:pt x="58659" y="23021"/>
                    </a:lnTo>
                    <a:lnTo>
                      <a:pt x="58659" y="23071"/>
                    </a:lnTo>
                    <a:lnTo>
                      <a:pt x="58608" y="23172"/>
                    </a:lnTo>
                    <a:lnTo>
                      <a:pt x="58407" y="23172"/>
                    </a:lnTo>
                    <a:lnTo>
                      <a:pt x="58357" y="23121"/>
                    </a:lnTo>
                    <a:lnTo>
                      <a:pt x="58307" y="23071"/>
                    </a:lnTo>
                    <a:lnTo>
                      <a:pt x="58307" y="23021"/>
                    </a:lnTo>
                    <a:lnTo>
                      <a:pt x="58256" y="22770"/>
                    </a:lnTo>
                    <a:lnTo>
                      <a:pt x="58307" y="22619"/>
                    </a:lnTo>
                    <a:lnTo>
                      <a:pt x="58357" y="22518"/>
                    </a:lnTo>
                    <a:lnTo>
                      <a:pt x="58457" y="22418"/>
                    </a:lnTo>
                    <a:lnTo>
                      <a:pt x="58457" y="22367"/>
                    </a:lnTo>
                    <a:lnTo>
                      <a:pt x="58357" y="22317"/>
                    </a:lnTo>
                    <a:lnTo>
                      <a:pt x="58256" y="22317"/>
                    </a:lnTo>
                    <a:lnTo>
                      <a:pt x="58106" y="22267"/>
                    </a:lnTo>
                    <a:lnTo>
                      <a:pt x="58055" y="22116"/>
                    </a:lnTo>
                    <a:lnTo>
                      <a:pt x="58055" y="22016"/>
                    </a:lnTo>
                    <a:lnTo>
                      <a:pt x="58106" y="21965"/>
                    </a:lnTo>
                    <a:lnTo>
                      <a:pt x="58206" y="21915"/>
                    </a:lnTo>
                    <a:lnTo>
                      <a:pt x="58307" y="21915"/>
                    </a:lnTo>
                    <a:lnTo>
                      <a:pt x="58407" y="21865"/>
                    </a:lnTo>
                    <a:lnTo>
                      <a:pt x="58457" y="21815"/>
                    </a:lnTo>
                    <a:lnTo>
                      <a:pt x="58307" y="21614"/>
                    </a:lnTo>
                    <a:lnTo>
                      <a:pt x="58256" y="21513"/>
                    </a:lnTo>
                    <a:lnTo>
                      <a:pt x="58256" y="21362"/>
                    </a:lnTo>
                    <a:lnTo>
                      <a:pt x="58206" y="21312"/>
                    </a:lnTo>
                    <a:lnTo>
                      <a:pt x="58106" y="21262"/>
                    </a:lnTo>
                    <a:lnTo>
                      <a:pt x="57301" y="21211"/>
                    </a:lnTo>
                    <a:lnTo>
                      <a:pt x="57251" y="21161"/>
                    </a:lnTo>
                    <a:lnTo>
                      <a:pt x="57251" y="21010"/>
                    </a:lnTo>
                    <a:lnTo>
                      <a:pt x="57251" y="20910"/>
                    </a:lnTo>
                    <a:lnTo>
                      <a:pt x="57301" y="20860"/>
                    </a:lnTo>
                    <a:lnTo>
                      <a:pt x="57402" y="20910"/>
                    </a:lnTo>
                    <a:lnTo>
                      <a:pt x="57452" y="21010"/>
                    </a:lnTo>
                    <a:lnTo>
                      <a:pt x="57553" y="21061"/>
                    </a:lnTo>
                    <a:lnTo>
                      <a:pt x="57754" y="21061"/>
                    </a:lnTo>
                    <a:lnTo>
                      <a:pt x="57955" y="21010"/>
                    </a:lnTo>
                    <a:lnTo>
                      <a:pt x="58106" y="20910"/>
                    </a:lnTo>
                    <a:lnTo>
                      <a:pt x="58256" y="20759"/>
                    </a:lnTo>
                    <a:lnTo>
                      <a:pt x="58256" y="20608"/>
                    </a:lnTo>
                    <a:lnTo>
                      <a:pt x="58206" y="20457"/>
                    </a:lnTo>
                    <a:lnTo>
                      <a:pt x="58055" y="20357"/>
                    </a:lnTo>
                    <a:lnTo>
                      <a:pt x="57905" y="20206"/>
                    </a:lnTo>
                    <a:lnTo>
                      <a:pt x="57151" y="20005"/>
                    </a:lnTo>
                    <a:lnTo>
                      <a:pt x="56950" y="19854"/>
                    </a:lnTo>
                    <a:lnTo>
                      <a:pt x="56799" y="19854"/>
                    </a:lnTo>
                    <a:lnTo>
                      <a:pt x="56698" y="20005"/>
                    </a:lnTo>
                    <a:lnTo>
                      <a:pt x="56598" y="20106"/>
                    </a:lnTo>
                    <a:lnTo>
                      <a:pt x="56447" y="20206"/>
                    </a:lnTo>
                    <a:lnTo>
                      <a:pt x="56346" y="20206"/>
                    </a:lnTo>
                    <a:lnTo>
                      <a:pt x="56196" y="20106"/>
                    </a:lnTo>
                    <a:lnTo>
                      <a:pt x="56145" y="20055"/>
                    </a:lnTo>
                    <a:lnTo>
                      <a:pt x="56196" y="19955"/>
                    </a:lnTo>
                    <a:lnTo>
                      <a:pt x="56296" y="19804"/>
                    </a:lnTo>
                    <a:lnTo>
                      <a:pt x="56397" y="19653"/>
                    </a:lnTo>
                    <a:lnTo>
                      <a:pt x="56547" y="19603"/>
                    </a:lnTo>
                    <a:lnTo>
                      <a:pt x="56749" y="19553"/>
                    </a:lnTo>
                    <a:lnTo>
                      <a:pt x="56899" y="19553"/>
                    </a:lnTo>
                    <a:lnTo>
                      <a:pt x="57000" y="19452"/>
                    </a:lnTo>
                    <a:lnTo>
                      <a:pt x="57000" y="19301"/>
                    </a:lnTo>
                    <a:lnTo>
                      <a:pt x="57100" y="19201"/>
                    </a:lnTo>
                    <a:lnTo>
                      <a:pt x="57251" y="19151"/>
                    </a:lnTo>
                    <a:lnTo>
                      <a:pt x="57804" y="19151"/>
                    </a:lnTo>
                    <a:lnTo>
                      <a:pt x="58005" y="19100"/>
                    </a:lnTo>
                    <a:lnTo>
                      <a:pt x="58055" y="19050"/>
                    </a:lnTo>
                    <a:lnTo>
                      <a:pt x="58156" y="18950"/>
                    </a:lnTo>
                    <a:lnTo>
                      <a:pt x="58206" y="19050"/>
                    </a:lnTo>
                    <a:lnTo>
                      <a:pt x="58256" y="19100"/>
                    </a:lnTo>
                    <a:lnTo>
                      <a:pt x="58256" y="19201"/>
                    </a:lnTo>
                    <a:lnTo>
                      <a:pt x="58256" y="19301"/>
                    </a:lnTo>
                    <a:lnTo>
                      <a:pt x="58206" y="19352"/>
                    </a:lnTo>
                    <a:lnTo>
                      <a:pt x="58055" y="19402"/>
                    </a:lnTo>
                    <a:lnTo>
                      <a:pt x="57955" y="19402"/>
                    </a:lnTo>
                    <a:lnTo>
                      <a:pt x="57905" y="19452"/>
                    </a:lnTo>
                    <a:lnTo>
                      <a:pt x="57905" y="19502"/>
                    </a:lnTo>
                    <a:lnTo>
                      <a:pt x="57955" y="19603"/>
                    </a:lnTo>
                    <a:lnTo>
                      <a:pt x="58055" y="19653"/>
                    </a:lnTo>
                    <a:lnTo>
                      <a:pt x="58106" y="19703"/>
                    </a:lnTo>
                    <a:lnTo>
                      <a:pt x="58357" y="19603"/>
                    </a:lnTo>
                    <a:lnTo>
                      <a:pt x="58608" y="19603"/>
                    </a:lnTo>
                    <a:lnTo>
                      <a:pt x="58709" y="19703"/>
                    </a:lnTo>
                    <a:lnTo>
                      <a:pt x="58860" y="19754"/>
                    </a:lnTo>
                    <a:lnTo>
                      <a:pt x="58910" y="19653"/>
                    </a:lnTo>
                    <a:lnTo>
                      <a:pt x="58910" y="19553"/>
                    </a:lnTo>
                    <a:lnTo>
                      <a:pt x="58860" y="19452"/>
                    </a:lnTo>
                    <a:lnTo>
                      <a:pt x="58809" y="19402"/>
                    </a:lnTo>
                    <a:lnTo>
                      <a:pt x="58759" y="19251"/>
                    </a:lnTo>
                    <a:lnTo>
                      <a:pt x="58759" y="19201"/>
                    </a:lnTo>
                    <a:lnTo>
                      <a:pt x="58809" y="19201"/>
                    </a:lnTo>
                    <a:lnTo>
                      <a:pt x="59563" y="19151"/>
                    </a:lnTo>
                    <a:lnTo>
                      <a:pt x="60367" y="19151"/>
                    </a:lnTo>
                    <a:lnTo>
                      <a:pt x="60518" y="19201"/>
                    </a:lnTo>
                    <a:lnTo>
                      <a:pt x="60619" y="19301"/>
                    </a:lnTo>
                    <a:lnTo>
                      <a:pt x="60870" y="19502"/>
                    </a:lnTo>
                    <a:lnTo>
                      <a:pt x="60971" y="19603"/>
                    </a:lnTo>
                    <a:lnTo>
                      <a:pt x="61021" y="19603"/>
                    </a:lnTo>
                    <a:lnTo>
                      <a:pt x="61121" y="19553"/>
                    </a:lnTo>
                    <a:lnTo>
                      <a:pt x="61222" y="19502"/>
                    </a:lnTo>
                    <a:lnTo>
                      <a:pt x="61373" y="19352"/>
                    </a:lnTo>
                    <a:lnTo>
                      <a:pt x="61423" y="19251"/>
                    </a:lnTo>
                    <a:lnTo>
                      <a:pt x="61373" y="19151"/>
                    </a:lnTo>
                    <a:lnTo>
                      <a:pt x="61272" y="19100"/>
                    </a:lnTo>
                    <a:lnTo>
                      <a:pt x="61272" y="19050"/>
                    </a:lnTo>
                    <a:lnTo>
                      <a:pt x="61323" y="19000"/>
                    </a:lnTo>
                    <a:lnTo>
                      <a:pt x="61373" y="19000"/>
                    </a:lnTo>
                    <a:lnTo>
                      <a:pt x="61423" y="19050"/>
                    </a:lnTo>
                    <a:lnTo>
                      <a:pt x="61423" y="19151"/>
                    </a:lnTo>
                    <a:lnTo>
                      <a:pt x="61725" y="19151"/>
                    </a:lnTo>
                    <a:lnTo>
                      <a:pt x="61825" y="19100"/>
                    </a:lnTo>
                    <a:lnTo>
                      <a:pt x="61875" y="19000"/>
                    </a:lnTo>
                    <a:lnTo>
                      <a:pt x="61976" y="18950"/>
                    </a:lnTo>
                    <a:lnTo>
                      <a:pt x="62177" y="18950"/>
                    </a:lnTo>
                    <a:lnTo>
                      <a:pt x="62479" y="19050"/>
                    </a:lnTo>
                    <a:lnTo>
                      <a:pt x="62378" y="19100"/>
                    </a:lnTo>
                    <a:lnTo>
                      <a:pt x="62227" y="19151"/>
                    </a:lnTo>
                    <a:lnTo>
                      <a:pt x="62127" y="19201"/>
                    </a:lnTo>
                    <a:lnTo>
                      <a:pt x="62076" y="19251"/>
                    </a:lnTo>
                    <a:lnTo>
                      <a:pt x="62127" y="19352"/>
                    </a:lnTo>
                    <a:lnTo>
                      <a:pt x="62227" y="19402"/>
                    </a:lnTo>
                    <a:lnTo>
                      <a:pt x="62278" y="19502"/>
                    </a:lnTo>
                    <a:lnTo>
                      <a:pt x="62227" y="19553"/>
                    </a:lnTo>
                    <a:lnTo>
                      <a:pt x="62177" y="19553"/>
                    </a:lnTo>
                    <a:lnTo>
                      <a:pt x="62026" y="19603"/>
                    </a:lnTo>
                    <a:lnTo>
                      <a:pt x="61926" y="19653"/>
                    </a:lnTo>
                    <a:lnTo>
                      <a:pt x="61674" y="19854"/>
                    </a:lnTo>
                    <a:lnTo>
                      <a:pt x="61423" y="20106"/>
                    </a:lnTo>
                    <a:lnTo>
                      <a:pt x="61323" y="20206"/>
                    </a:lnTo>
                    <a:lnTo>
                      <a:pt x="61121" y="20256"/>
                    </a:lnTo>
                    <a:lnTo>
                      <a:pt x="61071" y="20357"/>
                    </a:lnTo>
                    <a:lnTo>
                      <a:pt x="61021" y="20508"/>
                    </a:lnTo>
                    <a:lnTo>
                      <a:pt x="61121" y="20608"/>
                    </a:lnTo>
                    <a:lnTo>
                      <a:pt x="61272" y="20608"/>
                    </a:lnTo>
                    <a:lnTo>
                      <a:pt x="61373" y="20558"/>
                    </a:lnTo>
                    <a:lnTo>
                      <a:pt x="61423" y="20508"/>
                    </a:lnTo>
                    <a:lnTo>
                      <a:pt x="61473" y="20457"/>
                    </a:lnTo>
                    <a:lnTo>
                      <a:pt x="61674" y="20558"/>
                    </a:lnTo>
                    <a:lnTo>
                      <a:pt x="61825" y="20608"/>
                    </a:lnTo>
                    <a:lnTo>
                      <a:pt x="61976" y="20608"/>
                    </a:lnTo>
                    <a:lnTo>
                      <a:pt x="62076" y="20508"/>
                    </a:lnTo>
                    <a:lnTo>
                      <a:pt x="62076" y="20357"/>
                    </a:lnTo>
                    <a:lnTo>
                      <a:pt x="62127" y="20256"/>
                    </a:lnTo>
                    <a:lnTo>
                      <a:pt x="62278" y="20106"/>
                    </a:lnTo>
                    <a:lnTo>
                      <a:pt x="62378" y="20005"/>
                    </a:lnTo>
                    <a:lnTo>
                      <a:pt x="62428" y="20055"/>
                    </a:lnTo>
                    <a:lnTo>
                      <a:pt x="62479" y="20156"/>
                    </a:lnTo>
                    <a:lnTo>
                      <a:pt x="62529" y="20307"/>
                    </a:lnTo>
                    <a:lnTo>
                      <a:pt x="62579" y="20407"/>
                    </a:lnTo>
                    <a:lnTo>
                      <a:pt x="62830" y="20457"/>
                    </a:lnTo>
                    <a:lnTo>
                      <a:pt x="62931" y="20457"/>
                    </a:lnTo>
                    <a:lnTo>
                      <a:pt x="63031" y="20407"/>
                    </a:lnTo>
                    <a:lnTo>
                      <a:pt x="63182" y="20206"/>
                    </a:lnTo>
                    <a:lnTo>
                      <a:pt x="63383" y="20106"/>
                    </a:lnTo>
                    <a:lnTo>
                      <a:pt x="63635" y="20005"/>
                    </a:lnTo>
                    <a:lnTo>
                      <a:pt x="63886" y="19955"/>
                    </a:lnTo>
                    <a:lnTo>
                      <a:pt x="63936" y="19905"/>
                    </a:lnTo>
                    <a:lnTo>
                      <a:pt x="63936" y="19804"/>
                    </a:lnTo>
                    <a:lnTo>
                      <a:pt x="63936" y="19703"/>
                    </a:lnTo>
                    <a:lnTo>
                      <a:pt x="63886" y="19603"/>
                    </a:lnTo>
                    <a:lnTo>
                      <a:pt x="63484" y="19603"/>
                    </a:lnTo>
                    <a:lnTo>
                      <a:pt x="63383" y="19553"/>
                    </a:lnTo>
                    <a:lnTo>
                      <a:pt x="63333" y="19452"/>
                    </a:lnTo>
                    <a:lnTo>
                      <a:pt x="63484" y="19301"/>
                    </a:lnTo>
                    <a:lnTo>
                      <a:pt x="63584" y="19100"/>
                    </a:lnTo>
                    <a:lnTo>
                      <a:pt x="63685" y="18899"/>
                    </a:lnTo>
                    <a:lnTo>
                      <a:pt x="63735" y="18799"/>
                    </a:lnTo>
                    <a:lnTo>
                      <a:pt x="63836" y="18748"/>
                    </a:lnTo>
                    <a:lnTo>
                      <a:pt x="64087" y="18748"/>
                    </a:lnTo>
                    <a:lnTo>
                      <a:pt x="64238" y="18899"/>
                    </a:lnTo>
                    <a:lnTo>
                      <a:pt x="64338" y="19050"/>
                    </a:lnTo>
                    <a:lnTo>
                      <a:pt x="64489" y="19251"/>
                    </a:lnTo>
                    <a:lnTo>
                      <a:pt x="64640" y="19352"/>
                    </a:lnTo>
                    <a:lnTo>
                      <a:pt x="64942" y="19352"/>
                    </a:lnTo>
                    <a:lnTo>
                      <a:pt x="64992" y="19301"/>
                    </a:lnTo>
                    <a:lnTo>
                      <a:pt x="64942" y="19201"/>
                    </a:lnTo>
                    <a:lnTo>
                      <a:pt x="64791" y="19050"/>
                    </a:lnTo>
                    <a:lnTo>
                      <a:pt x="64891" y="19000"/>
                    </a:lnTo>
                    <a:lnTo>
                      <a:pt x="64992" y="18950"/>
                    </a:lnTo>
                    <a:lnTo>
                      <a:pt x="67304" y="18950"/>
                    </a:lnTo>
                    <a:lnTo>
                      <a:pt x="67455" y="18899"/>
                    </a:lnTo>
                    <a:lnTo>
                      <a:pt x="67555" y="18849"/>
                    </a:lnTo>
                    <a:lnTo>
                      <a:pt x="67656" y="18748"/>
                    </a:lnTo>
                    <a:lnTo>
                      <a:pt x="67807" y="18748"/>
                    </a:lnTo>
                    <a:lnTo>
                      <a:pt x="67907" y="18698"/>
                    </a:lnTo>
                    <a:lnTo>
                      <a:pt x="67957" y="18598"/>
                    </a:lnTo>
                    <a:lnTo>
                      <a:pt x="67957" y="18497"/>
                    </a:lnTo>
                    <a:lnTo>
                      <a:pt x="67907" y="18397"/>
                    </a:lnTo>
                    <a:lnTo>
                      <a:pt x="67857" y="18346"/>
                    </a:lnTo>
                    <a:lnTo>
                      <a:pt x="67756" y="18397"/>
                    </a:lnTo>
                    <a:lnTo>
                      <a:pt x="67656" y="18447"/>
                    </a:lnTo>
                    <a:lnTo>
                      <a:pt x="67505" y="18547"/>
                    </a:lnTo>
                    <a:lnTo>
                      <a:pt x="67404" y="18497"/>
                    </a:lnTo>
                    <a:lnTo>
                      <a:pt x="67354" y="18397"/>
                    </a:lnTo>
                    <a:lnTo>
                      <a:pt x="67455" y="18296"/>
                    </a:lnTo>
                    <a:lnTo>
                      <a:pt x="67505" y="18196"/>
                    </a:lnTo>
                    <a:lnTo>
                      <a:pt x="67555" y="18045"/>
                    </a:lnTo>
                    <a:lnTo>
                      <a:pt x="67605" y="17944"/>
                    </a:lnTo>
                    <a:lnTo>
                      <a:pt x="67706" y="17793"/>
                    </a:lnTo>
                    <a:lnTo>
                      <a:pt x="67706" y="17743"/>
                    </a:lnTo>
                    <a:lnTo>
                      <a:pt x="67555" y="17693"/>
                    </a:lnTo>
                    <a:lnTo>
                      <a:pt x="66399" y="17693"/>
                    </a:lnTo>
                    <a:lnTo>
                      <a:pt x="66349" y="17643"/>
                    </a:lnTo>
                    <a:lnTo>
                      <a:pt x="66299" y="17592"/>
                    </a:lnTo>
                    <a:lnTo>
                      <a:pt x="66349" y="17492"/>
                    </a:lnTo>
                    <a:lnTo>
                      <a:pt x="66500" y="17391"/>
                    </a:lnTo>
                    <a:lnTo>
                      <a:pt x="66701" y="17241"/>
                    </a:lnTo>
                    <a:lnTo>
                      <a:pt x="66852" y="17190"/>
                    </a:lnTo>
                    <a:lnTo>
                      <a:pt x="66902" y="17140"/>
                    </a:lnTo>
                    <a:lnTo>
                      <a:pt x="66902" y="16989"/>
                    </a:lnTo>
                    <a:lnTo>
                      <a:pt x="66801" y="16838"/>
                    </a:lnTo>
                    <a:lnTo>
                      <a:pt x="66751" y="16738"/>
                    </a:lnTo>
                    <a:lnTo>
                      <a:pt x="66751" y="16688"/>
                    </a:lnTo>
                    <a:lnTo>
                      <a:pt x="66801" y="16637"/>
                    </a:lnTo>
                    <a:lnTo>
                      <a:pt x="67153" y="16637"/>
                    </a:lnTo>
                    <a:lnTo>
                      <a:pt x="67254" y="16587"/>
                    </a:lnTo>
                    <a:lnTo>
                      <a:pt x="67304" y="16537"/>
                    </a:lnTo>
                    <a:lnTo>
                      <a:pt x="67354" y="16034"/>
                    </a:lnTo>
                    <a:lnTo>
                      <a:pt x="67304" y="15783"/>
                    </a:lnTo>
                    <a:lnTo>
                      <a:pt x="67254" y="15682"/>
                    </a:lnTo>
                    <a:lnTo>
                      <a:pt x="67203" y="15582"/>
                    </a:lnTo>
                    <a:lnTo>
                      <a:pt x="67103" y="15431"/>
                    </a:lnTo>
                    <a:lnTo>
                      <a:pt x="67103" y="15331"/>
                    </a:lnTo>
                    <a:lnTo>
                      <a:pt x="67103" y="15079"/>
                    </a:lnTo>
                    <a:lnTo>
                      <a:pt x="67254" y="14979"/>
                    </a:lnTo>
                    <a:lnTo>
                      <a:pt x="67254" y="14828"/>
                    </a:lnTo>
                    <a:lnTo>
                      <a:pt x="67203" y="14727"/>
                    </a:lnTo>
                    <a:lnTo>
                      <a:pt x="67103" y="14627"/>
                    </a:lnTo>
                    <a:lnTo>
                      <a:pt x="67002" y="14426"/>
                    </a:lnTo>
                    <a:lnTo>
                      <a:pt x="66902" y="14325"/>
                    </a:lnTo>
                    <a:lnTo>
                      <a:pt x="66801" y="14325"/>
                    </a:lnTo>
                    <a:lnTo>
                      <a:pt x="66650" y="14476"/>
                    </a:lnTo>
                    <a:lnTo>
                      <a:pt x="66500" y="14526"/>
                    </a:lnTo>
                    <a:lnTo>
                      <a:pt x="66399" y="14727"/>
                    </a:lnTo>
                    <a:lnTo>
                      <a:pt x="66299" y="14878"/>
                    </a:lnTo>
                    <a:lnTo>
                      <a:pt x="66248" y="15029"/>
                    </a:lnTo>
                    <a:lnTo>
                      <a:pt x="66299" y="15079"/>
                    </a:lnTo>
                    <a:lnTo>
                      <a:pt x="66449" y="15129"/>
                    </a:lnTo>
                    <a:lnTo>
                      <a:pt x="66650" y="15230"/>
                    </a:lnTo>
                    <a:lnTo>
                      <a:pt x="66801" y="15381"/>
                    </a:lnTo>
                    <a:lnTo>
                      <a:pt x="66852" y="15481"/>
                    </a:lnTo>
                    <a:lnTo>
                      <a:pt x="66902" y="15632"/>
                    </a:lnTo>
                    <a:lnTo>
                      <a:pt x="66902" y="15783"/>
                    </a:lnTo>
                    <a:lnTo>
                      <a:pt x="66852" y="15934"/>
                    </a:lnTo>
                    <a:lnTo>
                      <a:pt x="66751" y="16034"/>
                    </a:lnTo>
                    <a:lnTo>
                      <a:pt x="66650" y="16135"/>
                    </a:lnTo>
                    <a:lnTo>
                      <a:pt x="66550" y="16185"/>
                    </a:lnTo>
                    <a:lnTo>
                      <a:pt x="66500" y="16185"/>
                    </a:lnTo>
                    <a:lnTo>
                      <a:pt x="66449" y="16034"/>
                    </a:lnTo>
                    <a:lnTo>
                      <a:pt x="66198" y="15833"/>
                    </a:lnTo>
                    <a:lnTo>
                      <a:pt x="65997" y="15632"/>
                    </a:lnTo>
                    <a:lnTo>
                      <a:pt x="65846" y="15582"/>
                    </a:lnTo>
                    <a:lnTo>
                      <a:pt x="65695" y="15632"/>
                    </a:lnTo>
                    <a:lnTo>
                      <a:pt x="65494" y="15833"/>
                    </a:lnTo>
                    <a:lnTo>
                      <a:pt x="65344" y="15984"/>
                    </a:lnTo>
                    <a:lnTo>
                      <a:pt x="65243" y="16085"/>
                    </a:lnTo>
                    <a:lnTo>
                      <a:pt x="65243" y="16135"/>
                    </a:lnTo>
                    <a:lnTo>
                      <a:pt x="65444" y="16235"/>
                    </a:lnTo>
                    <a:lnTo>
                      <a:pt x="65645" y="16286"/>
                    </a:lnTo>
                    <a:lnTo>
                      <a:pt x="65545" y="16436"/>
                    </a:lnTo>
                    <a:lnTo>
                      <a:pt x="65444" y="16537"/>
                    </a:lnTo>
                    <a:lnTo>
                      <a:pt x="65344" y="16788"/>
                    </a:lnTo>
                    <a:lnTo>
                      <a:pt x="65193" y="16738"/>
                    </a:lnTo>
                    <a:lnTo>
                      <a:pt x="65092" y="16637"/>
                    </a:lnTo>
                    <a:lnTo>
                      <a:pt x="64992" y="16637"/>
                    </a:lnTo>
                    <a:lnTo>
                      <a:pt x="64891" y="16688"/>
                    </a:lnTo>
                    <a:lnTo>
                      <a:pt x="64791" y="16738"/>
                    </a:lnTo>
                    <a:lnTo>
                      <a:pt x="64690" y="16838"/>
                    </a:lnTo>
                    <a:lnTo>
                      <a:pt x="64640" y="16788"/>
                    </a:lnTo>
                    <a:lnTo>
                      <a:pt x="64590" y="16688"/>
                    </a:lnTo>
                    <a:lnTo>
                      <a:pt x="64590" y="16436"/>
                    </a:lnTo>
                    <a:lnTo>
                      <a:pt x="64590" y="16286"/>
                    </a:lnTo>
                    <a:lnTo>
                      <a:pt x="64539" y="16235"/>
                    </a:lnTo>
                    <a:lnTo>
                      <a:pt x="64489" y="16235"/>
                    </a:lnTo>
                    <a:lnTo>
                      <a:pt x="64338" y="16185"/>
                    </a:lnTo>
                    <a:lnTo>
                      <a:pt x="64188" y="16135"/>
                    </a:lnTo>
                    <a:lnTo>
                      <a:pt x="64087" y="16034"/>
                    </a:lnTo>
                    <a:lnTo>
                      <a:pt x="63936" y="15984"/>
                    </a:lnTo>
                    <a:lnTo>
                      <a:pt x="63836" y="15934"/>
                    </a:lnTo>
                    <a:lnTo>
                      <a:pt x="63735" y="15883"/>
                    </a:lnTo>
                    <a:lnTo>
                      <a:pt x="63735" y="15783"/>
                    </a:lnTo>
                    <a:lnTo>
                      <a:pt x="63785" y="15632"/>
                    </a:lnTo>
                    <a:lnTo>
                      <a:pt x="63886" y="15532"/>
                    </a:lnTo>
                    <a:lnTo>
                      <a:pt x="63936" y="15381"/>
                    </a:lnTo>
                    <a:lnTo>
                      <a:pt x="63936" y="15280"/>
                    </a:lnTo>
                    <a:lnTo>
                      <a:pt x="63836" y="15129"/>
                    </a:lnTo>
                    <a:lnTo>
                      <a:pt x="63735" y="15029"/>
                    </a:lnTo>
                    <a:lnTo>
                      <a:pt x="63735" y="14928"/>
                    </a:lnTo>
                    <a:lnTo>
                      <a:pt x="63735" y="14727"/>
                    </a:lnTo>
                    <a:lnTo>
                      <a:pt x="63635" y="14727"/>
                    </a:lnTo>
                    <a:lnTo>
                      <a:pt x="63584" y="14677"/>
                    </a:lnTo>
                    <a:lnTo>
                      <a:pt x="63484" y="14426"/>
                    </a:lnTo>
                    <a:lnTo>
                      <a:pt x="63434" y="14325"/>
                    </a:lnTo>
                    <a:lnTo>
                      <a:pt x="63283" y="14325"/>
                    </a:lnTo>
                    <a:lnTo>
                      <a:pt x="63132" y="14275"/>
                    </a:lnTo>
                    <a:lnTo>
                      <a:pt x="63031" y="14174"/>
                    </a:lnTo>
                    <a:lnTo>
                      <a:pt x="62931" y="14074"/>
                    </a:lnTo>
                    <a:lnTo>
                      <a:pt x="62931" y="13923"/>
                    </a:lnTo>
                    <a:lnTo>
                      <a:pt x="62830" y="13923"/>
                    </a:lnTo>
                    <a:lnTo>
                      <a:pt x="62780" y="13873"/>
                    </a:lnTo>
                    <a:lnTo>
                      <a:pt x="62680" y="13722"/>
                    </a:lnTo>
                    <a:lnTo>
                      <a:pt x="62680" y="13571"/>
                    </a:lnTo>
                    <a:lnTo>
                      <a:pt x="62579" y="13421"/>
                    </a:lnTo>
                    <a:lnTo>
                      <a:pt x="62428" y="13320"/>
                    </a:lnTo>
                    <a:lnTo>
                      <a:pt x="62278" y="13270"/>
                    </a:lnTo>
                    <a:lnTo>
                      <a:pt x="62227" y="13421"/>
                    </a:lnTo>
                    <a:lnTo>
                      <a:pt x="62177" y="13521"/>
                    </a:lnTo>
                    <a:lnTo>
                      <a:pt x="61976" y="13672"/>
                    </a:lnTo>
                    <a:lnTo>
                      <a:pt x="61875" y="13722"/>
                    </a:lnTo>
                    <a:lnTo>
                      <a:pt x="61825" y="13672"/>
                    </a:lnTo>
                    <a:lnTo>
                      <a:pt x="61725" y="13622"/>
                    </a:lnTo>
                    <a:lnTo>
                      <a:pt x="61624" y="13571"/>
                    </a:lnTo>
                    <a:lnTo>
                      <a:pt x="61524" y="13370"/>
                    </a:lnTo>
                    <a:lnTo>
                      <a:pt x="61423" y="13270"/>
                    </a:lnTo>
                    <a:lnTo>
                      <a:pt x="61323" y="13270"/>
                    </a:lnTo>
                    <a:lnTo>
                      <a:pt x="61172" y="13421"/>
                    </a:lnTo>
                    <a:lnTo>
                      <a:pt x="61071" y="13521"/>
                    </a:lnTo>
                    <a:lnTo>
                      <a:pt x="61021" y="13622"/>
                    </a:lnTo>
                    <a:lnTo>
                      <a:pt x="61021" y="13873"/>
                    </a:lnTo>
                    <a:lnTo>
                      <a:pt x="60971" y="14024"/>
                    </a:lnTo>
                    <a:lnTo>
                      <a:pt x="60920" y="14074"/>
                    </a:lnTo>
                    <a:lnTo>
                      <a:pt x="60820" y="14124"/>
                    </a:lnTo>
                    <a:lnTo>
                      <a:pt x="60669" y="14124"/>
                    </a:lnTo>
                    <a:lnTo>
                      <a:pt x="60518" y="14074"/>
                    </a:lnTo>
                    <a:lnTo>
                      <a:pt x="60418" y="14024"/>
                    </a:lnTo>
                    <a:lnTo>
                      <a:pt x="60267" y="13923"/>
                    </a:lnTo>
                    <a:lnTo>
                      <a:pt x="60116" y="13923"/>
                    </a:lnTo>
                    <a:lnTo>
                      <a:pt x="60016" y="13973"/>
                    </a:lnTo>
                    <a:lnTo>
                      <a:pt x="59865" y="14074"/>
                    </a:lnTo>
                    <a:lnTo>
                      <a:pt x="59764" y="14124"/>
                    </a:lnTo>
                    <a:lnTo>
                      <a:pt x="59614" y="14074"/>
                    </a:lnTo>
                    <a:lnTo>
                      <a:pt x="59563" y="13973"/>
                    </a:lnTo>
                    <a:lnTo>
                      <a:pt x="59614" y="13923"/>
                    </a:lnTo>
                    <a:lnTo>
                      <a:pt x="59664" y="13873"/>
                    </a:lnTo>
                    <a:lnTo>
                      <a:pt x="59714" y="13823"/>
                    </a:lnTo>
                    <a:lnTo>
                      <a:pt x="59664" y="13722"/>
                    </a:lnTo>
                    <a:lnTo>
                      <a:pt x="59463" y="13672"/>
                    </a:lnTo>
                    <a:lnTo>
                      <a:pt x="59262" y="13722"/>
                    </a:lnTo>
                    <a:lnTo>
                      <a:pt x="59211" y="13722"/>
                    </a:lnTo>
                    <a:lnTo>
                      <a:pt x="59161" y="13823"/>
                    </a:lnTo>
                    <a:lnTo>
                      <a:pt x="59111" y="13923"/>
                    </a:lnTo>
                    <a:lnTo>
                      <a:pt x="59061" y="14024"/>
                    </a:lnTo>
                    <a:lnTo>
                      <a:pt x="59010" y="14124"/>
                    </a:lnTo>
                    <a:lnTo>
                      <a:pt x="58910" y="14124"/>
                    </a:lnTo>
                    <a:lnTo>
                      <a:pt x="58809" y="14074"/>
                    </a:lnTo>
                    <a:lnTo>
                      <a:pt x="58709" y="14024"/>
                    </a:lnTo>
                    <a:lnTo>
                      <a:pt x="58709" y="13873"/>
                    </a:lnTo>
                    <a:lnTo>
                      <a:pt x="58659" y="13772"/>
                    </a:lnTo>
                    <a:lnTo>
                      <a:pt x="58558" y="13672"/>
                    </a:lnTo>
                    <a:lnTo>
                      <a:pt x="58357" y="13672"/>
                    </a:lnTo>
                    <a:lnTo>
                      <a:pt x="58307" y="13622"/>
                    </a:lnTo>
                    <a:lnTo>
                      <a:pt x="58206" y="13521"/>
                    </a:lnTo>
                    <a:lnTo>
                      <a:pt x="58106" y="13421"/>
                    </a:lnTo>
                    <a:lnTo>
                      <a:pt x="58055" y="13370"/>
                    </a:lnTo>
                    <a:lnTo>
                      <a:pt x="58156" y="13320"/>
                    </a:lnTo>
                    <a:lnTo>
                      <a:pt x="58307" y="13119"/>
                    </a:lnTo>
                    <a:lnTo>
                      <a:pt x="58357" y="13069"/>
                    </a:lnTo>
                    <a:lnTo>
                      <a:pt x="58508" y="13169"/>
                    </a:lnTo>
                    <a:lnTo>
                      <a:pt x="58608" y="13270"/>
                    </a:lnTo>
                    <a:lnTo>
                      <a:pt x="58960" y="13270"/>
                    </a:lnTo>
                    <a:lnTo>
                      <a:pt x="59061" y="13219"/>
                    </a:lnTo>
                    <a:lnTo>
                      <a:pt x="59111" y="13169"/>
                    </a:lnTo>
                    <a:lnTo>
                      <a:pt x="59111" y="13018"/>
                    </a:lnTo>
                    <a:lnTo>
                      <a:pt x="59111" y="12817"/>
                    </a:lnTo>
                    <a:lnTo>
                      <a:pt x="59061" y="12717"/>
                    </a:lnTo>
                    <a:lnTo>
                      <a:pt x="59010" y="12667"/>
                    </a:lnTo>
                    <a:lnTo>
                      <a:pt x="58910" y="12667"/>
                    </a:lnTo>
                    <a:lnTo>
                      <a:pt x="58558" y="12616"/>
                    </a:lnTo>
                    <a:lnTo>
                      <a:pt x="58357" y="12667"/>
                    </a:lnTo>
                    <a:lnTo>
                      <a:pt x="58206" y="12767"/>
                    </a:lnTo>
                    <a:lnTo>
                      <a:pt x="58156" y="12817"/>
                    </a:lnTo>
                    <a:lnTo>
                      <a:pt x="58106" y="12767"/>
                    </a:lnTo>
                    <a:lnTo>
                      <a:pt x="58055" y="12717"/>
                    </a:lnTo>
                    <a:lnTo>
                      <a:pt x="57955" y="12667"/>
                    </a:lnTo>
                    <a:lnTo>
                      <a:pt x="57804" y="12616"/>
                    </a:lnTo>
                    <a:lnTo>
                      <a:pt x="57704" y="12616"/>
                    </a:lnTo>
                    <a:lnTo>
                      <a:pt x="57653" y="12516"/>
                    </a:lnTo>
                    <a:lnTo>
                      <a:pt x="57603" y="12466"/>
                    </a:lnTo>
                    <a:lnTo>
                      <a:pt x="57653" y="12315"/>
                    </a:lnTo>
                    <a:lnTo>
                      <a:pt x="57603" y="12264"/>
                    </a:lnTo>
                    <a:lnTo>
                      <a:pt x="57502" y="12214"/>
                    </a:lnTo>
                    <a:lnTo>
                      <a:pt x="57251" y="12214"/>
                    </a:lnTo>
                    <a:lnTo>
                      <a:pt x="57050" y="12114"/>
                    </a:lnTo>
                    <a:lnTo>
                      <a:pt x="56849" y="12013"/>
                    </a:lnTo>
                    <a:lnTo>
                      <a:pt x="56648" y="11963"/>
                    </a:lnTo>
                    <a:lnTo>
                      <a:pt x="56547" y="11862"/>
                    </a:lnTo>
                    <a:lnTo>
                      <a:pt x="56447" y="11862"/>
                    </a:lnTo>
                    <a:lnTo>
                      <a:pt x="56246" y="12013"/>
                    </a:lnTo>
                    <a:lnTo>
                      <a:pt x="56145" y="11963"/>
                    </a:lnTo>
                    <a:lnTo>
                      <a:pt x="55995" y="11913"/>
                    </a:lnTo>
                    <a:lnTo>
                      <a:pt x="56095" y="11762"/>
                    </a:lnTo>
                    <a:lnTo>
                      <a:pt x="56246" y="11661"/>
                    </a:lnTo>
                    <a:lnTo>
                      <a:pt x="56296" y="11611"/>
                    </a:lnTo>
                    <a:lnTo>
                      <a:pt x="56447" y="11561"/>
                    </a:lnTo>
                    <a:lnTo>
                      <a:pt x="56950" y="11561"/>
                    </a:lnTo>
                    <a:lnTo>
                      <a:pt x="57000" y="11460"/>
                    </a:lnTo>
                    <a:lnTo>
                      <a:pt x="57050" y="11259"/>
                    </a:lnTo>
                    <a:lnTo>
                      <a:pt x="57000" y="11058"/>
                    </a:lnTo>
                    <a:lnTo>
                      <a:pt x="56950" y="10958"/>
                    </a:lnTo>
                    <a:lnTo>
                      <a:pt x="56648" y="10958"/>
                    </a:lnTo>
                    <a:lnTo>
                      <a:pt x="56196" y="11108"/>
                    </a:lnTo>
                    <a:lnTo>
                      <a:pt x="55944" y="11159"/>
                    </a:lnTo>
                    <a:lnTo>
                      <a:pt x="55241" y="11159"/>
                    </a:lnTo>
                    <a:lnTo>
                      <a:pt x="54989" y="11108"/>
                    </a:lnTo>
                    <a:lnTo>
                      <a:pt x="54889" y="11058"/>
                    </a:lnTo>
                    <a:lnTo>
                      <a:pt x="54838" y="10958"/>
                    </a:lnTo>
                    <a:lnTo>
                      <a:pt x="54738" y="11008"/>
                    </a:lnTo>
                    <a:lnTo>
                      <a:pt x="54587" y="11159"/>
                    </a:lnTo>
                    <a:lnTo>
                      <a:pt x="54085" y="11159"/>
                    </a:lnTo>
                    <a:lnTo>
                      <a:pt x="54085" y="11259"/>
                    </a:lnTo>
                    <a:lnTo>
                      <a:pt x="54135" y="11360"/>
                    </a:lnTo>
                    <a:lnTo>
                      <a:pt x="54286" y="11511"/>
                    </a:lnTo>
                    <a:lnTo>
                      <a:pt x="54386" y="11561"/>
                    </a:lnTo>
                    <a:lnTo>
                      <a:pt x="54537" y="11611"/>
                    </a:lnTo>
                    <a:lnTo>
                      <a:pt x="54637" y="11561"/>
                    </a:lnTo>
                    <a:lnTo>
                      <a:pt x="54738" y="11460"/>
                    </a:lnTo>
                    <a:lnTo>
                      <a:pt x="54788" y="11410"/>
                    </a:lnTo>
                    <a:lnTo>
                      <a:pt x="54889" y="11460"/>
                    </a:lnTo>
                    <a:lnTo>
                      <a:pt x="54889" y="11511"/>
                    </a:lnTo>
                    <a:lnTo>
                      <a:pt x="54889" y="11661"/>
                    </a:lnTo>
                    <a:lnTo>
                      <a:pt x="54838" y="11762"/>
                    </a:lnTo>
                    <a:lnTo>
                      <a:pt x="54637" y="11963"/>
                    </a:lnTo>
                    <a:lnTo>
                      <a:pt x="54386" y="12013"/>
                    </a:lnTo>
                    <a:lnTo>
                      <a:pt x="54286" y="12013"/>
                    </a:lnTo>
                    <a:lnTo>
                      <a:pt x="54185" y="11963"/>
                    </a:lnTo>
                    <a:lnTo>
                      <a:pt x="54135" y="11963"/>
                    </a:lnTo>
                    <a:lnTo>
                      <a:pt x="54085" y="11862"/>
                    </a:lnTo>
                    <a:lnTo>
                      <a:pt x="54085" y="11712"/>
                    </a:lnTo>
                    <a:lnTo>
                      <a:pt x="53984" y="11661"/>
                    </a:lnTo>
                    <a:lnTo>
                      <a:pt x="53934" y="11611"/>
                    </a:lnTo>
                    <a:lnTo>
                      <a:pt x="53431" y="11913"/>
                    </a:lnTo>
                    <a:lnTo>
                      <a:pt x="53431" y="12013"/>
                    </a:lnTo>
                    <a:lnTo>
                      <a:pt x="53481" y="12114"/>
                    </a:lnTo>
                    <a:lnTo>
                      <a:pt x="53532" y="12164"/>
                    </a:lnTo>
                    <a:lnTo>
                      <a:pt x="54788" y="12214"/>
                    </a:lnTo>
                    <a:lnTo>
                      <a:pt x="55140" y="12214"/>
                    </a:lnTo>
                    <a:lnTo>
                      <a:pt x="55291" y="12264"/>
                    </a:lnTo>
                    <a:lnTo>
                      <a:pt x="55442" y="12415"/>
                    </a:lnTo>
                    <a:lnTo>
                      <a:pt x="55844" y="12415"/>
                    </a:lnTo>
                    <a:lnTo>
                      <a:pt x="55995" y="12315"/>
                    </a:lnTo>
                    <a:lnTo>
                      <a:pt x="56145" y="12214"/>
                    </a:lnTo>
                    <a:lnTo>
                      <a:pt x="56698" y="12214"/>
                    </a:lnTo>
                    <a:lnTo>
                      <a:pt x="56749" y="12264"/>
                    </a:lnTo>
                    <a:lnTo>
                      <a:pt x="56799" y="12365"/>
                    </a:lnTo>
                    <a:lnTo>
                      <a:pt x="56799" y="12616"/>
                    </a:lnTo>
                    <a:lnTo>
                      <a:pt x="56849" y="12767"/>
                    </a:lnTo>
                    <a:lnTo>
                      <a:pt x="56899" y="12868"/>
                    </a:lnTo>
                    <a:lnTo>
                      <a:pt x="57000" y="12918"/>
                    </a:lnTo>
                    <a:lnTo>
                      <a:pt x="57000" y="12968"/>
                    </a:lnTo>
                    <a:lnTo>
                      <a:pt x="56950" y="13018"/>
                    </a:lnTo>
                    <a:lnTo>
                      <a:pt x="56899" y="13069"/>
                    </a:lnTo>
                    <a:lnTo>
                      <a:pt x="56698" y="13018"/>
                    </a:lnTo>
                    <a:lnTo>
                      <a:pt x="56598" y="12968"/>
                    </a:lnTo>
                    <a:lnTo>
                      <a:pt x="56598" y="12817"/>
                    </a:lnTo>
                    <a:lnTo>
                      <a:pt x="56598" y="12767"/>
                    </a:lnTo>
                    <a:lnTo>
                      <a:pt x="56547" y="12667"/>
                    </a:lnTo>
                    <a:lnTo>
                      <a:pt x="56497" y="12667"/>
                    </a:lnTo>
                    <a:lnTo>
                      <a:pt x="56296" y="12616"/>
                    </a:lnTo>
                    <a:lnTo>
                      <a:pt x="56145" y="12667"/>
                    </a:lnTo>
                    <a:lnTo>
                      <a:pt x="55995" y="12667"/>
                    </a:lnTo>
                    <a:lnTo>
                      <a:pt x="55995" y="12717"/>
                    </a:lnTo>
                    <a:lnTo>
                      <a:pt x="56045" y="12817"/>
                    </a:lnTo>
                    <a:lnTo>
                      <a:pt x="56095" y="12918"/>
                    </a:lnTo>
                    <a:lnTo>
                      <a:pt x="56145" y="13069"/>
                    </a:lnTo>
                    <a:lnTo>
                      <a:pt x="56196" y="13320"/>
                    </a:lnTo>
                    <a:lnTo>
                      <a:pt x="56246" y="13421"/>
                    </a:lnTo>
                    <a:lnTo>
                      <a:pt x="56346" y="13521"/>
                    </a:lnTo>
                    <a:lnTo>
                      <a:pt x="56397" y="13622"/>
                    </a:lnTo>
                    <a:lnTo>
                      <a:pt x="56397" y="13722"/>
                    </a:lnTo>
                    <a:lnTo>
                      <a:pt x="56296" y="13873"/>
                    </a:lnTo>
                    <a:lnTo>
                      <a:pt x="56246" y="14024"/>
                    </a:lnTo>
                    <a:lnTo>
                      <a:pt x="56196" y="14074"/>
                    </a:lnTo>
                    <a:lnTo>
                      <a:pt x="56246" y="14074"/>
                    </a:lnTo>
                    <a:lnTo>
                      <a:pt x="56397" y="14124"/>
                    </a:lnTo>
                    <a:lnTo>
                      <a:pt x="56497" y="14124"/>
                    </a:lnTo>
                    <a:lnTo>
                      <a:pt x="56598" y="14057"/>
                    </a:lnTo>
                    <a:lnTo>
                      <a:pt x="56598" y="14057"/>
                    </a:lnTo>
                    <a:lnTo>
                      <a:pt x="56598" y="14024"/>
                    </a:lnTo>
                    <a:lnTo>
                      <a:pt x="56648" y="13973"/>
                    </a:lnTo>
                    <a:lnTo>
                      <a:pt x="56648" y="14024"/>
                    </a:lnTo>
                    <a:lnTo>
                      <a:pt x="56749" y="13973"/>
                    </a:lnTo>
                    <a:lnTo>
                      <a:pt x="56799" y="13973"/>
                    </a:lnTo>
                    <a:lnTo>
                      <a:pt x="56698" y="14124"/>
                    </a:lnTo>
                    <a:lnTo>
                      <a:pt x="56628" y="14124"/>
                    </a:lnTo>
                    <a:lnTo>
                      <a:pt x="56598" y="14275"/>
                    </a:lnTo>
                    <a:lnTo>
                      <a:pt x="56598" y="14426"/>
                    </a:lnTo>
                    <a:lnTo>
                      <a:pt x="56648" y="14677"/>
                    </a:lnTo>
                    <a:lnTo>
                      <a:pt x="56799" y="14878"/>
                    </a:lnTo>
                    <a:lnTo>
                      <a:pt x="57050" y="14979"/>
                    </a:lnTo>
                    <a:lnTo>
                      <a:pt x="57301" y="14979"/>
                    </a:lnTo>
                    <a:lnTo>
                      <a:pt x="57352" y="14928"/>
                    </a:lnTo>
                    <a:lnTo>
                      <a:pt x="57452" y="14828"/>
                    </a:lnTo>
                    <a:lnTo>
                      <a:pt x="57502" y="14778"/>
                    </a:lnTo>
                    <a:lnTo>
                      <a:pt x="57603" y="14828"/>
                    </a:lnTo>
                    <a:lnTo>
                      <a:pt x="57704" y="14928"/>
                    </a:lnTo>
                    <a:lnTo>
                      <a:pt x="57804" y="15029"/>
                    </a:lnTo>
                    <a:lnTo>
                      <a:pt x="57854" y="15180"/>
                    </a:lnTo>
                    <a:lnTo>
                      <a:pt x="57854" y="15331"/>
                    </a:lnTo>
                    <a:lnTo>
                      <a:pt x="57804" y="15532"/>
                    </a:lnTo>
                    <a:lnTo>
                      <a:pt x="57754" y="15582"/>
                    </a:lnTo>
                    <a:lnTo>
                      <a:pt x="56698" y="15582"/>
                    </a:lnTo>
                    <a:lnTo>
                      <a:pt x="56648" y="15532"/>
                    </a:lnTo>
                    <a:lnTo>
                      <a:pt x="56648" y="15431"/>
                    </a:lnTo>
                    <a:lnTo>
                      <a:pt x="56648" y="15280"/>
                    </a:lnTo>
                    <a:lnTo>
                      <a:pt x="56648" y="15180"/>
                    </a:lnTo>
                    <a:lnTo>
                      <a:pt x="56598" y="15029"/>
                    </a:lnTo>
                    <a:lnTo>
                      <a:pt x="56497" y="14979"/>
                    </a:lnTo>
                    <a:lnTo>
                      <a:pt x="56447" y="15029"/>
                    </a:lnTo>
                    <a:lnTo>
                      <a:pt x="56397" y="15079"/>
                    </a:lnTo>
                    <a:lnTo>
                      <a:pt x="56397" y="15180"/>
                    </a:lnTo>
                    <a:lnTo>
                      <a:pt x="56346" y="15280"/>
                    </a:lnTo>
                    <a:lnTo>
                      <a:pt x="56296" y="15381"/>
                    </a:lnTo>
                    <a:lnTo>
                      <a:pt x="56095" y="15381"/>
                    </a:lnTo>
                    <a:lnTo>
                      <a:pt x="55793" y="15280"/>
                    </a:lnTo>
                    <a:lnTo>
                      <a:pt x="55693" y="15331"/>
                    </a:lnTo>
                    <a:lnTo>
                      <a:pt x="55643" y="15381"/>
                    </a:lnTo>
                    <a:lnTo>
                      <a:pt x="55442" y="15582"/>
                    </a:lnTo>
                    <a:lnTo>
                      <a:pt x="55090" y="15280"/>
                    </a:lnTo>
                    <a:lnTo>
                      <a:pt x="55341" y="15079"/>
                    </a:lnTo>
                    <a:lnTo>
                      <a:pt x="55542" y="14828"/>
                    </a:lnTo>
                    <a:lnTo>
                      <a:pt x="55743" y="14627"/>
                    </a:lnTo>
                    <a:lnTo>
                      <a:pt x="55894" y="14577"/>
                    </a:lnTo>
                    <a:lnTo>
                      <a:pt x="56045" y="14526"/>
                    </a:lnTo>
                    <a:lnTo>
                      <a:pt x="56095" y="14476"/>
                    </a:lnTo>
                    <a:lnTo>
                      <a:pt x="56145" y="14376"/>
                    </a:lnTo>
                    <a:lnTo>
                      <a:pt x="55995" y="14225"/>
                    </a:lnTo>
                    <a:lnTo>
                      <a:pt x="55944" y="14024"/>
                    </a:lnTo>
                    <a:lnTo>
                      <a:pt x="55944" y="13973"/>
                    </a:lnTo>
                    <a:lnTo>
                      <a:pt x="55894" y="13923"/>
                    </a:lnTo>
                    <a:lnTo>
                      <a:pt x="55844" y="13923"/>
                    </a:lnTo>
                    <a:lnTo>
                      <a:pt x="55743" y="13973"/>
                    </a:lnTo>
                    <a:lnTo>
                      <a:pt x="55592" y="14074"/>
                    </a:lnTo>
                    <a:lnTo>
                      <a:pt x="55492" y="14124"/>
                    </a:lnTo>
                    <a:lnTo>
                      <a:pt x="55391" y="14174"/>
                    </a:lnTo>
                    <a:lnTo>
                      <a:pt x="55291" y="14225"/>
                    </a:lnTo>
                    <a:lnTo>
                      <a:pt x="55190" y="14275"/>
                    </a:lnTo>
                    <a:lnTo>
                      <a:pt x="55140" y="14225"/>
                    </a:lnTo>
                    <a:lnTo>
                      <a:pt x="55040" y="14124"/>
                    </a:lnTo>
                    <a:lnTo>
                      <a:pt x="54637" y="14124"/>
                    </a:lnTo>
                    <a:lnTo>
                      <a:pt x="54587" y="14074"/>
                    </a:lnTo>
                    <a:lnTo>
                      <a:pt x="54537" y="13973"/>
                    </a:lnTo>
                    <a:lnTo>
                      <a:pt x="54587" y="13923"/>
                    </a:lnTo>
                    <a:lnTo>
                      <a:pt x="55090" y="13923"/>
                    </a:lnTo>
                    <a:lnTo>
                      <a:pt x="55241" y="13873"/>
                    </a:lnTo>
                    <a:lnTo>
                      <a:pt x="55291" y="13823"/>
                    </a:lnTo>
                    <a:lnTo>
                      <a:pt x="55341" y="13772"/>
                    </a:lnTo>
                    <a:lnTo>
                      <a:pt x="55341" y="13421"/>
                    </a:lnTo>
                    <a:lnTo>
                      <a:pt x="55391" y="13320"/>
                    </a:lnTo>
                    <a:lnTo>
                      <a:pt x="55492" y="13219"/>
                    </a:lnTo>
                    <a:lnTo>
                      <a:pt x="55442" y="13119"/>
                    </a:lnTo>
                    <a:lnTo>
                      <a:pt x="55442" y="13069"/>
                    </a:lnTo>
                    <a:lnTo>
                      <a:pt x="55241" y="13069"/>
                    </a:lnTo>
                    <a:lnTo>
                      <a:pt x="55090" y="13018"/>
                    </a:lnTo>
                    <a:lnTo>
                      <a:pt x="54889" y="12968"/>
                    </a:lnTo>
                    <a:lnTo>
                      <a:pt x="54788" y="12868"/>
                    </a:lnTo>
                    <a:lnTo>
                      <a:pt x="54688" y="12868"/>
                    </a:lnTo>
                    <a:lnTo>
                      <a:pt x="54436" y="12968"/>
                    </a:lnTo>
                    <a:lnTo>
                      <a:pt x="54235" y="13069"/>
                    </a:lnTo>
                    <a:lnTo>
                      <a:pt x="54135" y="13018"/>
                    </a:lnTo>
                    <a:lnTo>
                      <a:pt x="54034" y="12918"/>
                    </a:lnTo>
                    <a:lnTo>
                      <a:pt x="53934" y="12868"/>
                    </a:lnTo>
                    <a:lnTo>
                      <a:pt x="53582" y="12868"/>
                    </a:lnTo>
                    <a:lnTo>
                      <a:pt x="53532" y="12918"/>
                    </a:lnTo>
                    <a:lnTo>
                      <a:pt x="53431" y="12968"/>
                    </a:lnTo>
                    <a:lnTo>
                      <a:pt x="53280" y="13018"/>
                    </a:lnTo>
                    <a:lnTo>
                      <a:pt x="53180" y="13069"/>
                    </a:lnTo>
                    <a:lnTo>
                      <a:pt x="52979" y="12918"/>
                    </a:lnTo>
                    <a:lnTo>
                      <a:pt x="52778" y="12868"/>
                    </a:lnTo>
                    <a:lnTo>
                      <a:pt x="51571" y="12868"/>
                    </a:lnTo>
                    <a:lnTo>
                      <a:pt x="51421" y="12817"/>
                    </a:lnTo>
                    <a:lnTo>
                      <a:pt x="51370" y="12767"/>
                    </a:lnTo>
                    <a:lnTo>
                      <a:pt x="51320" y="12717"/>
                    </a:lnTo>
                    <a:lnTo>
                      <a:pt x="51370" y="12566"/>
                    </a:lnTo>
                    <a:lnTo>
                      <a:pt x="51421" y="12415"/>
                    </a:lnTo>
                    <a:lnTo>
                      <a:pt x="51521" y="12315"/>
                    </a:lnTo>
                    <a:lnTo>
                      <a:pt x="51672" y="12264"/>
                    </a:lnTo>
                    <a:lnTo>
                      <a:pt x="51772" y="12315"/>
                    </a:lnTo>
                    <a:lnTo>
                      <a:pt x="51873" y="12415"/>
                    </a:lnTo>
                    <a:lnTo>
                      <a:pt x="51973" y="12315"/>
                    </a:lnTo>
                    <a:lnTo>
                      <a:pt x="52074" y="12264"/>
                    </a:lnTo>
                    <a:lnTo>
                      <a:pt x="52275" y="12214"/>
                    </a:lnTo>
                    <a:lnTo>
                      <a:pt x="53130" y="12214"/>
                    </a:lnTo>
                    <a:lnTo>
                      <a:pt x="53230" y="12114"/>
                    </a:lnTo>
                    <a:lnTo>
                      <a:pt x="52928" y="11812"/>
                    </a:lnTo>
                    <a:lnTo>
                      <a:pt x="52828" y="11661"/>
                    </a:lnTo>
                    <a:lnTo>
                      <a:pt x="53029" y="11611"/>
                    </a:lnTo>
                    <a:lnTo>
                      <a:pt x="53431" y="11611"/>
                    </a:lnTo>
                    <a:lnTo>
                      <a:pt x="53582" y="11561"/>
                    </a:lnTo>
                    <a:lnTo>
                      <a:pt x="53632" y="11511"/>
                    </a:lnTo>
                    <a:lnTo>
                      <a:pt x="53632" y="11460"/>
                    </a:lnTo>
                    <a:lnTo>
                      <a:pt x="53682" y="11259"/>
                    </a:lnTo>
                    <a:lnTo>
                      <a:pt x="53783" y="11159"/>
                    </a:lnTo>
                    <a:lnTo>
                      <a:pt x="54085" y="11159"/>
                    </a:lnTo>
                    <a:lnTo>
                      <a:pt x="54085" y="11058"/>
                    </a:lnTo>
                    <a:lnTo>
                      <a:pt x="53934" y="10907"/>
                    </a:lnTo>
                    <a:lnTo>
                      <a:pt x="53733" y="10757"/>
                    </a:lnTo>
                    <a:lnTo>
                      <a:pt x="53582" y="10757"/>
                    </a:lnTo>
                    <a:lnTo>
                      <a:pt x="53431" y="10807"/>
                    </a:lnTo>
                    <a:lnTo>
                      <a:pt x="53331" y="10958"/>
                    </a:lnTo>
                    <a:lnTo>
                      <a:pt x="53230" y="10958"/>
                    </a:lnTo>
                    <a:lnTo>
                      <a:pt x="53079" y="10907"/>
                    </a:lnTo>
                    <a:lnTo>
                      <a:pt x="52979" y="10807"/>
                    </a:lnTo>
                    <a:lnTo>
                      <a:pt x="52828" y="10757"/>
                    </a:lnTo>
                    <a:lnTo>
                      <a:pt x="52577" y="10807"/>
                    </a:lnTo>
                    <a:lnTo>
                      <a:pt x="52526" y="10907"/>
                    </a:lnTo>
                    <a:lnTo>
                      <a:pt x="52476" y="10907"/>
                    </a:lnTo>
                    <a:lnTo>
                      <a:pt x="52426" y="10857"/>
                    </a:lnTo>
                    <a:lnTo>
                      <a:pt x="52426" y="10807"/>
                    </a:lnTo>
                    <a:lnTo>
                      <a:pt x="52526" y="10757"/>
                    </a:lnTo>
                    <a:lnTo>
                      <a:pt x="52577" y="10757"/>
                    </a:lnTo>
                    <a:lnTo>
                      <a:pt x="52577" y="10656"/>
                    </a:lnTo>
                    <a:lnTo>
                      <a:pt x="52426" y="10556"/>
                    </a:lnTo>
                    <a:lnTo>
                      <a:pt x="52225" y="10505"/>
                    </a:lnTo>
                    <a:lnTo>
                      <a:pt x="52074" y="10304"/>
                    </a:lnTo>
                    <a:lnTo>
                      <a:pt x="51873" y="10103"/>
                    </a:lnTo>
                    <a:lnTo>
                      <a:pt x="51772" y="10003"/>
                    </a:lnTo>
                    <a:lnTo>
                      <a:pt x="51823" y="9952"/>
                    </a:lnTo>
                    <a:lnTo>
                      <a:pt x="51923" y="9852"/>
                    </a:lnTo>
                    <a:lnTo>
                      <a:pt x="52074" y="9701"/>
                    </a:lnTo>
                    <a:lnTo>
                      <a:pt x="52275" y="9651"/>
                    </a:lnTo>
                    <a:lnTo>
                      <a:pt x="52426" y="9701"/>
                    </a:lnTo>
                    <a:lnTo>
                      <a:pt x="52577" y="9802"/>
                    </a:lnTo>
                    <a:lnTo>
                      <a:pt x="52677" y="9852"/>
                    </a:lnTo>
                    <a:lnTo>
                      <a:pt x="52727" y="9852"/>
                    </a:lnTo>
                    <a:lnTo>
                      <a:pt x="52778" y="9802"/>
                    </a:lnTo>
                    <a:lnTo>
                      <a:pt x="52828" y="9701"/>
                    </a:lnTo>
                    <a:lnTo>
                      <a:pt x="52828" y="9601"/>
                    </a:lnTo>
                    <a:lnTo>
                      <a:pt x="52878" y="9550"/>
                    </a:lnTo>
                    <a:lnTo>
                      <a:pt x="52979" y="9550"/>
                    </a:lnTo>
                    <a:lnTo>
                      <a:pt x="53029" y="9701"/>
                    </a:lnTo>
                    <a:lnTo>
                      <a:pt x="53029" y="9802"/>
                    </a:lnTo>
                    <a:lnTo>
                      <a:pt x="53079" y="9852"/>
                    </a:lnTo>
                    <a:lnTo>
                      <a:pt x="53180" y="9902"/>
                    </a:lnTo>
                    <a:lnTo>
                      <a:pt x="53381" y="9902"/>
                    </a:lnTo>
                    <a:lnTo>
                      <a:pt x="53532" y="9852"/>
                    </a:lnTo>
                    <a:lnTo>
                      <a:pt x="53682" y="9751"/>
                    </a:lnTo>
                    <a:lnTo>
                      <a:pt x="53833" y="9701"/>
                    </a:lnTo>
                    <a:lnTo>
                      <a:pt x="53984" y="9701"/>
                    </a:lnTo>
                    <a:lnTo>
                      <a:pt x="54034" y="9751"/>
                    </a:lnTo>
                    <a:lnTo>
                      <a:pt x="54085" y="9852"/>
                    </a:lnTo>
                    <a:lnTo>
                      <a:pt x="54034" y="10003"/>
                    </a:lnTo>
                    <a:lnTo>
                      <a:pt x="53984" y="10103"/>
                    </a:lnTo>
                    <a:lnTo>
                      <a:pt x="53532" y="10103"/>
                    </a:lnTo>
                    <a:lnTo>
                      <a:pt x="53481" y="10204"/>
                    </a:lnTo>
                    <a:lnTo>
                      <a:pt x="53481" y="10254"/>
                    </a:lnTo>
                    <a:lnTo>
                      <a:pt x="53632" y="10304"/>
                    </a:lnTo>
                    <a:lnTo>
                      <a:pt x="53783" y="10354"/>
                    </a:lnTo>
                    <a:lnTo>
                      <a:pt x="54085" y="10556"/>
                    </a:lnTo>
                    <a:lnTo>
                      <a:pt x="54286" y="10656"/>
                    </a:lnTo>
                    <a:lnTo>
                      <a:pt x="54436" y="10706"/>
                    </a:lnTo>
                    <a:lnTo>
                      <a:pt x="54637" y="10706"/>
                    </a:lnTo>
                    <a:lnTo>
                      <a:pt x="54838" y="10556"/>
                    </a:lnTo>
                    <a:lnTo>
                      <a:pt x="54989" y="10354"/>
                    </a:lnTo>
                    <a:lnTo>
                      <a:pt x="55140" y="10204"/>
                    </a:lnTo>
                    <a:lnTo>
                      <a:pt x="55241" y="10153"/>
                    </a:lnTo>
                    <a:lnTo>
                      <a:pt x="55291" y="10204"/>
                    </a:lnTo>
                    <a:lnTo>
                      <a:pt x="55442" y="10304"/>
                    </a:lnTo>
                    <a:lnTo>
                      <a:pt x="55492" y="10304"/>
                    </a:lnTo>
                    <a:lnTo>
                      <a:pt x="55492" y="10254"/>
                    </a:lnTo>
                    <a:lnTo>
                      <a:pt x="55542" y="10053"/>
                    </a:lnTo>
                    <a:lnTo>
                      <a:pt x="55592" y="9952"/>
                    </a:lnTo>
                    <a:lnTo>
                      <a:pt x="55693" y="9902"/>
                    </a:lnTo>
                    <a:lnTo>
                      <a:pt x="55894" y="9902"/>
                    </a:lnTo>
                    <a:lnTo>
                      <a:pt x="56045" y="9952"/>
                    </a:lnTo>
                    <a:lnTo>
                      <a:pt x="56145" y="10003"/>
                    </a:lnTo>
                    <a:lnTo>
                      <a:pt x="56246" y="9952"/>
                    </a:lnTo>
                    <a:lnTo>
                      <a:pt x="56346" y="9852"/>
                    </a:lnTo>
                    <a:lnTo>
                      <a:pt x="56397" y="9751"/>
                    </a:lnTo>
                    <a:lnTo>
                      <a:pt x="56497" y="9751"/>
                    </a:lnTo>
                    <a:lnTo>
                      <a:pt x="56598" y="9802"/>
                    </a:lnTo>
                    <a:lnTo>
                      <a:pt x="56749" y="9902"/>
                    </a:lnTo>
                    <a:lnTo>
                      <a:pt x="57100" y="9902"/>
                    </a:lnTo>
                    <a:lnTo>
                      <a:pt x="57301" y="9952"/>
                    </a:lnTo>
                    <a:lnTo>
                      <a:pt x="57452" y="10053"/>
                    </a:lnTo>
                    <a:lnTo>
                      <a:pt x="57653" y="10204"/>
                    </a:lnTo>
                    <a:lnTo>
                      <a:pt x="57804" y="10455"/>
                    </a:lnTo>
                    <a:lnTo>
                      <a:pt x="57905" y="10706"/>
                    </a:lnTo>
                    <a:lnTo>
                      <a:pt x="58005" y="10656"/>
                    </a:lnTo>
                    <a:lnTo>
                      <a:pt x="58055" y="10656"/>
                    </a:lnTo>
                    <a:lnTo>
                      <a:pt x="58055" y="10455"/>
                    </a:lnTo>
                    <a:lnTo>
                      <a:pt x="58106" y="10354"/>
                    </a:lnTo>
                    <a:lnTo>
                      <a:pt x="58206" y="10354"/>
                    </a:lnTo>
                    <a:lnTo>
                      <a:pt x="58357" y="10304"/>
                    </a:lnTo>
                    <a:lnTo>
                      <a:pt x="58457" y="10254"/>
                    </a:lnTo>
                    <a:lnTo>
                      <a:pt x="58508" y="10153"/>
                    </a:lnTo>
                    <a:lnTo>
                      <a:pt x="58508" y="10003"/>
                    </a:lnTo>
                    <a:lnTo>
                      <a:pt x="58558" y="9952"/>
                    </a:lnTo>
                    <a:lnTo>
                      <a:pt x="58659" y="9952"/>
                    </a:lnTo>
                    <a:lnTo>
                      <a:pt x="58759" y="10103"/>
                    </a:lnTo>
                    <a:lnTo>
                      <a:pt x="58860" y="10204"/>
                    </a:lnTo>
                    <a:lnTo>
                      <a:pt x="58910" y="10405"/>
                    </a:lnTo>
                    <a:lnTo>
                      <a:pt x="58910" y="10606"/>
                    </a:lnTo>
                    <a:lnTo>
                      <a:pt x="58910" y="10656"/>
                    </a:lnTo>
                    <a:lnTo>
                      <a:pt x="58960" y="10706"/>
                    </a:lnTo>
                    <a:lnTo>
                      <a:pt x="59010" y="10757"/>
                    </a:lnTo>
                    <a:lnTo>
                      <a:pt x="59111" y="10757"/>
                    </a:lnTo>
                    <a:lnTo>
                      <a:pt x="59211" y="10706"/>
                    </a:lnTo>
                    <a:lnTo>
                      <a:pt x="59312" y="10656"/>
                    </a:lnTo>
                    <a:lnTo>
                      <a:pt x="59312" y="10556"/>
                    </a:lnTo>
                    <a:lnTo>
                      <a:pt x="59312" y="10455"/>
                    </a:lnTo>
                    <a:lnTo>
                      <a:pt x="59211" y="10304"/>
                    </a:lnTo>
                    <a:lnTo>
                      <a:pt x="59161" y="10204"/>
                    </a:lnTo>
                    <a:lnTo>
                      <a:pt x="59161" y="10153"/>
                    </a:lnTo>
                    <a:lnTo>
                      <a:pt x="59262" y="10053"/>
                    </a:lnTo>
                    <a:lnTo>
                      <a:pt x="59312" y="10003"/>
                    </a:lnTo>
                    <a:lnTo>
                      <a:pt x="59362" y="9952"/>
                    </a:lnTo>
                    <a:lnTo>
                      <a:pt x="59412" y="9952"/>
                    </a:lnTo>
                    <a:lnTo>
                      <a:pt x="59563" y="10003"/>
                    </a:lnTo>
                    <a:lnTo>
                      <a:pt x="59965" y="10455"/>
                    </a:lnTo>
                    <a:lnTo>
                      <a:pt x="60066" y="10505"/>
                    </a:lnTo>
                    <a:lnTo>
                      <a:pt x="60116" y="10505"/>
                    </a:lnTo>
                    <a:lnTo>
                      <a:pt x="60166" y="10354"/>
                    </a:lnTo>
                    <a:lnTo>
                      <a:pt x="60217" y="10204"/>
                    </a:lnTo>
                    <a:lnTo>
                      <a:pt x="60317" y="10153"/>
                    </a:lnTo>
                    <a:lnTo>
                      <a:pt x="60518" y="10103"/>
                    </a:lnTo>
                    <a:lnTo>
                      <a:pt x="60870" y="10053"/>
                    </a:lnTo>
                    <a:lnTo>
                      <a:pt x="60971" y="10003"/>
                    </a:lnTo>
                    <a:lnTo>
                      <a:pt x="61071" y="9952"/>
                    </a:lnTo>
                    <a:lnTo>
                      <a:pt x="61222" y="9751"/>
                    </a:lnTo>
                    <a:lnTo>
                      <a:pt x="61222" y="9651"/>
                    </a:lnTo>
                    <a:lnTo>
                      <a:pt x="61222" y="9601"/>
                    </a:lnTo>
                    <a:lnTo>
                      <a:pt x="61071" y="9500"/>
                    </a:lnTo>
                    <a:lnTo>
                      <a:pt x="60920" y="9500"/>
                    </a:lnTo>
                    <a:lnTo>
                      <a:pt x="60770" y="9601"/>
                    </a:lnTo>
                    <a:lnTo>
                      <a:pt x="60619" y="9701"/>
                    </a:lnTo>
                    <a:lnTo>
                      <a:pt x="60267" y="9701"/>
                    </a:lnTo>
                    <a:lnTo>
                      <a:pt x="60166" y="9601"/>
                    </a:lnTo>
                    <a:lnTo>
                      <a:pt x="60066" y="9500"/>
                    </a:lnTo>
                    <a:lnTo>
                      <a:pt x="60016" y="9550"/>
                    </a:lnTo>
                    <a:lnTo>
                      <a:pt x="59915" y="9601"/>
                    </a:lnTo>
                    <a:lnTo>
                      <a:pt x="59865" y="9651"/>
                    </a:lnTo>
                    <a:lnTo>
                      <a:pt x="59764" y="9601"/>
                    </a:lnTo>
                    <a:lnTo>
                      <a:pt x="59664" y="9500"/>
                    </a:lnTo>
                    <a:lnTo>
                      <a:pt x="58759" y="9500"/>
                    </a:lnTo>
                    <a:lnTo>
                      <a:pt x="58608" y="9651"/>
                    </a:lnTo>
                    <a:lnTo>
                      <a:pt x="58558" y="9601"/>
                    </a:lnTo>
                    <a:lnTo>
                      <a:pt x="58508" y="9550"/>
                    </a:lnTo>
                    <a:lnTo>
                      <a:pt x="58457" y="9399"/>
                    </a:lnTo>
                    <a:lnTo>
                      <a:pt x="58407" y="9299"/>
                    </a:lnTo>
                    <a:lnTo>
                      <a:pt x="58307" y="9249"/>
                    </a:lnTo>
                    <a:lnTo>
                      <a:pt x="58005" y="9249"/>
                    </a:lnTo>
                    <a:lnTo>
                      <a:pt x="57704" y="9299"/>
                    </a:lnTo>
                    <a:lnTo>
                      <a:pt x="57553" y="9299"/>
                    </a:lnTo>
                    <a:lnTo>
                      <a:pt x="57402" y="9249"/>
                    </a:lnTo>
                    <a:lnTo>
                      <a:pt x="57251" y="9198"/>
                    </a:lnTo>
                    <a:lnTo>
                      <a:pt x="57151" y="9098"/>
                    </a:lnTo>
                    <a:lnTo>
                      <a:pt x="57000" y="9198"/>
                    </a:lnTo>
                    <a:lnTo>
                      <a:pt x="56849" y="9249"/>
                    </a:lnTo>
                    <a:lnTo>
                      <a:pt x="56698" y="9299"/>
                    </a:lnTo>
                    <a:lnTo>
                      <a:pt x="56497" y="9299"/>
                    </a:lnTo>
                    <a:lnTo>
                      <a:pt x="56196" y="9249"/>
                    </a:lnTo>
                    <a:lnTo>
                      <a:pt x="55844" y="9249"/>
                    </a:lnTo>
                    <a:lnTo>
                      <a:pt x="55793" y="9349"/>
                    </a:lnTo>
                    <a:lnTo>
                      <a:pt x="55743" y="9399"/>
                    </a:lnTo>
                    <a:lnTo>
                      <a:pt x="55643" y="9450"/>
                    </a:lnTo>
                    <a:lnTo>
                      <a:pt x="55542" y="9399"/>
                    </a:lnTo>
                    <a:lnTo>
                      <a:pt x="55442" y="9299"/>
                    </a:lnTo>
                    <a:lnTo>
                      <a:pt x="55341" y="9299"/>
                    </a:lnTo>
                    <a:lnTo>
                      <a:pt x="55090" y="9249"/>
                    </a:lnTo>
                    <a:lnTo>
                      <a:pt x="54889" y="9148"/>
                    </a:lnTo>
                    <a:lnTo>
                      <a:pt x="54637" y="9048"/>
                    </a:lnTo>
                    <a:lnTo>
                      <a:pt x="53280" y="9048"/>
                    </a:lnTo>
                    <a:lnTo>
                      <a:pt x="53230" y="8947"/>
                    </a:lnTo>
                    <a:lnTo>
                      <a:pt x="53230" y="8746"/>
                    </a:lnTo>
                    <a:lnTo>
                      <a:pt x="53230" y="8645"/>
                    </a:lnTo>
                    <a:lnTo>
                      <a:pt x="52979" y="8645"/>
                    </a:lnTo>
                    <a:lnTo>
                      <a:pt x="52878" y="8696"/>
                    </a:lnTo>
                    <a:lnTo>
                      <a:pt x="52778" y="8796"/>
                    </a:lnTo>
                    <a:lnTo>
                      <a:pt x="52677" y="8847"/>
                    </a:lnTo>
                    <a:lnTo>
                      <a:pt x="52627" y="8746"/>
                    </a:lnTo>
                    <a:lnTo>
                      <a:pt x="52526" y="8696"/>
                    </a:lnTo>
                    <a:lnTo>
                      <a:pt x="52476" y="8645"/>
                    </a:lnTo>
                    <a:lnTo>
                      <a:pt x="52426" y="8696"/>
                    </a:lnTo>
                    <a:lnTo>
                      <a:pt x="52376" y="8847"/>
                    </a:lnTo>
                    <a:lnTo>
                      <a:pt x="52325" y="9048"/>
                    </a:lnTo>
                    <a:lnTo>
                      <a:pt x="51973" y="8746"/>
                    </a:lnTo>
                    <a:lnTo>
                      <a:pt x="52074" y="8645"/>
                    </a:lnTo>
                    <a:lnTo>
                      <a:pt x="52124" y="8545"/>
                    </a:lnTo>
                    <a:lnTo>
                      <a:pt x="52225" y="8294"/>
                    </a:lnTo>
                    <a:lnTo>
                      <a:pt x="52325" y="8243"/>
                    </a:lnTo>
                    <a:lnTo>
                      <a:pt x="52476" y="8243"/>
                    </a:lnTo>
                    <a:lnTo>
                      <a:pt x="52677" y="8193"/>
                    </a:lnTo>
                    <a:lnTo>
                      <a:pt x="52828" y="8243"/>
                    </a:lnTo>
                    <a:lnTo>
                      <a:pt x="53029" y="8243"/>
                    </a:lnTo>
                    <a:lnTo>
                      <a:pt x="53180" y="8143"/>
                    </a:lnTo>
                    <a:lnTo>
                      <a:pt x="53381" y="8042"/>
                    </a:lnTo>
                    <a:lnTo>
                      <a:pt x="53632" y="7992"/>
                    </a:lnTo>
                    <a:lnTo>
                      <a:pt x="53783" y="8093"/>
                    </a:lnTo>
                    <a:lnTo>
                      <a:pt x="53984" y="8243"/>
                    </a:lnTo>
                    <a:lnTo>
                      <a:pt x="54336" y="8595"/>
                    </a:lnTo>
                    <a:lnTo>
                      <a:pt x="54436" y="8595"/>
                    </a:lnTo>
                    <a:lnTo>
                      <a:pt x="54487" y="8545"/>
                    </a:lnTo>
                    <a:lnTo>
                      <a:pt x="54487" y="8294"/>
                    </a:lnTo>
                    <a:lnTo>
                      <a:pt x="54487" y="8193"/>
                    </a:lnTo>
                    <a:lnTo>
                      <a:pt x="54487" y="8093"/>
                    </a:lnTo>
                    <a:lnTo>
                      <a:pt x="54587" y="8042"/>
                    </a:lnTo>
                    <a:lnTo>
                      <a:pt x="54738" y="7992"/>
                    </a:lnTo>
                    <a:lnTo>
                      <a:pt x="55894" y="7992"/>
                    </a:lnTo>
                    <a:lnTo>
                      <a:pt x="55944" y="7942"/>
                    </a:lnTo>
                    <a:lnTo>
                      <a:pt x="55944" y="7791"/>
                    </a:lnTo>
                    <a:lnTo>
                      <a:pt x="55944" y="7590"/>
                    </a:lnTo>
                    <a:lnTo>
                      <a:pt x="55995" y="7439"/>
                    </a:lnTo>
                    <a:lnTo>
                      <a:pt x="56045" y="7389"/>
                    </a:lnTo>
                    <a:lnTo>
                      <a:pt x="56095" y="7439"/>
                    </a:lnTo>
                    <a:lnTo>
                      <a:pt x="56196" y="7489"/>
                    </a:lnTo>
                    <a:lnTo>
                      <a:pt x="56296" y="7540"/>
                    </a:lnTo>
                    <a:lnTo>
                      <a:pt x="56397" y="7590"/>
                    </a:lnTo>
                    <a:lnTo>
                      <a:pt x="56698" y="7590"/>
                    </a:lnTo>
                    <a:lnTo>
                      <a:pt x="56749" y="7640"/>
                    </a:lnTo>
                    <a:lnTo>
                      <a:pt x="56749" y="7741"/>
                    </a:lnTo>
                    <a:lnTo>
                      <a:pt x="56698" y="7791"/>
                    </a:lnTo>
                    <a:lnTo>
                      <a:pt x="56547" y="7892"/>
                    </a:lnTo>
                    <a:lnTo>
                      <a:pt x="56497" y="7942"/>
                    </a:lnTo>
                    <a:lnTo>
                      <a:pt x="56497" y="7992"/>
                    </a:lnTo>
                    <a:lnTo>
                      <a:pt x="56598" y="8093"/>
                    </a:lnTo>
                    <a:lnTo>
                      <a:pt x="56749" y="8193"/>
                    </a:lnTo>
                    <a:lnTo>
                      <a:pt x="56899" y="8243"/>
                    </a:lnTo>
                    <a:lnTo>
                      <a:pt x="57000" y="8143"/>
                    </a:lnTo>
                    <a:lnTo>
                      <a:pt x="57251" y="7892"/>
                    </a:lnTo>
                    <a:lnTo>
                      <a:pt x="57352" y="7841"/>
                    </a:lnTo>
                    <a:lnTo>
                      <a:pt x="57502" y="7791"/>
                    </a:lnTo>
                    <a:lnTo>
                      <a:pt x="57603" y="7741"/>
                    </a:lnTo>
                    <a:lnTo>
                      <a:pt x="57653" y="7590"/>
                    </a:lnTo>
                    <a:lnTo>
                      <a:pt x="57653" y="7439"/>
                    </a:lnTo>
                    <a:lnTo>
                      <a:pt x="57754" y="7389"/>
                    </a:lnTo>
                    <a:lnTo>
                      <a:pt x="57905" y="7389"/>
                    </a:lnTo>
                    <a:lnTo>
                      <a:pt x="58005" y="7489"/>
                    </a:lnTo>
                    <a:lnTo>
                      <a:pt x="58055" y="7640"/>
                    </a:lnTo>
                    <a:lnTo>
                      <a:pt x="58106" y="7942"/>
                    </a:lnTo>
                    <a:lnTo>
                      <a:pt x="58156" y="7992"/>
                    </a:lnTo>
                    <a:lnTo>
                      <a:pt x="58256" y="7942"/>
                    </a:lnTo>
                    <a:lnTo>
                      <a:pt x="58256" y="7791"/>
                    </a:lnTo>
                    <a:lnTo>
                      <a:pt x="58256" y="7590"/>
                    </a:lnTo>
                    <a:lnTo>
                      <a:pt x="58307" y="7439"/>
                    </a:lnTo>
                    <a:lnTo>
                      <a:pt x="58357" y="7339"/>
                    </a:lnTo>
                    <a:lnTo>
                      <a:pt x="58457" y="7288"/>
                    </a:lnTo>
                    <a:lnTo>
                      <a:pt x="58457" y="7238"/>
                    </a:lnTo>
                    <a:lnTo>
                      <a:pt x="58156" y="6937"/>
                    </a:lnTo>
                    <a:lnTo>
                      <a:pt x="58106" y="6836"/>
                    </a:lnTo>
                    <a:lnTo>
                      <a:pt x="58055" y="6735"/>
                    </a:lnTo>
                    <a:lnTo>
                      <a:pt x="58055" y="6585"/>
                    </a:lnTo>
                    <a:lnTo>
                      <a:pt x="58005" y="6434"/>
                    </a:lnTo>
                    <a:lnTo>
                      <a:pt x="57905" y="6333"/>
                    </a:lnTo>
                    <a:lnTo>
                      <a:pt x="57704" y="6283"/>
                    </a:lnTo>
                    <a:lnTo>
                      <a:pt x="57653" y="6132"/>
                    </a:lnTo>
                    <a:lnTo>
                      <a:pt x="57653" y="6032"/>
                    </a:lnTo>
                    <a:lnTo>
                      <a:pt x="57955" y="5831"/>
                    </a:lnTo>
                    <a:lnTo>
                      <a:pt x="58256" y="5680"/>
                    </a:lnTo>
                    <a:lnTo>
                      <a:pt x="58558" y="5680"/>
                    </a:lnTo>
                    <a:lnTo>
                      <a:pt x="58709" y="5780"/>
                    </a:lnTo>
                    <a:lnTo>
                      <a:pt x="58809" y="5881"/>
                    </a:lnTo>
                    <a:lnTo>
                      <a:pt x="58910" y="5881"/>
                    </a:lnTo>
                    <a:lnTo>
                      <a:pt x="59061" y="5931"/>
                    </a:lnTo>
                    <a:lnTo>
                      <a:pt x="59211" y="6132"/>
                    </a:lnTo>
                    <a:lnTo>
                      <a:pt x="59312" y="5982"/>
                    </a:lnTo>
                    <a:lnTo>
                      <a:pt x="59463" y="5931"/>
                    </a:lnTo>
                    <a:lnTo>
                      <a:pt x="59614" y="5881"/>
                    </a:lnTo>
                    <a:lnTo>
                      <a:pt x="59714" y="5831"/>
                    </a:lnTo>
                    <a:lnTo>
                      <a:pt x="59965" y="5579"/>
                    </a:lnTo>
                    <a:lnTo>
                      <a:pt x="60066" y="5529"/>
                    </a:lnTo>
                    <a:lnTo>
                      <a:pt x="60116" y="5529"/>
                    </a:lnTo>
                    <a:lnTo>
                      <a:pt x="60267" y="5680"/>
                    </a:lnTo>
                    <a:lnTo>
                      <a:pt x="60317" y="5780"/>
                    </a:lnTo>
                    <a:lnTo>
                      <a:pt x="60367" y="5931"/>
                    </a:lnTo>
                    <a:lnTo>
                      <a:pt x="60418" y="6132"/>
                    </a:lnTo>
                    <a:lnTo>
                      <a:pt x="60468" y="6283"/>
                    </a:lnTo>
                    <a:lnTo>
                      <a:pt x="60669" y="6384"/>
                    </a:lnTo>
                    <a:lnTo>
                      <a:pt x="60820" y="6384"/>
                    </a:lnTo>
                    <a:lnTo>
                      <a:pt x="60820" y="6032"/>
                    </a:lnTo>
                    <a:lnTo>
                      <a:pt x="60870" y="5982"/>
                    </a:lnTo>
                    <a:lnTo>
                      <a:pt x="60920" y="5931"/>
                    </a:lnTo>
                    <a:lnTo>
                      <a:pt x="60971" y="5982"/>
                    </a:lnTo>
                    <a:lnTo>
                      <a:pt x="60971" y="6132"/>
                    </a:lnTo>
                    <a:lnTo>
                      <a:pt x="60920" y="6384"/>
                    </a:lnTo>
                    <a:lnTo>
                      <a:pt x="60971" y="6333"/>
                    </a:lnTo>
                    <a:lnTo>
                      <a:pt x="60971" y="6484"/>
                    </a:lnTo>
                    <a:lnTo>
                      <a:pt x="60920" y="6534"/>
                    </a:lnTo>
                    <a:lnTo>
                      <a:pt x="60845" y="6534"/>
                    </a:lnTo>
                    <a:lnTo>
                      <a:pt x="60820" y="6585"/>
                    </a:lnTo>
                    <a:lnTo>
                      <a:pt x="60820" y="6635"/>
                    </a:lnTo>
                    <a:lnTo>
                      <a:pt x="60920" y="6735"/>
                    </a:lnTo>
                    <a:lnTo>
                      <a:pt x="61071" y="6786"/>
                    </a:lnTo>
                    <a:lnTo>
                      <a:pt x="61222" y="6836"/>
                    </a:lnTo>
                    <a:lnTo>
                      <a:pt x="61323" y="6937"/>
                    </a:lnTo>
                    <a:lnTo>
                      <a:pt x="61423" y="6836"/>
                    </a:lnTo>
                    <a:lnTo>
                      <a:pt x="61423" y="6735"/>
                    </a:lnTo>
                    <a:lnTo>
                      <a:pt x="61423" y="6585"/>
                    </a:lnTo>
                    <a:lnTo>
                      <a:pt x="61473" y="6384"/>
                    </a:lnTo>
                    <a:lnTo>
                      <a:pt x="61624" y="6183"/>
                    </a:lnTo>
                    <a:lnTo>
                      <a:pt x="61674" y="5982"/>
                    </a:lnTo>
                    <a:lnTo>
                      <a:pt x="61725" y="5931"/>
                    </a:lnTo>
                    <a:lnTo>
                      <a:pt x="61825" y="5982"/>
                    </a:lnTo>
                    <a:lnTo>
                      <a:pt x="61825" y="6032"/>
                    </a:lnTo>
                    <a:lnTo>
                      <a:pt x="61875" y="6434"/>
                    </a:lnTo>
                    <a:lnTo>
                      <a:pt x="61926" y="6484"/>
                    </a:lnTo>
                    <a:lnTo>
                      <a:pt x="61926" y="6534"/>
                    </a:lnTo>
                    <a:lnTo>
                      <a:pt x="62026" y="6484"/>
                    </a:lnTo>
                    <a:lnTo>
                      <a:pt x="62127" y="6384"/>
                    </a:lnTo>
                    <a:lnTo>
                      <a:pt x="62278" y="6333"/>
                    </a:lnTo>
                    <a:lnTo>
                      <a:pt x="62378" y="6183"/>
                    </a:lnTo>
                    <a:lnTo>
                      <a:pt x="62479" y="6082"/>
                    </a:lnTo>
                    <a:lnTo>
                      <a:pt x="62780" y="6082"/>
                    </a:lnTo>
                    <a:lnTo>
                      <a:pt x="63936" y="6132"/>
                    </a:lnTo>
                    <a:lnTo>
                      <a:pt x="64037" y="6082"/>
                    </a:lnTo>
                    <a:lnTo>
                      <a:pt x="64137" y="6082"/>
                    </a:lnTo>
                    <a:lnTo>
                      <a:pt x="64137" y="5982"/>
                    </a:lnTo>
                    <a:lnTo>
                      <a:pt x="64188" y="5881"/>
                    </a:lnTo>
                    <a:lnTo>
                      <a:pt x="64137" y="5479"/>
                    </a:lnTo>
                    <a:lnTo>
                      <a:pt x="64137" y="5328"/>
                    </a:lnTo>
                    <a:lnTo>
                      <a:pt x="64188" y="5177"/>
                    </a:lnTo>
                    <a:lnTo>
                      <a:pt x="64288" y="5077"/>
                    </a:lnTo>
                    <a:lnTo>
                      <a:pt x="64338" y="5077"/>
                    </a:lnTo>
                    <a:lnTo>
                      <a:pt x="64539" y="5027"/>
                    </a:lnTo>
                    <a:lnTo>
                      <a:pt x="64791" y="5077"/>
                    </a:lnTo>
                    <a:lnTo>
                      <a:pt x="65344" y="5077"/>
                    </a:lnTo>
                    <a:lnTo>
                      <a:pt x="65494" y="5027"/>
                    </a:lnTo>
                    <a:lnTo>
                      <a:pt x="65645" y="4926"/>
                    </a:lnTo>
                    <a:lnTo>
                      <a:pt x="65796" y="4825"/>
                    </a:lnTo>
                    <a:lnTo>
                      <a:pt x="65997" y="4825"/>
                    </a:lnTo>
                    <a:lnTo>
                      <a:pt x="66349" y="4876"/>
                    </a:lnTo>
                    <a:lnTo>
                      <a:pt x="68309" y="4876"/>
                    </a:lnTo>
                    <a:lnTo>
                      <a:pt x="68460" y="4825"/>
                    </a:lnTo>
                    <a:lnTo>
                      <a:pt x="68561" y="4775"/>
                    </a:lnTo>
                    <a:lnTo>
                      <a:pt x="68561" y="4725"/>
                    </a:lnTo>
                    <a:lnTo>
                      <a:pt x="68611" y="4524"/>
                    </a:lnTo>
                    <a:lnTo>
                      <a:pt x="68611" y="4021"/>
                    </a:lnTo>
                    <a:lnTo>
                      <a:pt x="68259" y="4021"/>
                    </a:lnTo>
                    <a:lnTo>
                      <a:pt x="68058" y="4071"/>
                    </a:lnTo>
                    <a:lnTo>
                      <a:pt x="67907" y="4122"/>
                    </a:lnTo>
                    <a:lnTo>
                      <a:pt x="67756" y="4222"/>
                    </a:lnTo>
                    <a:lnTo>
                      <a:pt x="67555" y="4273"/>
                    </a:lnTo>
                    <a:lnTo>
                      <a:pt x="67354" y="4222"/>
                    </a:lnTo>
                    <a:lnTo>
                      <a:pt x="67153" y="4122"/>
                    </a:lnTo>
                    <a:lnTo>
                      <a:pt x="66952" y="4021"/>
                    </a:lnTo>
                    <a:lnTo>
                      <a:pt x="66751" y="4021"/>
                    </a:lnTo>
                    <a:lnTo>
                      <a:pt x="66600" y="4071"/>
                    </a:lnTo>
                    <a:lnTo>
                      <a:pt x="66399" y="4172"/>
                    </a:lnTo>
                    <a:lnTo>
                      <a:pt x="66299" y="4222"/>
                    </a:lnTo>
                    <a:lnTo>
                      <a:pt x="66047" y="4222"/>
                    </a:lnTo>
                    <a:lnTo>
                      <a:pt x="65947" y="4172"/>
                    </a:lnTo>
                    <a:lnTo>
                      <a:pt x="65746" y="4021"/>
                    </a:lnTo>
                    <a:lnTo>
                      <a:pt x="64740" y="4021"/>
                    </a:lnTo>
                    <a:lnTo>
                      <a:pt x="64489" y="4071"/>
                    </a:lnTo>
                    <a:lnTo>
                      <a:pt x="64288" y="4172"/>
                    </a:lnTo>
                    <a:lnTo>
                      <a:pt x="64188" y="4222"/>
                    </a:lnTo>
                    <a:lnTo>
                      <a:pt x="64037" y="4273"/>
                    </a:lnTo>
                    <a:lnTo>
                      <a:pt x="63886" y="4222"/>
                    </a:lnTo>
                    <a:lnTo>
                      <a:pt x="63735" y="4122"/>
                    </a:lnTo>
                    <a:lnTo>
                      <a:pt x="63635" y="4021"/>
                    </a:lnTo>
                    <a:lnTo>
                      <a:pt x="63484" y="4021"/>
                    </a:lnTo>
                    <a:lnTo>
                      <a:pt x="63383" y="4071"/>
                    </a:lnTo>
                    <a:lnTo>
                      <a:pt x="63233" y="4172"/>
                    </a:lnTo>
                    <a:lnTo>
                      <a:pt x="63132" y="4222"/>
                    </a:lnTo>
                    <a:lnTo>
                      <a:pt x="61674" y="4222"/>
                    </a:lnTo>
                    <a:lnTo>
                      <a:pt x="61524" y="4172"/>
                    </a:lnTo>
                    <a:lnTo>
                      <a:pt x="61423" y="4122"/>
                    </a:lnTo>
                    <a:lnTo>
                      <a:pt x="61272" y="3921"/>
                    </a:lnTo>
                    <a:lnTo>
                      <a:pt x="61222" y="3770"/>
                    </a:lnTo>
                    <a:lnTo>
                      <a:pt x="61272" y="3669"/>
                    </a:lnTo>
                    <a:lnTo>
                      <a:pt x="61423" y="3619"/>
                    </a:lnTo>
                    <a:lnTo>
                      <a:pt x="61524" y="3619"/>
                    </a:lnTo>
                    <a:lnTo>
                      <a:pt x="61674" y="3770"/>
                    </a:lnTo>
                    <a:lnTo>
                      <a:pt x="61825" y="3820"/>
                    </a:lnTo>
                    <a:lnTo>
                      <a:pt x="61976" y="3770"/>
                    </a:lnTo>
                    <a:lnTo>
                      <a:pt x="62127" y="3619"/>
                    </a:lnTo>
                    <a:lnTo>
                      <a:pt x="62227" y="3569"/>
                    </a:lnTo>
                    <a:lnTo>
                      <a:pt x="62629" y="3569"/>
                    </a:lnTo>
                    <a:lnTo>
                      <a:pt x="63132" y="3619"/>
                    </a:lnTo>
                    <a:lnTo>
                      <a:pt x="63584" y="3569"/>
                    </a:lnTo>
                    <a:lnTo>
                      <a:pt x="64037" y="3619"/>
                    </a:lnTo>
                    <a:lnTo>
                      <a:pt x="64288" y="3569"/>
                    </a:lnTo>
                    <a:lnTo>
                      <a:pt x="64389" y="3519"/>
                    </a:lnTo>
                    <a:lnTo>
                      <a:pt x="64439" y="3418"/>
                    </a:lnTo>
                    <a:lnTo>
                      <a:pt x="64590" y="3519"/>
                    </a:lnTo>
                    <a:lnTo>
                      <a:pt x="64690" y="3569"/>
                    </a:lnTo>
                    <a:lnTo>
                      <a:pt x="64791" y="3619"/>
                    </a:lnTo>
                    <a:lnTo>
                      <a:pt x="64891" y="3569"/>
                    </a:lnTo>
                    <a:lnTo>
                      <a:pt x="64942" y="3519"/>
                    </a:lnTo>
                    <a:lnTo>
                      <a:pt x="65092" y="3418"/>
                    </a:lnTo>
                    <a:lnTo>
                      <a:pt x="65193" y="3368"/>
                    </a:lnTo>
                    <a:lnTo>
                      <a:pt x="65344" y="3418"/>
                    </a:lnTo>
                    <a:lnTo>
                      <a:pt x="65494" y="3519"/>
                    </a:lnTo>
                    <a:lnTo>
                      <a:pt x="65595" y="3569"/>
                    </a:lnTo>
                    <a:lnTo>
                      <a:pt x="65645" y="3619"/>
                    </a:lnTo>
                    <a:lnTo>
                      <a:pt x="65746" y="3569"/>
                    </a:lnTo>
                    <a:lnTo>
                      <a:pt x="65846" y="3519"/>
                    </a:lnTo>
                    <a:lnTo>
                      <a:pt x="65947" y="3418"/>
                    </a:lnTo>
                    <a:lnTo>
                      <a:pt x="65997" y="3368"/>
                    </a:lnTo>
                    <a:lnTo>
                      <a:pt x="66047" y="3267"/>
                    </a:lnTo>
                    <a:lnTo>
                      <a:pt x="66047" y="3116"/>
                    </a:lnTo>
                    <a:lnTo>
                      <a:pt x="66148" y="3016"/>
                    </a:lnTo>
                    <a:lnTo>
                      <a:pt x="66349" y="2765"/>
                    </a:lnTo>
                    <a:lnTo>
                      <a:pt x="66449" y="2664"/>
                    </a:lnTo>
                    <a:lnTo>
                      <a:pt x="66449" y="2614"/>
                    </a:lnTo>
                    <a:lnTo>
                      <a:pt x="66399" y="2564"/>
                    </a:lnTo>
                    <a:lnTo>
                      <a:pt x="66248" y="2564"/>
                    </a:lnTo>
                    <a:lnTo>
                      <a:pt x="66148" y="2614"/>
                    </a:lnTo>
                    <a:lnTo>
                      <a:pt x="65997" y="2714"/>
                    </a:lnTo>
                    <a:lnTo>
                      <a:pt x="65897" y="2714"/>
                    </a:lnTo>
                    <a:lnTo>
                      <a:pt x="65645" y="2765"/>
                    </a:lnTo>
                    <a:lnTo>
                      <a:pt x="65545" y="2714"/>
                    </a:lnTo>
                    <a:lnTo>
                      <a:pt x="65444" y="2664"/>
                    </a:lnTo>
                    <a:lnTo>
                      <a:pt x="65394" y="2614"/>
                    </a:lnTo>
                    <a:lnTo>
                      <a:pt x="65344" y="2564"/>
                    </a:lnTo>
                    <a:lnTo>
                      <a:pt x="65193" y="2513"/>
                    </a:lnTo>
                    <a:lnTo>
                      <a:pt x="64942" y="2513"/>
                    </a:lnTo>
                    <a:lnTo>
                      <a:pt x="64841" y="2463"/>
                    </a:lnTo>
                    <a:lnTo>
                      <a:pt x="64539" y="2363"/>
                    </a:lnTo>
                    <a:lnTo>
                      <a:pt x="64288" y="2312"/>
                    </a:lnTo>
                    <a:lnTo>
                      <a:pt x="63986" y="2363"/>
                    </a:lnTo>
                    <a:lnTo>
                      <a:pt x="63685" y="2463"/>
                    </a:lnTo>
                    <a:lnTo>
                      <a:pt x="63534" y="2463"/>
                    </a:lnTo>
                    <a:lnTo>
                      <a:pt x="63534" y="2312"/>
                    </a:lnTo>
                    <a:lnTo>
                      <a:pt x="63534" y="2262"/>
                    </a:lnTo>
                    <a:lnTo>
                      <a:pt x="63735" y="2061"/>
                    </a:lnTo>
                    <a:lnTo>
                      <a:pt x="63836" y="1960"/>
                    </a:lnTo>
                    <a:lnTo>
                      <a:pt x="63936" y="1910"/>
                    </a:lnTo>
                    <a:lnTo>
                      <a:pt x="64137" y="1810"/>
                    </a:lnTo>
                    <a:lnTo>
                      <a:pt x="64288" y="1659"/>
                    </a:lnTo>
                    <a:lnTo>
                      <a:pt x="64389" y="1508"/>
                    </a:lnTo>
                    <a:lnTo>
                      <a:pt x="64389" y="1257"/>
                    </a:lnTo>
                    <a:lnTo>
                      <a:pt x="64389" y="1156"/>
                    </a:lnTo>
                    <a:lnTo>
                      <a:pt x="64439" y="1106"/>
                    </a:lnTo>
                    <a:lnTo>
                      <a:pt x="64590" y="1056"/>
                    </a:lnTo>
                    <a:lnTo>
                      <a:pt x="64942" y="905"/>
                    </a:lnTo>
                    <a:lnTo>
                      <a:pt x="65143" y="855"/>
                    </a:lnTo>
                    <a:lnTo>
                      <a:pt x="66751" y="855"/>
                    </a:lnTo>
                    <a:lnTo>
                      <a:pt x="66852" y="905"/>
                    </a:lnTo>
                    <a:lnTo>
                      <a:pt x="66902" y="1005"/>
                    </a:lnTo>
                    <a:lnTo>
                      <a:pt x="66902" y="1206"/>
                    </a:lnTo>
                    <a:lnTo>
                      <a:pt x="66952" y="1609"/>
                    </a:lnTo>
                    <a:lnTo>
                      <a:pt x="67002" y="1659"/>
                    </a:lnTo>
                    <a:lnTo>
                      <a:pt x="67103" y="1709"/>
                    </a:lnTo>
                    <a:lnTo>
                      <a:pt x="67203" y="1709"/>
                    </a:lnTo>
                    <a:lnTo>
                      <a:pt x="67254" y="1558"/>
                    </a:lnTo>
                    <a:lnTo>
                      <a:pt x="67153" y="1408"/>
                    </a:lnTo>
                    <a:lnTo>
                      <a:pt x="67103" y="1307"/>
                    </a:lnTo>
                    <a:lnTo>
                      <a:pt x="67153" y="1156"/>
                    </a:lnTo>
                    <a:lnTo>
                      <a:pt x="67254" y="1056"/>
                    </a:lnTo>
                    <a:lnTo>
                      <a:pt x="67304" y="955"/>
                    </a:lnTo>
                    <a:lnTo>
                      <a:pt x="67354" y="855"/>
                    </a:lnTo>
                    <a:lnTo>
                      <a:pt x="67304" y="654"/>
                    </a:lnTo>
                    <a:lnTo>
                      <a:pt x="67103" y="654"/>
                    </a:lnTo>
                    <a:lnTo>
                      <a:pt x="66952" y="603"/>
                    </a:lnTo>
                    <a:lnTo>
                      <a:pt x="66852" y="503"/>
                    </a:lnTo>
                    <a:lnTo>
                      <a:pt x="66801" y="453"/>
                    </a:lnTo>
                    <a:lnTo>
                      <a:pt x="66701" y="402"/>
                    </a:lnTo>
                    <a:lnTo>
                      <a:pt x="66500" y="503"/>
                    </a:lnTo>
                    <a:lnTo>
                      <a:pt x="66399" y="603"/>
                    </a:lnTo>
                    <a:lnTo>
                      <a:pt x="66349" y="603"/>
                    </a:lnTo>
                    <a:lnTo>
                      <a:pt x="66299" y="553"/>
                    </a:lnTo>
                    <a:lnTo>
                      <a:pt x="66198" y="503"/>
                    </a:lnTo>
                    <a:lnTo>
                      <a:pt x="66098" y="453"/>
                    </a:lnTo>
                    <a:lnTo>
                      <a:pt x="65796" y="453"/>
                    </a:lnTo>
                    <a:lnTo>
                      <a:pt x="65695" y="402"/>
                    </a:lnTo>
                    <a:lnTo>
                      <a:pt x="65645" y="352"/>
                    </a:lnTo>
                    <a:lnTo>
                      <a:pt x="65645" y="251"/>
                    </a:lnTo>
                    <a:lnTo>
                      <a:pt x="65645" y="101"/>
                    </a:lnTo>
                    <a:lnTo>
                      <a:pt x="65595" y="50"/>
                    </a:lnTo>
                    <a:lnTo>
                      <a:pt x="654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045" name="Google Shape;7045;p59"/>
              <p:cNvSpPr/>
              <p:nvPr/>
            </p:nvSpPr>
            <p:spPr>
              <a:xfrm>
                <a:off x="1818900" y="3705050"/>
                <a:ext cx="199825" cy="110600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4424" extrusionOk="0">
                    <a:moveTo>
                      <a:pt x="4223" y="1709"/>
                    </a:moveTo>
                    <a:lnTo>
                      <a:pt x="4374" y="1760"/>
                    </a:lnTo>
                    <a:lnTo>
                      <a:pt x="4424" y="1810"/>
                    </a:lnTo>
                    <a:lnTo>
                      <a:pt x="4424" y="1910"/>
                    </a:lnTo>
                    <a:lnTo>
                      <a:pt x="4424" y="2111"/>
                    </a:lnTo>
                    <a:lnTo>
                      <a:pt x="4424" y="2312"/>
                    </a:lnTo>
                    <a:lnTo>
                      <a:pt x="4424" y="2564"/>
                    </a:lnTo>
                    <a:lnTo>
                      <a:pt x="4374" y="2664"/>
                    </a:lnTo>
                    <a:lnTo>
                      <a:pt x="4273" y="2715"/>
                    </a:lnTo>
                    <a:lnTo>
                      <a:pt x="4022" y="2664"/>
                    </a:lnTo>
                    <a:lnTo>
                      <a:pt x="3871" y="2564"/>
                    </a:lnTo>
                    <a:lnTo>
                      <a:pt x="3620" y="2262"/>
                    </a:lnTo>
                    <a:lnTo>
                      <a:pt x="3469" y="2162"/>
                    </a:lnTo>
                    <a:lnTo>
                      <a:pt x="3318" y="2111"/>
                    </a:lnTo>
                    <a:lnTo>
                      <a:pt x="3067" y="2111"/>
                    </a:lnTo>
                    <a:lnTo>
                      <a:pt x="3017" y="2011"/>
                    </a:lnTo>
                    <a:lnTo>
                      <a:pt x="2966" y="1961"/>
                    </a:lnTo>
                    <a:lnTo>
                      <a:pt x="3168" y="1760"/>
                    </a:lnTo>
                    <a:lnTo>
                      <a:pt x="3268" y="1709"/>
                    </a:lnTo>
                    <a:close/>
                    <a:moveTo>
                      <a:pt x="3067" y="2312"/>
                    </a:moveTo>
                    <a:lnTo>
                      <a:pt x="3168" y="2463"/>
                    </a:lnTo>
                    <a:lnTo>
                      <a:pt x="3117" y="2614"/>
                    </a:lnTo>
                    <a:lnTo>
                      <a:pt x="3067" y="2765"/>
                    </a:lnTo>
                    <a:lnTo>
                      <a:pt x="2816" y="2966"/>
                    </a:lnTo>
                    <a:lnTo>
                      <a:pt x="2765" y="2865"/>
                    </a:lnTo>
                    <a:lnTo>
                      <a:pt x="2715" y="2765"/>
                    </a:lnTo>
                    <a:lnTo>
                      <a:pt x="2765" y="2614"/>
                    </a:lnTo>
                    <a:lnTo>
                      <a:pt x="2816" y="2514"/>
                    </a:lnTo>
                    <a:lnTo>
                      <a:pt x="3067" y="2312"/>
                    </a:lnTo>
                    <a:close/>
                    <a:moveTo>
                      <a:pt x="4525" y="3167"/>
                    </a:moveTo>
                    <a:lnTo>
                      <a:pt x="4575" y="3217"/>
                    </a:lnTo>
                    <a:lnTo>
                      <a:pt x="4525" y="3368"/>
                    </a:lnTo>
                    <a:lnTo>
                      <a:pt x="4424" y="3318"/>
                    </a:lnTo>
                    <a:lnTo>
                      <a:pt x="4525" y="3167"/>
                    </a:lnTo>
                    <a:close/>
                    <a:moveTo>
                      <a:pt x="4927" y="3167"/>
                    </a:moveTo>
                    <a:lnTo>
                      <a:pt x="5027" y="3318"/>
                    </a:lnTo>
                    <a:lnTo>
                      <a:pt x="4927" y="3368"/>
                    </a:lnTo>
                    <a:lnTo>
                      <a:pt x="4877" y="3217"/>
                    </a:lnTo>
                    <a:lnTo>
                      <a:pt x="4927" y="3167"/>
                    </a:lnTo>
                    <a:close/>
                    <a:moveTo>
                      <a:pt x="5781" y="2966"/>
                    </a:moveTo>
                    <a:lnTo>
                      <a:pt x="5882" y="3117"/>
                    </a:lnTo>
                    <a:lnTo>
                      <a:pt x="5932" y="3267"/>
                    </a:lnTo>
                    <a:lnTo>
                      <a:pt x="5982" y="3368"/>
                    </a:lnTo>
                    <a:lnTo>
                      <a:pt x="6083" y="3469"/>
                    </a:lnTo>
                    <a:lnTo>
                      <a:pt x="6033" y="3569"/>
                    </a:lnTo>
                    <a:lnTo>
                      <a:pt x="5832" y="3569"/>
                    </a:lnTo>
                    <a:lnTo>
                      <a:pt x="5630" y="3418"/>
                    </a:lnTo>
                    <a:lnTo>
                      <a:pt x="5480" y="3267"/>
                    </a:lnTo>
                    <a:lnTo>
                      <a:pt x="5480" y="3117"/>
                    </a:lnTo>
                    <a:lnTo>
                      <a:pt x="5530" y="3016"/>
                    </a:lnTo>
                    <a:lnTo>
                      <a:pt x="5681" y="2966"/>
                    </a:lnTo>
                    <a:close/>
                    <a:moveTo>
                      <a:pt x="4424" y="3569"/>
                    </a:moveTo>
                    <a:lnTo>
                      <a:pt x="4625" y="3670"/>
                    </a:lnTo>
                    <a:lnTo>
                      <a:pt x="4525" y="3770"/>
                    </a:lnTo>
                    <a:lnTo>
                      <a:pt x="4474" y="3770"/>
                    </a:lnTo>
                    <a:lnTo>
                      <a:pt x="4324" y="3720"/>
                    </a:lnTo>
                    <a:lnTo>
                      <a:pt x="4223" y="3670"/>
                    </a:lnTo>
                    <a:lnTo>
                      <a:pt x="4424" y="3569"/>
                    </a:lnTo>
                    <a:close/>
                    <a:moveTo>
                      <a:pt x="5832" y="0"/>
                    </a:moveTo>
                    <a:lnTo>
                      <a:pt x="5731" y="51"/>
                    </a:lnTo>
                    <a:lnTo>
                      <a:pt x="5681" y="151"/>
                    </a:lnTo>
                    <a:lnTo>
                      <a:pt x="5681" y="252"/>
                    </a:lnTo>
                    <a:lnTo>
                      <a:pt x="5681" y="402"/>
                    </a:lnTo>
                    <a:lnTo>
                      <a:pt x="5630" y="553"/>
                    </a:lnTo>
                    <a:lnTo>
                      <a:pt x="5580" y="603"/>
                    </a:lnTo>
                    <a:lnTo>
                      <a:pt x="5379" y="654"/>
                    </a:lnTo>
                    <a:lnTo>
                      <a:pt x="5279" y="754"/>
                    </a:lnTo>
                    <a:lnTo>
                      <a:pt x="5128" y="855"/>
                    </a:lnTo>
                    <a:lnTo>
                      <a:pt x="5078" y="905"/>
                    </a:lnTo>
                    <a:lnTo>
                      <a:pt x="5078" y="955"/>
                    </a:lnTo>
                    <a:lnTo>
                      <a:pt x="5128" y="1056"/>
                    </a:lnTo>
                    <a:lnTo>
                      <a:pt x="5228" y="1156"/>
                    </a:lnTo>
                    <a:lnTo>
                      <a:pt x="5178" y="1207"/>
                    </a:lnTo>
                    <a:lnTo>
                      <a:pt x="5128" y="1307"/>
                    </a:lnTo>
                    <a:lnTo>
                      <a:pt x="5078" y="1357"/>
                    </a:lnTo>
                    <a:lnTo>
                      <a:pt x="5027" y="1458"/>
                    </a:lnTo>
                    <a:lnTo>
                      <a:pt x="5279" y="1458"/>
                    </a:lnTo>
                    <a:lnTo>
                      <a:pt x="5429" y="1508"/>
                    </a:lnTo>
                    <a:lnTo>
                      <a:pt x="5480" y="1659"/>
                    </a:lnTo>
                    <a:lnTo>
                      <a:pt x="5480" y="1910"/>
                    </a:lnTo>
                    <a:lnTo>
                      <a:pt x="5781" y="1910"/>
                    </a:lnTo>
                    <a:lnTo>
                      <a:pt x="5832" y="1961"/>
                    </a:lnTo>
                    <a:lnTo>
                      <a:pt x="5882" y="2212"/>
                    </a:lnTo>
                    <a:lnTo>
                      <a:pt x="5882" y="2413"/>
                    </a:lnTo>
                    <a:lnTo>
                      <a:pt x="5832" y="2463"/>
                    </a:lnTo>
                    <a:lnTo>
                      <a:pt x="5781" y="2514"/>
                    </a:lnTo>
                    <a:lnTo>
                      <a:pt x="4726" y="2514"/>
                    </a:lnTo>
                    <a:lnTo>
                      <a:pt x="4675" y="2463"/>
                    </a:lnTo>
                    <a:lnTo>
                      <a:pt x="4675" y="2363"/>
                    </a:lnTo>
                    <a:lnTo>
                      <a:pt x="4776" y="2262"/>
                    </a:lnTo>
                    <a:lnTo>
                      <a:pt x="4826" y="2162"/>
                    </a:lnTo>
                    <a:lnTo>
                      <a:pt x="4826" y="2111"/>
                    </a:lnTo>
                    <a:lnTo>
                      <a:pt x="4826" y="1961"/>
                    </a:lnTo>
                    <a:lnTo>
                      <a:pt x="4877" y="1760"/>
                    </a:lnTo>
                    <a:lnTo>
                      <a:pt x="4977" y="1659"/>
                    </a:lnTo>
                    <a:lnTo>
                      <a:pt x="5027" y="1458"/>
                    </a:lnTo>
                    <a:lnTo>
                      <a:pt x="4877" y="1458"/>
                    </a:lnTo>
                    <a:lnTo>
                      <a:pt x="4826" y="1307"/>
                    </a:lnTo>
                    <a:lnTo>
                      <a:pt x="4776" y="1106"/>
                    </a:lnTo>
                    <a:lnTo>
                      <a:pt x="4675" y="1056"/>
                    </a:lnTo>
                    <a:lnTo>
                      <a:pt x="4575" y="1056"/>
                    </a:lnTo>
                    <a:lnTo>
                      <a:pt x="4424" y="1156"/>
                    </a:lnTo>
                    <a:lnTo>
                      <a:pt x="4324" y="1207"/>
                    </a:lnTo>
                    <a:lnTo>
                      <a:pt x="4273" y="1207"/>
                    </a:lnTo>
                    <a:lnTo>
                      <a:pt x="4223" y="1156"/>
                    </a:lnTo>
                    <a:lnTo>
                      <a:pt x="4173" y="905"/>
                    </a:lnTo>
                    <a:lnTo>
                      <a:pt x="4072" y="855"/>
                    </a:lnTo>
                    <a:lnTo>
                      <a:pt x="3922" y="855"/>
                    </a:lnTo>
                    <a:lnTo>
                      <a:pt x="3218" y="905"/>
                    </a:lnTo>
                    <a:lnTo>
                      <a:pt x="3117" y="1006"/>
                    </a:lnTo>
                    <a:lnTo>
                      <a:pt x="3017" y="1006"/>
                    </a:lnTo>
                    <a:lnTo>
                      <a:pt x="2916" y="955"/>
                    </a:lnTo>
                    <a:lnTo>
                      <a:pt x="2816" y="855"/>
                    </a:lnTo>
                    <a:lnTo>
                      <a:pt x="2715" y="805"/>
                    </a:lnTo>
                    <a:lnTo>
                      <a:pt x="2615" y="805"/>
                    </a:lnTo>
                    <a:lnTo>
                      <a:pt x="2313" y="955"/>
                    </a:lnTo>
                    <a:lnTo>
                      <a:pt x="2162" y="1106"/>
                    </a:lnTo>
                    <a:lnTo>
                      <a:pt x="2112" y="1207"/>
                    </a:lnTo>
                    <a:lnTo>
                      <a:pt x="2112" y="1408"/>
                    </a:lnTo>
                    <a:lnTo>
                      <a:pt x="2162" y="1609"/>
                    </a:lnTo>
                    <a:lnTo>
                      <a:pt x="2213" y="1659"/>
                    </a:lnTo>
                    <a:lnTo>
                      <a:pt x="2263" y="1659"/>
                    </a:lnTo>
                    <a:lnTo>
                      <a:pt x="2414" y="1709"/>
                    </a:lnTo>
                    <a:lnTo>
                      <a:pt x="2715" y="1760"/>
                    </a:lnTo>
                    <a:lnTo>
                      <a:pt x="2464" y="1910"/>
                    </a:lnTo>
                    <a:lnTo>
                      <a:pt x="2363" y="1961"/>
                    </a:lnTo>
                    <a:lnTo>
                      <a:pt x="2313" y="2111"/>
                    </a:lnTo>
                    <a:lnTo>
                      <a:pt x="2313" y="2312"/>
                    </a:lnTo>
                    <a:lnTo>
                      <a:pt x="2313" y="2413"/>
                    </a:lnTo>
                    <a:lnTo>
                      <a:pt x="2263" y="2514"/>
                    </a:lnTo>
                    <a:lnTo>
                      <a:pt x="2162" y="2564"/>
                    </a:lnTo>
                    <a:lnTo>
                      <a:pt x="2162" y="2614"/>
                    </a:lnTo>
                    <a:lnTo>
                      <a:pt x="2213" y="2815"/>
                    </a:lnTo>
                    <a:lnTo>
                      <a:pt x="2263" y="2916"/>
                    </a:lnTo>
                    <a:lnTo>
                      <a:pt x="2313" y="3016"/>
                    </a:lnTo>
                    <a:lnTo>
                      <a:pt x="2263" y="3267"/>
                    </a:lnTo>
                    <a:lnTo>
                      <a:pt x="2263" y="3318"/>
                    </a:lnTo>
                    <a:lnTo>
                      <a:pt x="2213" y="3368"/>
                    </a:lnTo>
                    <a:lnTo>
                      <a:pt x="2112" y="3318"/>
                    </a:lnTo>
                    <a:lnTo>
                      <a:pt x="2062" y="3167"/>
                    </a:lnTo>
                    <a:lnTo>
                      <a:pt x="2011" y="3167"/>
                    </a:lnTo>
                    <a:lnTo>
                      <a:pt x="1911" y="3217"/>
                    </a:lnTo>
                    <a:lnTo>
                      <a:pt x="1810" y="3519"/>
                    </a:lnTo>
                    <a:lnTo>
                      <a:pt x="1710" y="3569"/>
                    </a:lnTo>
                    <a:lnTo>
                      <a:pt x="1006" y="3569"/>
                    </a:lnTo>
                    <a:lnTo>
                      <a:pt x="906" y="3619"/>
                    </a:lnTo>
                    <a:lnTo>
                      <a:pt x="554" y="3971"/>
                    </a:lnTo>
                    <a:lnTo>
                      <a:pt x="504" y="4021"/>
                    </a:lnTo>
                    <a:lnTo>
                      <a:pt x="403" y="4021"/>
                    </a:lnTo>
                    <a:lnTo>
                      <a:pt x="303" y="3971"/>
                    </a:lnTo>
                    <a:lnTo>
                      <a:pt x="202" y="3921"/>
                    </a:lnTo>
                    <a:lnTo>
                      <a:pt x="202" y="3820"/>
                    </a:lnTo>
                    <a:lnTo>
                      <a:pt x="202" y="3720"/>
                    </a:lnTo>
                    <a:lnTo>
                      <a:pt x="152" y="3619"/>
                    </a:lnTo>
                    <a:lnTo>
                      <a:pt x="51" y="3670"/>
                    </a:lnTo>
                    <a:lnTo>
                      <a:pt x="1" y="3670"/>
                    </a:lnTo>
                    <a:lnTo>
                      <a:pt x="1" y="4222"/>
                    </a:lnTo>
                    <a:lnTo>
                      <a:pt x="1" y="4323"/>
                    </a:lnTo>
                    <a:lnTo>
                      <a:pt x="51" y="4373"/>
                    </a:lnTo>
                    <a:lnTo>
                      <a:pt x="152" y="4424"/>
                    </a:lnTo>
                    <a:lnTo>
                      <a:pt x="453" y="4424"/>
                    </a:lnTo>
                    <a:lnTo>
                      <a:pt x="554" y="4373"/>
                    </a:lnTo>
                    <a:lnTo>
                      <a:pt x="654" y="4323"/>
                    </a:lnTo>
                    <a:lnTo>
                      <a:pt x="755" y="4222"/>
                    </a:lnTo>
                    <a:lnTo>
                      <a:pt x="855" y="4222"/>
                    </a:lnTo>
                    <a:lnTo>
                      <a:pt x="956" y="4273"/>
                    </a:lnTo>
                    <a:lnTo>
                      <a:pt x="1056" y="4373"/>
                    </a:lnTo>
                    <a:lnTo>
                      <a:pt x="1157" y="4424"/>
                    </a:lnTo>
                    <a:lnTo>
                      <a:pt x="1207" y="4373"/>
                    </a:lnTo>
                    <a:lnTo>
                      <a:pt x="1459" y="4222"/>
                    </a:lnTo>
                    <a:lnTo>
                      <a:pt x="1660" y="4122"/>
                    </a:lnTo>
                    <a:lnTo>
                      <a:pt x="1760" y="4072"/>
                    </a:lnTo>
                    <a:lnTo>
                      <a:pt x="1810" y="4072"/>
                    </a:lnTo>
                    <a:lnTo>
                      <a:pt x="1961" y="4172"/>
                    </a:lnTo>
                    <a:lnTo>
                      <a:pt x="2062" y="4222"/>
                    </a:lnTo>
                    <a:lnTo>
                      <a:pt x="2162" y="4222"/>
                    </a:lnTo>
                    <a:lnTo>
                      <a:pt x="2263" y="4122"/>
                    </a:lnTo>
                    <a:lnTo>
                      <a:pt x="2313" y="3971"/>
                    </a:lnTo>
                    <a:lnTo>
                      <a:pt x="2363" y="3871"/>
                    </a:lnTo>
                    <a:lnTo>
                      <a:pt x="2464" y="3770"/>
                    </a:lnTo>
                    <a:lnTo>
                      <a:pt x="2564" y="3770"/>
                    </a:lnTo>
                    <a:lnTo>
                      <a:pt x="2665" y="3820"/>
                    </a:lnTo>
                    <a:lnTo>
                      <a:pt x="2916" y="4072"/>
                    </a:lnTo>
                    <a:lnTo>
                      <a:pt x="3067" y="4222"/>
                    </a:lnTo>
                    <a:lnTo>
                      <a:pt x="3268" y="4222"/>
                    </a:lnTo>
                    <a:lnTo>
                      <a:pt x="3318" y="4122"/>
                    </a:lnTo>
                    <a:lnTo>
                      <a:pt x="3318" y="4021"/>
                    </a:lnTo>
                    <a:lnTo>
                      <a:pt x="3168" y="3921"/>
                    </a:lnTo>
                    <a:lnTo>
                      <a:pt x="3168" y="3820"/>
                    </a:lnTo>
                    <a:lnTo>
                      <a:pt x="3218" y="3619"/>
                    </a:lnTo>
                    <a:lnTo>
                      <a:pt x="3268" y="3670"/>
                    </a:lnTo>
                    <a:lnTo>
                      <a:pt x="3369" y="3670"/>
                    </a:lnTo>
                    <a:lnTo>
                      <a:pt x="3519" y="3871"/>
                    </a:lnTo>
                    <a:lnTo>
                      <a:pt x="3720" y="4021"/>
                    </a:lnTo>
                    <a:lnTo>
                      <a:pt x="3972" y="4122"/>
                    </a:lnTo>
                    <a:lnTo>
                      <a:pt x="4173" y="4172"/>
                    </a:lnTo>
                    <a:lnTo>
                      <a:pt x="4424" y="4222"/>
                    </a:lnTo>
                    <a:lnTo>
                      <a:pt x="4675" y="4273"/>
                    </a:lnTo>
                    <a:lnTo>
                      <a:pt x="4927" y="4172"/>
                    </a:lnTo>
                    <a:lnTo>
                      <a:pt x="5027" y="4122"/>
                    </a:lnTo>
                    <a:lnTo>
                      <a:pt x="5178" y="4021"/>
                    </a:lnTo>
                    <a:lnTo>
                      <a:pt x="5279" y="3971"/>
                    </a:lnTo>
                    <a:lnTo>
                      <a:pt x="5329" y="4021"/>
                    </a:lnTo>
                    <a:lnTo>
                      <a:pt x="5480" y="4122"/>
                    </a:lnTo>
                    <a:lnTo>
                      <a:pt x="5580" y="4122"/>
                    </a:lnTo>
                    <a:lnTo>
                      <a:pt x="5832" y="4021"/>
                    </a:lnTo>
                    <a:lnTo>
                      <a:pt x="6083" y="3971"/>
                    </a:lnTo>
                    <a:lnTo>
                      <a:pt x="6334" y="4021"/>
                    </a:lnTo>
                    <a:lnTo>
                      <a:pt x="6585" y="3971"/>
                    </a:lnTo>
                    <a:lnTo>
                      <a:pt x="6686" y="3921"/>
                    </a:lnTo>
                    <a:lnTo>
                      <a:pt x="6787" y="3820"/>
                    </a:lnTo>
                    <a:lnTo>
                      <a:pt x="6937" y="3921"/>
                    </a:lnTo>
                    <a:lnTo>
                      <a:pt x="7088" y="3971"/>
                    </a:lnTo>
                    <a:lnTo>
                      <a:pt x="7189" y="3971"/>
                    </a:lnTo>
                    <a:lnTo>
                      <a:pt x="7339" y="3871"/>
                    </a:lnTo>
                    <a:lnTo>
                      <a:pt x="7490" y="3820"/>
                    </a:lnTo>
                    <a:lnTo>
                      <a:pt x="7691" y="3770"/>
                    </a:lnTo>
                    <a:lnTo>
                      <a:pt x="7842" y="3770"/>
                    </a:lnTo>
                    <a:lnTo>
                      <a:pt x="7892" y="3720"/>
                    </a:lnTo>
                    <a:lnTo>
                      <a:pt x="7943" y="3670"/>
                    </a:lnTo>
                    <a:lnTo>
                      <a:pt x="7842" y="3569"/>
                    </a:lnTo>
                    <a:lnTo>
                      <a:pt x="7792" y="3469"/>
                    </a:lnTo>
                    <a:lnTo>
                      <a:pt x="7742" y="3217"/>
                    </a:lnTo>
                    <a:lnTo>
                      <a:pt x="7591" y="2865"/>
                    </a:lnTo>
                    <a:lnTo>
                      <a:pt x="7541" y="2614"/>
                    </a:lnTo>
                    <a:lnTo>
                      <a:pt x="7641" y="2413"/>
                    </a:lnTo>
                    <a:lnTo>
                      <a:pt x="7842" y="2162"/>
                    </a:lnTo>
                    <a:lnTo>
                      <a:pt x="7943" y="2061"/>
                    </a:lnTo>
                    <a:lnTo>
                      <a:pt x="7993" y="2011"/>
                    </a:lnTo>
                    <a:lnTo>
                      <a:pt x="7892" y="1910"/>
                    </a:lnTo>
                    <a:lnTo>
                      <a:pt x="7691" y="1709"/>
                    </a:lnTo>
                    <a:lnTo>
                      <a:pt x="7591" y="1961"/>
                    </a:lnTo>
                    <a:lnTo>
                      <a:pt x="7490" y="2061"/>
                    </a:lnTo>
                    <a:lnTo>
                      <a:pt x="7440" y="2111"/>
                    </a:lnTo>
                    <a:lnTo>
                      <a:pt x="7339" y="2111"/>
                    </a:lnTo>
                    <a:lnTo>
                      <a:pt x="7339" y="2262"/>
                    </a:lnTo>
                    <a:lnTo>
                      <a:pt x="7239" y="2262"/>
                    </a:lnTo>
                    <a:lnTo>
                      <a:pt x="7189" y="2212"/>
                    </a:lnTo>
                    <a:lnTo>
                      <a:pt x="7138" y="2111"/>
                    </a:lnTo>
                    <a:lnTo>
                      <a:pt x="7038" y="2111"/>
                    </a:lnTo>
                    <a:lnTo>
                      <a:pt x="6988" y="2011"/>
                    </a:lnTo>
                    <a:lnTo>
                      <a:pt x="6937" y="1860"/>
                    </a:lnTo>
                    <a:lnTo>
                      <a:pt x="6887" y="1709"/>
                    </a:lnTo>
                    <a:lnTo>
                      <a:pt x="6736" y="1659"/>
                    </a:lnTo>
                    <a:lnTo>
                      <a:pt x="6585" y="1709"/>
                    </a:lnTo>
                    <a:lnTo>
                      <a:pt x="6535" y="1810"/>
                    </a:lnTo>
                    <a:lnTo>
                      <a:pt x="6535" y="1860"/>
                    </a:lnTo>
                    <a:lnTo>
                      <a:pt x="6485" y="2212"/>
                    </a:lnTo>
                    <a:lnTo>
                      <a:pt x="6535" y="2363"/>
                    </a:lnTo>
                    <a:lnTo>
                      <a:pt x="6636" y="2564"/>
                    </a:lnTo>
                    <a:lnTo>
                      <a:pt x="6686" y="2664"/>
                    </a:lnTo>
                    <a:lnTo>
                      <a:pt x="6686" y="2715"/>
                    </a:lnTo>
                    <a:lnTo>
                      <a:pt x="6535" y="2815"/>
                    </a:lnTo>
                    <a:lnTo>
                      <a:pt x="6435" y="2916"/>
                    </a:lnTo>
                    <a:lnTo>
                      <a:pt x="6384" y="2916"/>
                    </a:lnTo>
                    <a:lnTo>
                      <a:pt x="6284" y="2865"/>
                    </a:lnTo>
                    <a:lnTo>
                      <a:pt x="6133" y="2664"/>
                    </a:lnTo>
                    <a:lnTo>
                      <a:pt x="6083" y="2413"/>
                    </a:lnTo>
                    <a:lnTo>
                      <a:pt x="6133" y="2162"/>
                    </a:lnTo>
                    <a:lnTo>
                      <a:pt x="6234" y="1860"/>
                    </a:lnTo>
                    <a:lnTo>
                      <a:pt x="6284" y="1760"/>
                    </a:lnTo>
                    <a:lnTo>
                      <a:pt x="6234" y="1709"/>
                    </a:lnTo>
                    <a:lnTo>
                      <a:pt x="6133" y="1609"/>
                    </a:lnTo>
                    <a:lnTo>
                      <a:pt x="6133" y="1558"/>
                    </a:lnTo>
                    <a:lnTo>
                      <a:pt x="6183" y="1508"/>
                    </a:lnTo>
                    <a:lnTo>
                      <a:pt x="6284" y="1458"/>
                    </a:lnTo>
                    <a:lnTo>
                      <a:pt x="6636" y="1458"/>
                    </a:lnTo>
                    <a:lnTo>
                      <a:pt x="6686" y="1408"/>
                    </a:lnTo>
                    <a:lnTo>
                      <a:pt x="6787" y="1156"/>
                    </a:lnTo>
                    <a:lnTo>
                      <a:pt x="6937" y="905"/>
                    </a:lnTo>
                    <a:lnTo>
                      <a:pt x="6937" y="805"/>
                    </a:lnTo>
                    <a:lnTo>
                      <a:pt x="6887" y="704"/>
                    </a:lnTo>
                    <a:lnTo>
                      <a:pt x="6837" y="654"/>
                    </a:lnTo>
                    <a:lnTo>
                      <a:pt x="6284" y="654"/>
                    </a:lnTo>
                    <a:lnTo>
                      <a:pt x="6284" y="754"/>
                    </a:lnTo>
                    <a:lnTo>
                      <a:pt x="6234" y="805"/>
                    </a:lnTo>
                    <a:lnTo>
                      <a:pt x="6183" y="805"/>
                    </a:lnTo>
                    <a:lnTo>
                      <a:pt x="6133" y="754"/>
                    </a:lnTo>
                    <a:lnTo>
                      <a:pt x="6033" y="654"/>
                    </a:lnTo>
                    <a:lnTo>
                      <a:pt x="5932" y="553"/>
                    </a:lnTo>
                    <a:lnTo>
                      <a:pt x="5932" y="503"/>
                    </a:lnTo>
                    <a:lnTo>
                      <a:pt x="5982" y="453"/>
                    </a:lnTo>
                    <a:lnTo>
                      <a:pt x="6033" y="453"/>
                    </a:lnTo>
                    <a:lnTo>
                      <a:pt x="6083" y="553"/>
                    </a:lnTo>
                    <a:lnTo>
                      <a:pt x="6083" y="654"/>
                    </a:lnTo>
                    <a:lnTo>
                      <a:pt x="6284" y="654"/>
                    </a:lnTo>
                    <a:lnTo>
                      <a:pt x="6284" y="402"/>
                    </a:lnTo>
                    <a:lnTo>
                      <a:pt x="6234" y="252"/>
                    </a:lnTo>
                    <a:lnTo>
                      <a:pt x="6083" y="101"/>
                    </a:lnTo>
                    <a:lnTo>
                      <a:pt x="59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6" name="Google Shape;7046;p59"/>
              <p:cNvSpPr/>
              <p:nvPr/>
            </p:nvSpPr>
            <p:spPr>
              <a:xfrm>
                <a:off x="1602775" y="3820650"/>
                <a:ext cx="3833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15332" h="2112" extrusionOk="0">
                    <a:moveTo>
                      <a:pt x="9802" y="654"/>
                    </a:moveTo>
                    <a:lnTo>
                      <a:pt x="9852" y="755"/>
                    </a:lnTo>
                    <a:lnTo>
                      <a:pt x="9802" y="855"/>
                    </a:lnTo>
                    <a:lnTo>
                      <a:pt x="9752" y="704"/>
                    </a:lnTo>
                    <a:lnTo>
                      <a:pt x="9802" y="654"/>
                    </a:lnTo>
                    <a:close/>
                    <a:moveTo>
                      <a:pt x="7590" y="855"/>
                    </a:moveTo>
                    <a:lnTo>
                      <a:pt x="7590" y="895"/>
                    </a:lnTo>
                    <a:lnTo>
                      <a:pt x="7590" y="895"/>
                    </a:lnTo>
                    <a:lnTo>
                      <a:pt x="7691" y="905"/>
                    </a:lnTo>
                    <a:lnTo>
                      <a:pt x="7657" y="855"/>
                    </a:lnTo>
                    <a:close/>
                    <a:moveTo>
                      <a:pt x="10154" y="1"/>
                    </a:moveTo>
                    <a:lnTo>
                      <a:pt x="10053" y="51"/>
                    </a:lnTo>
                    <a:lnTo>
                      <a:pt x="9903" y="101"/>
                    </a:lnTo>
                    <a:lnTo>
                      <a:pt x="9802" y="202"/>
                    </a:lnTo>
                    <a:lnTo>
                      <a:pt x="9601" y="202"/>
                    </a:lnTo>
                    <a:lnTo>
                      <a:pt x="9500" y="101"/>
                    </a:lnTo>
                    <a:lnTo>
                      <a:pt x="9400" y="51"/>
                    </a:lnTo>
                    <a:lnTo>
                      <a:pt x="9299" y="51"/>
                    </a:lnTo>
                    <a:lnTo>
                      <a:pt x="9299" y="151"/>
                    </a:lnTo>
                    <a:lnTo>
                      <a:pt x="9249" y="302"/>
                    </a:lnTo>
                    <a:lnTo>
                      <a:pt x="9199" y="403"/>
                    </a:lnTo>
                    <a:lnTo>
                      <a:pt x="9098" y="453"/>
                    </a:lnTo>
                    <a:lnTo>
                      <a:pt x="8696" y="403"/>
                    </a:lnTo>
                    <a:lnTo>
                      <a:pt x="8495" y="503"/>
                    </a:lnTo>
                    <a:lnTo>
                      <a:pt x="8395" y="553"/>
                    </a:lnTo>
                    <a:lnTo>
                      <a:pt x="8344" y="654"/>
                    </a:lnTo>
                    <a:lnTo>
                      <a:pt x="8244" y="553"/>
                    </a:lnTo>
                    <a:lnTo>
                      <a:pt x="8194" y="503"/>
                    </a:lnTo>
                    <a:lnTo>
                      <a:pt x="8093" y="453"/>
                    </a:lnTo>
                    <a:lnTo>
                      <a:pt x="8043" y="503"/>
                    </a:lnTo>
                    <a:lnTo>
                      <a:pt x="7942" y="604"/>
                    </a:lnTo>
                    <a:lnTo>
                      <a:pt x="7892" y="604"/>
                    </a:lnTo>
                    <a:lnTo>
                      <a:pt x="7791" y="553"/>
                    </a:lnTo>
                    <a:lnTo>
                      <a:pt x="7691" y="503"/>
                    </a:lnTo>
                    <a:lnTo>
                      <a:pt x="7641" y="453"/>
                    </a:lnTo>
                    <a:lnTo>
                      <a:pt x="7590" y="503"/>
                    </a:lnTo>
                    <a:lnTo>
                      <a:pt x="7590" y="654"/>
                    </a:lnTo>
                    <a:lnTo>
                      <a:pt x="7590" y="755"/>
                    </a:lnTo>
                    <a:lnTo>
                      <a:pt x="7657" y="855"/>
                    </a:lnTo>
                    <a:lnTo>
                      <a:pt x="7691" y="855"/>
                    </a:lnTo>
                    <a:lnTo>
                      <a:pt x="7741" y="905"/>
                    </a:lnTo>
                    <a:lnTo>
                      <a:pt x="7691" y="905"/>
                    </a:lnTo>
                    <a:lnTo>
                      <a:pt x="7741" y="1006"/>
                    </a:lnTo>
                    <a:lnTo>
                      <a:pt x="7691" y="1056"/>
                    </a:lnTo>
                    <a:lnTo>
                      <a:pt x="7590" y="956"/>
                    </a:lnTo>
                    <a:lnTo>
                      <a:pt x="7590" y="895"/>
                    </a:lnTo>
                    <a:lnTo>
                      <a:pt x="7590" y="895"/>
                    </a:lnTo>
                    <a:lnTo>
                      <a:pt x="7188" y="855"/>
                    </a:lnTo>
                    <a:lnTo>
                      <a:pt x="7088" y="805"/>
                    </a:lnTo>
                    <a:lnTo>
                      <a:pt x="6987" y="755"/>
                    </a:lnTo>
                    <a:lnTo>
                      <a:pt x="6937" y="654"/>
                    </a:lnTo>
                    <a:lnTo>
                      <a:pt x="6887" y="503"/>
                    </a:lnTo>
                    <a:lnTo>
                      <a:pt x="6836" y="453"/>
                    </a:lnTo>
                    <a:lnTo>
                      <a:pt x="6485" y="553"/>
                    </a:lnTo>
                    <a:lnTo>
                      <a:pt x="6233" y="654"/>
                    </a:lnTo>
                    <a:lnTo>
                      <a:pt x="6133" y="755"/>
                    </a:lnTo>
                    <a:lnTo>
                      <a:pt x="6183" y="805"/>
                    </a:lnTo>
                    <a:lnTo>
                      <a:pt x="6233" y="855"/>
                    </a:lnTo>
                    <a:lnTo>
                      <a:pt x="6334" y="956"/>
                    </a:lnTo>
                    <a:lnTo>
                      <a:pt x="6233" y="1006"/>
                    </a:lnTo>
                    <a:lnTo>
                      <a:pt x="6133" y="1056"/>
                    </a:lnTo>
                    <a:lnTo>
                      <a:pt x="6032" y="1056"/>
                    </a:lnTo>
                    <a:lnTo>
                      <a:pt x="5982" y="1006"/>
                    </a:lnTo>
                    <a:lnTo>
                      <a:pt x="5881" y="956"/>
                    </a:lnTo>
                    <a:lnTo>
                      <a:pt x="5881" y="805"/>
                    </a:lnTo>
                    <a:lnTo>
                      <a:pt x="5881" y="755"/>
                    </a:lnTo>
                    <a:lnTo>
                      <a:pt x="5580" y="553"/>
                    </a:lnTo>
                    <a:lnTo>
                      <a:pt x="5429" y="503"/>
                    </a:lnTo>
                    <a:lnTo>
                      <a:pt x="5278" y="453"/>
                    </a:lnTo>
                    <a:lnTo>
                      <a:pt x="4926" y="403"/>
                    </a:lnTo>
                    <a:lnTo>
                      <a:pt x="4776" y="453"/>
                    </a:lnTo>
                    <a:lnTo>
                      <a:pt x="4625" y="553"/>
                    </a:lnTo>
                    <a:lnTo>
                      <a:pt x="4524" y="604"/>
                    </a:lnTo>
                    <a:lnTo>
                      <a:pt x="4424" y="654"/>
                    </a:lnTo>
                    <a:lnTo>
                      <a:pt x="4323" y="654"/>
                    </a:lnTo>
                    <a:lnTo>
                      <a:pt x="4273" y="704"/>
                    </a:lnTo>
                    <a:lnTo>
                      <a:pt x="4172" y="805"/>
                    </a:lnTo>
                    <a:lnTo>
                      <a:pt x="4122" y="805"/>
                    </a:lnTo>
                    <a:lnTo>
                      <a:pt x="4022" y="755"/>
                    </a:lnTo>
                    <a:lnTo>
                      <a:pt x="3971" y="704"/>
                    </a:lnTo>
                    <a:lnTo>
                      <a:pt x="3871" y="654"/>
                    </a:lnTo>
                    <a:lnTo>
                      <a:pt x="3720" y="604"/>
                    </a:lnTo>
                    <a:lnTo>
                      <a:pt x="3569" y="654"/>
                    </a:lnTo>
                    <a:lnTo>
                      <a:pt x="3318" y="805"/>
                    </a:lnTo>
                    <a:lnTo>
                      <a:pt x="3016" y="855"/>
                    </a:lnTo>
                    <a:lnTo>
                      <a:pt x="2162" y="855"/>
                    </a:lnTo>
                    <a:lnTo>
                      <a:pt x="1961" y="905"/>
                    </a:lnTo>
                    <a:lnTo>
                      <a:pt x="1810" y="1006"/>
                    </a:lnTo>
                    <a:lnTo>
                      <a:pt x="1760" y="1056"/>
                    </a:lnTo>
                    <a:lnTo>
                      <a:pt x="1659" y="1056"/>
                    </a:lnTo>
                    <a:lnTo>
                      <a:pt x="1508" y="1006"/>
                    </a:lnTo>
                    <a:lnTo>
                      <a:pt x="1358" y="855"/>
                    </a:lnTo>
                    <a:lnTo>
                      <a:pt x="956" y="855"/>
                    </a:lnTo>
                    <a:lnTo>
                      <a:pt x="905" y="905"/>
                    </a:lnTo>
                    <a:lnTo>
                      <a:pt x="805" y="1006"/>
                    </a:lnTo>
                    <a:lnTo>
                      <a:pt x="704" y="1056"/>
                    </a:lnTo>
                    <a:lnTo>
                      <a:pt x="553" y="1056"/>
                    </a:lnTo>
                    <a:lnTo>
                      <a:pt x="503" y="1106"/>
                    </a:lnTo>
                    <a:lnTo>
                      <a:pt x="403" y="1307"/>
                    </a:lnTo>
                    <a:lnTo>
                      <a:pt x="302" y="1458"/>
                    </a:lnTo>
                    <a:lnTo>
                      <a:pt x="202" y="1458"/>
                    </a:lnTo>
                    <a:lnTo>
                      <a:pt x="151" y="1659"/>
                    </a:lnTo>
                    <a:lnTo>
                      <a:pt x="1" y="1911"/>
                    </a:lnTo>
                    <a:lnTo>
                      <a:pt x="1" y="2011"/>
                    </a:lnTo>
                    <a:lnTo>
                      <a:pt x="101" y="2112"/>
                    </a:lnTo>
                    <a:lnTo>
                      <a:pt x="151" y="2112"/>
                    </a:lnTo>
                    <a:lnTo>
                      <a:pt x="151" y="2061"/>
                    </a:lnTo>
                    <a:lnTo>
                      <a:pt x="252" y="1961"/>
                    </a:lnTo>
                    <a:lnTo>
                      <a:pt x="352" y="1911"/>
                    </a:lnTo>
                    <a:lnTo>
                      <a:pt x="604" y="1911"/>
                    </a:lnTo>
                    <a:lnTo>
                      <a:pt x="805" y="1860"/>
                    </a:lnTo>
                    <a:lnTo>
                      <a:pt x="905" y="1810"/>
                    </a:lnTo>
                    <a:lnTo>
                      <a:pt x="956" y="1710"/>
                    </a:lnTo>
                    <a:lnTo>
                      <a:pt x="1056" y="1710"/>
                    </a:lnTo>
                    <a:lnTo>
                      <a:pt x="1257" y="1659"/>
                    </a:lnTo>
                    <a:lnTo>
                      <a:pt x="1358" y="1710"/>
                    </a:lnTo>
                    <a:lnTo>
                      <a:pt x="1458" y="1810"/>
                    </a:lnTo>
                    <a:lnTo>
                      <a:pt x="1508" y="1961"/>
                    </a:lnTo>
                    <a:lnTo>
                      <a:pt x="1559" y="2061"/>
                    </a:lnTo>
                    <a:lnTo>
                      <a:pt x="1609" y="2061"/>
                    </a:lnTo>
                    <a:lnTo>
                      <a:pt x="1710" y="2011"/>
                    </a:lnTo>
                    <a:lnTo>
                      <a:pt x="1810" y="1961"/>
                    </a:lnTo>
                    <a:lnTo>
                      <a:pt x="1961" y="1911"/>
                    </a:lnTo>
                    <a:lnTo>
                      <a:pt x="2463" y="1911"/>
                    </a:lnTo>
                    <a:lnTo>
                      <a:pt x="2715" y="1860"/>
                    </a:lnTo>
                    <a:lnTo>
                      <a:pt x="2916" y="1710"/>
                    </a:lnTo>
                    <a:lnTo>
                      <a:pt x="3016" y="1659"/>
                    </a:lnTo>
                    <a:lnTo>
                      <a:pt x="3117" y="1659"/>
                    </a:lnTo>
                    <a:lnTo>
                      <a:pt x="3217" y="1710"/>
                    </a:lnTo>
                    <a:lnTo>
                      <a:pt x="3318" y="1760"/>
                    </a:lnTo>
                    <a:lnTo>
                      <a:pt x="3418" y="1860"/>
                    </a:lnTo>
                    <a:lnTo>
                      <a:pt x="3519" y="1860"/>
                    </a:lnTo>
                    <a:lnTo>
                      <a:pt x="3670" y="1710"/>
                    </a:lnTo>
                    <a:lnTo>
                      <a:pt x="3770" y="1659"/>
                    </a:lnTo>
                    <a:lnTo>
                      <a:pt x="3871" y="1710"/>
                    </a:lnTo>
                    <a:lnTo>
                      <a:pt x="3971" y="1760"/>
                    </a:lnTo>
                    <a:lnTo>
                      <a:pt x="4022" y="1860"/>
                    </a:lnTo>
                    <a:lnTo>
                      <a:pt x="4022" y="1961"/>
                    </a:lnTo>
                    <a:lnTo>
                      <a:pt x="4022" y="2061"/>
                    </a:lnTo>
                    <a:lnTo>
                      <a:pt x="4122" y="2112"/>
                    </a:lnTo>
                    <a:lnTo>
                      <a:pt x="4172" y="2061"/>
                    </a:lnTo>
                    <a:lnTo>
                      <a:pt x="4273" y="1961"/>
                    </a:lnTo>
                    <a:lnTo>
                      <a:pt x="4424" y="1760"/>
                    </a:lnTo>
                    <a:lnTo>
                      <a:pt x="4524" y="1710"/>
                    </a:lnTo>
                    <a:lnTo>
                      <a:pt x="5228" y="1710"/>
                    </a:lnTo>
                    <a:lnTo>
                      <a:pt x="5429" y="1609"/>
                    </a:lnTo>
                    <a:lnTo>
                      <a:pt x="5630" y="1508"/>
                    </a:lnTo>
                    <a:lnTo>
                      <a:pt x="5731" y="1609"/>
                    </a:lnTo>
                    <a:lnTo>
                      <a:pt x="5831" y="1609"/>
                    </a:lnTo>
                    <a:lnTo>
                      <a:pt x="5982" y="1508"/>
                    </a:lnTo>
                    <a:lnTo>
                      <a:pt x="6284" y="1458"/>
                    </a:lnTo>
                    <a:lnTo>
                      <a:pt x="6535" y="1508"/>
                    </a:lnTo>
                    <a:lnTo>
                      <a:pt x="6836" y="1458"/>
                    </a:lnTo>
                    <a:lnTo>
                      <a:pt x="6937" y="1408"/>
                    </a:lnTo>
                    <a:lnTo>
                      <a:pt x="7037" y="1257"/>
                    </a:lnTo>
                    <a:lnTo>
                      <a:pt x="7289" y="1458"/>
                    </a:lnTo>
                    <a:lnTo>
                      <a:pt x="7389" y="1358"/>
                    </a:lnTo>
                    <a:lnTo>
                      <a:pt x="7440" y="1307"/>
                    </a:lnTo>
                    <a:lnTo>
                      <a:pt x="7540" y="1257"/>
                    </a:lnTo>
                    <a:lnTo>
                      <a:pt x="7641" y="1307"/>
                    </a:lnTo>
                    <a:lnTo>
                      <a:pt x="7791" y="1358"/>
                    </a:lnTo>
                    <a:lnTo>
                      <a:pt x="7942" y="1458"/>
                    </a:lnTo>
                    <a:lnTo>
                      <a:pt x="8093" y="1508"/>
                    </a:lnTo>
                    <a:lnTo>
                      <a:pt x="8194" y="1508"/>
                    </a:lnTo>
                    <a:lnTo>
                      <a:pt x="8344" y="1458"/>
                    </a:lnTo>
                    <a:lnTo>
                      <a:pt x="8445" y="1358"/>
                    </a:lnTo>
                    <a:lnTo>
                      <a:pt x="8495" y="1307"/>
                    </a:lnTo>
                    <a:lnTo>
                      <a:pt x="8596" y="1257"/>
                    </a:lnTo>
                    <a:lnTo>
                      <a:pt x="8696" y="1257"/>
                    </a:lnTo>
                    <a:lnTo>
                      <a:pt x="8847" y="1358"/>
                    </a:lnTo>
                    <a:lnTo>
                      <a:pt x="8948" y="1408"/>
                    </a:lnTo>
                    <a:lnTo>
                      <a:pt x="9048" y="1408"/>
                    </a:lnTo>
                    <a:lnTo>
                      <a:pt x="9149" y="1257"/>
                    </a:lnTo>
                    <a:lnTo>
                      <a:pt x="9299" y="1408"/>
                    </a:lnTo>
                    <a:lnTo>
                      <a:pt x="9450" y="1458"/>
                    </a:lnTo>
                    <a:lnTo>
                      <a:pt x="9802" y="1508"/>
                    </a:lnTo>
                    <a:lnTo>
                      <a:pt x="9953" y="1458"/>
                    </a:lnTo>
                    <a:lnTo>
                      <a:pt x="10053" y="1408"/>
                    </a:lnTo>
                    <a:lnTo>
                      <a:pt x="10104" y="1358"/>
                    </a:lnTo>
                    <a:lnTo>
                      <a:pt x="10104" y="1207"/>
                    </a:lnTo>
                    <a:lnTo>
                      <a:pt x="10154" y="1157"/>
                    </a:lnTo>
                    <a:lnTo>
                      <a:pt x="10254" y="1106"/>
                    </a:lnTo>
                    <a:lnTo>
                      <a:pt x="10305" y="1157"/>
                    </a:lnTo>
                    <a:lnTo>
                      <a:pt x="10355" y="1207"/>
                    </a:lnTo>
                    <a:lnTo>
                      <a:pt x="10556" y="1257"/>
                    </a:lnTo>
                    <a:lnTo>
                      <a:pt x="10707" y="1257"/>
                    </a:lnTo>
                    <a:lnTo>
                      <a:pt x="10858" y="1307"/>
                    </a:lnTo>
                    <a:lnTo>
                      <a:pt x="11008" y="1408"/>
                    </a:lnTo>
                    <a:lnTo>
                      <a:pt x="11109" y="1458"/>
                    </a:lnTo>
                    <a:lnTo>
                      <a:pt x="11159" y="1358"/>
                    </a:lnTo>
                    <a:lnTo>
                      <a:pt x="11410" y="1157"/>
                    </a:lnTo>
                    <a:lnTo>
                      <a:pt x="11461" y="1056"/>
                    </a:lnTo>
                    <a:lnTo>
                      <a:pt x="11561" y="1056"/>
                    </a:lnTo>
                    <a:lnTo>
                      <a:pt x="11762" y="1157"/>
                    </a:lnTo>
                    <a:lnTo>
                      <a:pt x="11863" y="1207"/>
                    </a:lnTo>
                    <a:lnTo>
                      <a:pt x="11913" y="1257"/>
                    </a:lnTo>
                    <a:lnTo>
                      <a:pt x="12014" y="1207"/>
                    </a:lnTo>
                    <a:lnTo>
                      <a:pt x="12114" y="1106"/>
                    </a:lnTo>
                    <a:lnTo>
                      <a:pt x="12265" y="1056"/>
                    </a:lnTo>
                    <a:lnTo>
                      <a:pt x="12868" y="1056"/>
                    </a:lnTo>
                    <a:lnTo>
                      <a:pt x="13170" y="1006"/>
                    </a:lnTo>
                    <a:lnTo>
                      <a:pt x="13270" y="956"/>
                    </a:lnTo>
                    <a:lnTo>
                      <a:pt x="13421" y="855"/>
                    </a:lnTo>
                    <a:lnTo>
                      <a:pt x="14175" y="855"/>
                    </a:lnTo>
                    <a:lnTo>
                      <a:pt x="14275" y="956"/>
                    </a:lnTo>
                    <a:lnTo>
                      <a:pt x="14426" y="1006"/>
                    </a:lnTo>
                    <a:lnTo>
                      <a:pt x="14527" y="1056"/>
                    </a:lnTo>
                    <a:lnTo>
                      <a:pt x="14678" y="1006"/>
                    </a:lnTo>
                    <a:lnTo>
                      <a:pt x="14778" y="905"/>
                    </a:lnTo>
                    <a:lnTo>
                      <a:pt x="14929" y="855"/>
                    </a:lnTo>
                    <a:lnTo>
                      <a:pt x="15230" y="855"/>
                    </a:lnTo>
                    <a:lnTo>
                      <a:pt x="15281" y="805"/>
                    </a:lnTo>
                    <a:lnTo>
                      <a:pt x="15331" y="704"/>
                    </a:lnTo>
                    <a:lnTo>
                      <a:pt x="15230" y="604"/>
                    </a:lnTo>
                    <a:lnTo>
                      <a:pt x="15180" y="503"/>
                    </a:lnTo>
                    <a:lnTo>
                      <a:pt x="15130" y="302"/>
                    </a:lnTo>
                    <a:lnTo>
                      <a:pt x="15029" y="151"/>
                    </a:lnTo>
                    <a:lnTo>
                      <a:pt x="14929" y="51"/>
                    </a:lnTo>
                    <a:lnTo>
                      <a:pt x="14778" y="1"/>
                    </a:lnTo>
                    <a:lnTo>
                      <a:pt x="14225" y="1"/>
                    </a:lnTo>
                    <a:lnTo>
                      <a:pt x="14125" y="51"/>
                    </a:lnTo>
                    <a:lnTo>
                      <a:pt x="14024" y="151"/>
                    </a:lnTo>
                    <a:lnTo>
                      <a:pt x="13823" y="403"/>
                    </a:lnTo>
                    <a:lnTo>
                      <a:pt x="13622" y="604"/>
                    </a:lnTo>
                    <a:lnTo>
                      <a:pt x="13522" y="604"/>
                    </a:lnTo>
                    <a:lnTo>
                      <a:pt x="13471" y="503"/>
                    </a:lnTo>
                    <a:lnTo>
                      <a:pt x="13572" y="252"/>
                    </a:lnTo>
                    <a:lnTo>
                      <a:pt x="13672" y="101"/>
                    </a:lnTo>
                    <a:lnTo>
                      <a:pt x="13471" y="1"/>
                    </a:lnTo>
                    <a:lnTo>
                      <a:pt x="13220" y="1"/>
                    </a:lnTo>
                    <a:lnTo>
                      <a:pt x="13119" y="51"/>
                    </a:lnTo>
                    <a:lnTo>
                      <a:pt x="13019" y="151"/>
                    </a:lnTo>
                    <a:lnTo>
                      <a:pt x="12818" y="403"/>
                    </a:lnTo>
                    <a:lnTo>
                      <a:pt x="12567" y="604"/>
                    </a:lnTo>
                    <a:lnTo>
                      <a:pt x="12466" y="654"/>
                    </a:lnTo>
                    <a:lnTo>
                      <a:pt x="12365" y="654"/>
                    </a:lnTo>
                    <a:lnTo>
                      <a:pt x="12315" y="604"/>
                    </a:lnTo>
                    <a:lnTo>
                      <a:pt x="12215" y="553"/>
                    </a:lnTo>
                    <a:lnTo>
                      <a:pt x="12315" y="453"/>
                    </a:lnTo>
                    <a:lnTo>
                      <a:pt x="12365" y="352"/>
                    </a:lnTo>
                    <a:lnTo>
                      <a:pt x="12416" y="252"/>
                    </a:lnTo>
                    <a:lnTo>
                      <a:pt x="12315" y="252"/>
                    </a:lnTo>
                    <a:lnTo>
                      <a:pt x="12164" y="202"/>
                    </a:lnTo>
                    <a:lnTo>
                      <a:pt x="12064" y="151"/>
                    </a:lnTo>
                    <a:lnTo>
                      <a:pt x="11913" y="51"/>
                    </a:lnTo>
                    <a:lnTo>
                      <a:pt x="11813" y="1"/>
                    </a:lnTo>
                    <a:lnTo>
                      <a:pt x="11662" y="1"/>
                    </a:lnTo>
                    <a:lnTo>
                      <a:pt x="11511" y="51"/>
                    </a:lnTo>
                    <a:lnTo>
                      <a:pt x="11360" y="101"/>
                    </a:lnTo>
                    <a:lnTo>
                      <a:pt x="11260" y="202"/>
                    </a:lnTo>
                    <a:lnTo>
                      <a:pt x="11159" y="252"/>
                    </a:lnTo>
                    <a:lnTo>
                      <a:pt x="11059" y="202"/>
                    </a:lnTo>
                    <a:lnTo>
                      <a:pt x="10606" y="202"/>
                    </a:lnTo>
                    <a:lnTo>
                      <a:pt x="10355" y="151"/>
                    </a:lnTo>
                    <a:lnTo>
                      <a:pt x="101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7" name="Google Shape;7047;p59"/>
              <p:cNvSpPr/>
              <p:nvPr/>
            </p:nvSpPr>
            <p:spPr>
              <a:xfrm>
                <a:off x="2002375" y="3710075"/>
                <a:ext cx="199825" cy="95525"/>
              </a:xfrm>
              <a:custGeom>
                <a:avLst/>
                <a:gdLst/>
                <a:ahLst/>
                <a:cxnLst/>
                <a:rect l="l" t="t" r="r" b="b"/>
                <a:pathLst>
                  <a:path w="7993" h="3821" extrusionOk="0">
                    <a:moveTo>
                      <a:pt x="3318" y="704"/>
                    </a:moveTo>
                    <a:lnTo>
                      <a:pt x="3368" y="754"/>
                    </a:lnTo>
                    <a:lnTo>
                      <a:pt x="3268" y="805"/>
                    </a:lnTo>
                    <a:lnTo>
                      <a:pt x="3167" y="754"/>
                    </a:lnTo>
                    <a:lnTo>
                      <a:pt x="3318" y="704"/>
                    </a:lnTo>
                    <a:close/>
                    <a:moveTo>
                      <a:pt x="1157" y="654"/>
                    </a:moveTo>
                    <a:lnTo>
                      <a:pt x="1257" y="704"/>
                    </a:lnTo>
                    <a:lnTo>
                      <a:pt x="1257" y="805"/>
                    </a:lnTo>
                    <a:lnTo>
                      <a:pt x="1157" y="855"/>
                    </a:lnTo>
                    <a:lnTo>
                      <a:pt x="955" y="855"/>
                    </a:lnTo>
                    <a:lnTo>
                      <a:pt x="905" y="805"/>
                    </a:lnTo>
                    <a:lnTo>
                      <a:pt x="905" y="704"/>
                    </a:lnTo>
                    <a:lnTo>
                      <a:pt x="955" y="654"/>
                    </a:lnTo>
                    <a:close/>
                    <a:moveTo>
                      <a:pt x="3418" y="0"/>
                    </a:moveTo>
                    <a:lnTo>
                      <a:pt x="3318" y="51"/>
                    </a:lnTo>
                    <a:lnTo>
                      <a:pt x="3167" y="151"/>
                    </a:lnTo>
                    <a:lnTo>
                      <a:pt x="3016" y="201"/>
                    </a:lnTo>
                    <a:lnTo>
                      <a:pt x="2966" y="252"/>
                    </a:lnTo>
                    <a:lnTo>
                      <a:pt x="2865" y="252"/>
                    </a:lnTo>
                    <a:lnTo>
                      <a:pt x="2664" y="201"/>
                    </a:lnTo>
                    <a:lnTo>
                      <a:pt x="2011" y="201"/>
                    </a:lnTo>
                    <a:lnTo>
                      <a:pt x="1307" y="252"/>
                    </a:lnTo>
                    <a:lnTo>
                      <a:pt x="1157" y="252"/>
                    </a:lnTo>
                    <a:lnTo>
                      <a:pt x="1056" y="352"/>
                    </a:lnTo>
                    <a:lnTo>
                      <a:pt x="955" y="402"/>
                    </a:lnTo>
                    <a:lnTo>
                      <a:pt x="855" y="453"/>
                    </a:lnTo>
                    <a:lnTo>
                      <a:pt x="654" y="453"/>
                    </a:lnTo>
                    <a:lnTo>
                      <a:pt x="604" y="553"/>
                    </a:lnTo>
                    <a:lnTo>
                      <a:pt x="503" y="654"/>
                    </a:lnTo>
                    <a:lnTo>
                      <a:pt x="252" y="654"/>
                    </a:lnTo>
                    <a:lnTo>
                      <a:pt x="202" y="754"/>
                    </a:lnTo>
                    <a:lnTo>
                      <a:pt x="151" y="805"/>
                    </a:lnTo>
                    <a:lnTo>
                      <a:pt x="51" y="905"/>
                    </a:lnTo>
                    <a:lnTo>
                      <a:pt x="0" y="955"/>
                    </a:lnTo>
                    <a:lnTo>
                      <a:pt x="0" y="1106"/>
                    </a:lnTo>
                    <a:lnTo>
                      <a:pt x="51" y="1156"/>
                    </a:lnTo>
                    <a:lnTo>
                      <a:pt x="151" y="1257"/>
                    </a:lnTo>
                    <a:lnTo>
                      <a:pt x="302" y="1257"/>
                    </a:lnTo>
                    <a:lnTo>
                      <a:pt x="403" y="1207"/>
                    </a:lnTo>
                    <a:lnTo>
                      <a:pt x="503" y="1106"/>
                    </a:lnTo>
                    <a:lnTo>
                      <a:pt x="654" y="1056"/>
                    </a:lnTo>
                    <a:lnTo>
                      <a:pt x="754" y="1106"/>
                    </a:lnTo>
                    <a:lnTo>
                      <a:pt x="905" y="1207"/>
                    </a:lnTo>
                    <a:lnTo>
                      <a:pt x="1106" y="1408"/>
                    </a:lnTo>
                    <a:lnTo>
                      <a:pt x="1207" y="1508"/>
                    </a:lnTo>
                    <a:lnTo>
                      <a:pt x="1358" y="1508"/>
                    </a:lnTo>
                    <a:lnTo>
                      <a:pt x="1408" y="1408"/>
                    </a:lnTo>
                    <a:lnTo>
                      <a:pt x="1458" y="1307"/>
                    </a:lnTo>
                    <a:lnTo>
                      <a:pt x="1508" y="115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2564" y="1056"/>
                    </a:lnTo>
                    <a:lnTo>
                      <a:pt x="2715" y="1156"/>
                    </a:lnTo>
                    <a:lnTo>
                      <a:pt x="2815" y="1257"/>
                    </a:lnTo>
                    <a:lnTo>
                      <a:pt x="2916" y="1357"/>
                    </a:lnTo>
                    <a:lnTo>
                      <a:pt x="2966" y="1559"/>
                    </a:lnTo>
                    <a:lnTo>
                      <a:pt x="2966" y="1709"/>
                    </a:lnTo>
                    <a:lnTo>
                      <a:pt x="2865" y="1860"/>
                    </a:lnTo>
                    <a:lnTo>
                      <a:pt x="2614" y="2162"/>
                    </a:lnTo>
                    <a:lnTo>
                      <a:pt x="2514" y="2363"/>
                    </a:lnTo>
                    <a:lnTo>
                      <a:pt x="2514" y="2564"/>
                    </a:lnTo>
                    <a:lnTo>
                      <a:pt x="2514" y="2664"/>
                    </a:lnTo>
                    <a:lnTo>
                      <a:pt x="2463" y="2715"/>
                    </a:lnTo>
                    <a:lnTo>
                      <a:pt x="2313" y="2865"/>
                    </a:lnTo>
                    <a:lnTo>
                      <a:pt x="2212" y="2966"/>
                    </a:lnTo>
                    <a:lnTo>
                      <a:pt x="2162" y="2865"/>
                    </a:lnTo>
                    <a:lnTo>
                      <a:pt x="2061" y="2765"/>
                    </a:lnTo>
                    <a:lnTo>
                      <a:pt x="1860" y="2765"/>
                    </a:lnTo>
                    <a:lnTo>
                      <a:pt x="1709" y="2815"/>
                    </a:lnTo>
                    <a:lnTo>
                      <a:pt x="1609" y="2916"/>
                    </a:lnTo>
                    <a:lnTo>
                      <a:pt x="1559" y="2916"/>
                    </a:lnTo>
                    <a:lnTo>
                      <a:pt x="1508" y="2865"/>
                    </a:lnTo>
                    <a:lnTo>
                      <a:pt x="1508" y="2715"/>
                    </a:lnTo>
                    <a:lnTo>
                      <a:pt x="1559" y="2564"/>
                    </a:lnTo>
                    <a:lnTo>
                      <a:pt x="1659" y="2463"/>
                    </a:lnTo>
                    <a:lnTo>
                      <a:pt x="1659" y="2413"/>
                    </a:lnTo>
                    <a:lnTo>
                      <a:pt x="1609" y="2363"/>
                    </a:lnTo>
                    <a:lnTo>
                      <a:pt x="1157" y="1910"/>
                    </a:lnTo>
                    <a:lnTo>
                      <a:pt x="955" y="2111"/>
                    </a:lnTo>
                    <a:lnTo>
                      <a:pt x="905" y="2212"/>
                    </a:lnTo>
                    <a:lnTo>
                      <a:pt x="905" y="2262"/>
                    </a:lnTo>
                    <a:lnTo>
                      <a:pt x="1006" y="2313"/>
                    </a:lnTo>
                    <a:lnTo>
                      <a:pt x="1106" y="2313"/>
                    </a:lnTo>
                    <a:lnTo>
                      <a:pt x="1207" y="2363"/>
                    </a:lnTo>
                    <a:lnTo>
                      <a:pt x="1257" y="2413"/>
                    </a:lnTo>
                    <a:lnTo>
                      <a:pt x="1257" y="2614"/>
                    </a:lnTo>
                    <a:lnTo>
                      <a:pt x="1257" y="2815"/>
                    </a:lnTo>
                    <a:lnTo>
                      <a:pt x="1207" y="2916"/>
                    </a:lnTo>
                    <a:lnTo>
                      <a:pt x="1106" y="2966"/>
                    </a:lnTo>
                    <a:lnTo>
                      <a:pt x="1006" y="2966"/>
                    </a:lnTo>
                    <a:lnTo>
                      <a:pt x="905" y="3016"/>
                    </a:lnTo>
                    <a:lnTo>
                      <a:pt x="855" y="3117"/>
                    </a:lnTo>
                    <a:lnTo>
                      <a:pt x="855" y="3268"/>
                    </a:lnTo>
                    <a:lnTo>
                      <a:pt x="855" y="3418"/>
                    </a:lnTo>
                    <a:lnTo>
                      <a:pt x="905" y="3519"/>
                    </a:lnTo>
                    <a:lnTo>
                      <a:pt x="1006" y="3569"/>
                    </a:lnTo>
                    <a:lnTo>
                      <a:pt x="1106" y="3619"/>
                    </a:lnTo>
                    <a:lnTo>
                      <a:pt x="1257" y="3619"/>
                    </a:lnTo>
                    <a:lnTo>
                      <a:pt x="1307" y="3720"/>
                    </a:lnTo>
                    <a:lnTo>
                      <a:pt x="1458" y="3820"/>
                    </a:lnTo>
                    <a:lnTo>
                      <a:pt x="1559" y="3820"/>
                    </a:lnTo>
                    <a:lnTo>
                      <a:pt x="1760" y="3670"/>
                    </a:lnTo>
                    <a:lnTo>
                      <a:pt x="1860" y="3569"/>
                    </a:lnTo>
                    <a:lnTo>
                      <a:pt x="2061" y="3569"/>
                    </a:lnTo>
                    <a:lnTo>
                      <a:pt x="2112" y="3469"/>
                    </a:lnTo>
                    <a:lnTo>
                      <a:pt x="2162" y="3418"/>
                    </a:lnTo>
                    <a:lnTo>
                      <a:pt x="2262" y="3418"/>
                    </a:lnTo>
                    <a:lnTo>
                      <a:pt x="2313" y="3469"/>
                    </a:lnTo>
                    <a:lnTo>
                      <a:pt x="2413" y="3519"/>
                    </a:lnTo>
                    <a:lnTo>
                      <a:pt x="2463" y="3569"/>
                    </a:lnTo>
                    <a:lnTo>
                      <a:pt x="2514" y="3519"/>
                    </a:lnTo>
                    <a:lnTo>
                      <a:pt x="2564" y="3469"/>
                    </a:lnTo>
                    <a:lnTo>
                      <a:pt x="2664" y="3418"/>
                    </a:lnTo>
                    <a:lnTo>
                      <a:pt x="2765" y="3469"/>
                    </a:lnTo>
                    <a:lnTo>
                      <a:pt x="2815" y="3569"/>
                    </a:lnTo>
                    <a:lnTo>
                      <a:pt x="2916" y="3569"/>
                    </a:lnTo>
                    <a:lnTo>
                      <a:pt x="3117" y="3619"/>
                    </a:lnTo>
                    <a:lnTo>
                      <a:pt x="3167" y="3619"/>
                    </a:lnTo>
                    <a:lnTo>
                      <a:pt x="3268" y="3569"/>
                    </a:lnTo>
                    <a:lnTo>
                      <a:pt x="3418" y="3469"/>
                    </a:lnTo>
                    <a:lnTo>
                      <a:pt x="3469" y="3418"/>
                    </a:lnTo>
                    <a:lnTo>
                      <a:pt x="3519" y="3418"/>
                    </a:lnTo>
                    <a:lnTo>
                      <a:pt x="3619" y="3469"/>
                    </a:lnTo>
                    <a:lnTo>
                      <a:pt x="3670" y="3569"/>
                    </a:lnTo>
                    <a:lnTo>
                      <a:pt x="3821" y="3469"/>
                    </a:lnTo>
                    <a:lnTo>
                      <a:pt x="3971" y="3368"/>
                    </a:lnTo>
                    <a:lnTo>
                      <a:pt x="4323" y="3368"/>
                    </a:lnTo>
                    <a:lnTo>
                      <a:pt x="4574" y="2815"/>
                    </a:lnTo>
                    <a:lnTo>
                      <a:pt x="4524" y="2765"/>
                    </a:lnTo>
                    <a:lnTo>
                      <a:pt x="4373" y="2765"/>
                    </a:lnTo>
                    <a:lnTo>
                      <a:pt x="4223" y="2865"/>
                    </a:lnTo>
                    <a:lnTo>
                      <a:pt x="4122" y="2916"/>
                    </a:lnTo>
                    <a:lnTo>
                      <a:pt x="4072" y="2916"/>
                    </a:lnTo>
                    <a:lnTo>
                      <a:pt x="4022" y="2865"/>
                    </a:lnTo>
                    <a:lnTo>
                      <a:pt x="4022" y="2765"/>
                    </a:lnTo>
                    <a:lnTo>
                      <a:pt x="3971" y="2664"/>
                    </a:lnTo>
                    <a:lnTo>
                      <a:pt x="3921" y="2564"/>
                    </a:lnTo>
                    <a:lnTo>
                      <a:pt x="3871" y="2564"/>
                    </a:lnTo>
                    <a:lnTo>
                      <a:pt x="3821" y="2614"/>
                    </a:lnTo>
                    <a:lnTo>
                      <a:pt x="3821" y="2765"/>
                    </a:lnTo>
                    <a:lnTo>
                      <a:pt x="3821" y="2865"/>
                    </a:lnTo>
                    <a:lnTo>
                      <a:pt x="3770" y="2916"/>
                    </a:lnTo>
                    <a:lnTo>
                      <a:pt x="3720" y="2966"/>
                    </a:lnTo>
                    <a:lnTo>
                      <a:pt x="3619" y="2966"/>
                    </a:lnTo>
                    <a:lnTo>
                      <a:pt x="3469" y="2916"/>
                    </a:lnTo>
                    <a:lnTo>
                      <a:pt x="3418" y="2815"/>
                    </a:lnTo>
                    <a:lnTo>
                      <a:pt x="3368" y="2715"/>
                    </a:lnTo>
                    <a:lnTo>
                      <a:pt x="3318" y="2614"/>
                    </a:lnTo>
                    <a:lnTo>
                      <a:pt x="3268" y="2514"/>
                    </a:lnTo>
                    <a:lnTo>
                      <a:pt x="3217" y="2413"/>
                    </a:lnTo>
                    <a:lnTo>
                      <a:pt x="3318" y="2313"/>
                    </a:lnTo>
                    <a:lnTo>
                      <a:pt x="3368" y="2262"/>
                    </a:lnTo>
                    <a:lnTo>
                      <a:pt x="3368" y="2212"/>
                    </a:lnTo>
                    <a:lnTo>
                      <a:pt x="3318" y="2162"/>
                    </a:lnTo>
                    <a:lnTo>
                      <a:pt x="3217" y="2061"/>
                    </a:lnTo>
                    <a:lnTo>
                      <a:pt x="3167" y="1910"/>
                    </a:lnTo>
                    <a:lnTo>
                      <a:pt x="3167" y="1709"/>
                    </a:lnTo>
                    <a:lnTo>
                      <a:pt x="3217" y="1609"/>
                    </a:lnTo>
                    <a:lnTo>
                      <a:pt x="3318" y="1508"/>
                    </a:lnTo>
                    <a:lnTo>
                      <a:pt x="3519" y="1508"/>
                    </a:lnTo>
                    <a:lnTo>
                      <a:pt x="3921" y="1458"/>
                    </a:lnTo>
                    <a:lnTo>
                      <a:pt x="4022" y="1408"/>
                    </a:lnTo>
                    <a:lnTo>
                      <a:pt x="3971" y="1307"/>
                    </a:lnTo>
                    <a:lnTo>
                      <a:pt x="3770" y="1257"/>
                    </a:lnTo>
                    <a:lnTo>
                      <a:pt x="3619" y="1207"/>
                    </a:lnTo>
                    <a:lnTo>
                      <a:pt x="3569" y="1056"/>
                    </a:lnTo>
                    <a:lnTo>
                      <a:pt x="3619" y="905"/>
                    </a:lnTo>
                    <a:lnTo>
                      <a:pt x="3770" y="855"/>
                    </a:lnTo>
                    <a:lnTo>
                      <a:pt x="4273" y="855"/>
                    </a:lnTo>
                    <a:lnTo>
                      <a:pt x="4373" y="905"/>
                    </a:lnTo>
                    <a:lnTo>
                      <a:pt x="4424" y="955"/>
                    </a:lnTo>
                    <a:lnTo>
                      <a:pt x="4424" y="1156"/>
                    </a:lnTo>
                    <a:lnTo>
                      <a:pt x="4524" y="1257"/>
                    </a:lnTo>
                    <a:lnTo>
                      <a:pt x="4675" y="1307"/>
                    </a:lnTo>
                    <a:lnTo>
                      <a:pt x="4826" y="1257"/>
                    </a:lnTo>
                    <a:lnTo>
                      <a:pt x="5027" y="1257"/>
                    </a:lnTo>
                    <a:lnTo>
                      <a:pt x="5178" y="1307"/>
                    </a:lnTo>
                    <a:lnTo>
                      <a:pt x="5328" y="1408"/>
                    </a:lnTo>
                    <a:lnTo>
                      <a:pt x="5429" y="1559"/>
                    </a:lnTo>
                    <a:lnTo>
                      <a:pt x="5529" y="1659"/>
                    </a:lnTo>
                    <a:lnTo>
                      <a:pt x="5630" y="1709"/>
                    </a:lnTo>
                    <a:lnTo>
                      <a:pt x="5680" y="1709"/>
                    </a:lnTo>
                    <a:lnTo>
                      <a:pt x="5680" y="1458"/>
                    </a:lnTo>
                    <a:lnTo>
                      <a:pt x="5731" y="1357"/>
                    </a:lnTo>
                    <a:lnTo>
                      <a:pt x="5881" y="1257"/>
                    </a:lnTo>
                    <a:lnTo>
                      <a:pt x="6133" y="1156"/>
                    </a:lnTo>
                    <a:lnTo>
                      <a:pt x="6334" y="1006"/>
                    </a:lnTo>
                    <a:lnTo>
                      <a:pt x="6434" y="905"/>
                    </a:lnTo>
                    <a:lnTo>
                      <a:pt x="6535" y="855"/>
                    </a:lnTo>
                    <a:lnTo>
                      <a:pt x="6686" y="905"/>
                    </a:lnTo>
                    <a:lnTo>
                      <a:pt x="6786" y="955"/>
                    </a:lnTo>
                    <a:lnTo>
                      <a:pt x="6987" y="1207"/>
                    </a:lnTo>
                    <a:lnTo>
                      <a:pt x="7088" y="1257"/>
                    </a:lnTo>
                    <a:lnTo>
                      <a:pt x="7138" y="1207"/>
                    </a:lnTo>
                    <a:lnTo>
                      <a:pt x="7188" y="1106"/>
                    </a:lnTo>
                    <a:lnTo>
                      <a:pt x="7188" y="1006"/>
                    </a:lnTo>
                    <a:lnTo>
                      <a:pt x="7088" y="805"/>
                    </a:lnTo>
                    <a:lnTo>
                      <a:pt x="7088" y="704"/>
                    </a:lnTo>
                    <a:lnTo>
                      <a:pt x="7188" y="654"/>
                    </a:lnTo>
                    <a:lnTo>
                      <a:pt x="7339" y="654"/>
                    </a:lnTo>
                    <a:lnTo>
                      <a:pt x="7942" y="604"/>
                    </a:lnTo>
                    <a:lnTo>
                      <a:pt x="7992" y="553"/>
                    </a:lnTo>
                    <a:lnTo>
                      <a:pt x="7942" y="453"/>
                    </a:lnTo>
                    <a:lnTo>
                      <a:pt x="7791" y="302"/>
                    </a:lnTo>
                    <a:lnTo>
                      <a:pt x="7691" y="252"/>
                    </a:lnTo>
                    <a:lnTo>
                      <a:pt x="7540" y="252"/>
                    </a:lnTo>
                    <a:lnTo>
                      <a:pt x="7389" y="352"/>
                    </a:lnTo>
                    <a:lnTo>
                      <a:pt x="7289" y="402"/>
                    </a:lnTo>
                    <a:lnTo>
                      <a:pt x="7188" y="453"/>
                    </a:lnTo>
                    <a:lnTo>
                      <a:pt x="6334" y="453"/>
                    </a:lnTo>
                    <a:lnTo>
                      <a:pt x="6233" y="402"/>
                    </a:lnTo>
                    <a:lnTo>
                      <a:pt x="6032" y="252"/>
                    </a:lnTo>
                    <a:lnTo>
                      <a:pt x="5831" y="51"/>
                    </a:lnTo>
                    <a:lnTo>
                      <a:pt x="5731" y="0"/>
                    </a:lnTo>
                    <a:lnTo>
                      <a:pt x="5580" y="0"/>
                    </a:lnTo>
                    <a:lnTo>
                      <a:pt x="4524" y="51"/>
                    </a:lnTo>
                    <a:lnTo>
                      <a:pt x="351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8" name="Google Shape;7048;p59"/>
              <p:cNvSpPr/>
              <p:nvPr/>
            </p:nvSpPr>
            <p:spPr>
              <a:xfrm>
                <a:off x="1813875" y="3647250"/>
                <a:ext cx="236275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9451" h="3117" extrusionOk="0">
                    <a:moveTo>
                      <a:pt x="8998" y="0"/>
                    </a:moveTo>
                    <a:lnTo>
                      <a:pt x="8898" y="50"/>
                    </a:lnTo>
                    <a:lnTo>
                      <a:pt x="8847" y="101"/>
                    </a:lnTo>
                    <a:lnTo>
                      <a:pt x="8797" y="201"/>
                    </a:lnTo>
                    <a:lnTo>
                      <a:pt x="8847" y="302"/>
                    </a:lnTo>
                    <a:lnTo>
                      <a:pt x="8898" y="503"/>
                    </a:lnTo>
                    <a:lnTo>
                      <a:pt x="8898" y="603"/>
                    </a:lnTo>
                    <a:lnTo>
                      <a:pt x="8898" y="704"/>
                    </a:lnTo>
                    <a:lnTo>
                      <a:pt x="8797" y="754"/>
                    </a:lnTo>
                    <a:lnTo>
                      <a:pt x="8546" y="905"/>
                    </a:lnTo>
                    <a:lnTo>
                      <a:pt x="8294" y="1005"/>
                    </a:lnTo>
                    <a:lnTo>
                      <a:pt x="8144" y="1056"/>
                    </a:lnTo>
                    <a:lnTo>
                      <a:pt x="7993" y="1056"/>
                    </a:lnTo>
                    <a:lnTo>
                      <a:pt x="7842" y="1005"/>
                    </a:lnTo>
                    <a:lnTo>
                      <a:pt x="7691" y="905"/>
                    </a:lnTo>
                    <a:lnTo>
                      <a:pt x="7591" y="855"/>
                    </a:lnTo>
                    <a:lnTo>
                      <a:pt x="6435" y="855"/>
                    </a:lnTo>
                    <a:lnTo>
                      <a:pt x="6334" y="905"/>
                    </a:lnTo>
                    <a:lnTo>
                      <a:pt x="6284" y="1005"/>
                    </a:lnTo>
                    <a:lnTo>
                      <a:pt x="6284" y="1156"/>
                    </a:lnTo>
                    <a:lnTo>
                      <a:pt x="6234" y="1207"/>
                    </a:lnTo>
                    <a:lnTo>
                      <a:pt x="5932" y="1307"/>
                    </a:lnTo>
                    <a:lnTo>
                      <a:pt x="5882" y="1408"/>
                    </a:lnTo>
                    <a:lnTo>
                      <a:pt x="5882" y="1558"/>
                    </a:lnTo>
                    <a:lnTo>
                      <a:pt x="5831" y="1609"/>
                    </a:lnTo>
                    <a:lnTo>
                      <a:pt x="5731" y="1609"/>
                    </a:lnTo>
                    <a:lnTo>
                      <a:pt x="5580" y="1558"/>
                    </a:lnTo>
                    <a:lnTo>
                      <a:pt x="5480" y="1458"/>
                    </a:lnTo>
                    <a:lnTo>
                      <a:pt x="4022" y="1458"/>
                    </a:lnTo>
                    <a:lnTo>
                      <a:pt x="3921" y="1508"/>
                    </a:lnTo>
                    <a:lnTo>
                      <a:pt x="3821" y="1558"/>
                    </a:lnTo>
                    <a:lnTo>
                      <a:pt x="3720" y="1609"/>
                    </a:lnTo>
                    <a:lnTo>
                      <a:pt x="3620" y="1659"/>
                    </a:lnTo>
                    <a:lnTo>
                      <a:pt x="3469" y="1709"/>
                    </a:lnTo>
                    <a:lnTo>
                      <a:pt x="3218" y="1659"/>
                    </a:lnTo>
                    <a:lnTo>
                      <a:pt x="3017" y="1709"/>
                    </a:lnTo>
                    <a:lnTo>
                      <a:pt x="2916" y="1558"/>
                    </a:lnTo>
                    <a:lnTo>
                      <a:pt x="2765" y="1508"/>
                    </a:lnTo>
                    <a:lnTo>
                      <a:pt x="2564" y="1458"/>
                    </a:lnTo>
                    <a:lnTo>
                      <a:pt x="2062" y="1458"/>
                    </a:lnTo>
                    <a:lnTo>
                      <a:pt x="1911" y="1408"/>
                    </a:lnTo>
                    <a:lnTo>
                      <a:pt x="1760" y="1307"/>
                    </a:lnTo>
                    <a:lnTo>
                      <a:pt x="1660" y="1357"/>
                    </a:lnTo>
                    <a:lnTo>
                      <a:pt x="1559" y="1458"/>
                    </a:lnTo>
                    <a:lnTo>
                      <a:pt x="1308" y="1508"/>
                    </a:lnTo>
                    <a:lnTo>
                      <a:pt x="1056" y="1558"/>
                    </a:lnTo>
                    <a:lnTo>
                      <a:pt x="755" y="1659"/>
                    </a:lnTo>
                    <a:lnTo>
                      <a:pt x="705" y="1659"/>
                    </a:lnTo>
                    <a:lnTo>
                      <a:pt x="604" y="1558"/>
                    </a:lnTo>
                    <a:lnTo>
                      <a:pt x="705" y="1508"/>
                    </a:lnTo>
                    <a:lnTo>
                      <a:pt x="805" y="1408"/>
                    </a:lnTo>
                    <a:lnTo>
                      <a:pt x="805" y="1307"/>
                    </a:lnTo>
                    <a:lnTo>
                      <a:pt x="705" y="1257"/>
                    </a:lnTo>
                    <a:lnTo>
                      <a:pt x="504" y="1257"/>
                    </a:lnTo>
                    <a:lnTo>
                      <a:pt x="51" y="1709"/>
                    </a:lnTo>
                    <a:lnTo>
                      <a:pt x="1" y="1860"/>
                    </a:lnTo>
                    <a:lnTo>
                      <a:pt x="1" y="1960"/>
                    </a:lnTo>
                    <a:lnTo>
                      <a:pt x="1" y="2061"/>
                    </a:lnTo>
                    <a:lnTo>
                      <a:pt x="1" y="2162"/>
                    </a:lnTo>
                    <a:lnTo>
                      <a:pt x="101" y="2363"/>
                    </a:lnTo>
                    <a:lnTo>
                      <a:pt x="202" y="2513"/>
                    </a:lnTo>
                    <a:lnTo>
                      <a:pt x="202" y="2614"/>
                    </a:lnTo>
                    <a:lnTo>
                      <a:pt x="202" y="2714"/>
                    </a:lnTo>
                    <a:lnTo>
                      <a:pt x="353" y="2664"/>
                    </a:lnTo>
                    <a:lnTo>
                      <a:pt x="504" y="2564"/>
                    </a:lnTo>
                    <a:lnTo>
                      <a:pt x="554" y="2564"/>
                    </a:lnTo>
                    <a:lnTo>
                      <a:pt x="604" y="2614"/>
                    </a:lnTo>
                    <a:lnTo>
                      <a:pt x="654" y="2865"/>
                    </a:lnTo>
                    <a:lnTo>
                      <a:pt x="805" y="3066"/>
                    </a:lnTo>
                    <a:lnTo>
                      <a:pt x="855" y="3117"/>
                    </a:lnTo>
                    <a:lnTo>
                      <a:pt x="906" y="3117"/>
                    </a:lnTo>
                    <a:lnTo>
                      <a:pt x="1056" y="3066"/>
                    </a:lnTo>
                    <a:lnTo>
                      <a:pt x="1408" y="2865"/>
                    </a:lnTo>
                    <a:lnTo>
                      <a:pt x="1710" y="2614"/>
                    </a:lnTo>
                    <a:lnTo>
                      <a:pt x="1810" y="2513"/>
                    </a:lnTo>
                    <a:lnTo>
                      <a:pt x="1911" y="2513"/>
                    </a:lnTo>
                    <a:lnTo>
                      <a:pt x="2011" y="2564"/>
                    </a:lnTo>
                    <a:lnTo>
                      <a:pt x="2112" y="2714"/>
                    </a:lnTo>
                    <a:lnTo>
                      <a:pt x="2212" y="2915"/>
                    </a:lnTo>
                    <a:lnTo>
                      <a:pt x="2514" y="2614"/>
                    </a:lnTo>
                    <a:lnTo>
                      <a:pt x="2464" y="2564"/>
                    </a:lnTo>
                    <a:lnTo>
                      <a:pt x="2363" y="2463"/>
                    </a:lnTo>
                    <a:lnTo>
                      <a:pt x="2313" y="2413"/>
                    </a:lnTo>
                    <a:lnTo>
                      <a:pt x="2363" y="2363"/>
                    </a:lnTo>
                    <a:lnTo>
                      <a:pt x="2464" y="2312"/>
                    </a:lnTo>
                    <a:lnTo>
                      <a:pt x="2715" y="2312"/>
                    </a:lnTo>
                    <a:lnTo>
                      <a:pt x="2866" y="2363"/>
                    </a:lnTo>
                    <a:lnTo>
                      <a:pt x="2966" y="2413"/>
                    </a:lnTo>
                    <a:lnTo>
                      <a:pt x="3067" y="2513"/>
                    </a:lnTo>
                    <a:lnTo>
                      <a:pt x="3218" y="2513"/>
                    </a:lnTo>
                    <a:lnTo>
                      <a:pt x="3268" y="2413"/>
                    </a:lnTo>
                    <a:lnTo>
                      <a:pt x="3369" y="2262"/>
                    </a:lnTo>
                    <a:lnTo>
                      <a:pt x="3519" y="2011"/>
                    </a:lnTo>
                    <a:lnTo>
                      <a:pt x="3620" y="1910"/>
                    </a:lnTo>
                    <a:lnTo>
                      <a:pt x="4123" y="1910"/>
                    </a:lnTo>
                    <a:lnTo>
                      <a:pt x="4173" y="2011"/>
                    </a:lnTo>
                    <a:lnTo>
                      <a:pt x="4223" y="2162"/>
                    </a:lnTo>
                    <a:lnTo>
                      <a:pt x="4273" y="2262"/>
                    </a:lnTo>
                    <a:lnTo>
                      <a:pt x="4324" y="2312"/>
                    </a:lnTo>
                    <a:lnTo>
                      <a:pt x="4424" y="2312"/>
                    </a:lnTo>
                    <a:lnTo>
                      <a:pt x="4625" y="2212"/>
                    </a:lnTo>
                    <a:lnTo>
                      <a:pt x="4726" y="2162"/>
                    </a:lnTo>
                    <a:lnTo>
                      <a:pt x="4826" y="2111"/>
                    </a:lnTo>
                    <a:lnTo>
                      <a:pt x="4927" y="2111"/>
                    </a:lnTo>
                    <a:lnTo>
                      <a:pt x="5027" y="2212"/>
                    </a:lnTo>
                    <a:lnTo>
                      <a:pt x="5128" y="2312"/>
                    </a:lnTo>
                    <a:lnTo>
                      <a:pt x="5279" y="2312"/>
                    </a:lnTo>
                    <a:lnTo>
                      <a:pt x="5379" y="2262"/>
                    </a:lnTo>
                    <a:lnTo>
                      <a:pt x="5530" y="2162"/>
                    </a:lnTo>
                    <a:lnTo>
                      <a:pt x="5630" y="2111"/>
                    </a:lnTo>
                    <a:lnTo>
                      <a:pt x="6786" y="2111"/>
                    </a:lnTo>
                    <a:lnTo>
                      <a:pt x="6887" y="2162"/>
                    </a:lnTo>
                    <a:lnTo>
                      <a:pt x="6937" y="2312"/>
                    </a:lnTo>
                    <a:lnTo>
                      <a:pt x="6937" y="2463"/>
                    </a:lnTo>
                    <a:lnTo>
                      <a:pt x="7038" y="2513"/>
                    </a:lnTo>
                    <a:lnTo>
                      <a:pt x="7088" y="2463"/>
                    </a:lnTo>
                    <a:lnTo>
                      <a:pt x="7239" y="2111"/>
                    </a:lnTo>
                    <a:lnTo>
                      <a:pt x="7540" y="2111"/>
                    </a:lnTo>
                    <a:lnTo>
                      <a:pt x="7742" y="2011"/>
                    </a:lnTo>
                    <a:lnTo>
                      <a:pt x="7943" y="1810"/>
                    </a:lnTo>
                    <a:lnTo>
                      <a:pt x="8144" y="1659"/>
                    </a:lnTo>
                    <a:lnTo>
                      <a:pt x="8294" y="1508"/>
                    </a:lnTo>
                    <a:lnTo>
                      <a:pt x="8546" y="1357"/>
                    </a:lnTo>
                    <a:lnTo>
                      <a:pt x="8747" y="1257"/>
                    </a:lnTo>
                    <a:lnTo>
                      <a:pt x="8948" y="1056"/>
                    </a:lnTo>
                    <a:lnTo>
                      <a:pt x="9350" y="1056"/>
                    </a:lnTo>
                    <a:lnTo>
                      <a:pt x="9400" y="1005"/>
                    </a:lnTo>
                    <a:lnTo>
                      <a:pt x="9400" y="905"/>
                    </a:lnTo>
                    <a:lnTo>
                      <a:pt x="9249" y="754"/>
                    </a:lnTo>
                    <a:lnTo>
                      <a:pt x="9249" y="603"/>
                    </a:lnTo>
                    <a:lnTo>
                      <a:pt x="9300" y="453"/>
                    </a:lnTo>
                    <a:lnTo>
                      <a:pt x="9450" y="302"/>
                    </a:lnTo>
                    <a:lnTo>
                      <a:pt x="9450" y="201"/>
                    </a:lnTo>
                    <a:lnTo>
                      <a:pt x="9450" y="101"/>
                    </a:lnTo>
                    <a:lnTo>
                      <a:pt x="9350" y="50"/>
                    </a:lnTo>
                    <a:lnTo>
                      <a:pt x="919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9" name="Google Shape;7049;p59"/>
              <p:cNvSpPr/>
              <p:nvPr/>
            </p:nvSpPr>
            <p:spPr>
              <a:xfrm>
                <a:off x="1759850" y="3584425"/>
                <a:ext cx="126950" cy="94250"/>
              </a:xfrm>
              <a:custGeom>
                <a:avLst/>
                <a:gdLst/>
                <a:ahLst/>
                <a:cxnLst/>
                <a:rect l="l" t="t" r="r" b="b"/>
                <a:pathLst>
                  <a:path w="5078" h="3770" extrusionOk="0">
                    <a:moveTo>
                      <a:pt x="1609" y="1257"/>
                    </a:moveTo>
                    <a:lnTo>
                      <a:pt x="1659" y="1407"/>
                    </a:lnTo>
                    <a:lnTo>
                      <a:pt x="1609" y="1458"/>
                    </a:lnTo>
                    <a:lnTo>
                      <a:pt x="1559" y="1307"/>
                    </a:lnTo>
                    <a:lnTo>
                      <a:pt x="1609" y="1257"/>
                    </a:lnTo>
                    <a:close/>
                    <a:moveTo>
                      <a:pt x="2715" y="1860"/>
                    </a:moveTo>
                    <a:lnTo>
                      <a:pt x="2916" y="1910"/>
                    </a:lnTo>
                    <a:lnTo>
                      <a:pt x="3117" y="2061"/>
                    </a:lnTo>
                    <a:lnTo>
                      <a:pt x="3318" y="2111"/>
                    </a:lnTo>
                    <a:lnTo>
                      <a:pt x="3418" y="2212"/>
                    </a:lnTo>
                    <a:lnTo>
                      <a:pt x="3318" y="2262"/>
                    </a:lnTo>
                    <a:lnTo>
                      <a:pt x="2765" y="2312"/>
                    </a:lnTo>
                    <a:lnTo>
                      <a:pt x="2212" y="2262"/>
                    </a:lnTo>
                    <a:lnTo>
                      <a:pt x="2162" y="2212"/>
                    </a:lnTo>
                    <a:lnTo>
                      <a:pt x="2212" y="2111"/>
                    </a:lnTo>
                    <a:lnTo>
                      <a:pt x="2413" y="1960"/>
                    </a:lnTo>
                    <a:lnTo>
                      <a:pt x="2564" y="1860"/>
                    </a:lnTo>
                    <a:close/>
                    <a:moveTo>
                      <a:pt x="1408" y="0"/>
                    </a:moveTo>
                    <a:lnTo>
                      <a:pt x="1358" y="101"/>
                    </a:lnTo>
                    <a:lnTo>
                      <a:pt x="1307" y="151"/>
                    </a:lnTo>
                    <a:lnTo>
                      <a:pt x="1307" y="402"/>
                    </a:lnTo>
                    <a:lnTo>
                      <a:pt x="1257" y="553"/>
                    </a:lnTo>
                    <a:lnTo>
                      <a:pt x="1106" y="653"/>
                    </a:lnTo>
                    <a:lnTo>
                      <a:pt x="754" y="653"/>
                    </a:lnTo>
                    <a:lnTo>
                      <a:pt x="654" y="704"/>
                    </a:lnTo>
                    <a:lnTo>
                      <a:pt x="403" y="804"/>
                    </a:lnTo>
                    <a:lnTo>
                      <a:pt x="302" y="905"/>
                    </a:lnTo>
                    <a:lnTo>
                      <a:pt x="252" y="955"/>
                    </a:lnTo>
                    <a:lnTo>
                      <a:pt x="252" y="1056"/>
                    </a:lnTo>
                    <a:lnTo>
                      <a:pt x="553" y="1056"/>
                    </a:lnTo>
                    <a:lnTo>
                      <a:pt x="654" y="1106"/>
                    </a:lnTo>
                    <a:lnTo>
                      <a:pt x="704" y="1307"/>
                    </a:lnTo>
                    <a:lnTo>
                      <a:pt x="654" y="1458"/>
                    </a:lnTo>
                    <a:lnTo>
                      <a:pt x="604" y="1558"/>
                    </a:lnTo>
                    <a:lnTo>
                      <a:pt x="453" y="1659"/>
                    </a:lnTo>
                    <a:lnTo>
                      <a:pt x="302" y="1709"/>
                    </a:lnTo>
                    <a:lnTo>
                      <a:pt x="202" y="1810"/>
                    </a:lnTo>
                    <a:lnTo>
                      <a:pt x="51" y="1960"/>
                    </a:lnTo>
                    <a:lnTo>
                      <a:pt x="1" y="2061"/>
                    </a:lnTo>
                    <a:lnTo>
                      <a:pt x="51" y="2161"/>
                    </a:lnTo>
                    <a:lnTo>
                      <a:pt x="151" y="2262"/>
                    </a:lnTo>
                    <a:lnTo>
                      <a:pt x="302" y="2312"/>
                    </a:lnTo>
                    <a:lnTo>
                      <a:pt x="403" y="2212"/>
                    </a:lnTo>
                    <a:lnTo>
                      <a:pt x="553" y="2161"/>
                    </a:lnTo>
                    <a:lnTo>
                      <a:pt x="704" y="2061"/>
                    </a:lnTo>
                    <a:lnTo>
                      <a:pt x="855" y="2111"/>
                    </a:lnTo>
                    <a:lnTo>
                      <a:pt x="1157" y="2212"/>
                    </a:lnTo>
                    <a:lnTo>
                      <a:pt x="1307" y="2262"/>
                    </a:lnTo>
                    <a:lnTo>
                      <a:pt x="1458" y="2362"/>
                    </a:lnTo>
                    <a:lnTo>
                      <a:pt x="1609" y="2614"/>
                    </a:lnTo>
                    <a:lnTo>
                      <a:pt x="1709" y="2865"/>
                    </a:lnTo>
                    <a:lnTo>
                      <a:pt x="1709" y="2966"/>
                    </a:lnTo>
                    <a:lnTo>
                      <a:pt x="1709" y="3066"/>
                    </a:lnTo>
                    <a:lnTo>
                      <a:pt x="1609" y="3368"/>
                    </a:lnTo>
                    <a:lnTo>
                      <a:pt x="1559" y="3518"/>
                    </a:lnTo>
                    <a:lnTo>
                      <a:pt x="1609" y="3569"/>
                    </a:lnTo>
                    <a:lnTo>
                      <a:pt x="2614" y="3569"/>
                    </a:lnTo>
                    <a:lnTo>
                      <a:pt x="2715" y="3518"/>
                    </a:lnTo>
                    <a:lnTo>
                      <a:pt x="2815" y="3418"/>
                    </a:lnTo>
                    <a:lnTo>
                      <a:pt x="2966" y="3468"/>
                    </a:lnTo>
                    <a:lnTo>
                      <a:pt x="3268" y="3770"/>
                    </a:lnTo>
                    <a:lnTo>
                      <a:pt x="3469" y="3770"/>
                    </a:lnTo>
                    <a:lnTo>
                      <a:pt x="3569" y="3720"/>
                    </a:lnTo>
                    <a:lnTo>
                      <a:pt x="3620" y="3619"/>
                    </a:lnTo>
                    <a:lnTo>
                      <a:pt x="3620" y="3468"/>
                    </a:lnTo>
                    <a:lnTo>
                      <a:pt x="3720" y="3368"/>
                    </a:lnTo>
                    <a:lnTo>
                      <a:pt x="4424" y="3368"/>
                    </a:lnTo>
                    <a:lnTo>
                      <a:pt x="4725" y="3217"/>
                    </a:lnTo>
                    <a:lnTo>
                      <a:pt x="5077" y="3066"/>
                    </a:lnTo>
                    <a:lnTo>
                      <a:pt x="5077" y="2966"/>
                    </a:lnTo>
                    <a:lnTo>
                      <a:pt x="5077" y="2865"/>
                    </a:lnTo>
                    <a:lnTo>
                      <a:pt x="5077" y="2815"/>
                    </a:lnTo>
                    <a:lnTo>
                      <a:pt x="4977" y="2714"/>
                    </a:lnTo>
                    <a:lnTo>
                      <a:pt x="4826" y="2714"/>
                    </a:lnTo>
                    <a:lnTo>
                      <a:pt x="4675" y="2664"/>
                    </a:lnTo>
                    <a:lnTo>
                      <a:pt x="4575" y="2513"/>
                    </a:lnTo>
                    <a:lnTo>
                      <a:pt x="4424" y="2362"/>
                    </a:lnTo>
                    <a:lnTo>
                      <a:pt x="4223" y="2262"/>
                    </a:lnTo>
                    <a:lnTo>
                      <a:pt x="3971" y="2312"/>
                    </a:lnTo>
                    <a:lnTo>
                      <a:pt x="3921" y="2262"/>
                    </a:lnTo>
                    <a:lnTo>
                      <a:pt x="3871" y="2262"/>
                    </a:lnTo>
                    <a:lnTo>
                      <a:pt x="3770" y="2111"/>
                    </a:lnTo>
                    <a:lnTo>
                      <a:pt x="3720" y="2061"/>
                    </a:lnTo>
                    <a:lnTo>
                      <a:pt x="3670" y="2011"/>
                    </a:lnTo>
                    <a:lnTo>
                      <a:pt x="3770" y="1810"/>
                    </a:lnTo>
                    <a:lnTo>
                      <a:pt x="3821" y="1709"/>
                    </a:lnTo>
                    <a:lnTo>
                      <a:pt x="3821" y="1558"/>
                    </a:lnTo>
                    <a:lnTo>
                      <a:pt x="3770" y="1458"/>
                    </a:lnTo>
                    <a:lnTo>
                      <a:pt x="3569" y="1458"/>
                    </a:lnTo>
                    <a:lnTo>
                      <a:pt x="3469" y="1508"/>
                    </a:lnTo>
                    <a:lnTo>
                      <a:pt x="3368" y="1608"/>
                    </a:lnTo>
                    <a:lnTo>
                      <a:pt x="3217" y="1659"/>
                    </a:lnTo>
                    <a:lnTo>
                      <a:pt x="3117" y="1659"/>
                    </a:lnTo>
                    <a:lnTo>
                      <a:pt x="3016" y="1608"/>
                    </a:lnTo>
                    <a:lnTo>
                      <a:pt x="2866" y="1458"/>
                    </a:lnTo>
                    <a:lnTo>
                      <a:pt x="2514" y="1458"/>
                    </a:lnTo>
                    <a:lnTo>
                      <a:pt x="2413" y="1407"/>
                    </a:lnTo>
                    <a:lnTo>
                      <a:pt x="2212" y="1206"/>
                    </a:lnTo>
                    <a:lnTo>
                      <a:pt x="2162" y="1056"/>
                    </a:lnTo>
                    <a:lnTo>
                      <a:pt x="2061" y="854"/>
                    </a:lnTo>
                    <a:lnTo>
                      <a:pt x="1961" y="754"/>
                    </a:lnTo>
                    <a:lnTo>
                      <a:pt x="1911" y="603"/>
                    </a:lnTo>
                    <a:lnTo>
                      <a:pt x="1961" y="503"/>
                    </a:lnTo>
                    <a:lnTo>
                      <a:pt x="2061" y="352"/>
                    </a:lnTo>
                    <a:lnTo>
                      <a:pt x="2112" y="201"/>
                    </a:lnTo>
                    <a:lnTo>
                      <a:pt x="2112" y="101"/>
                    </a:lnTo>
                    <a:lnTo>
                      <a:pt x="2061" y="0"/>
                    </a:lnTo>
                    <a:lnTo>
                      <a:pt x="2011" y="50"/>
                    </a:lnTo>
                    <a:lnTo>
                      <a:pt x="1911" y="101"/>
                    </a:lnTo>
                    <a:lnTo>
                      <a:pt x="1709" y="201"/>
                    </a:lnTo>
                    <a:lnTo>
                      <a:pt x="1559" y="151"/>
                    </a:lnTo>
                    <a:lnTo>
                      <a:pt x="140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0" name="Google Shape;7050;p59"/>
              <p:cNvSpPr/>
              <p:nvPr/>
            </p:nvSpPr>
            <p:spPr>
              <a:xfrm>
                <a:off x="1998600" y="3809350"/>
                <a:ext cx="162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6485" h="1358" extrusionOk="0">
                    <a:moveTo>
                      <a:pt x="3670" y="503"/>
                    </a:moveTo>
                    <a:lnTo>
                      <a:pt x="3770" y="553"/>
                    </a:lnTo>
                    <a:lnTo>
                      <a:pt x="3620" y="654"/>
                    </a:lnTo>
                    <a:lnTo>
                      <a:pt x="3519" y="553"/>
                    </a:lnTo>
                    <a:lnTo>
                      <a:pt x="3670" y="503"/>
                    </a:lnTo>
                    <a:close/>
                    <a:moveTo>
                      <a:pt x="1006" y="855"/>
                    </a:moveTo>
                    <a:lnTo>
                      <a:pt x="1106" y="905"/>
                    </a:lnTo>
                    <a:lnTo>
                      <a:pt x="1157" y="955"/>
                    </a:lnTo>
                    <a:lnTo>
                      <a:pt x="1207" y="1005"/>
                    </a:lnTo>
                    <a:lnTo>
                      <a:pt x="1106" y="1056"/>
                    </a:lnTo>
                    <a:lnTo>
                      <a:pt x="1006" y="1106"/>
                    </a:lnTo>
                    <a:lnTo>
                      <a:pt x="905" y="1106"/>
                    </a:lnTo>
                    <a:lnTo>
                      <a:pt x="855" y="1005"/>
                    </a:lnTo>
                    <a:lnTo>
                      <a:pt x="855" y="955"/>
                    </a:lnTo>
                    <a:lnTo>
                      <a:pt x="905" y="905"/>
                    </a:lnTo>
                    <a:lnTo>
                      <a:pt x="1006" y="855"/>
                    </a:lnTo>
                    <a:close/>
                    <a:moveTo>
                      <a:pt x="1458" y="0"/>
                    </a:moveTo>
                    <a:lnTo>
                      <a:pt x="1358" y="50"/>
                    </a:lnTo>
                    <a:lnTo>
                      <a:pt x="1308" y="101"/>
                    </a:lnTo>
                    <a:lnTo>
                      <a:pt x="1207" y="151"/>
                    </a:lnTo>
                    <a:lnTo>
                      <a:pt x="1106" y="402"/>
                    </a:lnTo>
                    <a:lnTo>
                      <a:pt x="1006" y="453"/>
                    </a:lnTo>
                    <a:lnTo>
                      <a:pt x="905" y="453"/>
                    </a:lnTo>
                    <a:lnTo>
                      <a:pt x="755" y="302"/>
                    </a:lnTo>
                    <a:lnTo>
                      <a:pt x="554" y="101"/>
                    </a:lnTo>
                    <a:lnTo>
                      <a:pt x="453" y="50"/>
                    </a:lnTo>
                    <a:lnTo>
                      <a:pt x="403" y="151"/>
                    </a:lnTo>
                    <a:lnTo>
                      <a:pt x="403" y="201"/>
                    </a:lnTo>
                    <a:lnTo>
                      <a:pt x="403" y="453"/>
                    </a:lnTo>
                    <a:lnTo>
                      <a:pt x="453" y="603"/>
                    </a:lnTo>
                    <a:lnTo>
                      <a:pt x="554" y="754"/>
                    </a:lnTo>
                    <a:lnTo>
                      <a:pt x="554" y="855"/>
                    </a:lnTo>
                    <a:lnTo>
                      <a:pt x="453" y="905"/>
                    </a:lnTo>
                    <a:lnTo>
                      <a:pt x="1" y="1257"/>
                    </a:lnTo>
                    <a:lnTo>
                      <a:pt x="805" y="1307"/>
                    </a:lnTo>
                    <a:lnTo>
                      <a:pt x="1509" y="1307"/>
                    </a:lnTo>
                    <a:lnTo>
                      <a:pt x="1559" y="1257"/>
                    </a:lnTo>
                    <a:lnTo>
                      <a:pt x="1609" y="1207"/>
                    </a:lnTo>
                    <a:lnTo>
                      <a:pt x="1659" y="1056"/>
                    </a:lnTo>
                    <a:lnTo>
                      <a:pt x="1659" y="855"/>
                    </a:lnTo>
                    <a:lnTo>
                      <a:pt x="1710" y="704"/>
                    </a:lnTo>
                    <a:lnTo>
                      <a:pt x="1860" y="804"/>
                    </a:lnTo>
                    <a:lnTo>
                      <a:pt x="2011" y="1106"/>
                    </a:lnTo>
                    <a:lnTo>
                      <a:pt x="2212" y="1307"/>
                    </a:lnTo>
                    <a:lnTo>
                      <a:pt x="2313" y="1307"/>
                    </a:lnTo>
                    <a:lnTo>
                      <a:pt x="2363" y="1357"/>
                    </a:lnTo>
                    <a:lnTo>
                      <a:pt x="2464" y="1307"/>
                    </a:lnTo>
                    <a:lnTo>
                      <a:pt x="2564" y="1257"/>
                    </a:lnTo>
                    <a:lnTo>
                      <a:pt x="2765" y="1156"/>
                    </a:lnTo>
                    <a:lnTo>
                      <a:pt x="2916" y="1106"/>
                    </a:lnTo>
                    <a:lnTo>
                      <a:pt x="5429" y="1106"/>
                    </a:lnTo>
                    <a:lnTo>
                      <a:pt x="5680" y="1056"/>
                    </a:lnTo>
                    <a:lnTo>
                      <a:pt x="5932" y="955"/>
                    </a:lnTo>
                    <a:lnTo>
                      <a:pt x="6183" y="804"/>
                    </a:lnTo>
                    <a:lnTo>
                      <a:pt x="6384" y="654"/>
                    </a:lnTo>
                    <a:lnTo>
                      <a:pt x="6434" y="553"/>
                    </a:lnTo>
                    <a:lnTo>
                      <a:pt x="6485" y="453"/>
                    </a:lnTo>
                    <a:lnTo>
                      <a:pt x="6485" y="352"/>
                    </a:lnTo>
                    <a:lnTo>
                      <a:pt x="6334" y="302"/>
                    </a:lnTo>
                    <a:lnTo>
                      <a:pt x="6233" y="402"/>
                    </a:lnTo>
                    <a:lnTo>
                      <a:pt x="6083" y="453"/>
                    </a:lnTo>
                    <a:lnTo>
                      <a:pt x="5932" y="503"/>
                    </a:lnTo>
                    <a:lnTo>
                      <a:pt x="5831" y="603"/>
                    </a:lnTo>
                    <a:lnTo>
                      <a:pt x="5731" y="654"/>
                    </a:lnTo>
                    <a:lnTo>
                      <a:pt x="5580" y="704"/>
                    </a:lnTo>
                    <a:lnTo>
                      <a:pt x="5329" y="654"/>
                    </a:lnTo>
                    <a:lnTo>
                      <a:pt x="5278" y="603"/>
                    </a:lnTo>
                    <a:lnTo>
                      <a:pt x="5228" y="553"/>
                    </a:lnTo>
                    <a:lnTo>
                      <a:pt x="5530" y="252"/>
                    </a:lnTo>
                    <a:lnTo>
                      <a:pt x="5580" y="101"/>
                    </a:lnTo>
                    <a:lnTo>
                      <a:pt x="5530" y="50"/>
                    </a:lnTo>
                    <a:lnTo>
                      <a:pt x="3368" y="50"/>
                    </a:lnTo>
                    <a:lnTo>
                      <a:pt x="3167" y="101"/>
                    </a:lnTo>
                    <a:lnTo>
                      <a:pt x="2966" y="252"/>
                    </a:lnTo>
                    <a:lnTo>
                      <a:pt x="2614" y="252"/>
                    </a:lnTo>
                    <a:lnTo>
                      <a:pt x="2514" y="151"/>
                    </a:lnTo>
                    <a:lnTo>
                      <a:pt x="2413" y="101"/>
                    </a:lnTo>
                    <a:lnTo>
                      <a:pt x="2263" y="151"/>
                    </a:lnTo>
                    <a:lnTo>
                      <a:pt x="2061" y="252"/>
                    </a:lnTo>
                    <a:lnTo>
                      <a:pt x="1911" y="252"/>
                    </a:lnTo>
                    <a:lnTo>
                      <a:pt x="1710" y="201"/>
                    </a:lnTo>
                    <a:lnTo>
                      <a:pt x="1559" y="50"/>
                    </a:lnTo>
                    <a:lnTo>
                      <a:pt x="14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1" name="Google Shape;7051;p59"/>
              <p:cNvSpPr/>
              <p:nvPr/>
            </p:nvSpPr>
            <p:spPr>
              <a:xfrm>
                <a:off x="1492200" y="3752800"/>
                <a:ext cx="111850" cy="89250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3570" extrusionOk="0">
                    <a:moveTo>
                      <a:pt x="2463" y="855"/>
                    </a:moveTo>
                    <a:lnTo>
                      <a:pt x="2514" y="1006"/>
                    </a:lnTo>
                    <a:lnTo>
                      <a:pt x="2514" y="1156"/>
                    </a:lnTo>
                    <a:lnTo>
                      <a:pt x="2413" y="1257"/>
                    </a:lnTo>
                    <a:lnTo>
                      <a:pt x="2111" y="905"/>
                    </a:lnTo>
                    <a:lnTo>
                      <a:pt x="2212" y="855"/>
                    </a:lnTo>
                    <a:close/>
                    <a:moveTo>
                      <a:pt x="2011" y="2715"/>
                    </a:moveTo>
                    <a:lnTo>
                      <a:pt x="2111" y="2815"/>
                    </a:lnTo>
                    <a:lnTo>
                      <a:pt x="2011" y="2916"/>
                    </a:lnTo>
                    <a:lnTo>
                      <a:pt x="1961" y="2865"/>
                    </a:lnTo>
                    <a:lnTo>
                      <a:pt x="2011" y="2715"/>
                    </a:lnTo>
                    <a:close/>
                    <a:moveTo>
                      <a:pt x="1760" y="0"/>
                    </a:moveTo>
                    <a:lnTo>
                      <a:pt x="1709" y="10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357" y="604"/>
                    </a:lnTo>
                    <a:lnTo>
                      <a:pt x="1106" y="654"/>
                    </a:lnTo>
                    <a:lnTo>
                      <a:pt x="1106" y="805"/>
                    </a:lnTo>
                    <a:lnTo>
                      <a:pt x="1106" y="955"/>
                    </a:lnTo>
                    <a:lnTo>
                      <a:pt x="1207" y="1006"/>
                    </a:lnTo>
                    <a:lnTo>
                      <a:pt x="1357" y="1056"/>
                    </a:lnTo>
                    <a:lnTo>
                      <a:pt x="1458" y="1006"/>
                    </a:lnTo>
                    <a:lnTo>
                      <a:pt x="1508" y="905"/>
                    </a:lnTo>
                    <a:lnTo>
                      <a:pt x="1609" y="855"/>
                    </a:lnTo>
                    <a:lnTo>
                      <a:pt x="1860" y="1408"/>
                    </a:lnTo>
                    <a:lnTo>
                      <a:pt x="1760" y="1508"/>
                    </a:lnTo>
                    <a:lnTo>
                      <a:pt x="1709" y="1609"/>
                    </a:lnTo>
                    <a:lnTo>
                      <a:pt x="1659" y="1810"/>
                    </a:lnTo>
                    <a:lnTo>
                      <a:pt x="1709" y="2061"/>
                    </a:lnTo>
                    <a:lnTo>
                      <a:pt x="1709" y="2312"/>
                    </a:lnTo>
                    <a:lnTo>
                      <a:pt x="1659" y="2463"/>
                    </a:lnTo>
                    <a:lnTo>
                      <a:pt x="1609" y="2514"/>
                    </a:lnTo>
                    <a:lnTo>
                      <a:pt x="1408" y="2514"/>
                    </a:lnTo>
                    <a:lnTo>
                      <a:pt x="1307" y="2614"/>
                    </a:lnTo>
                    <a:lnTo>
                      <a:pt x="1106" y="2765"/>
                    </a:lnTo>
                    <a:lnTo>
                      <a:pt x="955" y="2916"/>
                    </a:lnTo>
                    <a:lnTo>
                      <a:pt x="252" y="2916"/>
                    </a:lnTo>
                    <a:lnTo>
                      <a:pt x="101" y="2966"/>
                    </a:lnTo>
                    <a:lnTo>
                      <a:pt x="51" y="3016"/>
                    </a:lnTo>
                    <a:lnTo>
                      <a:pt x="0" y="3117"/>
                    </a:lnTo>
                    <a:lnTo>
                      <a:pt x="0" y="3267"/>
                    </a:lnTo>
                    <a:lnTo>
                      <a:pt x="51" y="3418"/>
                    </a:lnTo>
                    <a:lnTo>
                      <a:pt x="51" y="3519"/>
                    </a:lnTo>
                    <a:lnTo>
                      <a:pt x="151" y="3569"/>
                    </a:lnTo>
                    <a:lnTo>
                      <a:pt x="302" y="3569"/>
                    </a:lnTo>
                    <a:lnTo>
                      <a:pt x="503" y="3519"/>
                    </a:lnTo>
                    <a:lnTo>
                      <a:pt x="704" y="3418"/>
                    </a:lnTo>
                    <a:lnTo>
                      <a:pt x="754" y="3368"/>
                    </a:lnTo>
                    <a:lnTo>
                      <a:pt x="1006" y="3368"/>
                    </a:lnTo>
                    <a:lnTo>
                      <a:pt x="1106" y="3469"/>
                    </a:lnTo>
                    <a:lnTo>
                      <a:pt x="1156" y="3519"/>
                    </a:lnTo>
                    <a:lnTo>
                      <a:pt x="1207" y="3519"/>
                    </a:lnTo>
                    <a:lnTo>
                      <a:pt x="1257" y="3469"/>
                    </a:lnTo>
                    <a:lnTo>
                      <a:pt x="1357" y="3418"/>
                    </a:lnTo>
                    <a:lnTo>
                      <a:pt x="1961" y="3368"/>
                    </a:lnTo>
                    <a:lnTo>
                      <a:pt x="2463" y="3368"/>
                    </a:lnTo>
                    <a:lnTo>
                      <a:pt x="2614" y="3318"/>
                    </a:lnTo>
                    <a:lnTo>
                      <a:pt x="2715" y="3267"/>
                    </a:lnTo>
                    <a:lnTo>
                      <a:pt x="2916" y="3117"/>
                    </a:lnTo>
                    <a:lnTo>
                      <a:pt x="2966" y="3016"/>
                    </a:lnTo>
                    <a:lnTo>
                      <a:pt x="2916" y="2966"/>
                    </a:lnTo>
                    <a:lnTo>
                      <a:pt x="2765" y="2966"/>
                    </a:lnTo>
                    <a:lnTo>
                      <a:pt x="2664" y="2916"/>
                    </a:lnTo>
                    <a:lnTo>
                      <a:pt x="2614" y="2865"/>
                    </a:lnTo>
                    <a:lnTo>
                      <a:pt x="2564" y="2765"/>
                    </a:lnTo>
                    <a:lnTo>
                      <a:pt x="2463" y="2564"/>
                    </a:lnTo>
                    <a:lnTo>
                      <a:pt x="2463" y="2514"/>
                    </a:lnTo>
                    <a:lnTo>
                      <a:pt x="2363" y="2463"/>
                    </a:lnTo>
                    <a:lnTo>
                      <a:pt x="2413" y="2363"/>
                    </a:lnTo>
                    <a:lnTo>
                      <a:pt x="2463" y="2312"/>
                    </a:lnTo>
                    <a:lnTo>
                      <a:pt x="2664" y="2312"/>
                    </a:lnTo>
                    <a:lnTo>
                      <a:pt x="2715" y="2463"/>
                    </a:lnTo>
                    <a:lnTo>
                      <a:pt x="2765" y="2564"/>
                    </a:lnTo>
                    <a:lnTo>
                      <a:pt x="2815" y="2664"/>
                    </a:lnTo>
                    <a:lnTo>
                      <a:pt x="2865" y="2715"/>
                    </a:lnTo>
                    <a:lnTo>
                      <a:pt x="3016" y="2614"/>
                    </a:lnTo>
                    <a:lnTo>
                      <a:pt x="3117" y="2463"/>
                    </a:lnTo>
                    <a:lnTo>
                      <a:pt x="3167" y="2262"/>
                    </a:lnTo>
                    <a:lnTo>
                      <a:pt x="3167" y="2111"/>
                    </a:lnTo>
                    <a:lnTo>
                      <a:pt x="3066" y="2061"/>
                    </a:lnTo>
                    <a:lnTo>
                      <a:pt x="3016" y="2011"/>
                    </a:lnTo>
                    <a:lnTo>
                      <a:pt x="2966" y="1810"/>
                    </a:lnTo>
                    <a:lnTo>
                      <a:pt x="2916" y="1760"/>
                    </a:lnTo>
                    <a:lnTo>
                      <a:pt x="2865" y="1659"/>
                    </a:lnTo>
                    <a:lnTo>
                      <a:pt x="2765" y="1860"/>
                    </a:lnTo>
                    <a:lnTo>
                      <a:pt x="2664" y="2011"/>
                    </a:lnTo>
                    <a:lnTo>
                      <a:pt x="2564" y="2111"/>
                    </a:lnTo>
                    <a:lnTo>
                      <a:pt x="2463" y="2061"/>
                    </a:lnTo>
                    <a:lnTo>
                      <a:pt x="2312" y="2011"/>
                    </a:lnTo>
                    <a:lnTo>
                      <a:pt x="2212" y="1860"/>
                    </a:lnTo>
                    <a:lnTo>
                      <a:pt x="2111" y="1760"/>
                    </a:lnTo>
                    <a:lnTo>
                      <a:pt x="2111" y="1609"/>
                    </a:lnTo>
                    <a:lnTo>
                      <a:pt x="2212" y="1508"/>
                    </a:lnTo>
                    <a:lnTo>
                      <a:pt x="2363" y="1458"/>
                    </a:lnTo>
                    <a:lnTo>
                      <a:pt x="2514" y="1458"/>
                    </a:lnTo>
                    <a:lnTo>
                      <a:pt x="2815" y="1408"/>
                    </a:lnTo>
                    <a:lnTo>
                      <a:pt x="2865" y="1357"/>
                    </a:lnTo>
                    <a:lnTo>
                      <a:pt x="2966" y="1307"/>
                    </a:lnTo>
                    <a:lnTo>
                      <a:pt x="2966" y="1257"/>
                    </a:lnTo>
                    <a:lnTo>
                      <a:pt x="2966" y="1106"/>
                    </a:lnTo>
                    <a:lnTo>
                      <a:pt x="2865" y="855"/>
                    </a:lnTo>
                    <a:lnTo>
                      <a:pt x="2815" y="754"/>
                    </a:lnTo>
                    <a:lnTo>
                      <a:pt x="2865" y="654"/>
                    </a:lnTo>
                    <a:lnTo>
                      <a:pt x="2916" y="553"/>
                    </a:lnTo>
                    <a:lnTo>
                      <a:pt x="3016" y="453"/>
                    </a:lnTo>
                    <a:lnTo>
                      <a:pt x="3066" y="453"/>
                    </a:lnTo>
                    <a:lnTo>
                      <a:pt x="3167" y="503"/>
                    </a:lnTo>
                    <a:lnTo>
                      <a:pt x="3267" y="604"/>
                    </a:lnTo>
                    <a:lnTo>
                      <a:pt x="4122" y="604"/>
                    </a:lnTo>
                    <a:lnTo>
                      <a:pt x="4222" y="503"/>
                    </a:lnTo>
                    <a:lnTo>
                      <a:pt x="4424" y="302"/>
                    </a:lnTo>
                    <a:lnTo>
                      <a:pt x="4474" y="201"/>
                    </a:lnTo>
                    <a:lnTo>
                      <a:pt x="4424" y="101"/>
                    </a:lnTo>
                    <a:lnTo>
                      <a:pt x="4373" y="51"/>
                    </a:lnTo>
                    <a:lnTo>
                      <a:pt x="4273" y="0"/>
                    </a:lnTo>
                    <a:lnTo>
                      <a:pt x="4172" y="0"/>
                    </a:lnTo>
                    <a:lnTo>
                      <a:pt x="4072" y="51"/>
                    </a:lnTo>
                    <a:lnTo>
                      <a:pt x="3921" y="151"/>
                    </a:lnTo>
                    <a:lnTo>
                      <a:pt x="3871" y="151"/>
                    </a:lnTo>
                    <a:lnTo>
                      <a:pt x="3770" y="51"/>
                    </a:lnTo>
                    <a:lnTo>
                      <a:pt x="3619" y="0"/>
                    </a:lnTo>
                    <a:lnTo>
                      <a:pt x="3469" y="0"/>
                    </a:lnTo>
                    <a:lnTo>
                      <a:pt x="3167" y="101"/>
                    </a:lnTo>
                    <a:lnTo>
                      <a:pt x="2966" y="151"/>
                    </a:lnTo>
                    <a:lnTo>
                      <a:pt x="2765" y="151"/>
                    </a:lnTo>
                    <a:lnTo>
                      <a:pt x="2463" y="51"/>
                    </a:lnTo>
                    <a:lnTo>
                      <a:pt x="216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2" name="Google Shape;7052;p59"/>
              <p:cNvSpPr/>
              <p:nvPr/>
            </p:nvSpPr>
            <p:spPr>
              <a:xfrm>
                <a:off x="1477125" y="3847050"/>
                <a:ext cx="120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4826" h="1257" extrusionOk="0">
                    <a:moveTo>
                      <a:pt x="2513" y="452"/>
                    </a:moveTo>
                    <a:lnTo>
                      <a:pt x="2513" y="478"/>
                    </a:lnTo>
                    <a:lnTo>
                      <a:pt x="2513" y="478"/>
                    </a:lnTo>
                    <a:lnTo>
                      <a:pt x="2614" y="503"/>
                    </a:lnTo>
                    <a:lnTo>
                      <a:pt x="2564" y="452"/>
                    </a:lnTo>
                    <a:close/>
                    <a:moveTo>
                      <a:pt x="2011" y="402"/>
                    </a:moveTo>
                    <a:lnTo>
                      <a:pt x="2061" y="503"/>
                    </a:lnTo>
                    <a:lnTo>
                      <a:pt x="2011" y="654"/>
                    </a:lnTo>
                    <a:lnTo>
                      <a:pt x="1910" y="553"/>
                    </a:lnTo>
                    <a:lnTo>
                      <a:pt x="2011" y="402"/>
                    </a:lnTo>
                    <a:close/>
                    <a:moveTo>
                      <a:pt x="2212" y="0"/>
                    </a:moveTo>
                    <a:lnTo>
                      <a:pt x="2111" y="101"/>
                    </a:lnTo>
                    <a:lnTo>
                      <a:pt x="2061" y="151"/>
                    </a:lnTo>
                    <a:lnTo>
                      <a:pt x="1960" y="201"/>
                    </a:lnTo>
                    <a:lnTo>
                      <a:pt x="1257" y="201"/>
                    </a:lnTo>
                    <a:lnTo>
                      <a:pt x="1106" y="251"/>
                    </a:lnTo>
                    <a:lnTo>
                      <a:pt x="1005" y="352"/>
                    </a:lnTo>
                    <a:lnTo>
                      <a:pt x="855" y="452"/>
                    </a:lnTo>
                    <a:lnTo>
                      <a:pt x="654" y="452"/>
                    </a:lnTo>
                    <a:lnTo>
                      <a:pt x="553" y="402"/>
                    </a:lnTo>
                    <a:lnTo>
                      <a:pt x="302" y="251"/>
                    </a:lnTo>
                    <a:lnTo>
                      <a:pt x="201" y="201"/>
                    </a:lnTo>
                    <a:lnTo>
                      <a:pt x="0" y="201"/>
                    </a:lnTo>
                    <a:lnTo>
                      <a:pt x="151" y="503"/>
                    </a:lnTo>
                    <a:lnTo>
                      <a:pt x="402" y="754"/>
                    </a:lnTo>
                    <a:lnTo>
                      <a:pt x="654" y="955"/>
                    </a:lnTo>
                    <a:lnTo>
                      <a:pt x="905" y="1206"/>
                    </a:lnTo>
                    <a:lnTo>
                      <a:pt x="955" y="1257"/>
                    </a:lnTo>
                    <a:lnTo>
                      <a:pt x="1558" y="1257"/>
                    </a:lnTo>
                    <a:lnTo>
                      <a:pt x="1759" y="1106"/>
                    </a:lnTo>
                    <a:lnTo>
                      <a:pt x="1810" y="1056"/>
                    </a:lnTo>
                    <a:lnTo>
                      <a:pt x="1910" y="1056"/>
                    </a:lnTo>
                    <a:lnTo>
                      <a:pt x="2011" y="1106"/>
                    </a:lnTo>
                    <a:lnTo>
                      <a:pt x="2111" y="1156"/>
                    </a:lnTo>
                    <a:lnTo>
                      <a:pt x="2162" y="1257"/>
                    </a:lnTo>
                    <a:lnTo>
                      <a:pt x="2363" y="1257"/>
                    </a:lnTo>
                    <a:lnTo>
                      <a:pt x="2463" y="1206"/>
                    </a:lnTo>
                    <a:lnTo>
                      <a:pt x="2664" y="1106"/>
                    </a:lnTo>
                    <a:lnTo>
                      <a:pt x="2865" y="955"/>
                    </a:lnTo>
                    <a:lnTo>
                      <a:pt x="3318" y="804"/>
                    </a:lnTo>
                    <a:lnTo>
                      <a:pt x="3368" y="704"/>
                    </a:lnTo>
                    <a:lnTo>
                      <a:pt x="3468" y="654"/>
                    </a:lnTo>
                    <a:lnTo>
                      <a:pt x="3569" y="905"/>
                    </a:lnTo>
                    <a:lnTo>
                      <a:pt x="3619" y="1005"/>
                    </a:lnTo>
                    <a:lnTo>
                      <a:pt x="3669" y="1056"/>
                    </a:lnTo>
                    <a:lnTo>
                      <a:pt x="3770" y="955"/>
                    </a:lnTo>
                    <a:lnTo>
                      <a:pt x="3870" y="905"/>
                    </a:lnTo>
                    <a:lnTo>
                      <a:pt x="3921" y="905"/>
                    </a:lnTo>
                    <a:lnTo>
                      <a:pt x="3971" y="955"/>
                    </a:lnTo>
                    <a:lnTo>
                      <a:pt x="4122" y="1005"/>
                    </a:lnTo>
                    <a:lnTo>
                      <a:pt x="4222" y="1056"/>
                    </a:lnTo>
                    <a:lnTo>
                      <a:pt x="4474" y="905"/>
                    </a:lnTo>
                    <a:lnTo>
                      <a:pt x="4775" y="804"/>
                    </a:lnTo>
                    <a:lnTo>
                      <a:pt x="4825" y="754"/>
                    </a:lnTo>
                    <a:lnTo>
                      <a:pt x="4725" y="654"/>
                    </a:lnTo>
                    <a:lnTo>
                      <a:pt x="4574" y="452"/>
                    </a:lnTo>
                    <a:lnTo>
                      <a:pt x="4474" y="352"/>
                    </a:lnTo>
                    <a:lnTo>
                      <a:pt x="4373" y="302"/>
                    </a:lnTo>
                    <a:lnTo>
                      <a:pt x="4122" y="201"/>
                    </a:lnTo>
                    <a:lnTo>
                      <a:pt x="3921" y="50"/>
                    </a:lnTo>
                    <a:lnTo>
                      <a:pt x="3669" y="0"/>
                    </a:lnTo>
                    <a:lnTo>
                      <a:pt x="3418" y="0"/>
                    </a:lnTo>
                    <a:lnTo>
                      <a:pt x="3217" y="50"/>
                    </a:lnTo>
                    <a:lnTo>
                      <a:pt x="3016" y="151"/>
                    </a:lnTo>
                    <a:lnTo>
                      <a:pt x="2815" y="251"/>
                    </a:lnTo>
                    <a:lnTo>
                      <a:pt x="2564" y="251"/>
                    </a:lnTo>
                    <a:lnTo>
                      <a:pt x="2513" y="302"/>
                    </a:lnTo>
                    <a:lnTo>
                      <a:pt x="2513" y="402"/>
                    </a:lnTo>
                    <a:lnTo>
                      <a:pt x="2564" y="452"/>
                    </a:lnTo>
                    <a:lnTo>
                      <a:pt x="2664" y="452"/>
                    </a:lnTo>
                    <a:lnTo>
                      <a:pt x="2614" y="503"/>
                    </a:lnTo>
                    <a:lnTo>
                      <a:pt x="2664" y="603"/>
                    </a:lnTo>
                    <a:lnTo>
                      <a:pt x="2614" y="603"/>
                    </a:lnTo>
                    <a:lnTo>
                      <a:pt x="2513" y="503"/>
                    </a:lnTo>
                    <a:lnTo>
                      <a:pt x="2513" y="478"/>
                    </a:lnTo>
                    <a:lnTo>
                      <a:pt x="2513" y="478"/>
                    </a:lnTo>
                    <a:lnTo>
                      <a:pt x="2413" y="452"/>
                    </a:lnTo>
                    <a:lnTo>
                      <a:pt x="2363" y="352"/>
                    </a:lnTo>
                    <a:lnTo>
                      <a:pt x="2312" y="251"/>
                    </a:lnTo>
                    <a:lnTo>
                      <a:pt x="2312" y="151"/>
                    </a:lnTo>
                    <a:lnTo>
                      <a:pt x="2262" y="50"/>
                    </a:lnTo>
                    <a:lnTo>
                      <a:pt x="22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3" name="Google Shape;7053;p59"/>
              <p:cNvSpPr/>
              <p:nvPr/>
            </p:nvSpPr>
            <p:spPr>
              <a:xfrm>
                <a:off x="361250" y="3894800"/>
                <a:ext cx="74175" cy="36450"/>
              </a:xfrm>
              <a:custGeom>
                <a:avLst/>
                <a:gdLst/>
                <a:ahLst/>
                <a:cxnLst/>
                <a:rect l="l" t="t" r="r" b="b"/>
                <a:pathLst>
                  <a:path w="2967" h="1458" extrusionOk="0">
                    <a:moveTo>
                      <a:pt x="1559" y="0"/>
                    </a:moveTo>
                    <a:lnTo>
                      <a:pt x="1308" y="302"/>
                    </a:lnTo>
                    <a:lnTo>
                      <a:pt x="1207" y="352"/>
                    </a:lnTo>
                    <a:lnTo>
                      <a:pt x="1056" y="302"/>
                    </a:lnTo>
                    <a:lnTo>
                      <a:pt x="906" y="201"/>
                    </a:lnTo>
                    <a:lnTo>
                      <a:pt x="805" y="151"/>
                    </a:lnTo>
                    <a:lnTo>
                      <a:pt x="705" y="201"/>
                    </a:lnTo>
                    <a:lnTo>
                      <a:pt x="554" y="402"/>
                    </a:lnTo>
                    <a:lnTo>
                      <a:pt x="453" y="553"/>
                    </a:lnTo>
                    <a:lnTo>
                      <a:pt x="403" y="603"/>
                    </a:lnTo>
                    <a:lnTo>
                      <a:pt x="202" y="603"/>
                    </a:lnTo>
                    <a:lnTo>
                      <a:pt x="101" y="654"/>
                    </a:lnTo>
                    <a:lnTo>
                      <a:pt x="51" y="704"/>
                    </a:lnTo>
                    <a:lnTo>
                      <a:pt x="1" y="754"/>
                    </a:lnTo>
                    <a:lnTo>
                      <a:pt x="1" y="905"/>
                    </a:lnTo>
                    <a:lnTo>
                      <a:pt x="1" y="1106"/>
                    </a:lnTo>
                    <a:lnTo>
                      <a:pt x="101" y="1307"/>
                    </a:lnTo>
                    <a:lnTo>
                      <a:pt x="252" y="1408"/>
                    </a:lnTo>
                    <a:lnTo>
                      <a:pt x="453" y="1458"/>
                    </a:lnTo>
                    <a:lnTo>
                      <a:pt x="554" y="1408"/>
                    </a:lnTo>
                    <a:lnTo>
                      <a:pt x="604" y="1357"/>
                    </a:lnTo>
                    <a:lnTo>
                      <a:pt x="705" y="1307"/>
                    </a:lnTo>
                    <a:lnTo>
                      <a:pt x="855" y="1257"/>
                    </a:lnTo>
                    <a:lnTo>
                      <a:pt x="1358" y="1257"/>
                    </a:lnTo>
                    <a:lnTo>
                      <a:pt x="1459" y="1206"/>
                    </a:lnTo>
                    <a:lnTo>
                      <a:pt x="1559" y="1106"/>
                    </a:lnTo>
                    <a:lnTo>
                      <a:pt x="1609" y="1056"/>
                    </a:lnTo>
                    <a:lnTo>
                      <a:pt x="1760" y="1206"/>
                    </a:lnTo>
                    <a:lnTo>
                      <a:pt x="1911" y="1257"/>
                    </a:lnTo>
                    <a:lnTo>
                      <a:pt x="2816" y="1257"/>
                    </a:lnTo>
                    <a:lnTo>
                      <a:pt x="2916" y="1206"/>
                    </a:lnTo>
                    <a:lnTo>
                      <a:pt x="2966" y="1106"/>
                    </a:lnTo>
                    <a:lnTo>
                      <a:pt x="2966" y="1056"/>
                    </a:lnTo>
                    <a:lnTo>
                      <a:pt x="2966" y="754"/>
                    </a:lnTo>
                    <a:lnTo>
                      <a:pt x="2866" y="704"/>
                    </a:lnTo>
                    <a:lnTo>
                      <a:pt x="2816" y="654"/>
                    </a:lnTo>
                    <a:lnTo>
                      <a:pt x="2715" y="754"/>
                    </a:lnTo>
                    <a:lnTo>
                      <a:pt x="2665" y="804"/>
                    </a:lnTo>
                    <a:lnTo>
                      <a:pt x="2564" y="754"/>
                    </a:lnTo>
                    <a:lnTo>
                      <a:pt x="2514" y="603"/>
                    </a:lnTo>
                    <a:lnTo>
                      <a:pt x="2514" y="503"/>
                    </a:lnTo>
                    <a:lnTo>
                      <a:pt x="2414" y="453"/>
                    </a:lnTo>
                    <a:lnTo>
                      <a:pt x="2313" y="302"/>
                    </a:lnTo>
                    <a:lnTo>
                      <a:pt x="2212" y="201"/>
                    </a:lnTo>
                    <a:lnTo>
                      <a:pt x="2162" y="251"/>
                    </a:lnTo>
                    <a:lnTo>
                      <a:pt x="2011" y="402"/>
                    </a:lnTo>
                    <a:lnTo>
                      <a:pt x="1961" y="402"/>
                    </a:lnTo>
                    <a:lnTo>
                      <a:pt x="1961" y="352"/>
                    </a:lnTo>
                    <a:lnTo>
                      <a:pt x="1911" y="151"/>
                    </a:lnTo>
                    <a:lnTo>
                      <a:pt x="1861" y="50"/>
                    </a:lnTo>
                    <a:lnTo>
                      <a:pt x="17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4" name="Google Shape;7054;p59"/>
              <p:cNvSpPr/>
              <p:nvPr/>
            </p:nvSpPr>
            <p:spPr>
              <a:xfrm>
                <a:off x="1782475" y="3731425"/>
                <a:ext cx="565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2263" h="2062" extrusionOk="0">
                    <a:moveTo>
                      <a:pt x="1106" y="1"/>
                    </a:moveTo>
                    <a:lnTo>
                      <a:pt x="754" y="51"/>
                    </a:lnTo>
                    <a:lnTo>
                      <a:pt x="402" y="202"/>
                    </a:lnTo>
                    <a:lnTo>
                      <a:pt x="402" y="302"/>
                    </a:lnTo>
                    <a:lnTo>
                      <a:pt x="453" y="403"/>
                    </a:lnTo>
                    <a:lnTo>
                      <a:pt x="654" y="403"/>
                    </a:lnTo>
                    <a:lnTo>
                      <a:pt x="754" y="453"/>
                    </a:lnTo>
                    <a:lnTo>
                      <a:pt x="804" y="503"/>
                    </a:lnTo>
                    <a:lnTo>
                      <a:pt x="754" y="604"/>
                    </a:lnTo>
                    <a:lnTo>
                      <a:pt x="654" y="654"/>
                    </a:lnTo>
                    <a:lnTo>
                      <a:pt x="603" y="705"/>
                    </a:lnTo>
                    <a:lnTo>
                      <a:pt x="603" y="956"/>
                    </a:lnTo>
                    <a:lnTo>
                      <a:pt x="553" y="1006"/>
                    </a:lnTo>
                    <a:lnTo>
                      <a:pt x="503" y="1056"/>
                    </a:lnTo>
                    <a:lnTo>
                      <a:pt x="0" y="1056"/>
                    </a:lnTo>
                    <a:lnTo>
                      <a:pt x="51" y="1408"/>
                    </a:lnTo>
                    <a:lnTo>
                      <a:pt x="252" y="1459"/>
                    </a:lnTo>
                    <a:lnTo>
                      <a:pt x="453" y="1609"/>
                    </a:lnTo>
                    <a:lnTo>
                      <a:pt x="603" y="1660"/>
                    </a:lnTo>
                    <a:lnTo>
                      <a:pt x="704" y="1710"/>
                    </a:lnTo>
                    <a:lnTo>
                      <a:pt x="855" y="1710"/>
                    </a:lnTo>
                    <a:lnTo>
                      <a:pt x="1156" y="1660"/>
                    </a:lnTo>
                    <a:lnTo>
                      <a:pt x="1458" y="1660"/>
                    </a:lnTo>
                    <a:lnTo>
                      <a:pt x="1408" y="1559"/>
                    </a:lnTo>
                    <a:lnTo>
                      <a:pt x="1307" y="1459"/>
                    </a:lnTo>
                    <a:lnTo>
                      <a:pt x="955" y="1459"/>
                    </a:lnTo>
                    <a:lnTo>
                      <a:pt x="855" y="1358"/>
                    </a:lnTo>
                    <a:lnTo>
                      <a:pt x="804" y="1207"/>
                    </a:lnTo>
                    <a:lnTo>
                      <a:pt x="955" y="1006"/>
                    </a:lnTo>
                    <a:lnTo>
                      <a:pt x="1156" y="855"/>
                    </a:lnTo>
                    <a:lnTo>
                      <a:pt x="1257" y="805"/>
                    </a:lnTo>
                    <a:lnTo>
                      <a:pt x="1357" y="855"/>
                    </a:lnTo>
                    <a:lnTo>
                      <a:pt x="1408" y="906"/>
                    </a:lnTo>
                    <a:lnTo>
                      <a:pt x="1408" y="956"/>
                    </a:lnTo>
                    <a:lnTo>
                      <a:pt x="1307" y="1056"/>
                    </a:lnTo>
                    <a:lnTo>
                      <a:pt x="1257" y="1157"/>
                    </a:lnTo>
                    <a:lnTo>
                      <a:pt x="1257" y="1207"/>
                    </a:lnTo>
                    <a:lnTo>
                      <a:pt x="1357" y="1308"/>
                    </a:lnTo>
                    <a:lnTo>
                      <a:pt x="1458" y="1358"/>
                    </a:lnTo>
                    <a:lnTo>
                      <a:pt x="1458" y="1459"/>
                    </a:lnTo>
                    <a:lnTo>
                      <a:pt x="1307" y="1459"/>
                    </a:lnTo>
                    <a:lnTo>
                      <a:pt x="1558" y="1509"/>
                    </a:lnTo>
                    <a:lnTo>
                      <a:pt x="1609" y="1559"/>
                    </a:lnTo>
                    <a:lnTo>
                      <a:pt x="1609" y="1609"/>
                    </a:lnTo>
                    <a:lnTo>
                      <a:pt x="1558" y="1660"/>
                    </a:lnTo>
                    <a:lnTo>
                      <a:pt x="1458" y="1660"/>
                    </a:lnTo>
                    <a:lnTo>
                      <a:pt x="1458" y="1810"/>
                    </a:lnTo>
                    <a:lnTo>
                      <a:pt x="1508" y="1861"/>
                    </a:lnTo>
                    <a:lnTo>
                      <a:pt x="1659" y="2011"/>
                    </a:lnTo>
                    <a:lnTo>
                      <a:pt x="1760" y="2062"/>
                    </a:lnTo>
                    <a:lnTo>
                      <a:pt x="1810" y="2062"/>
                    </a:lnTo>
                    <a:lnTo>
                      <a:pt x="1961" y="1911"/>
                    </a:lnTo>
                    <a:lnTo>
                      <a:pt x="2061" y="1710"/>
                    </a:lnTo>
                    <a:lnTo>
                      <a:pt x="2162" y="1559"/>
                    </a:lnTo>
                    <a:lnTo>
                      <a:pt x="2262" y="1408"/>
                    </a:lnTo>
                    <a:lnTo>
                      <a:pt x="2011" y="1107"/>
                    </a:lnTo>
                    <a:lnTo>
                      <a:pt x="1910" y="1006"/>
                    </a:lnTo>
                    <a:lnTo>
                      <a:pt x="1860" y="956"/>
                    </a:lnTo>
                    <a:lnTo>
                      <a:pt x="1961" y="855"/>
                    </a:lnTo>
                    <a:lnTo>
                      <a:pt x="2061" y="755"/>
                    </a:lnTo>
                    <a:lnTo>
                      <a:pt x="2061" y="654"/>
                    </a:lnTo>
                    <a:lnTo>
                      <a:pt x="2061" y="403"/>
                    </a:lnTo>
                    <a:lnTo>
                      <a:pt x="2061" y="252"/>
                    </a:lnTo>
                    <a:lnTo>
                      <a:pt x="1961" y="202"/>
                    </a:lnTo>
                    <a:lnTo>
                      <a:pt x="1810" y="202"/>
                    </a:lnTo>
                    <a:lnTo>
                      <a:pt x="1709" y="152"/>
                    </a:lnTo>
                    <a:lnTo>
                      <a:pt x="1408" y="51"/>
                    </a:lnTo>
                    <a:lnTo>
                      <a:pt x="110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5" name="Google Shape;7055;p59"/>
              <p:cNvSpPr/>
              <p:nvPr/>
            </p:nvSpPr>
            <p:spPr>
              <a:xfrm>
                <a:off x="493200" y="3899825"/>
                <a:ext cx="6285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1308" extrusionOk="0">
                    <a:moveTo>
                      <a:pt x="2011" y="0"/>
                    </a:moveTo>
                    <a:lnTo>
                      <a:pt x="1911" y="101"/>
                    </a:lnTo>
                    <a:lnTo>
                      <a:pt x="1710" y="201"/>
                    </a:lnTo>
                    <a:lnTo>
                      <a:pt x="1559" y="252"/>
                    </a:lnTo>
                    <a:lnTo>
                      <a:pt x="1408" y="201"/>
                    </a:lnTo>
                    <a:lnTo>
                      <a:pt x="1257" y="101"/>
                    </a:lnTo>
                    <a:lnTo>
                      <a:pt x="1106" y="50"/>
                    </a:lnTo>
                    <a:lnTo>
                      <a:pt x="1006" y="151"/>
                    </a:lnTo>
                    <a:lnTo>
                      <a:pt x="855" y="201"/>
                    </a:lnTo>
                    <a:lnTo>
                      <a:pt x="553" y="201"/>
                    </a:lnTo>
                    <a:lnTo>
                      <a:pt x="302" y="252"/>
                    </a:lnTo>
                    <a:lnTo>
                      <a:pt x="101" y="402"/>
                    </a:lnTo>
                    <a:lnTo>
                      <a:pt x="1" y="603"/>
                    </a:lnTo>
                    <a:lnTo>
                      <a:pt x="1" y="905"/>
                    </a:lnTo>
                    <a:lnTo>
                      <a:pt x="51" y="1005"/>
                    </a:lnTo>
                    <a:lnTo>
                      <a:pt x="101" y="10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05" y="1056"/>
                    </a:lnTo>
                    <a:lnTo>
                      <a:pt x="1056" y="1156"/>
                    </a:lnTo>
                    <a:lnTo>
                      <a:pt x="1207" y="1257"/>
                    </a:lnTo>
                    <a:lnTo>
                      <a:pt x="1257" y="1307"/>
                    </a:lnTo>
                    <a:lnTo>
                      <a:pt x="1358" y="1257"/>
                    </a:lnTo>
                    <a:lnTo>
                      <a:pt x="1609" y="1257"/>
                    </a:lnTo>
                    <a:lnTo>
                      <a:pt x="1810" y="1207"/>
                    </a:lnTo>
                    <a:lnTo>
                      <a:pt x="1961" y="1106"/>
                    </a:lnTo>
                    <a:lnTo>
                      <a:pt x="2112" y="855"/>
                    </a:lnTo>
                    <a:lnTo>
                      <a:pt x="2162" y="754"/>
                    </a:lnTo>
                    <a:lnTo>
                      <a:pt x="2212" y="654"/>
                    </a:lnTo>
                    <a:lnTo>
                      <a:pt x="2363" y="453"/>
                    </a:lnTo>
                    <a:lnTo>
                      <a:pt x="2463" y="402"/>
                    </a:lnTo>
                    <a:lnTo>
                      <a:pt x="2514" y="302"/>
                    </a:lnTo>
                    <a:lnTo>
                      <a:pt x="2514" y="201"/>
                    </a:lnTo>
                    <a:lnTo>
                      <a:pt x="2514" y="101"/>
                    </a:lnTo>
                    <a:lnTo>
                      <a:pt x="2463" y="50"/>
                    </a:lnTo>
                    <a:lnTo>
                      <a:pt x="236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6" name="Google Shape;7056;p59"/>
              <p:cNvSpPr/>
              <p:nvPr/>
            </p:nvSpPr>
            <p:spPr>
              <a:xfrm>
                <a:off x="1823925" y="3089325"/>
                <a:ext cx="6287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07" extrusionOk="0">
                    <a:moveTo>
                      <a:pt x="1107" y="0"/>
                    </a:moveTo>
                    <a:lnTo>
                      <a:pt x="1107" y="50"/>
                    </a:ln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2" y="251"/>
                    </a:lnTo>
                    <a:lnTo>
                      <a:pt x="152" y="302"/>
                    </a:lnTo>
                    <a:lnTo>
                      <a:pt x="202" y="402"/>
                    </a:lnTo>
                    <a:lnTo>
                      <a:pt x="202" y="553"/>
                    </a:lnTo>
                    <a:lnTo>
                      <a:pt x="202" y="704"/>
                    </a:lnTo>
                    <a:lnTo>
                      <a:pt x="353" y="855"/>
                    </a:lnTo>
                    <a:lnTo>
                      <a:pt x="403" y="754"/>
                    </a:lnTo>
                    <a:lnTo>
                      <a:pt x="554" y="603"/>
                    </a:lnTo>
                    <a:lnTo>
                      <a:pt x="654" y="503"/>
                    </a:lnTo>
                    <a:lnTo>
                      <a:pt x="805" y="503"/>
                    </a:lnTo>
                    <a:lnTo>
                      <a:pt x="906" y="603"/>
                    </a:lnTo>
                    <a:lnTo>
                      <a:pt x="1107" y="654"/>
                    </a:lnTo>
                    <a:lnTo>
                      <a:pt x="1207" y="704"/>
                    </a:lnTo>
                    <a:lnTo>
                      <a:pt x="1258" y="754"/>
                    </a:lnTo>
                    <a:lnTo>
                      <a:pt x="1258" y="905"/>
                    </a:lnTo>
                    <a:lnTo>
                      <a:pt x="1258" y="1106"/>
                    </a:lnTo>
                    <a:lnTo>
                      <a:pt x="1308" y="1206"/>
                    </a:lnTo>
                    <a:lnTo>
                      <a:pt x="1358" y="1257"/>
                    </a:lnTo>
                    <a:lnTo>
                      <a:pt x="1710" y="1307"/>
                    </a:lnTo>
                    <a:lnTo>
                      <a:pt x="1911" y="1257"/>
                    </a:lnTo>
                    <a:lnTo>
                      <a:pt x="2062" y="1206"/>
                    </a:lnTo>
                    <a:lnTo>
                      <a:pt x="2313" y="1005"/>
                    </a:lnTo>
                    <a:lnTo>
                      <a:pt x="2514" y="754"/>
                    </a:lnTo>
                    <a:lnTo>
                      <a:pt x="2514" y="654"/>
                    </a:lnTo>
                    <a:lnTo>
                      <a:pt x="2514" y="553"/>
                    </a:lnTo>
                    <a:lnTo>
                      <a:pt x="2414" y="352"/>
                    </a:lnTo>
                    <a:lnTo>
                      <a:pt x="2313" y="251"/>
                    </a:lnTo>
                    <a:lnTo>
                      <a:pt x="2313" y="151"/>
                    </a:lnTo>
                    <a:lnTo>
                      <a:pt x="2213" y="50"/>
                    </a:lnTo>
                    <a:lnTo>
                      <a:pt x="211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7" name="Google Shape;7057;p59"/>
              <p:cNvSpPr/>
              <p:nvPr/>
            </p:nvSpPr>
            <p:spPr>
              <a:xfrm>
                <a:off x="554775" y="3899825"/>
                <a:ext cx="54050" cy="42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10" extrusionOk="0">
                    <a:moveTo>
                      <a:pt x="1508" y="0"/>
                    </a:moveTo>
                    <a:lnTo>
                      <a:pt x="1358" y="50"/>
                    </a:lnTo>
                    <a:lnTo>
                      <a:pt x="1257" y="151"/>
                    </a:lnTo>
                    <a:lnTo>
                      <a:pt x="1056" y="352"/>
                    </a:lnTo>
                    <a:lnTo>
                      <a:pt x="905" y="402"/>
                    </a:lnTo>
                    <a:lnTo>
                      <a:pt x="754" y="402"/>
                    </a:lnTo>
                    <a:lnTo>
                      <a:pt x="604" y="453"/>
                    </a:lnTo>
                    <a:lnTo>
                      <a:pt x="503" y="503"/>
                    </a:lnTo>
                    <a:lnTo>
                      <a:pt x="0" y="905"/>
                    </a:lnTo>
                    <a:lnTo>
                      <a:pt x="151" y="1005"/>
                    </a:lnTo>
                    <a:lnTo>
                      <a:pt x="302" y="1056"/>
                    </a:lnTo>
                    <a:lnTo>
                      <a:pt x="704" y="1056"/>
                    </a:lnTo>
                    <a:lnTo>
                      <a:pt x="855" y="1156"/>
                    </a:lnTo>
                    <a:lnTo>
                      <a:pt x="956" y="1207"/>
                    </a:lnTo>
                    <a:lnTo>
                      <a:pt x="1106" y="1257"/>
                    </a:lnTo>
                    <a:lnTo>
                      <a:pt x="1307" y="1257"/>
                    </a:lnTo>
                    <a:lnTo>
                      <a:pt x="1408" y="1307"/>
                    </a:lnTo>
                    <a:lnTo>
                      <a:pt x="1508" y="1408"/>
                    </a:lnTo>
                    <a:lnTo>
                      <a:pt x="1559" y="1609"/>
                    </a:lnTo>
                    <a:lnTo>
                      <a:pt x="1609" y="1659"/>
                    </a:lnTo>
                    <a:lnTo>
                      <a:pt x="1659" y="1709"/>
                    </a:lnTo>
                    <a:lnTo>
                      <a:pt x="1860" y="1659"/>
                    </a:lnTo>
                    <a:lnTo>
                      <a:pt x="1911" y="1609"/>
                    </a:lnTo>
                    <a:lnTo>
                      <a:pt x="1911" y="1558"/>
                    </a:lnTo>
                    <a:lnTo>
                      <a:pt x="1860" y="1458"/>
                    </a:lnTo>
                    <a:lnTo>
                      <a:pt x="1810" y="1408"/>
                    </a:lnTo>
                    <a:lnTo>
                      <a:pt x="1810" y="1307"/>
                    </a:lnTo>
                    <a:lnTo>
                      <a:pt x="2112" y="1005"/>
                    </a:lnTo>
                    <a:lnTo>
                      <a:pt x="2162" y="855"/>
                    </a:lnTo>
                    <a:lnTo>
                      <a:pt x="2061" y="855"/>
                    </a:lnTo>
                    <a:lnTo>
                      <a:pt x="1961" y="704"/>
                    </a:lnTo>
                    <a:lnTo>
                      <a:pt x="1961" y="503"/>
                    </a:lnTo>
                    <a:lnTo>
                      <a:pt x="1961" y="352"/>
                    </a:lnTo>
                    <a:lnTo>
                      <a:pt x="1961" y="151"/>
                    </a:lnTo>
                    <a:lnTo>
                      <a:pt x="1911" y="50"/>
                    </a:lnTo>
                    <a:lnTo>
                      <a:pt x="17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8" name="Google Shape;7058;p59"/>
              <p:cNvSpPr/>
              <p:nvPr/>
            </p:nvSpPr>
            <p:spPr>
              <a:xfrm>
                <a:off x="1975975" y="3642225"/>
                <a:ext cx="528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855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51" y="704"/>
                    </a:lnTo>
                    <a:lnTo>
                      <a:pt x="51" y="754"/>
                    </a:lnTo>
                    <a:lnTo>
                      <a:pt x="101" y="804"/>
                    </a:lnTo>
                    <a:lnTo>
                      <a:pt x="252" y="754"/>
                    </a:lnTo>
                    <a:lnTo>
                      <a:pt x="453" y="654"/>
                    </a:lnTo>
                    <a:lnTo>
                      <a:pt x="654" y="603"/>
                    </a:lnTo>
                    <a:lnTo>
                      <a:pt x="855" y="654"/>
                    </a:lnTo>
                    <a:lnTo>
                      <a:pt x="1056" y="754"/>
                    </a:lnTo>
                    <a:lnTo>
                      <a:pt x="1207" y="804"/>
                    </a:lnTo>
                    <a:lnTo>
                      <a:pt x="1308" y="855"/>
                    </a:lnTo>
                    <a:lnTo>
                      <a:pt x="1408" y="804"/>
                    </a:lnTo>
                    <a:lnTo>
                      <a:pt x="1509" y="704"/>
                    </a:lnTo>
                    <a:lnTo>
                      <a:pt x="1609" y="654"/>
                    </a:lnTo>
                    <a:lnTo>
                      <a:pt x="1710" y="603"/>
                    </a:lnTo>
                    <a:lnTo>
                      <a:pt x="2011" y="603"/>
                    </a:lnTo>
                    <a:lnTo>
                      <a:pt x="2112" y="553"/>
                    </a:lnTo>
                    <a:lnTo>
                      <a:pt x="2112" y="453"/>
                    </a:lnTo>
                    <a:lnTo>
                      <a:pt x="2112" y="352"/>
                    </a:lnTo>
                    <a:lnTo>
                      <a:pt x="2062" y="251"/>
                    </a:lnTo>
                    <a:lnTo>
                      <a:pt x="1911" y="201"/>
                    </a:lnTo>
                    <a:lnTo>
                      <a:pt x="1006" y="201"/>
                    </a:lnTo>
                    <a:lnTo>
                      <a:pt x="906" y="101"/>
                    </a:lnTo>
                    <a:lnTo>
                      <a:pt x="755" y="0"/>
                    </a:lnTo>
                    <a:lnTo>
                      <a:pt x="705" y="50"/>
                    </a:lnTo>
                    <a:lnTo>
                      <a:pt x="604" y="151"/>
                    </a:lnTo>
                    <a:lnTo>
                      <a:pt x="554" y="151"/>
                    </a:lnTo>
                    <a:lnTo>
                      <a:pt x="403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9" name="Google Shape;7059;p59"/>
              <p:cNvSpPr/>
              <p:nvPr/>
            </p:nvSpPr>
            <p:spPr>
              <a:xfrm>
                <a:off x="1724675" y="3363250"/>
                <a:ext cx="6285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14" h="755" extrusionOk="0">
                    <a:moveTo>
                      <a:pt x="955" y="1"/>
                    </a:moveTo>
                    <a:lnTo>
                      <a:pt x="855" y="51"/>
                    </a:lnTo>
                    <a:lnTo>
                      <a:pt x="704" y="151"/>
                    </a:lnTo>
                    <a:lnTo>
                      <a:pt x="503" y="202"/>
                    </a:lnTo>
                    <a:lnTo>
                      <a:pt x="402" y="302"/>
                    </a:lnTo>
                    <a:lnTo>
                      <a:pt x="302" y="352"/>
                    </a:lnTo>
                    <a:lnTo>
                      <a:pt x="201" y="403"/>
                    </a:lnTo>
                    <a:lnTo>
                      <a:pt x="101" y="403"/>
                    </a:lnTo>
                    <a:lnTo>
                      <a:pt x="50" y="453"/>
                    </a:lnTo>
                    <a:lnTo>
                      <a:pt x="0" y="554"/>
                    </a:lnTo>
                    <a:lnTo>
                      <a:pt x="50" y="654"/>
                    </a:lnTo>
                    <a:lnTo>
                      <a:pt x="201" y="704"/>
                    </a:lnTo>
                    <a:lnTo>
                      <a:pt x="302" y="755"/>
                    </a:lnTo>
                    <a:lnTo>
                      <a:pt x="352" y="755"/>
                    </a:lnTo>
                    <a:lnTo>
                      <a:pt x="503" y="654"/>
                    </a:lnTo>
                    <a:lnTo>
                      <a:pt x="654" y="604"/>
                    </a:lnTo>
                    <a:lnTo>
                      <a:pt x="754" y="554"/>
                    </a:lnTo>
                    <a:lnTo>
                      <a:pt x="905" y="453"/>
                    </a:lnTo>
                    <a:lnTo>
                      <a:pt x="1156" y="453"/>
                    </a:lnTo>
                    <a:lnTo>
                      <a:pt x="1257" y="554"/>
                    </a:lnTo>
                    <a:lnTo>
                      <a:pt x="1307" y="604"/>
                    </a:lnTo>
                    <a:lnTo>
                      <a:pt x="1508" y="654"/>
                    </a:lnTo>
                    <a:lnTo>
                      <a:pt x="1910" y="654"/>
                    </a:lnTo>
                    <a:lnTo>
                      <a:pt x="2312" y="604"/>
                    </a:lnTo>
                    <a:lnTo>
                      <a:pt x="2413" y="604"/>
                    </a:lnTo>
                    <a:lnTo>
                      <a:pt x="2513" y="403"/>
                    </a:lnTo>
                    <a:lnTo>
                      <a:pt x="2463" y="302"/>
                    </a:lnTo>
                    <a:lnTo>
                      <a:pt x="2413" y="202"/>
                    </a:lnTo>
                    <a:lnTo>
                      <a:pt x="2212" y="51"/>
                    </a:lnTo>
                    <a:lnTo>
                      <a:pt x="2111" y="1"/>
                    </a:lnTo>
                    <a:lnTo>
                      <a:pt x="2011" y="1"/>
                    </a:lnTo>
                    <a:lnTo>
                      <a:pt x="1860" y="101"/>
                    </a:lnTo>
                    <a:lnTo>
                      <a:pt x="1709" y="202"/>
                    </a:lnTo>
                    <a:lnTo>
                      <a:pt x="1558" y="252"/>
                    </a:lnTo>
                    <a:lnTo>
                      <a:pt x="1357" y="202"/>
                    </a:lnTo>
                    <a:lnTo>
                      <a:pt x="1206" y="101"/>
                    </a:lnTo>
                    <a:lnTo>
                      <a:pt x="11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0" name="Google Shape;7060;p59"/>
              <p:cNvSpPr/>
              <p:nvPr/>
            </p:nvSpPr>
            <p:spPr>
              <a:xfrm>
                <a:off x="1392925" y="3115700"/>
                <a:ext cx="415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1308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453"/>
                    </a:lnTo>
                    <a:lnTo>
                      <a:pt x="151" y="554"/>
                    </a:lnTo>
                    <a:lnTo>
                      <a:pt x="252" y="805"/>
                    </a:lnTo>
                    <a:lnTo>
                      <a:pt x="352" y="855"/>
                    </a:lnTo>
                    <a:lnTo>
                      <a:pt x="855" y="855"/>
                    </a:lnTo>
                    <a:lnTo>
                      <a:pt x="955" y="905"/>
                    </a:lnTo>
                    <a:lnTo>
                      <a:pt x="1006" y="1006"/>
                    </a:lnTo>
                    <a:lnTo>
                      <a:pt x="1056" y="1157"/>
                    </a:lnTo>
                    <a:lnTo>
                      <a:pt x="1106" y="1207"/>
                    </a:lnTo>
                    <a:lnTo>
                      <a:pt x="1207" y="1257"/>
                    </a:lnTo>
                    <a:lnTo>
                      <a:pt x="1307" y="1308"/>
                    </a:lnTo>
                    <a:lnTo>
                      <a:pt x="1358" y="1257"/>
                    </a:lnTo>
                    <a:lnTo>
                      <a:pt x="1609" y="1056"/>
                    </a:lnTo>
                    <a:lnTo>
                      <a:pt x="1659" y="905"/>
                    </a:lnTo>
                    <a:lnTo>
                      <a:pt x="1659" y="755"/>
                    </a:lnTo>
                    <a:lnTo>
                      <a:pt x="1659" y="604"/>
                    </a:lnTo>
                    <a:lnTo>
                      <a:pt x="1609" y="503"/>
                    </a:lnTo>
                    <a:lnTo>
                      <a:pt x="1559" y="453"/>
                    </a:lnTo>
                    <a:lnTo>
                      <a:pt x="1408" y="453"/>
                    </a:lnTo>
                    <a:lnTo>
                      <a:pt x="1207" y="403"/>
                    </a:lnTo>
                    <a:lnTo>
                      <a:pt x="1006" y="453"/>
                    </a:lnTo>
                    <a:lnTo>
                      <a:pt x="855" y="503"/>
                    </a:lnTo>
                    <a:lnTo>
                      <a:pt x="704" y="604"/>
                    </a:lnTo>
                    <a:lnTo>
                      <a:pt x="553" y="252"/>
                    </a:lnTo>
                    <a:lnTo>
                      <a:pt x="453" y="151"/>
                    </a:lnTo>
                    <a:lnTo>
                      <a:pt x="403" y="101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1" name="Google Shape;7061;p59"/>
              <p:cNvSpPr/>
              <p:nvPr/>
            </p:nvSpPr>
            <p:spPr>
              <a:xfrm>
                <a:off x="403975" y="3169750"/>
                <a:ext cx="3647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56" extrusionOk="0">
                    <a:moveTo>
                      <a:pt x="1107" y="0"/>
                    </a:moveTo>
                    <a:lnTo>
                      <a:pt x="1006" y="50"/>
                    </a:lnTo>
                    <a:lnTo>
                      <a:pt x="604" y="503"/>
                    </a:lnTo>
                    <a:lnTo>
                      <a:pt x="503" y="553"/>
                    </a:lnTo>
                    <a:lnTo>
                      <a:pt x="453" y="503"/>
                    </a:lnTo>
                    <a:lnTo>
                      <a:pt x="302" y="402"/>
                    </a:lnTo>
                    <a:lnTo>
                      <a:pt x="202" y="452"/>
                    </a:lnTo>
                    <a:lnTo>
                      <a:pt x="152" y="553"/>
                    </a:lnTo>
                    <a:lnTo>
                      <a:pt x="51" y="603"/>
                    </a:lnTo>
                    <a:lnTo>
                      <a:pt x="1" y="653"/>
                    </a:lnTo>
                    <a:lnTo>
                      <a:pt x="1" y="704"/>
                    </a:lnTo>
                    <a:lnTo>
                      <a:pt x="1" y="754"/>
                    </a:lnTo>
                    <a:lnTo>
                      <a:pt x="51" y="754"/>
                    </a:lnTo>
                    <a:lnTo>
                      <a:pt x="252" y="804"/>
                    </a:lnTo>
                    <a:lnTo>
                      <a:pt x="453" y="955"/>
                    </a:lnTo>
                    <a:lnTo>
                      <a:pt x="654" y="1056"/>
                    </a:lnTo>
                    <a:lnTo>
                      <a:pt x="805" y="1056"/>
                    </a:lnTo>
                    <a:lnTo>
                      <a:pt x="906" y="1005"/>
                    </a:lnTo>
                    <a:lnTo>
                      <a:pt x="1056" y="1005"/>
                    </a:lnTo>
                    <a:lnTo>
                      <a:pt x="1207" y="955"/>
                    </a:lnTo>
                    <a:lnTo>
                      <a:pt x="1408" y="704"/>
                    </a:lnTo>
                    <a:lnTo>
                      <a:pt x="1408" y="653"/>
                    </a:lnTo>
                    <a:lnTo>
                      <a:pt x="1358" y="603"/>
                    </a:lnTo>
                    <a:lnTo>
                      <a:pt x="1157" y="553"/>
                    </a:lnTo>
                    <a:lnTo>
                      <a:pt x="1056" y="503"/>
                    </a:lnTo>
                    <a:lnTo>
                      <a:pt x="1107" y="452"/>
                    </a:lnTo>
                    <a:lnTo>
                      <a:pt x="1157" y="402"/>
                    </a:lnTo>
                    <a:lnTo>
                      <a:pt x="1257" y="352"/>
                    </a:lnTo>
                    <a:lnTo>
                      <a:pt x="1408" y="352"/>
                    </a:lnTo>
                    <a:lnTo>
                      <a:pt x="1458" y="302"/>
                    </a:lnTo>
                    <a:lnTo>
                      <a:pt x="1408" y="251"/>
                    </a:lnTo>
                    <a:lnTo>
                      <a:pt x="1308" y="151"/>
                    </a:lnTo>
                    <a:lnTo>
                      <a:pt x="120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2" name="Google Shape;7062;p59"/>
              <p:cNvSpPr/>
              <p:nvPr/>
            </p:nvSpPr>
            <p:spPr>
              <a:xfrm>
                <a:off x="377600" y="3184825"/>
                <a:ext cx="26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257" extrusionOk="0">
                    <a:moveTo>
                      <a:pt x="553" y="0"/>
                    </a:moveTo>
                    <a:lnTo>
                      <a:pt x="453" y="50"/>
                    </a:lnTo>
                    <a:lnTo>
                      <a:pt x="402" y="101"/>
                    </a:lnTo>
                    <a:lnTo>
                      <a:pt x="252" y="201"/>
                    </a:lnTo>
                    <a:lnTo>
                      <a:pt x="252" y="302"/>
                    </a:lnTo>
                    <a:lnTo>
                      <a:pt x="302" y="402"/>
                    </a:lnTo>
                    <a:lnTo>
                      <a:pt x="352" y="503"/>
                    </a:lnTo>
                    <a:lnTo>
                      <a:pt x="402" y="553"/>
                    </a:lnTo>
                    <a:lnTo>
                      <a:pt x="302" y="603"/>
                    </a:lnTo>
                    <a:lnTo>
                      <a:pt x="201" y="6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51" y="905"/>
                    </a:lnTo>
                    <a:lnTo>
                      <a:pt x="101" y="1005"/>
                    </a:lnTo>
                    <a:lnTo>
                      <a:pt x="252" y="1005"/>
                    </a:lnTo>
                    <a:lnTo>
                      <a:pt x="352" y="1056"/>
                    </a:lnTo>
                    <a:lnTo>
                      <a:pt x="503" y="1257"/>
                    </a:lnTo>
                    <a:lnTo>
                      <a:pt x="603" y="1207"/>
                    </a:lnTo>
                    <a:lnTo>
                      <a:pt x="654" y="1156"/>
                    </a:lnTo>
                    <a:lnTo>
                      <a:pt x="704" y="1056"/>
                    </a:lnTo>
                    <a:lnTo>
                      <a:pt x="805" y="1005"/>
                    </a:lnTo>
                    <a:lnTo>
                      <a:pt x="955" y="1005"/>
                    </a:lnTo>
                    <a:lnTo>
                      <a:pt x="1056" y="905"/>
                    </a:lnTo>
                    <a:lnTo>
                      <a:pt x="1056" y="704"/>
                    </a:lnTo>
                    <a:lnTo>
                      <a:pt x="1056" y="603"/>
                    </a:lnTo>
                    <a:lnTo>
                      <a:pt x="1056" y="503"/>
                    </a:lnTo>
                    <a:lnTo>
                      <a:pt x="805" y="251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3" name="Google Shape;7063;p59"/>
              <p:cNvSpPr/>
              <p:nvPr/>
            </p:nvSpPr>
            <p:spPr>
              <a:xfrm>
                <a:off x="1913150" y="3341900"/>
                <a:ext cx="4150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660" h="855" extrusionOk="0">
                    <a:moveTo>
                      <a:pt x="654" y="0"/>
                    </a:moveTo>
                    <a:lnTo>
                      <a:pt x="503" y="50"/>
                    </a:lnTo>
                    <a:lnTo>
                      <a:pt x="353" y="201"/>
                    </a:lnTo>
                    <a:lnTo>
                      <a:pt x="252" y="201"/>
                    </a:lnTo>
                    <a:lnTo>
                      <a:pt x="152" y="251"/>
                    </a:lnTo>
                    <a:lnTo>
                      <a:pt x="101" y="25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302" y="603"/>
                    </a:lnTo>
                    <a:lnTo>
                      <a:pt x="403" y="654"/>
                    </a:lnTo>
                    <a:lnTo>
                      <a:pt x="554" y="654"/>
                    </a:lnTo>
                    <a:lnTo>
                      <a:pt x="1006" y="603"/>
                    </a:lnTo>
                    <a:lnTo>
                      <a:pt x="1207" y="704"/>
                    </a:lnTo>
                    <a:lnTo>
                      <a:pt x="1308" y="754"/>
                    </a:lnTo>
                    <a:lnTo>
                      <a:pt x="1408" y="855"/>
                    </a:lnTo>
                    <a:lnTo>
                      <a:pt x="1509" y="855"/>
                    </a:lnTo>
                    <a:lnTo>
                      <a:pt x="1659" y="754"/>
                    </a:lnTo>
                    <a:lnTo>
                      <a:pt x="1659" y="603"/>
                    </a:lnTo>
                    <a:lnTo>
                      <a:pt x="1659" y="503"/>
                    </a:lnTo>
                    <a:lnTo>
                      <a:pt x="1458" y="302"/>
                    </a:lnTo>
                    <a:lnTo>
                      <a:pt x="1358" y="251"/>
                    </a:lnTo>
                    <a:lnTo>
                      <a:pt x="1207" y="201"/>
                    </a:lnTo>
                    <a:lnTo>
                      <a:pt x="956" y="20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4" name="Google Shape;7064;p59"/>
              <p:cNvSpPr/>
              <p:nvPr/>
            </p:nvSpPr>
            <p:spPr>
              <a:xfrm>
                <a:off x="2081550" y="3647250"/>
                <a:ext cx="414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659" h="654" extrusionOk="0">
                    <a:moveTo>
                      <a:pt x="15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50" y="302"/>
                    </a:lnTo>
                    <a:lnTo>
                      <a:pt x="101" y="402"/>
                    </a:lnTo>
                    <a:lnTo>
                      <a:pt x="302" y="453"/>
                    </a:lnTo>
                    <a:lnTo>
                      <a:pt x="452" y="553"/>
                    </a:lnTo>
                    <a:lnTo>
                      <a:pt x="603" y="654"/>
                    </a:lnTo>
                    <a:lnTo>
                      <a:pt x="704" y="654"/>
                    </a:lnTo>
                    <a:lnTo>
                      <a:pt x="955" y="603"/>
                    </a:lnTo>
                    <a:lnTo>
                      <a:pt x="1106" y="503"/>
                    </a:lnTo>
                    <a:lnTo>
                      <a:pt x="1257" y="453"/>
                    </a:lnTo>
                    <a:lnTo>
                      <a:pt x="1609" y="402"/>
                    </a:lnTo>
                    <a:lnTo>
                      <a:pt x="1659" y="352"/>
                    </a:lnTo>
                    <a:lnTo>
                      <a:pt x="1609" y="252"/>
                    </a:lnTo>
                    <a:lnTo>
                      <a:pt x="1458" y="101"/>
                    </a:lnTo>
                    <a:lnTo>
                      <a:pt x="1257" y="0"/>
                    </a:lnTo>
                    <a:lnTo>
                      <a:pt x="1106" y="0"/>
                    </a:lnTo>
                    <a:lnTo>
                      <a:pt x="905" y="50"/>
                    </a:lnTo>
                    <a:lnTo>
                      <a:pt x="754" y="151"/>
                    </a:lnTo>
                    <a:lnTo>
                      <a:pt x="603" y="201"/>
                    </a:lnTo>
                    <a:lnTo>
                      <a:pt x="452" y="1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5" name="Google Shape;7065;p59"/>
              <p:cNvSpPr/>
              <p:nvPr/>
            </p:nvSpPr>
            <p:spPr>
              <a:xfrm>
                <a:off x="2012425" y="3184825"/>
                <a:ext cx="21400" cy="3017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1207" extrusionOk="0">
                    <a:moveTo>
                      <a:pt x="352" y="0"/>
                    </a:moveTo>
                    <a:lnTo>
                      <a:pt x="252" y="101"/>
                    </a:lnTo>
                    <a:lnTo>
                      <a:pt x="202" y="251"/>
                    </a:lnTo>
                    <a:lnTo>
                      <a:pt x="101" y="453"/>
                    </a:lnTo>
                    <a:lnTo>
                      <a:pt x="51" y="603"/>
                    </a:lnTo>
                    <a:lnTo>
                      <a:pt x="1" y="704"/>
                    </a:lnTo>
                    <a:lnTo>
                      <a:pt x="51" y="804"/>
                    </a:lnTo>
                    <a:lnTo>
                      <a:pt x="51" y="1056"/>
                    </a:lnTo>
                    <a:lnTo>
                      <a:pt x="51" y="1156"/>
                    </a:lnTo>
                    <a:lnTo>
                      <a:pt x="101" y="1207"/>
                    </a:lnTo>
                    <a:lnTo>
                      <a:pt x="202" y="1207"/>
                    </a:lnTo>
                    <a:lnTo>
                      <a:pt x="654" y="905"/>
                    </a:lnTo>
                    <a:lnTo>
                      <a:pt x="553" y="804"/>
                    </a:lnTo>
                    <a:lnTo>
                      <a:pt x="503" y="704"/>
                    </a:lnTo>
                    <a:lnTo>
                      <a:pt x="503" y="603"/>
                    </a:lnTo>
                    <a:lnTo>
                      <a:pt x="604" y="553"/>
                    </a:lnTo>
                    <a:lnTo>
                      <a:pt x="755" y="453"/>
                    </a:lnTo>
                    <a:lnTo>
                      <a:pt x="805" y="402"/>
                    </a:lnTo>
                    <a:lnTo>
                      <a:pt x="855" y="302"/>
                    </a:lnTo>
                    <a:lnTo>
                      <a:pt x="855" y="201"/>
                    </a:lnTo>
                    <a:lnTo>
                      <a:pt x="855" y="101"/>
                    </a:lnTo>
                    <a:lnTo>
                      <a:pt x="80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6" name="Google Shape;7066;p59"/>
              <p:cNvSpPr/>
              <p:nvPr/>
            </p:nvSpPr>
            <p:spPr>
              <a:xfrm>
                <a:off x="1997350" y="3125750"/>
                <a:ext cx="26400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856" extrusionOk="0">
                    <a:moveTo>
                      <a:pt x="503" y="1"/>
                    </a:moveTo>
                    <a:lnTo>
                      <a:pt x="352" y="51"/>
                    </a:lnTo>
                    <a:lnTo>
                      <a:pt x="252" y="101"/>
                    </a:lnTo>
                    <a:lnTo>
                      <a:pt x="151" y="202"/>
                    </a:lnTo>
                    <a:lnTo>
                      <a:pt x="51" y="302"/>
                    </a:lnTo>
                    <a:lnTo>
                      <a:pt x="0" y="403"/>
                    </a:lnTo>
                    <a:lnTo>
                      <a:pt x="0" y="554"/>
                    </a:lnTo>
                    <a:lnTo>
                      <a:pt x="0" y="755"/>
                    </a:lnTo>
                    <a:lnTo>
                      <a:pt x="101" y="855"/>
                    </a:lnTo>
                    <a:lnTo>
                      <a:pt x="252" y="855"/>
                    </a:lnTo>
                    <a:lnTo>
                      <a:pt x="604" y="704"/>
                    </a:lnTo>
                    <a:lnTo>
                      <a:pt x="805" y="604"/>
                    </a:lnTo>
                    <a:lnTo>
                      <a:pt x="905" y="453"/>
                    </a:lnTo>
                    <a:lnTo>
                      <a:pt x="1056" y="353"/>
                    </a:lnTo>
                    <a:lnTo>
                      <a:pt x="855" y="152"/>
                    </a:lnTo>
                    <a:lnTo>
                      <a:pt x="654" y="5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7" name="Google Shape;7067;p59"/>
              <p:cNvSpPr/>
              <p:nvPr/>
            </p:nvSpPr>
            <p:spPr>
              <a:xfrm>
                <a:off x="1924475" y="3221250"/>
                <a:ext cx="402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609" h="604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252"/>
                    </a:lnTo>
                    <a:lnTo>
                      <a:pt x="0" y="453"/>
                    </a:lnTo>
                    <a:lnTo>
                      <a:pt x="101" y="604"/>
                    </a:lnTo>
                    <a:lnTo>
                      <a:pt x="151" y="554"/>
                    </a:lnTo>
                    <a:lnTo>
                      <a:pt x="201" y="453"/>
                    </a:lnTo>
                    <a:lnTo>
                      <a:pt x="201" y="353"/>
                    </a:lnTo>
                    <a:lnTo>
                      <a:pt x="251" y="252"/>
                    </a:lnTo>
                    <a:lnTo>
                      <a:pt x="302" y="252"/>
                    </a:lnTo>
                    <a:lnTo>
                      <a:pt x="452" y="353"/>
                    </a:lnTo>
                    <a:lnTo>
                      <a:pt x="603" y="403"/>
                    </a:lnTo>
                    <a:lnTo>
                      <a:pt x="905" y="503"/>
                    </a:lnTo>
                    <a:lnTo>
                      <a:pt x="1056" y="503"/>
                    </a:lnTo>
                    <a:lnTo>
                      <a:pt x="1156" y="353"/>
                    </a:lnTo>
                    <a:lnTo>
                      <a:pt x="1357" y="252"/>
                    </a:lnTo>
                    <a:lnTo>
                      <a:pt x="1458" y="202"/>
                    </a:lnTo>
                    <a:lnTo>
                      <a:pt x="1558" y="202"/>
                    </a:lnTo>
                    <a:lnTo>
                      <a:pt x="1609" y="152"/>
                    </a:lnTo>
                    <a:lnTo>
                      <a:pt x="1609" y="51"/>
                    </a:lnTo>
                    <a:lnTo>
                      <a:pt x="1558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8" name="Google Shape;7068;p59"/>
              <p:cNvSpPr/>
              <p:nvPr/>
            </p:nvSpPr>
            <p:spPr>
              <a:xfrm>
                <a:off x="1846550" y="3736450"/>
                <a:ext cx="251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1057" extrusionOk="0">
                    <a:moveTo>
                      <a:pt x="302" y="1"/>
                    </a:moveTo>
                    <a:lnTo>
                      <a:pt x="202" y="51"/>
                    </a:lnTo>
                    <a:lnTo>
                      <a:pt x="152" y="152"/>
                    </a:lnTo>
                    <a:lnTo>
                      <a:pt x="51" y="453"/>
                    </a:lnTo>
                    <a:lnTo>
                      <a:pt x="1" y="554"/>
                    </a:lnTo>
                    <a:lnTo>
                      <a:pt x="1" y="604"/>
                    </a:lnTo>
                    <a:lnTo>
                      <a:pt x="51" y="604"/>
                    </a:lnTo>
                    <a:lnTo>
                      <a:pt x="152" y="654"/>
                    </a:lnTo>
                    <a:lnTo>
                      <a:pt x="453" y="654"/>
                    </a:lnTo>
                    <a:lnTo>
                      <a:pt x="554" y="755"/>
                    </a:lnTo>
                    <a:lnTo>
                      <a:pt x="554" y="906"/>
                    </a:lnTo>
                    <a:lnTo>
                      <a:pt x="604" y="1006"/>
                    </a:lnTo>
                    <a:lnTo>
                      <a:pt x="704" y="1056"/>
                    </a:lnTo>
                    <a:lnTo>
                      <a:pt x="905" y="1056"/>
                    </a:lnTo>
                    <a:lnTo>
                      <a:pt x="956" y="956"/>
                    </a:lnTo>
                    <a:lnTo>
                      <a:pt x="1006" y="855"/>
                    </a:lnTo>
                    <a:lnTo>
                      <a:pt x="1006" y="755"/>
                    </a:lnTo>
                    <a:lnTo>
                      <a:pt x="855" y="654"/>
                    </a:lnTo>
                    <a:lnTo>
                      <a:pt x="805" y="504"/>
                    </a:lnTo>
                    <a:lnTo>
                      <a:pt x="755" y="302"/>
                    </a:lnTo>
                    <a:lnTo>
                      <a:pt x="654" y="202"/>
                    </a:lnTo>
                    <a:lnTo>
                      <a:pt x="503" y="5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9" name="Google Shape;7069;p59"/>
              <p:cNvSpPr/>
              <p:nvPr/>
            </p:nvSpPr>
            <p:spPr>
              <a:xfrm>
                <a:off x="1871700" y="3394675"/>
                <a:ext cx="251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55" extrusionOk="0">
                    <a:moveTo>
                      <a:pt x="553" y="0"/>
                    </a:moveTo>
                    <a:lnTo>
                      <a:pt x="302" y="50"/>
                    </a:lnTo>
                    <a:lnTo>
                      <a:pt x="101" y="201"/>
                    </a:lnTo>
                    <a:lnTo>
                      <a:pt x="0" y="402"/>
                    </a:lnTo>
                    <a:lnTo>
                      <a:pt x="0" y="654"/>
                    </a:lnTo>
                    <a:lnTo>
                      <a:pt x="0" y="754"/>
                    </a:lnTo>
                    <a:lnTo>
                      <a:pt x="101" y="804"/>
                    </a:lnTo>
                    <a:lnTo>
                      <a:pt x="201" y="855"/>
                    </a:lnTo>
                    <a:lnTo>
                      <a:pt x="251" y="855"/>
                    </a:lnTo>
                    <a:lnTo>
                      <a:pt x="452" y="704"/>
                    </a:lnTo>
                    <a:lnTo>
                      <a:pt x="553" y="553"/>
                    </a:lnTo>
                    <a:lnTo>
                      <a:pt x="653" y="503"/>
                    </a:lnTo>
                    <a:lnTo>
                      <a:pt x="704" y="453"/>
                    </a:lnTo>
                    <a:lnTo>
                      <a:pt x="804" y="402"/>
                    </a:lnTo>
                    <a:lnTo>
                      <a:pt x="854" y="302"/>
                    </a:lnTo>
                    <a:lnTo>
                      <a:pt x="905" y="252"/>
                    </a:lnTo>
                    <a:lnTo>
                      <a:pt x="955" y="201"/>
                    </a:lnTo>
                    <a:lnTo>
                      <a:pt x="1005" y="101"/>
                    </a:lnTo>
                    <a:lnTo>
                      <a:pt x="95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0" name="Google Shape;7070;p59"/>
              <p:cNvSpPr/>
              <p:nvPr/>
            </p:nvSpPr>
            <p:spPr>
              <a:xfrm>
                <a:off x="1434400" y="3815625"/>
                <a:ext cx="21375" cy="264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1057" extrusionOk="0">
                    <a:moveTo>
                      <a:pt x="453" y="1"/>
                    </a:moveTo>
                    <a:lnTo>
                      <a:pt x="302" y="51"/>
                    </a:lnTo>
                    <a:lnTo>
                      <a:pt x="201" y="101"/>
                    </a:lnTo>
                    <a:lnTo>
                      <a:pt x="201" y="252"/>
                    </a:lnTo>
                    <a:lnTo>
                      <a:pt x="151" y="403"/>
                    </a:lnTo>
                    <a:lnTo>
                      <a:pt x="50" y="503"/>
                    </a:lnTo>
                    <a:lnTo>
                      <a:pt x="0" y="604"/>
                    </a:lnTo>
                    <a:lnTo>
                      <a:pt x="0" y="855"/>
                    </a:lnTo>
                    <a:lnTo>
                      <a:pt x="0" y="956"/>
                    </a:lnTo>
                    <a:lnTo>
                      <a:pt x="50" y="1006"/>
                    </a:lnTo>
                    <a:lnTo>
                      <a:pt x="201" y="1056"/>
                    </a:lnTo>
                    <a:lnTo>
                      <a:pt x="302" y="1056"/>
                    </a:lnTo>
                    <a:lnTo>
                      <a:pt x="352" y="1006"/>
                    </a:lnTo>
                    <a:lnTo>
                      <a:pt x="453" y="805"/>
                    </a:lnTo>
                    <a:lnTo>
                      <a:pt x="553" y="654"/>
                    </a:lnTo>
                    <a:lnTo>
                      <a:pt x="804" y="352"/>
                    </a:lnTo>
                    <a:lnTo>
                      <a:pt x="855" y="252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5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1" name="Google Shape;7071;p59"/>
              <p:cNvSpPr/>
              <p:nvPr/>
            </p:nvSpPr>
            <p:spPr>
              <a:xfrm>
                <a:off x="2055150" y="3579375"/>
                <a:ext cx="2140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806" extrusionOk="0">
                    <a:moveTo>
                      <a:pt x="553" y="1"/>
                    </a:moveTo>
                    <a:lnTo>
                      <a:pt x="453" y="51"/>
                    </a:lnTo>
                    <a:lnTo>
                      <a:pt x="352" y="152"/>
                    </a:lnTo>
                    <a:lnTo>
                      <a:pt x="202" y="202"/>
                    </a:lnTo>
                    <a:lnTo>
                      <a:pt x="101" y="252"/>
                    </a:lnTo>
                    <a:lnTo>
                      <a:pt x="1" y="353"/>
                    </a:lnTo>
                    <a:lnTo>
                      <a:pt x="1" y="453"/>
                    </a:lnTo>
                    <a:lnTo>
                      <a:pt x="51" y="504"/>
                    </a:lnTo>
                    <a:lnTo>
                      <a:pt x="101" y="604"/>
                    </a:lnTo>
                    <a:lnTo>
                      <a:pt x="202" y="604"/>
                    </a:lnTo>
                    <a:lnTo>
                      <a:pt x="352" y="654"/>
                    </a:lnTo>
                    <a:lnTo>
                      <a:pt x="453" y="755"/>
                    </a:lnTo>
                    <a:lnTo>
                      <a:pt x="654" y="805"/>
                    </a:lnTo>
                    <a:lnTo>
                      <a:pt x="754" y="805"/>
                    </a:lnTo>
                    <a:lnTo>
                      <a:pt x="805" y="755"/>
                    </a:lnTo>
                    <a:lnTo>
                      <a:pt x="855" y="554"/>
                    </a:lnTo>
                    <a:lnTo>
                      <a:pt x="855" y="403"/>
                    </a:lnTo>
                    <a:lnTo>
                      <a:pt x="805" y="303"/>
                    </a:lnTo>
                    <a:lnTo>
                      <a:pt x="604" y="51"/>
                    </a:lnTo>
                    <a:lnTo>
                      <a:pt x="5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2" name="Google Shape;7072;p59"/>
              <p:cNvSpPr/>
              <p:nvPr/>
            </p:nvSpPr>
            <p:spPr>
              <a:xfrm>
                <a:off x="2104150" y="3588175"/>
                <a:ext cx="352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54" extrusionOk="0">
                    <a:moveTo>
                      <a:pt x="956" y="1"/>
                    </a:moveTo>
                    <a:lnTo>
                      <a:pt x="805" y="51"/>
                    </a:lnTo>
                    <a:lnTo>
                      <a:pt x="554" y="152"/>
                    </a:lnTo>
                    <a:lnTo>
                      <a:pt x="302" y="252"/>
                    </a:lnTo>
                    <a:lnTo>
                      <a:pt x="202" y="302"/>
                    </a:lnTo>
                    <a:lnTo>
                      <a:pt x="51" y="252"/>
                    </a:lnTo>
                    <a:lnTo>
                      <a:pt x="1" y="353"/>
                    </a:lnTo>
                    <a:lnTo>
                      <a:pt x="1" y="403"/>
                    </a:lnTo>
                    <a:lnTo>
                      <a:pt x="51" y="453"/>
                    </a:lnTo>
                    <a:lnTo>
                      <a:pt x="1308" y="453"/>
                    </a:lnTo>
                    <a:lnTo>
                      <a:pt x="1358" y="403"/>
                    </a:lnTo>
                    <a:lnTo>
                      <a:pt x="1408" y="302"/>
                    </a:lnTo>
                    <a:lnTo>
                      <a:pt x="1358" y="152"/>
                    </a:lnTo>
                    <a:lnTo>
                      <a:pt x="1308" y="51"/>
                    </a:lnTo>
                    <a:lnTo>
                      <a:pt x="1107" y="51"/>
                    </a:lnTo>
                    <a:lnTo>
                      <a:pt x="956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3" name="Google Shape;7073;p59"/>
              <p:cNvSpPr/>
              <p:nvPr/>
            </p:nvSpPr>
            <p:spPr>
              <a:xfrm>
                <a:off x="1944575" y="3643475"/>
                <a:ext cx="213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05" extrusionOk="0">
                    <a:moveTo>
                      <a:pt x="302" y="0"/>
                    </a:moveTo>
                    <a:lnTo>
                      <a:pt x="201" y="51"/>
                    </a:lnTo>
                    <a:lnTo>
                      <a:pt x="101" y="151"/>
                    </a:lnTo>
                    <a:lnTo>
                      <a:pt x="51" y="252"/>
                    </a:lnTo>
                    <a:lnTo>
                      <a:pt x="0" y="352"/>
                    </a:lnTo>
                    <a:lnTo>
                      <a:pt x="51" y="453"/>
                    </a:lnTo>
                    <a:lnTo>
                      <a:pt x="151" y="604"/>
                    </a:lnTo>
                    <a:lnTo>
                      <a:pt x="302" y="754"/>
                    </a:lnTo>
                    <a:lnTo>
                      <a:pt x="453" y="805"/>
                    </a:lnTo>
                    <a:lnTo>
                      <a:pt x="654" y="805"/>
                    </a:lnTo>
                    <a:lnTo>
                      <a:pt x="855" y="704"/>
                    </a:lnTo>
                    <a:lnTo>
                      <a:pt x="704" y="553"/>
                    </a:lnTo>
                    <a:lnTo>
                      <a:pt x="603" y="553"/>
                    </a:lnTo>
                    <a:lnTo>
                      <a:pt x="453" y="453"/>
                    </a:lnTo>
                    <a:lnTo>
                      <a:pt x="603" y="352"/>
                    </a:lnTo>
                    <a:lnTo>
                      <a:pt x="855" y="252"/>
                    </a:lnTo>
                    <a:lnTo>
                      <a:pt x="654" y="151"/>
                    </a:lnTo>
                    <a:lnTo>
                      <a:pt x="553" y="151"/>
                    </a:lnTo>
                    <a:lnTo>
                      <a:pt x="503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4" name="Google Shape;7074;p59"/>
              <p:cNvSpPr/>
              <p:nvPr/>
            </p:nvSpPr>
            <p:spPr>
              <a:xfrm>
                <a:off x="1886775" y="3441150"/>
                <a:ext cx="21375" cy="214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856" extrusionOk="0">
                    <a:moveTo>
                      <a:pt x="251" y="1"/>
                    </a:moveTo>
                    <a:lnTo>
                      <a:pt x="101" y="101"/>
                    </a:lnTo>
                    <a:lnTo>
                      <a:pt x="0" y="152"/>
                    </a:lnTo>
                    <a:lnTo>
                      <a:pt x="0" y="353"/>
                    </a:lnTo>
                    <a:lnTo>
                      <a:pt x="0" y="554"/>
                    </a:lnTo>
                    <a:lnTo>
                      <a:pt x="352" y="855"/>
                    </a:lnTo>
                    <a:lnTo>
                      <a:pt x="603" y="805"/>
                    </a:lnTo>
                    <a:lnTo>
                      <a:pt x="754" y="654"/>
                    </a:lnTo>
                    <a:lnTo>
                      <a:pt x="855" y="604"/>
                    </a:lnTo>
                    <a:lnTo>
                      <a:pt x="754" y="504"/>
                    </a:lnTo>
                    <a:lnTo>
                      <a:pt x="704" y="453"/>
                    </a:lnTo>
                    <a:lnTo>
                      <a:pt x="302" y="453"/>
                    </a:lnTo>
                    <a:lnTo>
                      <a:pt x="251" y="403"/>
                    </a:lnTo>
                    <a:lnTo>
                      <a:pt x="302" y="353"/>
                    </a:lnTo>
                    <a:lnTo>
                      <a:pt x="352" y="202"/>
                    </a:lnTo>
                    <a:lnTo>
                      <a:pt x="453" y="152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5" name="Google Shape;7075;p59"/>
              <p:cNvSpPr/>
              <p:nvPr/>
            </p:nvSpPr>
            <p:spPr>
              <a:xfrm>
                <a:off x="1960900" y="3153400"/>
                <a:ext cx="314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604" extrusionOk="0">
                    <a:moveTo>
                      <a:pt x="755" y="1"/>
                    </a:moveTo>
                    <a:lnTo>
                      <a:pt x="654" y="51"/>
                    </a:lnTo>
                    <a:lnTo>
                      <a:pt x="554" y="151"/>
                    </a:lnTo>
                    <a:lnTo>
                      <a:pt x="403" y="202"/>
                    </a:lnTo>
                    <a:lnTo>
                      <a:pt x="101" y="202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403" y="403"/>
                    </a:lnTo>
                    <a:lnTo>
                      <a:pt x="554" y="453"/>
                    </a:lnTo>
                    <a:lnTo>
                      <a:pt x="704" y="553"/>
                    </a:lnTo>
                    <a:lnTo>
                      <a:pt x="805" y="604"/>
                    </a:lnTo>
                    <a:lnTo>
                      <a:pt x="1157" y="604"/>
                    </a:lnTo>
                    <a:lnTo>
                      <a:pt x="1257" y="503"/>
                    </a:lnTo>
                    <a:lnTo>
                      <a:pt x="755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6" name="Google Shape;7076;p59"/>
              <p:cNvSpPr/>
              <p:nvPr/>
            </p:nvSpPr>
            <p:spPr>
              <a:xfrm>
                <a:off x="1440675" y="3858350"/>
                <a:ext cx="25150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805" extrusionOk="0">
                    <a:moveTo>
                      <a:pt x="704" y="0"/>
                    </a:moveTo>
                    <a:lnTo>
                      <a:pt x="553" y="101"/>
                    </a:lnTo>
                    <a:lnTo>
                      <a:pt x="352" y="202"/>
                    </a:lnTo>
                    <a:lnTo>
                      <a:pt x="151" y="302"/>
                    </a:lnTo>
                    <a:lnTo>
                      <a:pt x="51" y="453"/>
                    </a:lnTo>
                    <a:lnTo>
                      <a:pt x="1" y="503"/>
                    </a:lnTo>
                    <a:lnTo>
                      <a:pt x="252" y="805"/>
                    </a:lnTo>
                    <a:lnTo>
                      <a:pt x="403" y="553"/>
                    </a:lnTo>
                    <a:lnTo>
                      <a:pt x="453" y="453"/>
                    </a:lnTo>
                    <a:lnTo>
                      <a:pt x="453" y="403"/>
                    </a:lnTo>
                    <a:lnTo>
                      <a:pt x="553" y="453"/>
                    </a:lnTo>
                    <a:lnTo>
                      <a:pt x="704" y="604"/>
                    </a:lnTo>
                    <a:lnTo>
                      <a:pt x="1006" y="302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7" name="Google Shape;7077;p59"/>
              <p:cNvSpPr/>
              <p:nvPr/>
            </p:nvSpPr>
            <p:spPr>
              <a:xfrm>
                <a:off x="2018700" y="3500225"/>
                <a:ext cx="201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4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1" y="201"/>
                    </a:lnTo>
                    <a:lnTo>
                      <a:pt x="1" y="402"/>
                    </a:lnTo>
                    <a:lnTo>
                      <a:pt x="1" y="553"/>
                    </a:lnTo>
                    <a:lnTo>
                      <a:pt x="152" y="604"/>
                    </a:lnTo>
                    <a:lnTo>
                      <a:pt x="755" y="604"/>
                    </a:lnTo>
                    <a:lnTo>
                      <a:pt x="805" y="553"/>
                    </a:lnTo>
                    <a:lnTo>
                      <a:pt x="755" y="453"/>
                    </a:lnTo>
                    <a:lnTo>
                      <a:pt x="705" y="402"/>
                    </a:lnTo>
                    <a:lnTo>
                      <a:pt x="604" y="402"/>
                    </a:lnTo>
                    <a:lnTo>
                      <a:pt x="504" y="352"/>
                    </a:lnTo>
                    <a:lnTo>
                      <a:pt x="453" y="302"/>
                    </a:lnTo>
                    <a:lnTo>
                      <a:pt x="403" y="151"/>
                    </a:lnTo>
                    <a:lnTo>
                      <a:pt x="353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8" name="Google Shape;7078;p59"/>
              <p:cNvSpPr/>
              <p:nvPr/>
            </p:nvSpPr>
            <p:spPr>
              <a:xfrm>
                <a:off x="2023725" y="3132050"/>
                <a:ext cx="2140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654" extrusionOk="0">
                    <a:moveTo>
                      <a:pt x="504" y="0"/>
                    </a:moveTo>
                    <a:lnTo>
                      <a:pt x="303" y="251"/>
                    </a:lnTo>
                    <a:lnTo>
                      <a:pt x="51" y="452"/>
                    </a:lnTo>
                    <a:lnTo>
                      <a:pt x="1" y="503"/>
                    </a:lnTo>
                    <a:lnTo>
                      <a:pt x="101" y="603"/>
                    </a:lnTo>
                    <a:lnTo>
                      <a:pt x="152" y="603"/>
                    </a:lnTo>
                    <a:lnTo>
                      <a:pt x="303" y="654"/>
                    </a:lnTo>
                    <a:lnTo>
                      <a:pt x="403" y="654"/>
                    </a:lnTo>
                    <a:lnTo>
                      <a:pt x="554" y="603"/>
                    </a:lnTo>
                    <a:lnTo>
                      <a:pt x="705" y="452"/>
                    </a:lnTo>
                    <a:lnTo>
                      <a:pt x="855" y="302"/>
                    </a:lnTo>
                    <a:lnTo>
                      <a:pt x="855" y="151"/>
                    </a:lnTo>
                    <a:lnTo>
                      <a:pt x="755" y="50"/>
                    </a:lnTo>
                    <a:lnTo>
                      <a:pt x="6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9" name="Google Shape;7079;p59"/>
              <p:cNvSpPr/>
              <p:nvPr/>
            </p:nvSpPr>
            <p:spPr>
              <a:xfrm>
                <a:off x="1981000" y="3574350"/>
                <a:ext cx="327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404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51" y="302"/>
                    </a:lnTo>
                    <a:lnTo>
                      <a:pt x="51" y="403"/>
                    </a:lnTo>
                    <a:lnTo>
                      <a:pt x="1207" y="403"/>
                    </a:lnTo>
                    <a:lnTo>
                      <a:pt x="1258" y="353"/>
                    </a:lnTo>
                    <a:lnTo>
                      <a:pt x="1308" y="252"/>
                    </a:lnTo>
                    <a:lnTo>
                      <a:pt x="1308" y="152"/>
                    </a:lnTo>
                    <a:lnTo>
                      <a:pt x="1258" y="51"/>
                    </a:lnTo>
                    <a:lnTo>
                      <a:pt x="1207" y="1"/>
                    </a:lnTo>
                    <a:lnTo>
                      <a:pt x="1107" y="51"/>
                    </a:lnTo>
                    <a:lnTo>
                      <a:pt x="906" y="152"/>
                    </a:lnTo>
                    <a:lnTo>
                      <a:pt x="705" y="202"/>
                    </a:lnTo>
                    <a:lnTo>
                      <a:pt x="453" y="152"/>
                    </a:lnTo>
                    <a:lnTo>
                      <a:pt x="252" y="101"/>
                    </a:lnTo>
                    <a:lnTo>
                      <a:pt x="1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59"/>
              <p:cNvSpPr/>
              <p:nvPr/>
            </p:nvSpPr>
            <p:spPr>
              <a:xfrm>
                <a:off x="1462025" y="3815625"/>
                <a:ext cx="251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1007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152" y="302"/>
                    </a:lnTo>
                    <a:lnTo>
                      <a:pt x="152" y="503"/>
                    </a:lnTo>
                    <a:lnTo>
                      <a:pt x="303" y="604"/>
                    </a:lnTo>
                    <a:lnTo>
                      <a:pt x="353" y="503"/>
                    </a:lnTo>
                    <a:lnTo>
                      <a:pt x="453" y="453"/>
                    </a:lnTo>
                    <a:lnTo>
                      <a:pt x="604" y="403"/>
                    </a:lnTo>
                    <a:lnTo>
                      <a:pt x="956" y="403"/>
                    </a:lnTo>
                    <a:lnTo>
                      <a:pt x="1006" y="302"/>
                    </a:lnTo>
                    <a:lnTo>
                      <a:pt x="956" y="252"/>
                    </a:lnTo>
                    <a:lnTo>
                      <a:pt x="755" y="202"/>
                    </a:lnTo>
                    <a:lnTo>
                      <a:pt x="554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59"/>
              <p:cNvSpPr/>
              <p:nvPr/>
            </p:nvSpPr>
            <p:spPr>
              <a:xfrm>
                <a:off x="1619100" y="3774150"/>
                <a:ext cx="15125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806" extrusionOk="0">
                    <a:moveTo>
                      <a:pt x="102" y="1"/>
                    </a:moveTo>
                    <a:lnTo>
                      <a:pt x="1" y="51"/>
                    </a:lnTo>
                    <a:lnTo>
                      <a:pt x="1" y="353"/>
                    </a:lnTo>
                    <a:lnTo>
                      <a:pt x="1" y="503"/>
                    </a:lnTo>
                    <a:lnTo>
                      <a:pt x="102" y="604"/>
                    </a:lnTo>
                    <a:lnTo>
                      <a:pt x="252" y="755"/>
                    </a:lnTo>
                    <a:lnTo>
                      <a:pt x="303" y="805"/>
                    </a:lnTo>
                    <a:lnTo>
                      <a:pt x="453" y="654"/>
                    </a:lnTo>
                    <a:lnTo>
                      <a:pt x="604" y="503"/>
                    </a:lnTo>
                    <a:lnTo>
                      <a:pt x="554" y="453"/>
                    </a:lnTo>
                    <a:lnTo>
                      <a:pt x="453" y="353"/>
                    </a:lnTo>
                    <a:lnTo>
                      <a:pt x="403" y="252"/>
                    </a:lnTo>
                    <a:lnTo>
                      <a:pt x="403" y="101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59"/>
              <p:cNvSpPr/>
              <p:nvPr/>
            </p:nvSpPr>
            <p:spPr>
              <a:xfrm>
                <a:off x="1792525" y="33896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654" y="0"/>
                    </a:moveTo>
                    <a:lnTo>
                      <a:pt x="51" y="50"/>
                    </a:ln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201" y="402"/>
                    </a:lnTo>
                    <a:lnTo>
                      <a:pt x="654" y="402"/>
                    </a:lnTo>
                    <a:lnTo>
                      <a:pt x="805" y="352"/>
                    </a:lnTo>
                    <a:lnTo>
                      <a:pt x="855" y="201"/>
                    </a:lnTo>
                    <a:lnTo>
                      <a:pt x="805" y="50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59"/>
              <p:cNvSpPr/>
              <p:nvPr/>
            </p:nvSpPr>
            <p:spPr>
              <a:xfrm>
                <a:off x="1998600" y="3153400"/>
                <a:ext cx="2012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805" extrusionOk="0">
                    <a:moveTo>
                      <a:pt x="453" y="1"/>
                    </a:moveTo>
                    <a:lnTo>
                      <a:pt x="353" y="101"/>
                    </a:lnTo>
                    <a:lnTo>
                      <a:pt x="202" y="202"/>
                    </a:lnTo>
                    <a:lnTo>
                      <a:pt x="51" y="202"/>
                    </a:lnTo>
                    <a:lnTo>
                      <a:pt x="1" y="352"/>
                    </a:lnTo>
                    <a:lnTo>
                      <a:pt x="101" y="403"/>
                    </a:lnTo>
                    <a:lnTo>
                      <a:pt x="151" y="553"/>
                    </a:lnTo>
                    <a:lnTo>
                      <a:pt x="202" y="654"/>
                    </a:lnTo>
                    <a:lnTo>
                      <a:pt x="202" y="755"/>
                    </a:lnTo>
                    <a:lnTo>
                      <a:pt x="302" y="805"/>
                    </a:lnTo>
                    <a:lnTo>
                      <a:pt x="353" y="704"/>
                    </a:lnTo>
                    <a:lnTo>
                      <a:pt x="353" y="604"/>
                    </a:lnTo>
                    <a:lnTo>
                      <a:pt x="403" y="503"/>
                    </a:lnTo>
                    <a:lnTo>
                      <a:pt x="503" y="352"/>
                    </a:lnTo>
                    <a:lnTo>
                      <a:pt x="654" y="202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59"/>
              <p:cNvSpPr/>
              <p:nvPr/>
            </p:nvSpPr>
            <p:spPr>
              <a:xfrm>
                <a:off x="1751050" y="3242625"/>
                <a:ext cx="201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604" extrusionOk="0">
                    <a:moveTo>
                      <a:pt x="503" y="0"/>
                    </a:moveTo>
                    <a:lnTo>
                      <a:pt x="453" y="51"/>
                    </a:lnTo>
                    <a:lnTo>
                      <a:pt x="403" y="101"/>
                    </a:lnTo>
                    <a:lnTo>
                      <a:pt x="202" y="201"/>
                    </a:lnTo>
                    <a:lnTo>
                      <a:pt x="1" y="302"/>
                    </a:lnTo>
                    <a:lnTo>
                      <a:pt x="101" y="453"/>
                    </a:lnTo>
                    <a:lnTo>
                      <a:pt x="202" y="553"/>
                    </a:lnTo>
                    <a:lnTo>
                      <a:pt x="353" y="603"/>
                    </a:lnTo>
                    <a:lnTo>
                      <a:pt x="503" y="603"/>
                    </a:lnTo>
                    <a:lnTo>
                      <a:pt x="654" y="453"/>
                    </a:lnTo>
                    <a:lnTo>
                      <a:pt x="805" y="302"/>
                    </a:lnTo>
                    <a:lnTo>
                      <a:pt x="604" y="101"/>
                    </a:lnTo>
                    <a:lnTo>
                      <a:pt x="5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59"/>
              <p:cNvSpPr/>
              <p:nvPr/>
            </p:nvSpPr>
            <p:spPr>
              <a:xfrm>
                <a:off x="1982275" y="3452475"/>
                <a:ext cx="15100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1056" extrusionOk="0">
                    <a:moveTo>
                      <a:pt x="503" y="0"/>
                    </a:moveTo>
                    <a:lnTo>
                      <a:pt x="402" y="101"/>
                    </a:lnTo>
                    <a:lnTo>
                      <a:pt x="302" y="201"/>
                    </a:lnTo>
                    <a:lnTo>
                      <a:pt x="201" y="453"/>
                    </a:lnTo>
                    <a:lnTo>
                      <a:pt x="151" y="704"/>
                    </a:lnTo>
                    <a:lnTo>
                      <a:pt x="101" y="855"/>
                    </a:lnTo>
                    <a:lnTo>
                      <a:pt x="0" y="955"/>
                    </a:lnTo>
                    <a:lnTo>
                      <a:pt x="50" y="1006"/>
                    </a:lnTo>
                    <a:lnTo>
                      <a:pt x="101" y="1056"/>
                    </a:lnTo>
                    <a:lnTo>
                      <a:pt x="302" y="1006"/>
                    </a:lnTo>
                    <a:lnTo>
                      <a:pt x="402" y="955"/>
                    </a:lnTo>
                    <a:lnTo>
                      <a:pt x="352" y="754"/>
                    </a:lnTo>
                    <a:lnTo>
                      <a:pt x="453" y="553"/>
                    </a:lnTo>
                    <a:lnTo>
                      <a:pt x="603" y="201"/>
                    </a:lnTo>
                    <a:lnTo>
                      <a:pt x="603" y="101"/>
                    </a:lnTo>
                    <a:lnTo>
                      <a:pt x="6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59"/>
              <p:cNvSpPr/>
              <p:nvPr/>
            </p:nvSpPr>
            <p:spPr>
              <a:xfrm>
                <a:off x="1949600" y="3584425"/>
                <a:ext cx="16350" cy="213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855" extrusionOk="0">
                    <a:moveTo>
                      <a:pt x="553" y="0"/>
                    </a:moveTo>
                    <a:lnTo>
                      <a:pt x="352" y="151"/>
                    </a:lnTo>
                    <a:lnTo>
                      <a:pt x="252" y="201"/>
                    </a:lnTo>
                    <a:lnTo>
                      <a:pt x="151" y="201"/>
                    </a:lnTo>
                    <a:lnTo>
                      <a:pt x="51" y="251"/>
                    </a:lnTo>
                    <a:lnTo>
                      <a:pt x="51" y="352"/>
                    </a:lnTo>
                    <a:lnTo>
                      <a:pt x="0" y="603"/>
                    </a:lnTo>
                    <a:lnTo>
                      <a:pt x="51" y="754"/>
                    </a:lnTo>
                    <a:lnTo>
                      <a:pt x="151" y="854"/>
                    </a:lnTo>
                    <a:lnTo>
                      <a:pt x="604" y="352"/>
                    </a:lnTo>
                    <a:lnTo>
                      <a:pt x="654" y="251"/>
                    </a:lnTo>
                    <a:lnTo>
                      <a:pt x="654" y="151"/>
                    </a:lnTo>
                    <a:lnTo>
                      <a:pt x="604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59"/>
              <p:cNvSpPr/>
              <p:nvPr/>
            </p:nvSpPr>
            <p:spPr>
              <a:xfrm>
                <a:off x="2028750" y="3457500"/>
                <a:ext cx="264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453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52" y="252"/>
                    </a:lnTo>
                    <a:lnTo>
                      <a:pt x="303" y="402"/>
                    </a:lnTo>
                    <a:lnTo>
                      <a:pt x="504" y="453"/>
                    </a:lnTo>
                    <a:lnTo>
                      <a:pt x="906" y="453"/>
                    </a:lnTo>
                    <a:lnTo>
                      <a:pt x="1006" y="402"/>
                    </a:lnTo>
                    <a:lnTo>
                      <a:pt x="1057" y="302"/>
                    </a:lnTo>
                    <a:lnTo>
                      <a:pt x="956" y="252"/>
                    </a:lnTo>
                    <a:lnTo>
                      <a:pt x="604" y="201"/>
                    </a:lnTo>
                    <a:lnTo>
                      <a:pt x="453" y="151"/>
                    </a:lnTo>
                    <a:lnTo>
                      <a:pt x="3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59"/>
              <p:cNvSpPr/>
              <p:nvPr/>
            </p:nvSpPr>
            <p:spPr>
              <a:xfrm>
                <a:off x="1960900" y="3610800"/>
                <a:ext cx="15100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54" extrusionOk="0">
                    <a:moveTo>
                      <a:pt x="252" y="1"/>
                    </a:moveTo>
                    <a:lnTo>
                      <a:pt x="152" y="151"/>
                    </a:lnTo>
                    <a:lnTo>
                      <a:pt x="51" y="252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2" y="453"/>
                    </a:lnTo>
                    <a:lnTo>
                      <a:pt x="353" y="553"/>
                    </a:lnTo>
                    <a:lnTo>
                      <a:pt x="503" y="403"/>
                    </a:lnTo>
                    <a:lnTo>
                      <a:pt x="604" y="302"/>
                    </a:lnTo>
                    <a:lnTo>
                      <a:pt x="604" y="151"/>
                    </a:lnTo>
                    <a:lnTo>
                      <a:pt x="55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9" name="Google Shape;7089;p59"/>
              <p:cNvSpPr/>
              <p:nvPr/>
            </p:nvSpPr>
            <p:spPr>
              <a:xfrm>
                <a:off x="1888025" y="3336875"/>
                <a:ext cx="201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805" h="453" extrusionOk="0">
                    <a:moveTo>
                      <a:pt x="704" y="0"/>
                    </a:moveTo>
                    <a:lnTo>
                      <a:pt x="654" y="50"/>
                    </a:lnTo>
                    <a:lnTo>
                      <a:pt x="503" y="201"/>
                    </a:lnTo>
                    <a:lnTo>
                      <a:pt x="51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51" y="402"/>
                    </a:lnTo>
                    <a:lnTo>
                      <a:pt x="151" y="452"/>
                    </a:lnTo>
                    <a:lnTo>
                      <a:pt x="302" y="402"/>
                    </a:lnTo>
                    <a:lnTo>
                      <a:pt x="704" y="402"/>
                    </a:lnTo>
                    <a:lnTo>
                      <a:pt x="754" y="352"/>
                    </a:lnTo>
                    <a:lnTo>
                      <a:pt x="805" y="251"/>
                    </a:lnTo>
                    <a:lnTo>
                      <a:pt x="805" y="151"/>
                    </a:lnTo>
                    <a:lnTo>
                      <a:pt x="754" y="10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0" name="Google Shape;7090;p59"/>
              <p:cNvSpPr/>
              <p:nvPr/>
            </p:nvSpPr>
            <p:spPr>
              <a:xfrm>
                <a:off x="1602775" y="3790500"/>
                <a:ext cx="10075" cy="201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805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" y="704"/>
                    </a:lnTo>
                    <a:lnTo>
                      <a:pt x="1" y="804"/>
                    </a:lnTo>
                    <a:lnTo>
                      <a:pt x="101" y="804"/>
                    </a:lnTo>
                    <a:lnTo>
                      <a:pt x="202" y="704"/>
                    </a:lnTo>
                    <a:lnTo>
                      <a:pt x="403" y="503"/>
                    </a:lnTo>
                    <a:lnTo>
                      <a:pt x="252" y="252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59"/>
              <p:cNvSpPr/>
              <p:nvPr/>
            </p:nvSpPr>
            <p:spPr>
              <a:xfrm>
                <a:off x="1934525" y="3457500"/>
                <a:ext cx="1007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654" extrusionOk="0">
                    <a:moveTo>
                      <a:pt x="302" y="0"/>
                    </a:moveTo>
                    <a:lnTo>
                      <a:pt x="151" y="151"/>
                    </a:lnTo>
                    <a:lnTo>
                      <a:pt x="101" y="252"/>
                    </a:lnTo>
                    <a:lnTo>
                      <a:pt x="0" y="402"/>
                    </a:lnTo>
                    <a:lnTo>
                      <a:pt x="0" y="503"/>
                    </a:lnTo>
                    <a:lnTo>
                      <a:pt x="50" y="553"/>
                    </a:lnTo>
                    <a:lnTo>
                      <a:pt x="101" y="604"/>
                    </a:lnTo>
                    <a:lnTo>
                      <a:pt x="201" y="654"/>
                    </a:lnTo>
                    <a:lnTo>
                      <a:pt x="302" y="654"/>
                    </a:lnTo>
                    <a:lnTo>
                      <a:pt x="352" y="604"/>
                    </a:lnTo>
                    <a:lnTo>
                      <a:pt x="402" y="503"/>
                    </a:lnTo>
                    <a:lnTo>
                      <a:pt x="402" y="2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59"/>
              <p:cNvSpPr/>
              <p:nvPr/>
            </p:nvSpPr>
            <p:spPr>
              <a:xfrm>
                <a:off x="2087825" y="3115700"/>
                <a:ext cx="188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40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201" y="202"/>
                    </a:lnTo>
                    <a:lnTo>
                      <a:pt x="302" y="252"/>
                    </a:lnTo>
                    <a:lnTo>
                      <a:pt x="503" y="403"/>
                    </a:lnTo>
                    <a:lnTo>
                      <a:pt x="604" y="403"/>
                    </a:lnTo>
                    <a:lnTo>
                      <a:pt x="754" y="353"/>
                    </a:lnTo>
                    <a:lnTo>
                      <a:pt x="704" y="202"/>
                    </a:lnTo>
                    <a:lnTo>
                      <a:pt x="553" y="51"/>
                    </a:lnTo>
                    <a:lnTo>
                      <a:pt x="4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59"/>
              <p:cNvSpPr/>
              <p:nvPr/>
            </p:nvSpPr>
            <p:spPr>
              <a:xfrm>
                <a:off x="1797550" y="3715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352" y="0"/>
                    </a:moveTo>
                    <a:lnTo>
                      <a:pt x="151" y="51"/>
                    </a:lnTo>
                    <a:lnTo>
                      <a:pt x="51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0" y="352"/>
                    </a:lnTo>
                    <a:lnTo>
                      <a:pt x="101" y="403"/>
                    </a:lnTo>
                    <a:lnTo>
                      <a:pt x="201" y="352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704" y="252"/>
                    </a:lnTo>
                    <a:lnTo>
                      <a:pt x="754" y="201"/>
                    </a:lnTo>
                    <a:lnTo>
                      <a:pt x="855" y="101"/>
                    </a:lnTo>
                    <a:lnTo>
                      <a:pt x="855" y="51"/>
                    </a:lnTo>
                    <a:lnTo>
                      <a:pt x="75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59"/>
              <p:cNvSpPr/>
              <p:nvPr/>
            </p:nvSpPr>
            <p:spPr>
              <a:xfrm>
                <a:off x="1945825" y="3615825"/>
                <a:ext cx="882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6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554"/>
                    </a:lnTo>
                    <a:lnTo>
                      <a:pt x="51" y="604"/>
                    </a:lnTo>
                    <a:lnTo>
                      <a:pt x="252" y="604"/>
                    </a:lnTo>
                    <a:lnTo>
                      <a:pt x="352" y="554"/>
                    </a:lnTo>
                    <a:lnTo>
                      <a:pt x="352" y="403"/>
                    </a:lnTo>
                    <a:lnTo>
                      <a:pt x="302" y="2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59"/>
              <p:cNvSpPr/>
              <p:nvPr/>
            </p:nvSpPr>
            <p:spPr>
              <a:xfrm>
                <a:off x="2170750" y="3604525"/>
                <a:ext cx="16375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655" h="604" extrusionOk="0">
                    <a:moveTo>
                      <a:pt x="202" y="0"/>
                    </a:moveTo>
                    <a:lnTo>
                      <a:pt x="101" y="50"/>
                    </a:lnTo>
                    <a:lnTo>
                      <a:pt x="1" y="151"/>
                    </a:lnTo>
                    <a:lnTo>
                      <a:pt x="503" y="603"/>
                    </a:lnTo>
                    <a:lnTo>
                      <a:pt x="654" y="553"/>
                    </a:lnTo>
                    <a:lnTo>
                      <a:pt x="654" y="453"/>
                    </a:lnTo>
                    <a:lnTo>
                      <a:pt x="604" y="302"/>
                    </a:lnTo>
                    <a:lnTo>
                      <a:pt x="503" y="15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59"/>
              <p:cNvSpPr/>
              <p:nvPr/>
            </p:nvSpPr>
            <p:spPr>
              <a:xfrm>
                <a:off x="1982275" y="3510275"/>
                <a:ext cx="1385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453" extrusionOk="0">
                    <a:moveTo>
                      <a:pt x="151" y="0"/>
                    </a:moveTo>
                    <a:lnTo>
                      <a:pt x="50" y="51"/>
                    </a:lnTo>
                    <a:lnTo>
                      <a:pt x="0" y="202"/>
                    </a:lnTo>
                    <a:lnTo>
                      <a:pt x="0" y="352"/>
                    </a:lnTo>
                    <a:lnTo>
                      <a:pt x="0" y="403"/>
                    </a:lnTo>
                    <a:lnTo>
                      <a:pt x="50" y="453"/>
                    </a:lnTo>
                    <a:lnTo>
                      <a:pt x="101" y="403"/>
                    </a:lnTo>
                    <a:lnTo>
                      <a:pt x="151" y="453"/>
                    </a:lnTo>
                    <a:lnTo>
                      <a:pt x="503" y="453"/>
                    </a:lnTo>
                    <a:lnTo>
                      <a:pt x="553" y="403"/>
                    </a:lnTo>
                    <a:lnTo>
                      <a:pt x="503" y="25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7" name="Google Shape;7097;p59"/>
              <p:cNvSpPr/>
              <p:nvPr/>
            </p:nvSpPr>
            <p:spPr>
              <a:xfrm>
                <a:off x="1635450" y="308430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704" y="201"/>
                    </a:lnTo>
                    <a:lnTo>
                      <a:pt x="754" y="151"/>
                    </a:lnTo>
                    <a:lnTo>
                      <a:pt x="754" y="50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8" name="Google Shape;7098;p59"/>
              <p:cNvSpPr/>
              <p:nvPr/>
            </p:nvSpPr>
            <p:spPr>
              <a:xfrm>
                <a:off x="1250925" y="310062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2" y="1"/>
                    </a:moveTo>
                    <a:lnTo>
                      <a:pt x="1" y="51"/>
                    </a:lnTo>
                    <a:lnTo>
                      <a:pt x="151" y="202"/>
                    </a:lnTo>
                    <a:lnTo>
                      <a:pt x="704" y="202"/>
                    </a:lnTo>
                    <a:lnTo>
                      <a:pt x="805" y="10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59"/>
              <p:cNvSpPr/>
              <p:nvPr/>
            </p:nvSpPr>
            <p:spPr>
              <a:xfrm>
                <a:off x="1051125" y="31106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101" y="202"/>
                    </a:lnTo>
                    <a:lnTo>
                      <a:pt x="704" y="202"/>
                    </a:lnTo>
                    <a:lnTo>
                      <a:pt x="755" y="151"/>
                    </a:lnTo>
                    <a:lnTo>
                      <a:pt x="805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0" name="Google Shape;7100;p59"/>
              <p:cNvSpPr/>
              <p:nvPr/>
            </p:nvSpPr>
            <p:spPr>
              <a:xfrm>
                <a:off x="809875" y="3120725"/>
                <a:ext cx="138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553" h="454" extrusionOk="0">
                    <a:moveTo>
                      <a:pt x="352" y="1"/>
                    </a:moveTo>
                    <a:lnTo>
                      <a:pt x="251" y="51"/>
                    </a:lnTo>
                    <a:lnTo>
                      <a:pt x="151" y="101"/>
                    </a:lnTo>
                    <a:lnTo>
                      <a:pt x="0" y="302"/>
                    </a:lnTo>
                    <a:lnTo>
                      <a:pt x="0" y="353"/>
                    </a:lnTo>
                    <a:lnTo>
                      <a:pt x="50" y="453"/>
                    </a:lnTo>
                    <a:lnTo>
                      <a:pt x="201" y="403"/>
                    </a:lnTo>
                    <a:lnTo>
                      <a:pt x="352" y="353"/>
                    </a:lnTo>
                    <a:lnTo>
                      <a:pt x="503" y="202"/>
                    </a:lnTo>
                    <a:lnTo>
                      <a:pt x="5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1" name="Google Shape;7101;p59"/>
              <p:cNvSpPr/>
              <p:nvPr/>
            </p:nvSpPr>
            <p:spPr>
              <a:xfrm>
                <a:off x="2019975" y="3163450"/>
                <a:ext cx="188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55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50" y="202"/>
                    </a:lnTo>
                    <a:lnTo>
                      <a:pt x="654" y="202"/>
                    </a:lnTo>
                    <a:lnTo>
                      <a:pt x="704" y="151"/>
                    </a:lnTo>
                    <a:lnTo>
                      <a:pt x="754" y="51"/>
                    </a:lnTo>
                    <a:lnTo>
                      <a:pt x="704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59"/>
              <p:cNvSpPr/>
              <p:nvPr/>
            </p:nvSpPr>
            <p:spPr>
              <a:xfrm>
                <a:off x="1919450" y="33745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251" y="1"/>
                    </a:moveTo>
                    <a:lnTo>
                      <a:pt x="101" y="15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201" y="504"/>
                    </a:lnTo>
                    <a:lnTo>
                      <a:pt x="302" y="554"/>
                    </a:lnTo>
                    <a:lnTo>
                      <a:pt x="402" y="403"/>
                    </a:lnTo>
                    <a:lnTo>
                      <a:pt x="402" y="303"/>
                    </a:lnTo>
                    <a:lnTo>
                      <a:pt x="402" y="102"/>
                    </a:lnTo>
                    <a:lnTo>
                      <a:pt x="302" y="51"/>
                    </a:lnTo>
                    <a:lnTo>
                      <a:pt x="2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3" name="Google Shape;7103;p59"/>
              <p:cNvSpPr/>
              <p:nvPr/>
            </p:nvSpPr>
            <p:spPr>
              <a:xfrm>
                <a:off x="1835250" y="3389650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503" y="0"/>
                    </a:moveTo>
                    <a:lnTo>
                      <a:pt x="402" y="50"/>
                    </a:lnTo>
                    <a:lnTo>
                      <a:pt x="352" y="151"/>
                    </a:lnTo>
                    <a:lnTo>
                      <a:pt x="252" y="201"/>
                    </a:lnTo>
                    <a:lnTo>
                      <a:pt x="101" y="201"/>
                    </a:lnTo>
                    <a:lnTo>
                      <a:pt x="0" y="352"/>
                    </a:lnTo>
                    <a:lnTo>
                      <a:pt x="101" y="402"/>
                    </a:lnTo>
                    <a:lnTo>
                      <a:pt x="453" y="402"/>
                    </a:lnTo>
                    <a:lnTo>
                      <a:pt x="553" y="352"/>
                    </a:lnTo>
                    <a:lnTo>
                      <a:pt x="604" y="201"/>
                    </a:lnTo>
                    <a:lnTo>
                      <a:pt x="553" y="50"/>
                    </a:lnTo>
                    <a:lnTo>
                      <a:pt x="5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59"/>
              <p:cNvSpPr/>
              <p:nvPr/>
            </p:nvSpPr>
            <p:spPr>
              <a:xfrm>
                <a:off x="1891800" y="3404725"/>
                <a:ext cx="213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855" h="25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0" y="101"/>
                    </a:lnTo>
                    <a:lnTo>
                      <a:pt x="101" y="201"/>
                    </a:lnTo>
                    <a:lnTo>
                      <a:pt x="201" y="252"/>
                    </a:lnTo>
                    <a:lnTo>
                      <a:pt x="503" y="252"/>
                    </a:lnTo>
                    <a:lnTo>
                      <a:pt x="754" y="201"/>
                    </a:lnTo>
                    <a:lnTo>
                      <a:pt x="855" y="151"/>
                    </a:lnTo>
                    <a:lnTo>
                      <a:pt x="804" y="51"/>
                    </a:lnTo>
                    <a:lnTo>
                      <a:pt x="704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59"/>
              <p:cNvSpPr/>
              <p:nvPr/>
            </p:nvSpPr>
            <p:spPr>
              <a:xfrm>
                <a:off x="1866650" y="3422325"/>
                <a:ext cx="1010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604" extrusionOk="0">
                    <a:moveTo>
                      <a:pt x="353" y="0"/>
                    </a:moveTo>
                    <a:lnTo>
                      <a:pt x="202" y="50"/>
                    </a:lnTo>
                    <a:lnTo>
                      <a:pt x="202" y="151"/>
                    </a:lnTo>
                    <a:lnTo>
                      <a:pt x="202" y="201"/>
                    </a:lnTo>
                    <a:lnTo>
                      <a:pt x="101" y="352"/>
                    </a:lnTo>
                    <a:lnTo>
                      <a:pt x="1" y="452"/>
                    </a:lnTo>
                    <a:lnTo>
                      <a:pt x="1" y="603"/>
                    </a:lnTo>
                    <a:lnTo>
                      <a:pt x="403" y="603"/>
                    </a:lnTo>
                    <a:lnTo>
                      <a:pt x="403" y="50"/>
                    </a:lnTo>
                    <a:lnTo>
                      <a:pt x="3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6" name="Google Shape;7106;p59"/>
              <p:cNvSpPr/>
              <p:nvPr/>
            </p:nvSpPr>
            <p:spPr>
              <a:xfrm>
                <a:off x="1913150" y="3442425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302"/>
                    </a:lnTo>
                    <a:lnTo>
                      <a:pt x="1" y="453"/>
                    </a:lnTo>
                    <a:lnTo>
                      <a:pt x="101" y="603"/>
                    </a:lnTo>
                    <a:lnTo>
                      <a:pt x="202" y="553"/>
                    </a:lnTo>
                    <a:lnTo>
                      <a:pt x="252" y="302"/>
                    </a:lnTo>
                    <a:lnTo>
                      <a:pt x="302" y="252"/>
                    </a:lnTo>
                    <a:lnTo>
                      <a:pt x="453" y="201"/>
                    </a:lnTo>
                    <a:lnTo>
                      <a:pt x="403" y="101"/>
                    </a:lnTo>
                    <a:lnTo>
                      <a:pt x="353" y="50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7" name="Google Shape;7107;p59"/>
              <p:cNvSpPr/>
              <p:nvPr/>
            </p:nvSpPr>
            <p:spPr>
              <a:xfrm>
                <a:off x="2003625" y="3488900"/>
                <a:ext cx="151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54" extrusionOk="0">
                    <a:moveTo>
                      <a:pt x="152" y="1"/>
                    </a:moveTo>
                    <a:lnTo>
                      <a:pt x="1" y="102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303"/>
                    </a:lnTo>
                    <a:lnTo>
                      <a:pt x="503" y="453"/>
                    </a:lnTo>
                    <a:lnTo>
                      <a:pt x="604" y="453"/>
                    </a:lnTo>
                    <a:lnTo>
                      <a:pt x="604" y="353"/>
                    </a:lnTo>
                    <a:lnTo>
                      <a:pt x="604" y="202"/>
                    </a:lnTo>
                    <a:lnTo>
                      <a:pt x="554" y="102"/>
                    </a:lnTo>
                    <a:lnTo>
                      <a:pt x="4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8" name="Google Shape;7108;p59"/>
              <p:cNvSpPr/>
              <p:nvPr/>
            </p:nvSpPr>
            <p:spPr>
              <a:xfrm>
                <a:off x="2086575" y="3585675"/>
                <a:ext cx="6300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755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0" y="654"/>
                    </a:lnTo>
                    <a:lnTo>
                      <a:pt x="50" y="704"/>
                    </a:lnTo>
                    <a:lnTo>
                      <a:pt x="151" y="754"/>
                    </a:lnTo>
                    <a:lnTo>
                      <a:pt x="201" y="654"/>
                    </a:lnTo>
                    <a:lnTo>
                      <a:pt x="251" y="453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59"/>
              <p:cNvSpPr/>
              <p:nvPr/>
            </p:nvSpPr>
            <p:spPr>
              <a:xfrm>
                <a:off x="2144375" y="3625875"/>
                <a:ext cx="1132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54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51" y="10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51" y="353"/>
                    </a:lnTo>
                    <a:lnTo>
                      <a:pt x="201" y="453"/>
                    </a:lnTo>
                    <a:lnTo>
                      <a:pt x="30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53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0" name="Google Shape;7110;p59"/>
              <p:cNvSpPr/>
              <p:nvPr/>
            </p:nvSpPr>
            <p:spPr>
              <a:xfrm>
                <a:off x="2033800" y="3684950"/>
                <a:ext cx="16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03" extrusionOk="0">
                    <a:moveTo>
                      <a:pt x="151" y="0"/>
                    </a:moveTo>
                    <a:lnTo>
                      <a:pt x="101" y="50"/>
                    </a:lnTo>
                    <a:lnTo>
                      <a:pt x="50" y="101"/>
                    </a:lnTo>
                    <a:lnTo>
                      <a:pt x="0" y="302"/>
                    </a:lnTo>
                    <a:lnTo>
                      <a:pt x="50" y="402"/>
                    </a:lnTo>
                    <a:lnTo>
                      <a:pt x="503" y="402"/>
                    </a:lnTo>
                    <a:lnTo>
                      <a:pt x="603" y="352"/>
                    </a:lnTo>
                    <a:lnTo>
                      <a:pt x="653" y="251"/>
                    </a:lnTo>
                    <a:lnTo>
                      <a:pt x="553" y="201"/>
                    </a:lnTo>
                    <a:lnTo>
                      <a:pt x="352" y="151"/>
                    </a:lnTo>
                    <a:lnTo>
                      <a:pt x="2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1" name="Google Shape;7111;p59"/>
              <p:cNvSpPr/>
              <p:nvPr/>
            </p:nvSpPr>
            <p:spPr>
              <a:xfrm>
                <a:off x="1929500" y="3710075"/>
                <a:ext cx="201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02" extrusionOk="0">
                    <a:moveTo>
                      <a:pt x="201" y="0"/>
                    </a:moveTo>
                    <a:lnTo>
                      <a:pt x="0" y="101"/>
                    </a:lnTo>
                    <a:lnTo>
                      <a:pt x="151" y="201"/>
                    </a:lnTo>
                    <a:lnTo>
                      <a:pt x="704" y="201"/>
                    </a:lnTo>
                    <a:lnTo>
                      <a:pt x="804" y="151"/>
                    </a:lnTo>
                    <a:lnTo>
                      <a:pt x="70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59"/>
              <p:cNvSpPr/>
              <p:nvPr/>
            </p:nvSpPr>
            <p:spPr>
              <a:xfrm>
                <a:off x="1792525" y="3779175"/>
                <a:ext cx="15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3" extrusionOk="0">
                    <a:moveTo>
                      <a:pt x="302" y="1"/>
                    </a:moveTo>
                    <a:lnTo>
                      <a:pt x="201" y="101"/>
                    </a:lnTo>
                    <a:lnTo>
                      <a:pt x="151" y="152"/>
                    </a:lnTo>
                    <a:lnTo>
                      <a:pt x="51" y="252"/>
                    </a:lnTo>
                    <a:lnTo>
                      <a:pt x="0" y="302"/>
                    </a:lnTo>
                    <a:lnTo>
                      <a:pt x="0" y="403"/>
                    </a:lnTo>
                    <a:lnTo>
                      <a:pt x="503" y="403"/>
                    </a:lnTo>
                    <a:lnTo>
                      <a:pt x="604" y="353"/>
                    </a:lnTo>
                    <a:lnTo>
                      <a:pt x="453" y="101"/>
                    </a:lnTo>
                    <a:lnTo>
                      <a:pt x="3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3" name="Google Shape;7113;p59"/>
              <p:cNvSpPr/>
              <p:nvPr/>
            </p:nvSpPr>
            <p:spPr>
              <a:xfrm>
                <a:off x="2150650" y="3784200"/>
                <a:ext cx="1510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04" extrusionOk="0">
                    <a:moveTo>
                      <a:pt x="302" y="1"/>
                    </a:moveTo>
                    <a:lnTo>
                      <a:pt x="202" y="101"/>
                    </a:lnTo>
                    <a:lnTo>
                      <a:pt x="1" y="303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3" y="303"/>
                    </a:lnTo>
                    <a:lnTo>
                      <a:pt x="604" y="101"/>
                    </a:lnTo>
                    <a:lnTo>
                      <a:pt x="503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4" name="Google Shape;7114;p59"/>
              <p:cNvSpPr/>
              <p:nvPr/>
            </p:nvSpPr>
            <p:spPr>
              <a:xfrm>
                <a:off x="1482150" y="3799300"/>
                <a:ext cx="113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654" extrusionOk="0">
                    <a:moveTo>
                      <a:pt x="101" y="0"/>
                    </a:moveTo>
                    <a:lnTo>
                      <a:pt x="50" y="101"/>
                    </a:lnTo>
                    <a:lnTo>
                      <a:pt x="0" y="201"/>
                    </a:lnTo>
                    <a:lnTo>
                      <a:pt x="0" y="352"/>
                    </a:lnTo>
                    <a:lnTo>
                      <a:pt x="101" y="452"/>
                    </a:lnTo>
                    <a:lnTo>
                      <a:pt x="302" y="654"/>
                    </a:lnTo>
                    <a:lnTo>
                      <a:pt x="453" y="452"/>
                    </a:lnTo>
                    <a:lnTo>
                      <a:pt x="402" y="352"/>
                    </a:lnTo>
                    <a:lnTo>
                      <a:pt x="3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59"/>
              <p:cNvSpPr/>
              <p:nvPr/>
            </p:nvSpPr>
            <p:spPr>
              <a:xfrm>
                <a:off x="857625" y="3120725"/>
                <a:ext cx="13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151" y="252"/>
                    </a:lnTo>
                    <a:lnTo>
                      <a:pt x="452" y="252"/>
                    </a:lnTo>
                    <a:lnTo>
                      <a:pt x="553" y="152"/>
                    </a:lnTo>
                    <a:lnTo>
                      <a:pt x="503" y="101"/>
                    </a:lnTo>
                    <a:lnTo>
                      <a:pt x="452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59"/>
              <p:cNvSpPr/>
              <p:nvPr/>
            </p:nvSpPr>
            <p:spPr>
              <a:xfrm>
                <a:off x="1840275" y="34110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2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7" name="Google Shape;7117;p59"/>
              <p:cNvSpPr/>
              <p:nvPr/>
            </p:nvSpPr>
            <p:spPr>
              <a:xfrm>
                <a:off x="783475" y="312702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503" y="201"/>
                    </a:lnTo>
                    <a:lnTo>
                      <a:pt x="553" y="101"/>
                    </a:lnTo>
                    <a:lnTo>
                      <a:pt x="503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59"/>
              <p:cNvSpPr/>
              <p:nvPr/>
            </p:nvSpPr>
            <p:spPr>
              <a:xfrm>
                <a:off x="1914400" y="3478850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51" y="403"/>
                    </a:lnTo>
                    <a:lnTo>
                      <a:pt x="403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59"/>
              <p:cNvSpPr/>
              <p:nvPr/>
            </p:nvSpPr>
            <p:spPr>
              <a:xfrm>
                <a:off x="1851575" y="3079275"/>
                <a:ext cx="138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02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51" y="201"/>
                    </a:lnTo>
                    <a:lnTo>
                      <a:pt x="453" y="201"/>
                    </a:lnTo>
                    <a:lnTo>
                      <a:pt x="503" y="151"/>
                    </a:lnTo>
                    <a:lnTo>
                      <a:pt x="554" y="50"/>
                    </a:lnTo>
                    <a:lnTo>
                      <a:pt x="45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0" name="Google Shape;7120;p59"/>
              <p:cNvSpPr/>
              <p:nvPr/>
            </p:nvSpPr>
            <p:spPr>
              <a:xfrm>
                <a:off x="1913150" y="35781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202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202" y="353"/>
                    </a:lnTo>
                    <a:lnTo>
                      <a:pt x="353" y="403"/>
                    </a:lnTo>
                    <a:lnTo>
                      <a:pt x="403" y="252"/>
                    </a:lnTo>
                    <a:lnTo>
                      <a:pt x="403" y="151"/>
                    </a:lnTo>
                    <a:lnTo>
                      <a:pt x="302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1" name="Google Shape;7121;p59"/>
              <p:cNvSpPr/>
              <p:nvPr/>
            </p:nvSpPr>
            <p:spPr>
              <a:xfrm>
                <a:off x="2013675" y="36158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151"/>
                    </a:lnTo>
                    <a:lnTo>
                      <a:pt x="202" y="302"/>
                    </a:lnTo>
                    <a:lnTo>
                      <a:pt x="353" y="352"/>
                    </a:lnTo>
                    <a:lnTo>
                      <a:pt x="403" y="202"/>
                    </a:lnTo>
                    <a:lnTo>
                      <a:pt x="403" y="10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59"/>
              <p:cNvSpPr/>
              <p:nvPr/>
            </p:nvSpPr>
            <p:spPr>
              <a:xfrm>
                <a:off x="1982275" y="3089325"/>
                <a:ext cx="8825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53" extrusionOk="0">
                    <a:moveTo>
                      <a:pt x="201" y="0"/>
                    </a:moveTo>
                    <a:lnTo>
                      <a:pt x="101" y="50"/>
                    </a:lnTo>
                    <a:lnTo>
                      <a:pt x="0" y="50"/>
                    </a:lnTo>
                    <a:lnTo>
                      <a:pt x="0" y="151"/>
                    </a:lnTo>
                    <a:lnTo>
                      <a:pt x="0" y="352"/>
                    </a:lnTo>
                    <a:lnTo>
                      <a:pt x="0" y="453"/>
                    </a:lnTo>
                    <a:lnTo>
                      <a:pt x="101" y="453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3" name="Google Shape;7123;p59"/>
              <p:cNvSpPr/>
              <p:nvPr/>
            </p:nvSpPr>
            <p:spPr>
              <a:xfrm>
                <a:off x="2023725" y="368997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51" y="302"/>
                    </a:lnTo>
                    <a:lnTo>
                      <a:pt x="152" y="352"/>
                    </a:lnTo>
                    <a:lnTo>
                      <a:pt x="303" y="402"/>
                    </a:lnTo>
                    <a:lnTo>
                      <a:pt x="353" y="352"/>
                    </a:lnTo>
                    <a:lnTo>
                      <a:pt x="403" y="302"/>
                    </a:lnTo>
                    <a:lnTo>
                      <a:pt x="403" y="201"/>
                    </a:lnTo>
                    <a:lnTo>
                      <a:pt x="353" y="151"/>
                    </a:lnTo>
                    <a:lnTo>
                      <a:pt x="25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4" name="Google Shape;7124;p59"/>
              <p:cNvSpPr/>
              <p:nvPr/>
            </p:nvSpPr>
            <p:spPr>
              <a:xfrm>
                <a:off x="593725" y="3137075"/>
                <a:ext cx="88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403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52" y="251"/>
                    </a:lnTo>
                    <a:lnTo>
                      <a:pt x="353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59"/>
              <p:cNvSpPr/>
              <p:nvPr/>
            </p:nvSpPr>
            <p:spPr>
              <a:xfrm>
                <a:off x="1776175" y="3252675"/>
                <a:ext cx="113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03" extrusionOk="0">
                    <a:moveTo>
                      <a:pt x="202" y="0"/>
                    </a:moveTo>
                    <a:lnTo>
                      <a:pt x="101" y="51"/>
                    </a:lnTo>
                    <a:lnTo>
                      <a:pt x="51" y="151"/>
                    </a:lnTo>
                    <a:lnTo>
                      <a:pt x="1" y="302"/>
                    </a:lnTo>
                    <a:lnTo>
                      <a:pt x="101" y="403"/>
                    </a:lnTo>
                    <a:lnTo>
                      <a:pt x="252" y="252"/>
                    </a:lnTo>
                    <a:lnTo>
                      <a:pt x="453" y="101"/>
                    </a:lnTo>
                    <a:lnTo>
                      <a:pt x="353" y="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6" name="Google Shape;7126;p59"/>
              <p:cNvSpPr/>
              <p:nvPr/>
            </p:nvSpPr>
            <p:spPr>
              <a:xfrm>
                <a:off x="1645500" y="37955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352" y="0"/>
                    </a:moveTo>
                    <a:lnTo>
                      <a:pt x="202" y="51"/>
                    </a:lnTo>
                    <a:lnTo>
                      <a:pt x="51" y="20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352" y="352"/>
                    </a:lnTo>
                    <a:lnTo>
                      <a:pt x="403" y="302"/>
                    </a:lnTo>
                    <a:lnTo>
                      <a:pt x="403" y="151"/>
                    </a:lnTo>
                    <a:lnTo>
                      <a:pt x="3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7" name="Google Shape;7127;p59"/>
              <p:cNvSpPr/>
              <p:nvPr/>
            </p:nvSpPr>
            <p:spPr>
              <a:xfrm>
                <a:off x="1825200" y="30792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8" name="Google Shape;7128;p59"/>
              <p:cNvSpPr/>
              <p:nvPr/>
            </p:nvSpPr>
            <p:spPr>
              <a:xfrm>
                <a:off x="1678175" y="3084300"/>
                <a:ext cx="75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01" y="251"/>
                    </a:lnTo>
                    <a:lnTo>
                      <a:pt x="302" y="151"/>
                    </a:lnTo>
                    <a:lnTo>
                      <a:pt x="30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59"/>
              <p:cNvSpPr/>
              <p:nvPr/>
            </p:nvSpPr>
            <p:spPr>
              <a:xfrm>
                <a:off x="1813875" y="30956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252" y="202"/>
                    </a:lnTo>
                    <a:lnTo>
                      <a:pt x="353" y="151"/>
                    </a:lnTo>
                    <a:lnTo>
                      <a:pt x="403" y="5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0" name="Google Shape;7130;p59"/>
              <p:cNvSpPr/>
              <p:nvPr/>
            </p:nvSpPr>
            <p:spPr>
              <a:xfrm>
                <a:off x="2030025" y="31056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1" name="Google Shape;7131;p59"/>
              <p:cNvSpPr/>
              <p:nvPr/>
            </p:nvSpPr>
            <p:spPr>
              <a:xfrm>
                <a:off x="1088825" y="31106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252"/>
                    </a:lnTo>
                    <a:lnTo>
                      <a:pt x="352" y="151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59"/>
              <p:cNvSpPr/>
              <p:nvPr/>
            </p:nvSpPr>
            <p:spPr>
              <a:xfrm>
                <a:off x="877725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3" name="Google Shape;7133;p59"/>
              <p:cNvSpPr/>
              <p:nvPr/>
            </p:nvSpPr>
            <p:spPr>
              <a:xfrm>
                <a:off x="2114200" y="312072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202" y="1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2" y="252"/>
                    </a:lnTo>
                    <a:lnTo>
                      <a:pt x="252" y="20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3" y="5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4" name="Google Shape;7134;p59"/>
              <p:cNvSpPr/>
              <p:nvPr/>
            </p:nvSpPr>
            <p:spPr>
              <a:xfrm>
                <a:off x="755825" y="31270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503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59"/>
              <p:cNvSpPr/>
              <p:nvPr/>
            </p:nvSpPr>
            <p:spPr>
              <a:xfrm>
                <a:off x="724425" y="31320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2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6" name="Google Shape;7136;p59"/>
              <p:cNvSpPr/>
              <p:nvPr/>
            </p:nvSpPr>
            <p:spPr>
              <a:xfrm>
                <a:off x="387650" y="3147125"/>
                <a:ext cx="11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45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7" name="Google Shape;7137;p59"/>
              <p:cNvSpPr/>
              <p:nvPr/>
            </p:nvSpPr>
            <p:spPr>
              <a:xfrm>
                <a:off x="393925" y="316345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202"/>
                    </a:lnTo>
                    <a:lnTo>
                      <a:pt x="353" y="151"/>
                    </a:lnTo>
                    <a:lnTo>
                      <a:pt x="353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59"/>
              <p:cNvSpPr/>
              <p:nvPr/>
            </p:nvSpPr>
            <p:spPr>
              <a:xfrm>
                <a:off x="2040075" y="32049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52"/>
                    </a:lnTo>
                    <a:lnTo>
                      <a:pt x="352" y="201"/>
                    </a:lnTo>
                    <a:lnTo>
                      <a:pt x="402" y="101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9" name="Google Shape;7139;p59"/>
              <p:cNvSpPr/>
              <p:nvPr/>
            </p:nvSpPr>
            <p:spPr>
              <a:xfrm>
                <a:off x="1845300" y="333687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101" y="0"/>
                    </a:moveTo>
                    <a:lnTo>
                      <a:pt x="0" y="50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0" name="Google Shape;7140;p59"/>
              <p:cNvSpPr/>
              <p:nvPr/>
            </p:nvSpPr>
            <p:spPr>
              <a:xfrm>
                <a:off x="1940800" y="3368275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1" y="151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1" name="Google Shape;7141;p59"/>
              <p:cNvSpPr/>
              <p:nvPr/>
            </p:nvSpPr>
            <p:spPr>
              <a:xfrm>
                <a:off x="1893050" y="3373300"/>
                <a:ext cx="3800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454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101" y="453"/>
                    </a:lnTo>
                    <a:lnTo>
                      <a:pt x="151" y="302"/>
                    </a:lnTo>
                    <a:lnTo>
                      <a:pt x="151" y="15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2" name="Google Shape;7142;p59"/>
              <p:cNvSpPr/>
              <p:nvPr/>
            </p:nvSpPr>
            <p:spPr>
              <a:xfrm>
                <a:off x="1945825" y="34474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3" name="Google Shape;7143;p59"/>
              <p:cNvSpPr/>
              <p:nvPr/>
            </p:nvSpPr>
            <p:spPr>
              <a:xfrm>
                <a:off x="1929500" y="361080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101" y="1"/>
                    </a:moveTo>
                    <a:lnTo>
                      <a:pt x="5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50" y="352"/>
                    </a:lnTo>
                    <a:lnTo>
                      <a:pt x="151" y="302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4" name="Google Shape;7144;p59"/>
              <p:cNvSpPr/>
              <p:nvPr/>
            </p:nvSpPr>
            <p:spPr>
              <a:xfrm>
                <a:off x="2066450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01" y="1"/>
                    </a:moveTo>
                    <a:lnTo>
                      <a:pt x="1" y="101"/>
                    </a:lnTo>
                    <a:lnTo>
                      <a:pt x="51" y="152"/>
                    </a:lnTo>
                    <a:lnTo>
                      <a:pt x="152" y="252"/>
                    </a:lnTo>
                    <a:lnTo>
                      <a:pt x="353" y="15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5" name="Google Shape;7145;p59"/>
              <p:cNvSpPr/>
              <p:nvPr/>
            </p:nvSpPr>
            <p:spPr>
              <a:xfrm>
                <a:off x="2087825" y="3625875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151" y="25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6" name="Google Shape;7146;p59"/>
              <p:cNvSpPr/>
              <p:nvPr/>
            </p:nvSpPr>
            <p:spPr>
              <a:xfrm>
                <a:off x="1883000" y="3642225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52" y="151"/>
                    </a:lnTo>
                    <a:lnTo>
                      <a:pt x="352" y="50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7" name="Google Shape;7147;p59"/>
              <p:cNvSpPr/>
              <p:nvPr/>
            </p:nvSpPr>
            <p:spPr>
              <a:xfrm>
                <a:off x="1929500" y="36434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0" y="302"/>
                    </a:lnTo>
                    <a:lnTo>
                      <a:pt x="101" y="352"/>
                    </a:lnTo>
                    <a:lnTo>
                      <a:pt x="201" y="252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8" name="Google Shape;7148;p59"/>
              <p:cNvSpPr/>
              <p:nvPr/>
            </p:nvSpPr>
            <p:spPr>
              <a:xfrm>
                <a:off x="1908125" y="36635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403"/>
                    </a:lnTo>
                    <a:lnTo>
                      <a:pt x="151" y="252"/>
                    </a:lnTo>
                    <a:lnTo>
                      <a:pt x="20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9" name="Google Shape;7149;p59"/>
              <p:cNvSpPr/>
              <p:nvPr/>
            </p:nvSpPr>
            <p:spPr>
              <a:xfrm>
                <a:off x="21921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252" y="0"/>
                    </a:moveTo>
                    <a:lnTo>
                      <a:pt x="151" y="51"/>
                    </a:lnTo>
                    <a:lnTo>
                      <a:pt x="0" y="101"/>
                    </a:lnTo>
                    <a:lnTo>
                      <a:pt x="252" y="201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0" name="Google Shape;7150;p59"/>
              <p:cNvSpPr/>
              <p:nvPr/>
            </p:nvSpPr>
            <p:spPr>
              <a:xfrm>
                <a:off x="2139350" y="377917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2"/>
                    </a:lnTo>
                    <a:lnTo>
                      <a:pt x="101" y="353"/>
                    </a:lnTo>
                    <a:lnTo>
                      <a:pt x="151" y="353"/>
                    </a:lnTo>
                    <a:lnTo>
                      <a:pt x="201" y="302"/>
                    </a:lnTo>
                    <a:lnTo>
                      <a:pt x="252" y="202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1" name="Google Shape;7151;p59"/>
              <p:cNvSpPr/>
              <p:nvPr/>
            </p:nvSpPr>
            <p:spPr>
              <a:xfrm>
                <a:off x="1514825" y="3784200"/>
                <a:ext cx="8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02" extrusionOk="0">
                    <a:moveTo>
                      <a:pt x="151" y="1"/>
                    </a:moveTo>
                    <a:lnTo>
                      <a:pt x="50" y="51"/>
                    </a:lnTo>
                    <a:lnTo>
                      <a:pt x="0" y="152"/>
                    </a:lnTo>
                    <a:lnTo>
                      <a:pt x="50" y="202"/>
                    </a:lnTo>
                    <a:lnTo>
                      <a:pt x="251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2" name="Google Shape;7152;p59"/>
              <p:cNvSpPr/>
              <p:nvPr/>
            </p:nvSpPr>
            <p:spPr>
              <a:xfrm>
                <a:off x="1782475" y="38156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151" y="202"/>
                    </a:lnTo>
                    <a:lnTo>
                      <a:pt x="352" y="20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59"/>
              <p:cNvSpPr/>
              <p:nvPr/>
            </p:nvSpPr>
            <p:spPr>
              <a:xfrm>
                <a:off x="1477125" y="3831950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0" y="303"/>
                    </a:lnTo>
                    <a:lnTo>
                      <a:pt x="50" y="353"/>
                    </a:lnTo>
                    <a:lnTo>
                      <a:pt x="151" y="30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59"/>
              <p:cNvSpPr/>
              <p:nvPr/>
            </p:nvSpPr>
            <p:spPr>
              <a:xfrm>
                <a:off x="1465800" y="38370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251"/>
                    </a:lnTo>
                    <a:lnTo>
                      <a:pt x="51" y="352"/>
                    </a:lnTo>
                    <a:lnTo>
                      <a:pt x="152" y="40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59"/>
              <p:cNvSpPr/>
              <p:nvPr/>
            </p:nvSpPr>
            <p:spPr>
              <a:xfrm>
                <a:off x="440425" y="3911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59"/>
              <p:cNvSpPr/>
              <p:nvPr/>
            </p:nvSpPr>
            <p:spPr>
              <a:xfrm>
                <a:off x="1602775" y="3085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59"/>
              <p:cNvSpPr/>
              <p:nvPr/>
            </p:nvSpPr>
            <p:spPr>
              <a:xfrm>
                <a:off x="1229575" y="3100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8" name="Google Shape;7158;p59"/>
              <p:cNvSpPr/>
              <p:nvPr/>
            </p:nvSpPr>
            <p:spPr>
              <a:xfrm>
                <a:off x="1975975" y="31006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9" name="Google Shape;7159;p59"/>
              <p:cNvSpPr/>
              <p:nvPr/>
            </p:nvSpPr>
            <p:spPr>
              <a:xfrm>
                <a:off x="1183075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0" name="Google Shape;7160;p59"/>
              <p:cNvSpPr/>
              <p:nvPr/>
            </p:nvSpPr>
            <p:spPr>
              <a:xfrm>
                <a:off x="178750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1" name="Google Shape;7161;p59"/>
              <p:cNvSpPr/>
              <p:nvPr/>
            </p:nvSpPr>
            <p:spPr>
              <a:xfrm>
                <a:off x="2092850" y="31056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2" name="Google Shape;7162;p59"/>
              <p:cNvSpPr/>
              <p:nvPr/>
            </p:nvSpPr>
            <p:spPr>
              <a:xfrm>
                <a:off x="831225" y="31207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3" name="Google Shape;7163;p59"/>
              <p:cNvSpPr/>
              <p:nvPr/>
            </p:nvSpPr>
            <p:spPr>
              <a:xfrm>
                <a:off x="577400" y="31383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4" name="Google Shape;7164;p59"/>
              <p:cNvSpPr/>
              <p:nvPr/>
            </p:nvSpPr>
            <p:spPr>
              <a:xfrm>
                <a:off x="1945825" y="313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5" name="Google Shape;7165;p59"/>
              <p:cNvSpPr/>
              <p:nvPr/>
            </p:nvSpPr>
            <p:spPr>
              <a:xfrm>
                <a:off x="415300" y="3163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6" name="Google Shape;7166;p59"/>
              <p:cNvSpPr/>
              <p:nvPr/>
            </p:nvSpPr>
            <p:spPr>
              <a:xfrm>
                <a:off x="1361500" y="316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7" name="Google Shape;7167;p59"/>
              <p:cNvSpPr/>
              <p:nvPr/>
            </p:nvSpPr>
            <p:spPr>
              <a:xfrm>
                <a:off x="2081550" y="31697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1" y="0"/>
                    </a:moveTo>
                    <a:lnTo>
                      <a:pt x="0" y="50"/>
                    </a:lnTo>
                    <a:lnTo>
                      <a:pt x="101" y="1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8" name="Google Shape;7168;p59"/>
              <p:cNvSpPr/>
              <p:nvPr/>
            </p:nvSpPr>
            <p:spPr>
              <a:xfrm>
                <a:off x="2008650" y="31848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59"/>
              <p:cNvSpPr/>
              <p:nvPr/>
            </p:nvSpPr>
            <p:spPr>
              <a:xfrm>
                <a:off x="2050125" y="32011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0" name="Google Shape;7170;p59"/>
              <p:cNvSpPr/>
              <p:nvPr/>
            </p:nvSpPr>
            <p:spPr>
              <a:xfrm>
                <a:off x="346175" y="32061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202" y="202"/>
                    </a:lnTo>
                    <a:lnTo>
                      <a:pt x="15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1" name="Google Shape;7171;p59"/>
              <p:cNvSpPr/>
              <p:nvPr/>
            </p:nvSpPr>
            <p:spPr>
              <a:xfrm>
                <a:off x="1903100" y="32275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1" y="0"/>
                    </a:moveTo>
                    <a:lnTo>
                      <a:pt x="1" y="50"/>
                    </a:lnTo>
                    <a:lnTo>
                      <a:pt x="51" y="151"/>
                    </a:lnTo>
                    <a:lnTo>
                      <a:pt x="202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59"/>
              <p:cNvSpPr/>
              <p:nvPr/>
            </p:nvSpPr>
            <p:spPr>
              <a:xfrm>
                <a:off x="1850325" y="32476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20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3" name="Google Shape;7173;p59"/>
              <p:cNvSpPr/>
              <p:nvPr/>
            </p:nvSpPr>
            <p:spPr>
              <a:xfrm>
                <a:off x="1624150" y="3300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4" name="Google Shape;7174;p59"/>
              <p:cNvSpPr/>
              <p:nvPr/>
            </p:nvSpPr>
            <p:spPr>
              <a:xfrm>
                <a:off x="1828975" y="33318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59"/>
              <p:cNvSpPr/>
              <p:nvPr/>
            </p:nvSpPr>
            <p:spPr>
              <a:xfrm>
                <a:off x="1914400" y="3363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52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6" name="Google Shape;7176;p59"/>
              <p:cNvSpPr/>
              <p:nvPr/>
            </p:nvSpPr>
            <p:spPr>
              <a:xfrm>
                <a:off x="1987300" y="33645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7" name="Google Shape;7177;p59"/>
              <p:cNvSpPr/>
              <p:nvPr/>
            </p:nvSpPr>
            <p:spPr>
              <a:xfrm>
                <a:off x="1818900" y="3368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59"/>
              <p:cNvSpPr/>
              <p:nvPr/>
            </p:nvSpPr>
            <p:spPr>
              <a:xfrm>
                <a:off x="1992325" y="33682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9" name="Google Shape;7179;p59"/>
              <p:cNvSpPr/>
              <p:nvPr/>
            </p:nvSpPr>
            <p:spPr>
              <a:xfrm>
                <a:off x="1797550" y="33745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0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0" name="Google Shape;7180;p59"/>
              <p:cNvSpPr/>
              <p:nvPr/>
            </p:nvSpPr>
            <p:spPr>
              <a:xfrm>
                <a:off x="17774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0" y="1"/>
                    </a:moveTo>
                    <a:lnTo>
                      <a:pt x="0" y="151"/>
                    </a:lnTo>
                    <a:lnTo>
                      <a:pt x="50" y="202"/>
                    </a:lnTo>
                    <a:lnTo>
                      <a:pt x="15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1" name="Google Shape;7181;p59"/>
              <p:cNvSpPr/>
              <p:nvPr/>
            </p:nvSpPr>
            <p:spPr>
              <a:xfrm>
                <a:off x="1793775" y="341602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02"/>
                    </a:lnTo>
                    <a:lnTo>
                      <a:pt x="1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2" name="Google Shape;7182;p59"/>
              <p:cNvSpPr/>
              <p:nvPr/>
            </p:nvSpPr>
            <p:spPr>
              <a:xfrm>
                <a:off x="1808850" y="34160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1" y="151"/>
                    </a:lnTo>
                    <a:lnTo>
                      <a:pt x="101" y="2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59"/>
              <p:cNvSpPr/>
              <p:nvPr/>
            </p:nvSpPr>
            <p:spPr>
              <a:xfrm>
                <a:off x="1876725" y="34374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59"/>
              <p:cNvSpPr/>
              <p:nvPr/>
            </p:nvSpPr>
            <p:spPr>
              <a:xfrm>
                <a:off x="1924475" y="3447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5" name="Google Shape;7185;p59"/>
              <p:cNvSpPr/>
              <p:nvPr/>
            </p:nvSpPr>
            <p:spPr>
              <a:xfrm>
                <a:off x="1997350" y="3447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6" name="Google Shape;7186;p59"/>
              <p:cNvSpPr/>
              <p:nvPr/>
            </p:nvSpPr>
            <p:spPr>
              <a:xfrm>
                <a:off x="2025000" y="3453725"/>
                <a:ext cx="377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5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151"/>
                    </a:lnTo>
                    <a:lnTo>
                      <a:pt x="15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7" name="Google Shape;7187;p59"/>
              <p:cNvSpPr/>
              <p:nvPr/>
            </p:nvSpPr>
            <p:spPr>
              <a:xfrm>
                <a:off x="2008650" y="3458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8" name="Google Shape;7188;p59"/>
              <p:cNvSpPr/>
              <p:nvPr/>
            </p:nvSpPr>
            <p:spPr>
              <a:xfrm>
                <a:off x="2087825" y="35102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9" name="Google Shape;7189;p59"/>
              <p:cNvSpPr/>
              <p:nvPr/>
            </p:nvSpPr>
            <p:spPr>
              <a:xfrm>
                <a:off x="2003625" y="35153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51" y="252"/>
                    </a:lnTo>
                    <a:lnTo>
                      <a:pt x="15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0" name="Google Shape;7190;p59"/>
              <p:cNvSpPr/>
              <p:nvPr/>
            </p:nvSpPr>
            <p:spPr>
              <a:xfrm>
                <a:off x="1977250" y="35215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0" y="152"/>
                    </a:lnTo>
                    <a:lnTo>
                      <a:pt x="201" y="5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1" name="Google Shape;7191;p59"/>
              <p:cNvSpPr/>
              <p:nvPr/>
            </p:nvSpPr>
            <p:spPr>
              <a:xfrm>
                <a:off x="1924475" y="35680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2" name="Google Shape;7192;p59"/>
              <p:cNvSpPr/>
              <p:nvPr/>
            </p:nvSpPr>
            <p:spPr>
              <a:xfrm>
                <a:off x="1782475" y="3574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51" y="15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3" name="Google Shape;7193;p59"/>
              <p:cNvSpPr/>
              <p:nvPr/>
            </p:nvSpPr>
            <p:spPr>
              <a:xfrm>
                <a:off x="1975975" y="3584425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0"/>
                    </a:moveTo>
                    <a:lnTo>
                      <a:pt x="51" y="50"/>
                    </a:lnTo>
                    <a:lnTo>
                      <a:pt x="5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151"/>
                    </a:lnTo>
                    <a:lnTo>
                      <a:pt x="202" y="101"/>
                    </a:lnTo>
                    <a:lnTo>
                      <a:pt x="2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4" name="Google Shape;7194;p59"/>
              <p:cNvSpPr/>
              <p:nvPr/>
            </p:nvSpPr>
            <p:spPr>
              <a:xfrm>
                <a:off x="1972225" y="358945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0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5" name="Google Shape;7195;p59"/>
              <p:cNvSpPr/>
              <p:nvPr/>
            </p:nvSpPr>
            <p:spPr>
              <a:xfrm>
                <a:off x="1935775" y="359447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6" name="Google Shape;7196;p59"/>
              <p:cNvSpPr/>
              <p:nvPr/>
            </p:nvSpPr>
            <p:spPr>
              <a:xfrm>
                <a:off x="1761100" y="3610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7" name="Google Shape;7197;p59"/>
              <p:cNvSpPr/>
              <p:nvPr/>
            </p:nvSpPr>
            <p:spPr>
              <a:xfrm>
                <a:off x="2192125" y="3617075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8" name="Google Shape;7198;p59"/>
              <p:cNvSpPr/>
              <p:nvPr/>
            </p:nvSpPr>
            <p:spPr>
              <a:xfrm>
                <a:off x="2107925" y="36271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51" y="152"/>
                    </a:lnTo>
                    <a:lnTo>
                      <a:pt x="20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9" name="Google Shape;7199;p59"/>
              <p:cNvSpPr/>
              <p:nvPr/>
            </p:nvSpPr>
            <p:spPr>
              <a:xfrm>
                <a:off x="2139350" y="36422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101" y="201"/>
                    </a:lnTo>
                    <a:lnTo>
                      <a:pt x="201" y="50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0" name="Google Shape;7200;p59"/>
              <p:cNvSpPr/>
              <p:nvPr/>
            </p:nvSpPr>
            <p:spPr>
              <a:xfrm>
                <a:off x="2172025" y="364222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50" y="201"/>
                    </a:lnTo>
                    <a:lnTo>
                      <a:pt x="15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1" name="Google Shape;7201;p59"/>
              <p:cNvSpPr/>
              <p:nvPr/>
            </p:nvSpPr>
            <p:spPr>
              <a:xfrm>
                <a:off x="2135575" y="36472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51" y="201"/>
                    </a:lnTo>
                    <a:lnTo>
                      <a:pt x="151" y="10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59"/>
              <p:cNvSpPr/>
              <p:nvPr/>
            </p:nvSpPr>
            <p:spPr>
              <a:xfrm>
                <a:off x="1908125" y="36535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1" y="15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59"/>
              <p:cNvSpPr/>
              <p:nvPr/>
            </p:nvSpPr>
            <p:spPr>
              <a:xfrm>
                <a:off x="1787500" y="36686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59"/>
              <p:cNvSpPr/>
              <p:nvPr/>
            </p:nvSpPr>
            <p:spPr>
              <a:xfrm>
                <a:off x="1960900" y="36698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59"/>
              <p:cNvSpPr/>
              <p:nvPr/>
            </p:nvSpPr>
            <p:spPr>
              <a:xfrm>
                <a:off x="1803825" y="36899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1"/>
                    </a:lnTo>
                    <a:lnTo>
                      <a:pt x="15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59"/>
              <p:cNvSpPr/>
              <p:nvPr/>
            </p:nvSpPr>
            <p:spPr>
              <a:xfrm>
                <a:off x="2013675" y="3716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59"/>
              <p:cNvSpPr/>
              <p:nvPr/>
            </p:nvSpPr>
            <p:spPr>
              <a:xfrm>
                <a:off x="2003625" y="37213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202"/>
                    </a:lnTo>
                    <a:lnTo>
                      <a:pt x="152" y="202"/>
                    </a:lnTo>
                    <a:lnTo>
                      <a:pt x="1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59"/>
              <p:cNvSpPr/>
              <p:nvPr/>
            </p:nvSpPr>
            <p:spPr>
              <a:xfrm>
                <a:off x="1787500" y="37327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59"/>
              <p:cNvSpPr/>
              <p:nvPr/>
            </p:nvSpPr>
            <p:spPr>
              <a:xfrm>
                <a:off x="1860375" y="37314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59"/>
              <p:cNvSpPr/>
              <p:nvPr/>
            </p:nvSpPr>
            <p:spPr>
              <a:xfrm>
                <a:off x="1997350" y="37540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1" name="Google Shape;7211;p59"/>
              <p:cNvSpPr/>
              <p:nvPr/>
            </p:nvSpPr>
            <p:spPr>
              <a:xfrm>
                <a:off x="2050125" y="37540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2" name="Google Shape;7212;p59"/>
              <p:cNvSpPr/>
              <p:nvPr/>
            </p:nvSpPr>
            <p:spPr>
              <a:xfrm>
                <a:off x="2144375" y="3752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59"/>
              <p:cNvSpPr/>
              <p:nvPr/>
            </p:nvSpPr>
            <p:spPr>
              <a:xfrm>
                <a:off x="2109175" y="37641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152"/>
                    </a:lnTo>
                    <a:lnTo>
                      <a:pt x="1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59"/>
              <p:cNvSpPr/>
              <p:nvPr/>
            </p:nvSpPr>
            <p:spPr>
              <a:xfrm>
                <a:off x="2112950" y="37678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59"/>
              <p:cNvSpPr/>
              <p:nvPr/>
            </p:nvSpPr>
            <p:spPr>
              <a:xfrm>
                <a:off x="2167000" y="3767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101"/>
                    </a:lnTo>
                    <a:lnTo>
                      <a:pt x="50" y="202"/>
                    </a:lnTo>
                    <a:lnTo>
                      <a:pt x="151" y="1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59"/>
              <p:cNvSpPr/>
              <p:nvPr/>
            </p:nvSpPr>
            <p:spPr>
              <a:xfrm>
                <a:off x="1582675" y="3772900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5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59"/>
              <p:cNvSpPr/>
              <p:nvPr/>
            </p:nvSpPr>
            <p:spPr>
              <a:xfrm>
                <a:off x="1465800" y="3784200"/>
                <a:ext cx="63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202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5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20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59"/>
              <p:cNvSpPr/>
              <p:nvPr/>
            </p:nvSpPr>
            <p:spPr>
              <a:xfrm>
                <a:off x="2130550" y="3789225"/>
                <a:ext cx="2525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59"/>
              <p:cNvSpPr/>
              <p:nvPr/>
            </p:nvSpPr>
            <p:spPr>
              <a:xfrm>
                <a:off x="1571350" y="3800550"/>
                <a:ext cx="5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3" h="20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59"/>
              <p:cNvSpPr/>
              <p:nvPr/>
            </p:nvSpPr>
            <p:spPr>
              <a:xfrm>
                <a:off x="1582675" y="38055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59"/>
              <p:cNvSpPr/>
              <p:nvPr/>
            </p:nvSpPr>
            <p:spPr>
              <a:xfrm>
                <a:off x="1997350" y="38219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2" name="Google Shape;7222;p59"/>
              <p:cNvSpPr/>
              <p:nvPr/>
            </p:nvSpPr>
            <p:spPr>
              <a:xfrm>
                <a:off x="1472100" y="38470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50" y="151"/>
                    </a:lnTo>
                    <a:lnTo>
                      <a:pt x="101" y="201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3" name="Google Shape;7223;p59"/>
              <p:cNvSpPr/>
              <p:nvPr/>
            </p:nvSpPr>
            <p:spPr>
              <a:xfrm>
                <a:off x="2040075" y="38483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101" y="151"/>
                    </a:lnTo>
                    <a:lnTo>
                      <a:pt x="20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59"/>
              <p:cNvSpPr/>
              <p:nvPr/>
            </p:nvSpPr>
            <p:spPr>
              <a:xfrm>
                <a:off x="1604025" y="3853325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101" y="151"/>
                    </a:lnTo>
                    <a:lnTo>
                      <a:pt x="152" y="151"/>
                    </a:lnTo>
                    <a:lnTo>
                      <a:pt x="15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59"/>
              <p:cNvSpPr/>
              <p:nvPr/>
            </p:nvSpPr>
            <p:spPr>
              <a:xfrm>
                <a:off x="468075" y="3899825"/>
                <a:ext cx="25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02" extrusionOk="0">
                    <a:moveTo>
                      <a:pt x="51" y="0"/>
                    </a:moveTo>
                    <a:lnTo>
                      <a:pt x="0" y="151"/>
                    </a:lnTo>
                    <a:lnTo>
                      <a:pt x="51" y="201"/>
                    </a:lnTo>
                    <a:lnTo>
                      <a:pt x="10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59"/>
              <p:cNvSpPr/>
              <p:nvPr/>
            </p:nvSpPr>
            <p:spPr>
              <a:xfrm>
                <a:off x="463050" y="3909875"/>
                <a:ext cx="25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252" extrusionOk="0">
                    <a:moveTo>
                      <a:pt x="50" y="0"/>
                    </a:moveTo>
                    <a:lnTo>
                      <a:pt x="0" y="101"/>
                    </a:lnTo>
                    <a:lnTo>
                      <a:pt x="50" y="252"/>
                    </a:lnTo>
                    <a:lnTo>
                      <a:pt x="101" y="1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59"/>
              <p:cNvSpPr/>
              <p:nvPr/>
            </p:nvSpPr>
            <p:spPr>
              <a:xfrm>
                <a:off x="1634200" y="3257700"/>
                <a:ext cx="113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52" extrusionOk="0">
                    <a:moveTo>
                      <a:pt x="0" y="0"/>
                    </a:moveTo>
                    <a:lnTo>
                      <a:pt x="101" y="151"/>
                    </a:lnTo>
                    <a:lnTo>
                      <a:pt x="151" y="202"/>
                    </a:lnTo>
                    <a:lnTo>
                      <a:pt x="302" y="252"/>
                    </a:lnTo>
                    <a:lnTo>
                      <a:pt x="453" y="202"/>
                    </a:lnTo>
                    <a:lnTo>
                      <a:pt x="35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59"/>
              <p:cNvSpPr/>
              <p:nvPr/>
            </p:nvSpPr>
            <p:spPr>
              <a:xfrm>
                <a:off x="1693250" y="3726400"/>
                <a:ext cx="882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01" y="202"/>
                    </a:lnTo>
                    <a:lnTo>
                      <a:pt x="302" y="202"/>
                    </a:lnTo>
                    <a:lnTo>
                      <a:pt x="352" y="152"/>
                    </a:lnTo>
                    <a:lnTo>
                      <a:pt x="352" y="5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59"/>
              <p:cNvSpPr/>
              <p:nvPr/>
            </p:nvSpPr>
            <p:spPr>
              <a:xfrm>
                <a:off x="1708325" y="37213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152" y="152"/>
                    </a:lnTo>
                    <a:lnTo>
                      <a:pt x="202" y="10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59"/>
              <p:cNvSpPr/>
              <p:nvPr/>
            </p:nvSpPr>
            <p:spPr>
              <a:xfrm>
                <a:off x="1213225" y="3143350"/>
                <a:ext cx="6325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5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52" y="151"/>
                    </a:lnTo>
                    <a:lnTo>
                      <a:pt x="2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59"/>
              <p:cNvSpPr/>
              <p:nvPr/>
            </p:nvSpPr>
            <p:spPr>
              <a:xfrm>
                <a:off x="1229575" y="31433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59"/>
              <p:cNvSpPr/>
              <p:nvPr/>
            </p:nvSpPr>
            <p:spPr>
              <a:xfrm>
                <a:off x="1629175" y="34637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3" name="Google Shape;7233;p59"/>
              <p:cNvSpPr/>
              <p:nvPr/>
            </p:nvSpPr>
            <p:spPr>
              <a:xfrm>
                <a:off x="1625400" y="346880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51" y="152"/>
                    </a:lnTo>
                    <a:lnTo>
                      <a:pt x="15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4" name="Google Shape;7234;p59"/>
              <p:cNvSpPr/>
              <p:nvPr/>
            </p:nvSpPr>
            <p:spPr>
              <a:xfrm>
                <a:off x="902850" y="350525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51" y="302"/>
                    </a:lnTo>
                    <a:lnTo>
                      <a:pt x="151" y="403"/>
                    </a:lnTo>
                    <a:lnTo>
                      <a:pt x="252" y="252"/>
                    </a:lnTo>
                    <a:lnTo>
                      <a:pt x="252" y="15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59"/>
              <p:cNvSpPr/>
              <p:nvPr/>
            </p:nvSpPr>
            <p:spPr>
              <a:xfrm>
                <a:off x="1945825" y="3752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51" y="20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236" name="Google Shape;7236;p59"/>
            <p:cNvSpPr/>
            <p:nvPr/>
          </p:nvSpPr>
          <p:spPr>
            <a:xfrm>
              <a:off x="3366475" y="2083400"/>
              <a:ext cx="2201400" cy="7404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7" name="Google Shape;7337;p59"/>
          <p:cNvGrpSpPr/>
          <p:nvPr/>
        </p:nvGrpSpPr>
        <p:grpSpPr>
          <a:xfrm>
            <a:off x="938255" y="1240403"/>
            <a:ext cx="6631388" cy="3323646"/>
            <a:chOff x="673395" y="1065359"/>
            <a:chExt cx="7797073" cy="2942866"/>
          </a:xfrm>
          <a:solidFill>
            <a:srgbClr val="FAEFDE"/>
          </a:solidFill>
        </p:grpSpPr>
        <p:grpSp>
          <p:nvGrpSpPr>
            <p:cNvPr id="7338" name="Google Shape;7338;p59"/>
            <p:cNvGrpSpPr/>
            <p:nvPr/>
          </p:nvGrpSpPr>
          <p:grpSpPr>
            <a:xfrm>
              <a:off x="673395" y="1065359"/>
              <a:ext cx="7797073" cy="2942866"/>
              <a:chOff x="5127525" y="4306950"/>
              <a:chExt cx="2123675" cy="936175"/>
            </a:xfrm>
            <a:grpFill/>
          </p:grpSpPr>
          <p:sp>
            <p:nvSpPr>
              <p:cNvPr id="7339" name="Google Shape;7339;p59"/>
              <p:cNvSpPr/>
              <p:nvPr/>
            </p:nvSpPr>
            <p:spPr>
              <a:xfrm>
                <a:off x="5137575" y="4342125"/>
                <a:ext cx="2103575" cy="901000"/>
              </a:xfrm>
              <a:custGeom>
                <a:avLst/>
                <a:gdLst/>
                <a:ahLst/>
                <a:cxnLst/>
                <a:rect l="l" t="t" r="r" b="b"/>
                <a:pathLst>
                  <a:path w="84143" h="36040" extrusionOk="0">
                    <a:moveTo>
                      <a:pt x="34080" y="1057"/>
                    </a:move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4130" y="1107"/>
                    </a:lnTo>
                    <a:lnTo>
                      <a:pt x="34130" y="1057"/>
                    </a:lnTo>
                    <a:close/>
                    <a:moveTo>
                      <a:pt x="73285" y="1107"/>
                    </a:moveTo>
                    <a:lnTo>
                      <a:pt x="73386" y="1157"/>
                    </a:lnTo>
                    <a:lnTo>
                      <a:pt x="73336" y="1258"/>
                    </a:lnTo>
                    <a:lnTo>
                      <a:pt x="73185" y="1157"/>
                    </a:lnTo>
                    <a:lnTo>
                      <a:pt x="73285" y="1107"/>
                    </a:lnTo>
                    <a:close/>
                    <a:moveTo>
                      <a:pt x="16739" y="1107"/>
                    </a:moveTo>
                    <a:lnTo>
                      <a:pt x="16789" y="1258"/>
                    </a:lnTo>
                    <a:lnTo>
                      <a:pt x="16789" y="1358"/>
                    </a:lnTo>
                    <a:lnTo>
                      <a:pt x="16739" y="1459"/>
                    </a:lnTo>
                    <a:lnTo>
                      <a:pt x="16487" y="1459"/>
                    </a:lnTo>
                    <a:lnTo>
                      <a:pt x="16387" y="1408"/>
                    </a:lnTo>
                    <a:lnTo>
                      <a:pt x="16437" y="1308"/>
                    </a:lnTo>
                    <a:lnTo>
                      <a:pt x="16588" y="1157"/>
                    </a:lnTo>
                    <a:lnTo>
                      <a:pt x="16739" y="1107"/>
                    </a:lnTo>
                    <a:close/>
                    <a:moveTo>
                      <a:pt x="21815" y="1057"/>
                    </a:moveTo>
                    <a:lnTo>
                      <a:pt x="21966" y="1107"/>
                    </a:lnTo>
                    <a:lnTo>
                      <a:pt x="22067" y="1157"/>
                    </a:lnTo>
                    <a:lnTo>
                      <a:pt x="22167" y="1258"/>
                    </a:lnTo>
                    <a:lnTo>
                      <a:pt x="22217" y="1408"/>
                    </a:lnTo>
                    <a:lnTo>
                      <a:pt x="22167" y="1459"/>
                    </a:lnTo>
                    <a:lnTo>
                      <a:pt x="21514" y="1459"/>
                    </a:lnTo>
                    <a:lnTo>
                      <a:pt x="21413" y="1308"/>
                    </a:lnTo>
                    <a:lnTo>
                      <a:pt x="21413" y="1207"/>
                    </a:lnTo>
                    <a:lnTo>
                      <a:pt x="21463" y="1157"/>
                    </a:lnTo>
                    <a:lnTo>
                      <a:pt x="21564" y="1107"/>
                    </a:lnTo>
                    <a:lnTo>
                      <a:pt x="21664" y="1057"/>
                    </a:lnTo>
                    <a:close/>
                    <a:moveTo>
                      <a:pt x="22720" y="855"/>
                    </a:moveTo>
                    <a:lnTo>
                      <a:pt x="22921" y="956"/>
                    </a:lnTo>
                    <a:lnTo>
                      <a:pt x="23072" y="1107"/>
                    </a:lnTo>
                    <a:lnTo>
                      <a:pt x="23172" y="1207"/>
                    </a:lnTo>
                    <a:lnTo>
                      <a:pt x="23273" y="1207"/>
                    </a:lnTo>
                    <a:lnTo>
                      <a:pt x="23424" y="1057"/>
                    </a:lnTo>
                    <a:lnTo>
                      <a:pt x="23625" y="1057"/>
                    </a:lnTo>
                    <a:lnTo>
                      <a:pt x="23675" y="1107"/>
                    </a:lnTo>
                    <a:lnTo>
                      <a:pt x="23725" y="1157"/>
                    </a:lnTo>
                    <a:lnTo>
                      <a:pt x="23625" y="1258"/>
                    </a:lnTo>
                    <a:lnTo>
                      <a:pt x="23474" y="1408"/>
                    </a:lnTo>
                    <a:lnTo>
                      <a:pt x="23424" y="1459"/>
                    </a:lnTo>
                    <a:lnTo>
                      <a:pt x="22569" y="1459"/>
                    </a:lnTo>
                    <a:lnTo>
                      <a:pt x="22519" y="1358"/>
                    </a:lnTo>
                    <a:lnTo>
                      <a:pt x="22469" y="1157"/>
                    </a:lnTo>
                    <a:lnTo>
                      <a:pt x="22469" y="1057"/>
                    </a:lnTo>
                    <a:lnTo>
                      <a:pt x="22469" y="956"/>
                    </a:lnTo>
                    <a:lnTo>
                      <a:pt x="22620" y="906"/>
                    </a:lnTo>
                    <a:lnTo>
                      <a:pt x="22720" y="855"/>
                    </a:lnTo>
                    <a:close/>
                    <a:moveTo>
                      <a:pt x="11260" y="1308"/>
                    </a:moveTo>
                    <a:lnTo>
                      <a:pt x="11310" y="1358"/>
                    </a:lnTo>
                    <a:lnTo>
                      <a:pt x="11360" y="1459"/>
                    </a:lnTo>
                    <a:lnTo>
                      <a:pt x="11310" y="1559"/>
                    </a:lnTo>
                    <a:lnTo>
                      <a:pt x="11260" y="1660"/>
                    </a:lnTo>
                    <a:lnTo>
                      <a:pt x="11210" y="1660"/>
                    </a:lnTo>
                    <a:lnTo>
                      <a:pt x="11109" y="1609"/>
                    </a:lnTo>
                    <a:lnTo>
                      <a:pt x="11109" y="1509"/>
                    </a:lnTo>
                    <a:lnTo>
                      <a:pt x="11109" y="1408"/>
                    </a:lnTo>
                    <a:lnTo>
                      <a:pt x="11210" y="1308"/>
                    </a:lnTo>
                    <a:close/>
                    <a:moveTo>
                      <a:pt x="77055" y="1509"/>
                    </a:moveTo>
                    <a:lnTo>
                      <a:pt x="77206" y="1609"/>
                    </a:lnTo>
                    <a:lnTo>
                      <a:pt x="77106" y="1660"/>
                    </a:lnTo>
                    <a:lnTo>
                      <a:pt x="77005" y="1609"/>
                    </a:lnTo>
                    <a:lnTo>
                      <a:pt x="77055" y="1509"/>
                    </a:lnTo>
                    <a:close/>
                    <a:moveTo>
                      <a:pt x="61323" y="1459"/>
                    </a:moveTo>
                    <a:lnTo>
                      <a:pt x="61373" y="1609"/>
                    </a:lnTo>
                    <a:lnTo>
                      <a:pt x="61323" y="1710"/>
                    </a:lnTo>
                    <a:lnTo>
                      <a:pt x="61222" y="1559"/>
                    </a:lnTo>
                    <a:lnTo>
                      <a:pt x="61323" y="1459"/>
                    </a:lnTo>
                    <a:close/>
                    <a:moveTo>
                      <a:pt x="37297" y="1509"/>
                    </a:moveTo>
                    <a:lnTo>
                      <a:pt x="37447" y="1609"/>
                    </a:lnTo>
                    <a:lnTo>
                      <a:pt x="37648" y="1810"/>
                    </a:lnTo>
                    <a:lnTo>
                      <a:pt x="37548" y="1861"/>
                    </a:lnTo>
                    <a:lnTo>
                      <a:pt x="37447" y="1911"/>
                    </a:lnTo>
                    <a:lnTo>
                      <a:pt x="37347" y="1911"/>
                    </a:lnTo>
                    <a:lnTo>
                      <a:pt x="37246" y="1861"/>
                    </a:lnTo>
                    <a:lnTo>
                      <a:pt x="37196" y="1810"/>
                    </a:lnTo>
                    <a:lnTo>
                      <a:pt x="37196" y="1710"/>
                    </a:lnTo>
                    <a:lnTo>
                      <a:pt x="37196" y="1609"/>
                    </a:lnTo>
                    <a:lnTo>
                      <a:pt x="37246" y="1509"/>
                    </a:lnTo>
                    <a:close/>
                    <a:moveTo>
                      <a:pt x="38453" y="1660"/>
                    </a:moveTo>
                    <a:lnTo>
                      <a:pt x="38704" y="1810"/>
                    </a:lnTo>
                    <a:lnTo>
                      <a:pt x="38553" y="1861"/>
                    </a:lnTo>
                    <a:lnTo>
                      <a:pt x="38402" y="1911"/>
                    </a:lnTo>
                    <a:lnTo>
                      <a:pt x="38352" y="1861"/>
                    </a:lnTo>
                    <a:lnTo>
                      <a:pt x="38252" y="1810"/>
                    </a:lnTo>
                    <a:lnTo>
                      <a:pt x="38453" y="1660"/>
                    </a:lnTo>
                    <a:close/>
                    <a:moveTo>
                      <a:pt x="60317" y="1509"/>
                    </a:moveTo>
                    <a:lnTo>
                      <a:pt x="60368" y="1609"/>
                    </a:lnTo>
                    <a:lnTo>
                      <a:pt x="60468" y="1660"/>
                    </a:lnTo>
                    <a:lnTo>
                      <a:pt x="60619" y="1710"/>
                    </a:lnTo>
                    <a:lnTo>
                      <a:pt x="60921" y="1710"/>
                    </a:lnTo>
                    <a:lnTo>
                      <a:pt x="60971" y="1810"/>
                    </a:lnTo>
                    <a:lnTo>
                      <a:pt x="60921" y="1861"/>
                    </a:lnTo>
                    <a:lnTo>
                      <a:pt x="60669" y="1911"/>
                    </a:lnTo>
                    <a:lnTo>
                      <a:pt x="60518" y="1961"/>
                    </a:lnTo>
                    <a:lnTo>
                      <a:pt x="60418" y="2012"/>
                    </a:lnTo>
                    <a:lnTo>
                      <a:pt x="60317" y="1961"/>
                    </a:lnTo>
                    <a:lnTo>
                      <a:pt x="60217" y="1861"/>
                    </a:lnTo>
                    <a:lnTo>
                      <a:pt x="60167" y="1710"/>
                    </a:lnTo>
                    <a:lnTo>
                      <a:pt x="60167" y="1609"/>
                    </a:lnTo>
                    <a:lnTo>
                      <a:pt x="60167" y="1509"/>
                    </a:lnTo>
                    <a:close/>
                    <a:moveTo>
                      <a:pt x="33175" y="1660"/>
                    </a:moveTo>
                    <a:lnTo>
                      <a:pt x="33326" y="1710"/>
                    </a:lnTo>
                    <a:lnTo>
                      <a:pt x="33426" y="1810"/>
                    </a:lnTo>
                    <a:lnTo>
                      <a:pt x="33426" y="1911"/>
                    </a:lnTo>
                    <a:lnTo>
                      <a:pt x="33376" y="2062"/>
                    </a:lnTo>
                    <a:lnTo>
                      <a:pt x="33225" y="2012"/>
                    </a:lnTo>
                    <a:lnTo>
                      <a:pt x="33074" y="1861"/>
                    </a:lnTo>
                    <a:lnTo>
                      <a:pt x="33024" y="1810"/>
                    </a:lnTo>
                    <a:lnTo>
                      <a:pt x="33175" y="1660"/>
                    </a:lnTo>
                    <a:close/>
                    <a:moveTo>
                      <a:pt x="9099" y="2112"/>
                    </a:moveTo>
                    <a:lnTo>
                      <a:pt x="9199" y="2162"/>
                    </a:lnTo>
                    <a:lnTo>
                      <a:pt x="9199" y="2263"/>
                    </a:lnTo>
                    <a:lnTo>
                      <a:pt x="8998" y="2313"/>
                    </a:lnTo>
                    <a:lnTo>
                      <a:pt x="8897" y="2263"/>
                    </a:lnTo>
                    <a:lnTo>
                      <a:pt x="8847" y="2162"/>
                    </a:lnTo>
                    <a:lnTo>
                      <a:pt x="8897" y="2112"/>
                    </a:lnTo>
                    <a:close/>
                    <a:moveTo>
                      <a:pt x="50667" y="2112"/>
                    </a:moveTo>
                    <a:lnTo>
                      <a:pt x="50868" y="2162"/>
                    </a:lnTo>
                    <a:lnTo>
                      <a:pt x="50868" y="2263"/>
                    </a:lnTo>
                    <a:lnTo>
                      <a:pt x="50767" y="2313"/>
                    </a:lnTo>
                    <a:lnTo>
                      <a:pt x="50566" y="2313"/>
                    </a:lnTo>
                    <a:lnTo>
                      <a:pt x="50516" y="2263"/>
                    </a:lnTo>
                    <a:lnTo>
                      <a:pt x="50566" y="2162"/>
                    </a:lnTo>
                    <a:lnTo>
                      <a:pt x="50667" y="2112"/>
                    </a:lnTo>
                    <a:close/>
                    <a:moveTo>
                      <a:pt x="55392" y="2162"/>
                    </a:moveTo>
                    <a:lnTo>
                      <a:pt x="55542" y="2213"/>
                    </a:lnTo>
                    <a:lnTo>
                      <a:pt x="55442" y="2313"/>
                    </a:lnTo>
                    <a:lnTo>
                      <a:pt x="55291" y="2213"/>
                    </a:lnTo>
                    <a:lnTo>
                      <a:pt x="55392" y="2162"/>
                    </a:lnTo>
                    <a:close/>
                    <a:moveTo>
                      <a:pt x="58759" y="2112"/>
                    </a:moveTo>
                    <a:lnTo>
                      <a:pt x="58860" y="2263"/>
                    </a:lnTo>
                    <a:lnTo>
                      <a:pt x="58759" y="2313"/>
                    </a:lnTo>
                    <a:lnTo>
                      <a:pt x="58709" y="2162"/>
                    </a:lnTo>
                    <a:lnTo>
                      <a:pt x="58759" y="2112"/>
                    </a:lnTo>
                    <a:close/>
                    <a:moveTo>
                      <a:pt x="38151" y="2112"/>
                    </a:moveTo>
                    <a:lnTo>
                      <a:pt x="38352" y="2263"/>
                    </a:lnTo>
                    <a:lnTo>
                      <a:pt x="38453" y="2313"/>
                    </a:lnTo>
                    <a:lnTo>
                      <a:pt x="38603" y="2313"/>
                    </a:lnTo>
                    <a:lnTo>
                      <a:pt x="38654" y="2414"/>
                    </a:lnTo>
                    <a:lnTo>
                      <a:pt x="38603" y="2464"/>
                    </a:lnTo>
                    <a:lnTo>
                      <a:pt x="38553" y="2514"/>
                    </a:lnTo>
                    <a:lnTo>
                      <a:pt x="37749" y="2514"/>
                    </a:lnTo>
                    <a:lnTo>
                      <a:pt x="37699" y="2464"/>
                    </a:lnTo>
                    <a:lnTo>
                      <a:pt x="37648" y="2414"/>
                    </a:lnTo>
                    <a:lnTo>
                      <a:pt x="37749" y="2313"/>
                    </a:lnTo>
                    <a:lnTo>
                      <a:pt x="37849" y="2313"/>
                    </a:lnTo>
                    <a:lnTo>
                      <a:pt x="38000" y="2263"/>
                    </a:lnTo>
                    <a:lnTo>
                      <a:pt x="38151" y="2112"/>
                    </a:lnTo>
                    <a:close/>
                    <a:moveTo>
                      <a:pt x="44484" y="2313"/>
                    </a:moveTo>
                    <a:lnTo>
                      <a:pt x="44535" y="2464"/>
                    </a:lnTo>
                    <a:lnTo>
                      <a:pt x="44484" y="2514"/>
                    </a:lnTo>
                    <a:lnTo>
                      <a:pt x="44384" y="2414"/>
                    </a:lnTo>
                    <a:lnTo>
                      <a:pt x="44484" y="2313"/>
                    </a:lnTo>
                    <a:close/>
                    <a:moveTo>
                      <a:pt x="46143" y="2012"/>
                    </a:moveTo>
                    <a:lnTo>
                      <a:pt x="46244" y="2213"/>
                    </a:lnTo>
                    <a:lnTo>
                      <a:pt x="46244" y="2363"/>
                    </a:lnTo>
                    <a:lnTo>
                      <a:pt x="46193" y="2464"/>
                    </a:lnTo>
                    <a:lnTo>
                      <a:pt x="46143" y="2514"/>
                    </a:lnTo>
                    <a:lnTo>
                      <a:pt x="46093" y="2464"/>
                    </a:lnTo>
                    <a:lnTo>
                      <a:pt x="46042" y="2363"/>
                    </a:lnTo>
                    <a:lnTo>
                      <a:pt x="46093" y="2213"/>
                    </a:lnTo>
                    <a:lnTo>
                      <a:pt x="46143" y="2012"/>
                    </a:lnTo>
                    <a:close/>
                    <a:moveTo>
                      <a:pt x="49561" y="2162"/>
                    </a:moveTo>
                    <a:lnTo>
                      <a:pt x="49611" y="2213"/>
                    </a:lnTo>
                    <a:lnTo>
                      <a:pt x="49661" y="2363"/>
                    </a:lnTo>
                    <a:lnTo>
                      <a:pt x="49611" y="2464"/>
                    </a:lnTo>
                    <a:lnTo>
                      <a:pt x="49511" y="2514"/>
                    </a:lnTo>
                    <a:lnTo>
                      <a:pt x="49360" y="2514"/>
                    </a:lnTo>
                    <a:lnTo>
                      <a:pt x="49209" y="2414"/>
                    </a:lnTo>
                    <a:lnTo>
                      <a:pt x="49259" y="2363"/>
                    </a:lnTo>
                    <a:lnTo>
                      <a:pt x="49511" y="2162"/>
                    </a:lnTo>
                    <a:close/>
                    <a:moveTo>
                      <a:pt x="61524" y="2363"/>
                    </a:moveTo>
                    <a:lnTo>
                      <a:pt x="61624" y="2414"/>
                    </a:lnTo>
                    <a:lnTo>
                      <a:pt x="61473" y="2514"/>
                    </a:lnTo>
                    <a:lnTo>
                      <a:pt x="61423" y="2414"/>
                    </a:lnTo>
                    <a:lnTo>
                      <a:pt x="61524" y="2363"/>
                    </a:lnTo>
                    <a:close/>
                    <a:moveTo>
                      <a:pt x="76251" y="2313"/>
                    </a:moveTo>
                    <a:lnTo>
                      <a:pt x="76301" y="2464"/>
                    </a:lnTo>
                    <a:lnTo>
                      <a:pt x="76251" y="2514"/>
                    </a:lnTo>
                    <a:lnTo>
                      <a:pt x="76151" y="2414"/>
                    </a:lnTo>
                    <a:lnTo>
                      <a:pt x="76251" y="2313"/>
                    </a:lnTo>
                    <a:close/>
                    <a:moveTo>
                      <a:pt x="42725" y="2112"/>
                    </a:moveTo>
                    <a:lnTo>
                      <a:pt x="42876" y="2213"/>
                    </a:lnTo>
                    <a:lnTo>
                      <a:pt x="42876" y="2263"/>
                    </a:lnTo>
                    <a:lnTo>
                      <a:pt x="42876" y="2313"/>
                    </a:lnTo>
                    <a:lnTo>
                      <a:pt x="42876" y="2414"/>
                    </a:lnTo>
                    <a:lnTo>
                      <a:pt x="42826" y="2514"/>
                    </a:lnTo>
                    <a:lnTo>
                      <a:pt x="42423" y="2564"/>
                    </a:lnTo>
                    <a:lnTo>
                      <a:pt x="42273" y="2514"/>
                    </a:lnTo>
                    <a:lnTo>
                      <a:pt x="42122" y="2514"/>
                    </a:lnTo>
                    <a:lnTo>
                      <a:pt x="42072" y="2414"/>
                    </a:lnTo>
                    <a:lnTo>
                      <a:pt x="42072" y="2313"/>
                    </a:lnTo>
                    <a:lnTo>
                      <a:pt x="42072" y="2263"/>
                    </a:lnTo>
                    <a:lnTo>
                      <a:pt x="42122" y="2162"/>
                    </a:lnTo>
                    <a:lnTo>
                      <a:pt x="42273" y="2263"/>
                    </a:lnTo>
                    <a:lnTo>
                      <a:pt x="42423" y="2263"/>
                    </a:lnTo>
                    <a:lnTo>
                      <a:pt x="42574" y="2162"/>
                    </a:lnTo>
                    <a:lnTo>
                      <a:pt x="42625" y="2112"/>
                    </a:lnTo>
                    <a:close/>
                    <a:moveTo>
                      <a:pt x="64489" y="2112"/>
                    </a:moveTo>
                    <a:lnTo>
                      <a:pt x="64540" y="2162"/>
                    </a:lnTo>
                    <a:lnTo>
                      <a:pt x="64540" y="2263"/>
                    </a:lnTo>
                    <a:lnTo>
                      <a:pt x="64540" y="2363"/>
                    </a:lnTo>
                    <a:lnTo>
                      <a:pt x="64540" y="2464"/>
                    </a:lnTo>
                    <a:lnTo>
                      <a:pt x="64439" y="2514"/>
                    </a:lnTo>
                    <a:lnTo>
                      <a:pt x="64339" y="2564"/>
                    </a:lnTo>
                    <a:lnTo>
                      <a:pt x="64238" y="2514"/>
                    </a:lnTo>
                    <a:lnTo>
                      <a:pt x="64037" y="2514"/>
                    </a:lnTo>
                    <a:lnTo>
                      <a:pt x="63987" y="2464"/>
                    </a:lnTo>
                    <a:lnTo>
                      <a:pt x="64037" y="2313"/>
                    </a:lnTo>
                    <a:lnTo>
                      <a:pt x="64238" y="2313"/>
                    </a:lnTo>
                    <a:lnTo>
                      <a:pt x="64339" y="2263"/>
                    </a:lnTo>
                    <a:lnTo>
                      <a:pt x="64389" y="2162"/>
                    </a:lnTo>
                    <a:lnTo>
                      <a:pt x="64489" y="2112"/>
                    </a:lnTo>
                    <a:close/>
                    <a:moveTo>
                      <a:pt x="4474" y="1710"/>
                    </a:moveTo>
                    <a:lnTo>
                      <a:pt x="4575" y="1760"/>
                    </a:lnTo>
                    <a:lnTo>
                      <a:pt x="4625" y="2162"/>
                    </a:lnTo>
                    <a:lnTo>
                      <a:pt x="4675" y="2313"/>
                    </a:lnTo>
                    <a:lnTo>
                      <a:pt x="4826" y="2514"/>
                    </a:lnTo>
                    <a:lnTo>
                      <a:pt x="4776" y="2564"/>
                    </a:lnTo>
                    <a:lnTo>
                      <a:pt x="4776" y="2665"/>
                    </a:lnTo>
                    <a:lnTo>
                      <a:pt x="4675" y="2715"/>
                    </a:lnTo>
                    <a:lnTo>
                      <a:pt x="4625" y="2665"/>
                    </a:lnTo>
                    <a:lnTo>
                      <a:pt x="4525" y="2564"/>
                    </a:lnTo>
                    <a:lnTo>
                      <a:pt x="4173" y="2213"/>
                    </a:lnTo>
                    <a:lnTo>
                      <a:pt x="4273" y="2112"/>
                    </a:lnTo>
                    <a:lnTo>
                      <a:pt x="4374" y="2012"/>
                    </a:lnTo>
                    <a:lnTo>
                      <a:pt x="4424" y="1760"/>
                    </a:lnTo>
                    <a:lnTo>
                      <a:pt x="4474" y="1710"/>
                    </a:lnTo>
                    <a:close/>
                    <a:moveTo>
                      <a:pt x="56849" y="2363"/>
                    </a:moveTo>
                    <a:lnTo>
                      <a:pt x="56950" y="2414"/>
                    </a:lnTo>
                    <a:lnTo>
                      <a:pt x="57000" y="2514"/>
                    </a:lnTo>
                    <a:lnTo>
                      <a:pt x="56899" y="2715"/>
                    </a:lnTo>
                    <a:lnTo>
                      <a:pt x="56849" y="2715"/>
                    </a:lnTo>
                    <a:lnTo>
                      <a:pt x="56799" y="2615"/>
                    </a:lnTo>
                    <a:lnTo>
                      <a:pt x="56749" y="2514"/>
                    </a:lnTo>
                    <a:lnTo>
                      <a:pt x="56799" y="2414"/>
                    </a:lnTo>
                    <a:lnTo>
                      <a:pt x="56849" y="2363"/>
                    </a:lnTo>
                    <a:close/>
                    <a:moveTo>
                      <a:pt x="5429" y="2514"/>
                    </a:moveTo>
                    <a:lnTo>
                      <a:pt x="5630" y="2615"/>
                    </a:lnTo>
                    <a:lnTo>
                      <a:pt x="5630" y="2665"/>
                    </a:lnTo>
                    <a:lnTo>
                      <a:pt x="5530" y="2715"/>
                    </a:lnTo>
                    <a:lnTo>
                      <a:pt x="5429" y="2765"/>
                    </a:lnTo>
                    <a:lnTo>
                      <a:pt x="5329" y="2715"/>
                    </a:lnTo>
                    <a:lnTo>
                      <a:pt x="5278" y="2665"/>
                    </a:lnTo>
                    <a:lnTo>
                      <a:pt x="5329" y="2615"/>
                    </a:lnTo>
                    <a:lnTo>
                      <a:pt x="5429" y="2514"/>
                    </a:lnTo>
                    <a:close/>
                    <a:moveTo>
                      <a:pt x="6133" y="2514"/>
                    </a:moveTo>
                    <a:lnTo>
                      <a:pt x="6233" y="2564"/>
                    </a:lnTo>
                    <a:lnTo>
                      <a:pt x="6284" y="2665"/>
                    </a:lnTo>
                    <a:lnTo>
                      <a:pt x="6284" y="2816"/>
                    </a:lnTo>
                    <a:lnTo>
                      <a:pt x="6233" y="2866"/>
                    </a:lnTo>
                    <a:lnTo>
                      <a:pt x="6133" y="2967"/>
                    </a:lnTo>
                    <a:lnTo>
                      <a:pt x="6032" y="2967"/>
                    </a:lnTo>
                    <a:lnTo>
                      <a:pt x="5932" y="2916"/>
                    </a:lnTo>
                    <a:lnTo>
                      <a:pt x="5882" y="2866"/>
                    </a:lnTo>
                    <a:lnTo>
                      <a:pt x="5882" y="2765"/>
                    </a:lnTo>
                    <a:lnTo>
                      <a:pt x="5882" y="2665"/>
                    </a:lnTo>
                    <a:lnTo>
                      <a:pt x="5882" y="2615"/>
                    </a:lnTo>
                    <a:lnTo>
                      <a:pt x="6032" y="2514"/>
                    </a:lnTo>
                    <a:close/>
                    <a:moveTo>
                      <a:pt x="78563" y="2313"/>
                    </a:moveTo>
                    <a:lnTo>
                      <a:pt x="78613" y="2363"/>
                    </a:lnTo>
                    <a:lnTo>
                      <a:pt x="78664" y="2464"/>
                    </a:lnTo>
                    <a:lnTo>
                      <a:pt x="78664" y="2564"/>
                    </a:lnTo>
                    <a:lnTo>
                      <a:pt x="78664" y="2715"/>
                    </a:lnTo>
                    <a:lnTo>
                      <a:pt x="78714" y="2866"/>
                    </a:lnTo>
                    <a:lnTo>
                      <a:pt x="78865" y="3067"/>
                    </a:lnTo>
                    <a:lnTo>
                      <a:pt x="78865" y="3168"/>
                    </a:lnTo>
                    <a:lnTo>
                      <a:pt x="78814" y="3318"/>
                    </a:lnTo>
                    <a:lnTo>
                      <a:pt x="78714" y="3369"/>
                    </a:lnTo>
                    <a:lnTo>
                      <a:pt x="77960" y="3369"/>
                    </a:lnTo>
                    <a:lnTo>
                      <a:pt x="77859" y="3268"/>
                    </a:lnTo>
                    <a:lnTo>
                      <a:pt x="77859" y="3168"/>
                    </a:lnTo>
                    <a:lnTo>
                      <a:pt x="77960" y="2967"/>
                    </a:lnTo>
                    <a:lnTo>
                      <a:pt x="78010" y="2816"/>
                    </a:lnTo>
                    <a:lnTo>
                      <a:pt x="77960" y="2765"/>
                    </a:lnTo>
                    <a:lnTo>
                      <a:pt x="77910" y="2765"/>
                    </a:lnTo>
                    <a:lnTo>
                      <a:pt x="77608" y="2715"/>
                    </a:lnTo>
                    <a:lnTo>
                      <a:pt x="77457" y="2765"/>
                    </a:lnTo>
                    <a:lnTo>
                      <a:pt x="77357" y="2916"/>
                    </a:lnTo>
                    <a:lnTo>
                      <a:pt x="77206" y="3067"/>
                    </a:lnTo>
                    <a:lnTo>
                      <a:pt x="77055" y="3168"/>
                    </a:lnTo>
                    <a:lnTo>
                      <a:pt x="76955" y="3168"/>
                    </a:lnTo>
                    <a:lnTo>
                      <a:pt x="76854" y="3117"/>
                    </a:lnTo>
                    <a:lnTo>
                      <a:pt x="76754" y="3067"/>
                    </a:lnTo>
                    <a:lnTo>
                      <a:pt x="76854" y="2967"/>
                    </a:lnTo>
                    <a:lnTo>
                      <a:pt x="77005" y="2866"/>
                    </a:lnTo>
                    <a:lnTo>
                      <a:pt x="77106" y="2665"/>
                    </a:lnTo>
                    <a:lnTo>
                      <a:pt x="77206" y="2514"/>
                    </a:lnTo>
                    <a:lnTo>
                      <a:pt x="77256" y="2363"/>
                    </a:lnTo>
                    <a:lnTo>
                      <a:pt x="77407" y="2313"/>
                    </a:lnTo>
                    <a:close/>
                    <a:moveTo>
                      <a:pt x="3570" y="2514"/>
                    </a:moveTo>
                    <a:lnTo>
                      <a:pt x="3670" y="2564"/>
                    </a:lnTo>
                    <a:lnTo>
                      <a:pt x="3771" y="2615"/>
                    </a:lnTo>
                    <a:lnTo>
                      <a:pt x="3620" y="2665"/>
                    </a:lnTo>
                    <a:lnTo>
                      <a:pt x="3570" y="2765"/>
                    </a:lnTo>
                    <a:lnTo>
                      <a:pt x="3519" y="2967"/>
                    </a:lnTo>
                    <a:lnTo>
                      <a:pt x="3519" y="3168"/>
                    </a:lnTo>
                    <a:lnTo>
                      <a:pt x="3519" y="3268"/>
                    </a:lnTo>
                    <a:lnTo>
                      <a:pt x="3469" y="3369"/>
                    </a:lnTo>
                    <a:lnTo>
                      <a:pt x="3268" y="3519"/>
                    </a:lnTo>
                    <a:lnTo>
                      <a:pt x="3117" y="3570"/>
                    </a:lnTo>
                    <a:lnTo>
                      <a:pt x="2916" y="3519"/>
                    </a:lnTo>
                    <a:lnTo>
                      <a:pt x="2765" y="3318"/>
                    </a:lnTo>
                    <a:lnTo>
                      <a:pt x="2765" y="3218"/>
                    </a:lnTo>
                    <a:lnTo>
                      <a:pt x="2816" y="3168"/>
                    </a:lnTo>
                    <a:lnTo>
                      <a:pt x="3017" y="3168"/>
                    </a:lnTo>
                    <a:lnTo>
                      <a:pt x="3067" y="3117"/>
                    </a:lnTo>
                    <a:lnTo>
                      <a:pt x="3117" y="3017"/>
                    </a:lnTo>
                    <a:lnTo>
                      <a:pt x="3167" y="2816"/>
                    </a:lnTo>
                    <a:lnTo>
                      <a:pt x="3268" y="2715"/>
                    </a:lnTo>
                    <a:lnTo>
                      <a:pt x="3469" y="2514"/>
                    </a:lnTo>
                    <a:close/>
                    <a:moveTo>
                      <a:pt x="11461" y="3419"/>
                    </a:moveTo>
                    <a:lnTo>
                      <a:pt x="11561" y="3469"/>
                    </a:lnTo>
                    <a:lnTo>
                      <a:pt x="11411" y="3570"/>
                    </a:lnTo>
                    <a:lnTo>
                      <a:pt x="11310" y="3469"/>
                    </a:lnTo>
                    <a:lnTo>
                      <a:pt x="11461" y="3419"/>
                    </a:lnTo>
                    <a:close/>
                    <a:moveTo>
                      <a:pt x="5077" y="3821"/>
                    </a:moveTo>
                    <a:lnTo>
                      <a:pt x="5228" y="3922"/>
                    </a:lnTo>
                    <a:lnTo>
                      <a:pt x="5178" y="3972"/>
                    </a:lnTo>
                    <a:lnTo>
                      <a:pt x="5027" y="3922"/>
                    </a:lnTo>
                    <a:lnTo>
                      <a:pt x="5077" y="3821"/>
                    </a:lnTo>
                    <a:close/>
                    <a:moveTo>
                      <a:pt x="7440" y="4022"/>
                    </a:moveTo>
                    <a:lnTo>
                      <a:pt x="7490" y="4072"/>
                    </a:lnTo>
                    <a:lnTo>
                      <a:pt x="7440" y="4223"/>
                    </a:lnTo>
                    <a:lnTo>
                      <a:pt x="7390" y="4123"/>
                    </a:lnTo>
                    <a:lnTo>
                      <a:pt x="7440" y="4022"/>
                    </a:lnTo>
                    <a:close/>
                    <a:moveTo>
                      <a:pt x="10003" y="4474"/>
                    </a:moveTo>
                    <a:lnTo>
                      <a:pt x="10054" y="4525"/>
                    </a:lnTo>
                    <a:lnTo>
                      <a:pt x="10054" y="4625"/>
                    </a:lnTo>
                    <a:lnTo>
                      <a:pt x="10054" y="4726"/>
                    </a:lnTo>
                    <a:lnTo>
                      <a:pt x="10003" y="4826"/>
                    </a:lnTo>
                    <a:lnTo>
                      <a:pt x="9903" y="4826"/>
                    </a:lnTo>
                    <a:lnTo>
                      <a:pt x="9852" y="4726"/>
                    </a:lnTo>
                    <a:lnTo>
                      <a:pt x="9852" y="4625"/>
                    </a:lnTo>
                    <a:lnTo>
                      <a:pt x="9852" y="4525"/>
                    </a:lnTo>
                    <a:lnTo>
                      <a:pt x="9953" y="4474"/>
                    </a:lnTo>
                    <a:close/>
                    <a:moveTo>
                      <a:pt x="3972" y="3972"/>
                    </a:moveTo>
                    <a:lnTo>
                      <a:pt x="4223" y="4022"/>
                    </a:lnTo>
                    <a:lnTo>
                      <a:pt x="4424" y="4123"/>
                    </a:lnTo>
                    <a:lnTo>
                      <a:pt x="4525" y="4273"/>
                    </a:lnTo>
                    <a:lnTo>
                      <a:pt x="4575" y="4374"/>
                    </a:lnTo>
                    <a:lnTo>
                      <a:pt x="4575" y="4525"/>
                    </a:lnTo>
                    <a:lnTo>
                      <a:pt x="4474" y="4575"/>
                    </a:lnTo>
                    <a:lnTo>
                      <a:pt x="4323" y="4625"/>
                    </a:lnTo>
                    <a:lnTo>
                      <a:pt x="3871" y="4625"/>
                    </a:lnTo>
                    <a:lnTo>
                      <a:pt x="3821" y="4676"/>
                    </a:lnTo>
                    <a:lnTo>
                      <a:pt x="3771" y="4776"/>
                    </a:lnTo>
                    <a:lnTo>
                      <a:pt x="3771" y="4927"/>
                    </a:lnTo>
                    <a:lnTo>
                      <a:pt x="3771" y="5078"/>
                    </a:lnTo>
                    <a:lnTo>
                      <a:pt x="3771" y="5128"/>
                    </a:lnTo>
                    <a:lnTo>
                      <a:pt x="3620" y="5228"/>
                    </a:lnTo>
                    <a:lnTo>
                      <a:pt x="3519" y="5279"/>
                    </a:lnTo>
                    <a:lnTo>
                      <a:pt x="3419" y="5228"/>
                    </a:lnTo>
                    <a:lnTo>
                      <a:pt x="3368" y="5178"/>
                    </a:lnTo>
                    <a:lnTo>
                      <a:pt x="3318" y="4625"/>
                    </a:lnTo>
                    <a:lnTo>
                      <a:pt x="3268" y="4525"/>
                    </a:lnTo>
                    <a:lnTo>
                      <a:pt x="3218" y="4374"/>
                    </a:lnTo>
                    <a:lnTo>
                      <a:pt x="3117" y="4273"/>
                    </a:lnTo>
                    <a:lnTo>
                      <a:pt x="3218" y="4223"/>
                    </a:lnTo>
                    <a:lnTo>
                      <a:pt x="3620" y="4223"/>
                    </a:lnTo>
                    <a:lnTo>
                      <a:pt x="3720" y="4123"/>
                    </a:lnTo>
                    <a:lnTo>
                      <a:pt x="3771" y="4072"/>
                    </a:lnTo>
                    <a:lnTo>
                      <a:pt x="3821" y="3972"/>
                    </a:lnTo>
                    <a:close/>
                    <a:moveTo>
                      <a:pt x="5530" y="6937"/>
                    </a:moveTo>
                    <a:lnTo>
                      <a:pt x="5630" y="7088"/>
                    </a:lnTo>
                    <a:lnTo>
                      <a:pt x="5530" y="7390"/>
                    </a:lnTo>
                    <a:lnTo>
                      <a:pt x="5480" y="7239"/>
                    </a:lnTo>
                    <a:lnTo>
                      <a:pt x="5429" y="7088"/>
                    </a:lnTo>
                    <a:lnTo>
                      <a:pt x="5480" y="7038"/>
                    </a:lnTo>
                    <a:lnTo>
                      <a:pt x="5530" y="6937"/>
                    </a:lnTo>
                    <a:close/>
                    <a:moveTo>
                      <a:pt x="5530" y="9048"/>
                    </a:moveTo>
                    <a:lnTo>
                      <a:pt x="5580" y="9099"/>
                    </a:lnTo>
                    <a:lnTo>
                      <a:pt x="5630" y="9199"/>
                    </a:lnTo>
                    <a:lnTo>
                      <a:pt x="5530" y="9249"/>
                    </a:lnTo>
                    <a:lnTo>
                      <a:pt x="5128" y="9249"/>
                    </a:lnTo>
                    <a:lnTo>
                      <a:pt x="5077" y="9199"/>
                    </a:lnTo>
                    <a:lnTo>
                      <a:pt x="5077" y="9149"/>
                    </a:lnTo>
                    <a:lnTo>
                      <a:pt x="5128" y="9048"/>
                    </a:lnTo>
                    <a:close/>
                    <a:moveTo>
                      <a:pt x="5077" y="9702"/>
                    </a:moveTo>
                    <a:lnTo>
                      <a:pt x="5128" y="9752"/>
                    </a:lnTo>
                    <a:lnTo>
                      <a:pt x="5228" y="9903"/>
                    </a:lnTo>
                    <a:lnTo>
                      <a:pt x="5278" y="10054"/>
                    </a:lnTo>
                    <a:lnTo>
                      <a:pt x="5429" y="10205"/>
                    </a:lnTo>
                    <a:lnTo>
                      <a:pt x="5329" y="10255"/>
                    </a:lnTo>
                    <a:lnTo>
                      <a:pt x="5077" y="10305"/>
                    </a:lnTo>
                    <a:lnTo>
                      <a:pt x="4927" y="10255"/>
                    </a:lnTo>
                    <a:lnTo>
                      <a:pt x="4776" y="10154"/>
                    </a:lnTo>
                    <a:lnTo>
                      <a:pt x="4675" y="10054"/>
                    </a:lnTo>
                    <a:lnTo>
                      <a:pt x="4625" y="10003"/>
                    </a:lnTo>
                    <a:lnTo>
                      <a:pt x="4675" y="9903"/>
                    </a:lnTo>
                    <a:lnTo>
                      <a:pt x="4826" y="9802"/>
                    </a:lnTo>
                    <a:lnTo>
                      <a:pt x="4977" y="9702"/>
                    </a:lnTo>
                    <a:close/>
                    <a:moveTo>
                      <a:pt x="5982" y="10104"/>
                    </a:moveTo>
                    <a:lnTo>
                      <a:pt x="6032" y="10255"/>
                    </a:lnTo>
                    <a:lnTo>
                      <a:pt x="5982" y="10305"/>
                    </a:lnTo>
                    <a:lnTo>
                      <a:pt x="5882" y="10205"/>
                    </a:lnTo>
                    <a:lnTo>
                      <a:pt x="5982" y="10104"/>
                    </a:lnTo>
                    <a:close/>
                    <a:moveTo>
                      <a:pt x="3017" y="10104"/>
                    </a:moveTo>
                    <a:lnTo>
                      <a:pt x="3218" y="10154"/>
                    </a:lnTo>
                    <a:lnTo>
                      <a:pt x="3419" y="10255"/>
                    </a:lnTo>
                    <a:lnTo>
                      <a:pt x="3519" y="10406"/>
                    </a:lnTo>
                    <a:lnTo>
                      <a:pt x="3469" y="10506"/>
                    </a:lnTo>
                    <a:lnTo>
                      <a:pt x="3218" y="10506"/>
                    </a:lnTo>
                    <a:lnTo>
                      <a:pt x="3117" y="10406"/>
                    </a:lnTo>
                    <a:lnTo>
                      <a:pt x="3067" y="10355"/>
                    </a:lnTo>
                    <a:lnTo>
                      <a:pt x="3017" y="10355"/>
                    </a:lnTo>
                    <a:lnTo>
                      <a:pt x="2916" y="10406"/>
                    </a:lnTo>
                    <a:lnTo>
                      <a:pt x="2866" y="10506"/>
                    </a:lnTo>
                    <a:lnTo>
                      <a:pt x="2816" y="10506"/>
                    </a:lnTo>
                    <a:lnTo>
                      <a:pt x="2765" y="10456"/>
                    </a:lnTo>
                    <a:lnTo>
                      <a:pt x="2715" y="10406"/>
                    </a:lnTo>
                    <a:lnTo>
                      <a:pt x="2715" y="10255"/>
                    </a:lnTo>
                    <a:lnTo>
                      <a:pt x="2765" y="10154"/>
                    </a:lnTo>
                    <a:lnTo>
                      <a:pt x="3017" y="10104"/>
                    </a:lnTo>
                    <a:close/>
                    <a:moveTo>
                      <a:pt x="5781" y="10556"/>
                    </a:moveTo>
                    <a:lnTo>
                      <a:pt x="5831" y="10607"/>
                    </a:lnTo>
                    <a:lnTo>
                      <a:pt x="5882" y="10707"/>
                    </a:lnTo>
                    <a:lnTo>
                      <a:pt x="5831" y="10808"/>
                    </a:lnTo>
                    <a:lnTo>
                      <a:pt x="5781" y="10908"/>
                    </a:lnTo>
                    <a:lnTo>
                      <a:pt x="5731" y="10908"/>
                    </a:lnTo>
                    <a:lnTo>
                      <a:pt x="5681" y="10858"/>
                    </a:lnTo>
                    <a:lnTo>
                      <a:pt x="5630" y="10757"/>
                    </a:lnTo>
                    <a:lnTo>
                      <a:pt x="5681" y="10657"/>
                    </a:lnTo>
                    <a:lnTo>
                      <a:pt x="5731" y="10556"/>
                    </a:lnTo>
                    <a:close/>
                    <a:moveTo>
                      <a:pt x="5178" y="10757"/>
                    </a:moveTo>
                    <a:lnTo>
                      <a:pt x="5228" y="10908"/>
                    </a:lnTo>
                    <a:lnTo>
                      <a:pt x="5228" y="11009"/>
                    </a:lnTo>
                    <a:lnTo>
                      <a:pt x="5178" y="11109"/>
                    </a:lnTo>
                    <a:lnTo>
                      <a:pt x="5128" y="11160"/>
                    </a:lnTo>
                    <a:lnTo>
                      <a:pt x="4726" y="11160"/>
                    </a:lnTo>
                    <a:lnTo>
                      <a:pt x="4675" y="11109"/>
                    </a:lnTo>
                    <a:lnTo>
                      <a:pt x="4625" y="11009"/>
                    </a:lnTo>
                    <a:lnTo>
                      <a:pt x="4575" y="10908"/>
                    </a:lnTo>
                    <a:lnTo>
                      <a:pt x="4625" y="10808"/>
                    </a:lnTo>
                    <a:lnTo>
                      <a:pt x="4726" y="10757"/>
                    </a:lnTo>
                    <a:close/>
                    <a:moveTo>
                      <a:pt x="76301" y="11260"/>
                    </a:moveTo>
                    <a:lnTo>
                      <a:pt x="76251" y="11361"/>
                    </a:lnTo>
                    <a:lnTo>
                      <a:pt x="76226" y="11361"/>
                    </a:lnTo>
                    <a:lnTo>
                      <a:pt x="76301" y="11260"/>
                    </a:lnTo>
                    <a:close/>
                    <a:moveTo>
                      <a:pt x="60720" y="11411"/>
                    </a:moveTo>
                    <a:lnTo>
                      <a:pt x="60770" y="11461"/>
                    </a:lnTo>
                    <a:lnTo>
                      <a:pt x="60619" y="11562"/>
                    </a:lnTo>
                    <a:lnTo>
                      <a:pt x="60569" y="11461"/>
                    </a:lnTo>
                    <a:lnTo>
                      <a:pt x="60720" y="11411"/>
                    </a:lnTo>
                    <a:close/>
                    <a:moveTo>
                      <a:pt x="76251" y="11160"/>
                    </a:moveTo>
                    <a:lnTo>
                      <a:pt x="76165" y="11361"/>
                    </a:lnTo>
                    <a:lnTo>
                      <a:pt x="76151" y="11361"/>
                    </a:lnTo>
                    <a:lnTo>
                      <a:pt x="76151" y="11394"/>
                    </a:lnTo>
                    <a:lnTo>
                      <a:pt x="76100" y="11511"/>
                    </a:lnTo>
                    <a:lnTo>
                      <a:pt x="76000" y="11562"/>
                    </a:lnTo>
                    <a:lnTo>
                      <a:pt x="75949" y="11511"/>
                    </a:lnTo>
                    <a:lnTo>
                      <a:pt x="75949" y="11461"/>
                    </a:lnTo>
                    <a:lnTo>
                      <a:pt x="76050" y="11361"/>
                    </a:lnTo>
                    <a:lnTo>
                      <a:pt x="76151" y="11361"/>
                    </a:lnTo>
                    <a:lnTo>
                      <a:pt x="76151" y="11260"/>
                    </a:lnTo>
                    <a:lnTo>
                      <a:pt x="76251" y="11160"/>
                    </a:lnTo>
                    <a:close/>
                    <a:moveTo>
                      <a:pt x="77457" y="11160"/>
                    </a:moveTo>
                    <a:lnTo>
                      <a:pt x="77558" y="11210"/>
                    </a:lnTo>
                    <a:lnTo>
                      <a:pt x="77608" y="11310"/>
                    </a:lnTo>
                    <a:lnTo>
                      <a:pt x="77608" y="11461"/>
                    </a:lnTo>
                    <a:lnTo>
                      <a:pt x="77558" y="11562"/>
                    </a:lnTo>
                    <a:lnTo>
                      <a:pt x="77357" y="11562"/>
                    </a:lnTo>
                    <a:lnTo>
                      <a:pt x="77206" y="11511"/>
                    </a:lnTo>
                    <a:lnTo>
                      <a:pt x="77206" y="11461"/>
                    </a:lnTo>
                    <a:lnTo>
                      <a:pt x="77206" y="11361"/>
                    </a:lnTo>
                    <a:lnTo>
                      <a:pt x="77206" y="11260"/>
                    </a:lnTo>
                    <a:lnTo>
                      <a:pt x="77256" y="11210"/>
                    </a:lnTo>
                    <a:lnTo>
                      <a:pt x="77357" y="11160"/>
                    </a:lnTo>
                    <a:close/>
                    <a:moveTo>
                      <a:pt x="41267" y="11160"/>
                    </a:moveTo>
                    <a:lnTo>
                      <a:pt x="41368" y="11210"/>
                    </a:lnTo>
                    <a:lnTo>
                      <a:pt x="41418" y="11310"/>
                    </a:lnTo>
                    <a:lnTo>
                      <a:pt x="41418" y="11361"/>
                    </a:lnTo>
                    <a:lnTo>
                      <a:pt x="41418" y="11461"/>
                    </a:lnTo>
                    <a:lnTo>
                      <a:pt x="41418" y="11562"/>
                    </a:lnTo>
                    <a:lnTo>
                      <a:pt x="41418" y="11662"/>
                    </a:lnTo>
                    <a:lnTo>
                      <a:pt x="41368" y="11712"/>
                    </a:lnTo>
                    <a:lnTo>
                      <a:pt x="41267" y="11763"/>
                    </a:lnTo>
                    <a:lnTo>
                      <a:pt x="41167" y="11662"/>
                    </a:lnTo>
                    <a:lnTo>
                      <a:pt x="41066" y="11562"/>
                    </a:lnTo>
                    <a:lnTo>
                      <a:pt x="41016" y="11411"/>
                    </a:lnTo>
                    <a:lnTo>
                      <a:pt x="41016" y="11260"/>
                    </a:lnTo>
                    <a:lnTo>
                      <a:pt x="41117" y="11210"/>
                    </a:lnTo>
                    <a:lnTo>
                      <a:pt x="41267" y="11160"/>
                    </a:lnTo>
                    <a:close/>
                    <a:moveTo>
                      <a:pt x="77859" y="12115"/>
                    </a:moveTo>
                    <a:lnTo>
                      <a:pt x="77809" y="12140"/>
                    </a:lnTo>
                    <a:lnTo>
                      <a:pt x="77809" y="12215"/>
                    </a:lnTo>
                    <a:lnTo>
                      <a:pt x="77885" y="12215"/>
                    </a:lnTo>
                    <a:lnTo>
                      <a:pt x="77859" y="12115"/>
                    </a:lnTo>
                    <a:close/>
                    <a:moveTo>
                      <a:pt x="6887" y="12818"/>
                    </a:moveTo>
                    <a:lnTo>
                      <a:pt x="7088" y="12919"/>
                    </a:lnTo>
                    <a:lnTo>
                      <a:pt x="7088" y="12969"/>
                    </a:lnTo>
                    <a:lnTo>
                      <a:pt x="6987" y="13070"/>
                    </a:lnTo>
                    <a:lnTo>
                      <a:pt x="6887" y="13070"/>
                    </a:lnTo>
                    <a:lnTo>
                      <a:pt x="6786" y="13019"/>
                    </a:lnTo>
                    <a:lnTo>
                      <a:pt x="6736" y="12969"/>
                    </a:lnTo>
                    <a:lnTo>
                      <a:pt x="6786" y="12919"/>
                    </a:lnTo>
                    <a:lnTo>
                      <a:pt x="6887" y="12818"/>
                    </a:lnTo>
                    <a:close/>
                    <a:moveTo>
                      <a:pt x="41368" y="12014"/>
                    </a:moveTo>
                    <a:lnTo>
                      <a:pt x="41418" y="12115"/>
                    </a:lnTo>
                    <a:lnTo>
                      <a:pt x="41569" y="12165"/>
                    </a:lnTo>
                    <a:lnTo>
                      <a:pt x="41670" y="12215"/>
                    </a:lnTo>
                    <a:lnTo>
                      <a:pt x="41770" y="12265"/>
                    </a:lnTo>
                    <a:lnTo>
                      <a:pt x="41820" y="12316"/>
                    </a:lnTo>
                    <a:lnTo>
                      <a:pt x="41820" y="12416"/>
                    </a:lnTo>
                    <a:lnTo>
                      <a:pt x="41871" y="12667"/>
                    </a:lnTo>
                    <a:lnTo>
                      <a:pt x="41871" y="12818"/>
                    </a:lnTo>
                    <a:lnTo>
                      <a:pt x="41820" y="12969"/>
                    </a:lnTo>
                    <a:lnTo>
                      <a:pt x="41720" y="13070"/>
                    </a:lnTo>
                    <a:lnTo>
                      <a:pt x="41619" y="13170"/>
                    </a:lnTo>
                    <a:lnTo>
                      <a:pt x="41519" y="13271"/>
                    </a:lnTo>
                    <a:lnTo>
                      <a:pt x="41468" y="13220"/>
                    </a:lnTo>
                    <a:lnTo>
                      <a:pt x="41368" y="12969"/>
                    </a:lnTo>
                    <a:lnTo>
                      <a:pt x="41267" y="12768"/>
                    </a:lnTo>
                    <a:lnTo>
                      <a:pt x="41167" y="12517"/>
                    </a:lnTo>
                    <a:lnTo>
                      <a:pt x="41016" y="12316"/>
                    </a:lnTo>
                    <a:lnTo>
                      <a:pt x="41368" y="12014"/>
                    </a:lnTo>
                    <a:close/>
                    <a:moveTo>
                      <a:pt x="79016" y="13271"/>
                    </a:moveTo>
                    <a:lnTo>
                      <a:pt x="79066" y="13371"/>
                    </a:lnTo>
                    <a:lnTo>
                      <a:pt x="79066" y="13472"/>
                    </a:lnTo>
                    <a:lnTo>
                      <a:pt x="79166" y="13472"/>
                    </a:lnTo>
                    <a:lnTo>
                      <a:pt x="79267" y="13572"/>
                    </a:lnTo>
                    <a:lnTo>
                      <a:pt x="78965" y="13421"/>
                    </a:lnTo>
                    <a:lnTo>
                      <a:pt x="78915" y="13371"/>
                    </a:lnTo>
                    <a:lnTo>
                      <a:pt x="78965" y="13271"/>
                    </a:lnTo>
                    <a:close/>
                    <a:moveTo>
                      <a:pt x="6786" y="13472"/>
                    </a:moveTo>
                    <a:lnTo>
                      <a:pt x="6887" y="13622"/>
                    </a:lnTo>
                    <a:lnTo>
                      <a:pt x="6786" y="13673"/>
                    </a:lnTo>
                    <a:lnTo>
                      <a:pt x="6736" y="13522"/>
                    </a:lnTo>
                    <a:lnTo>
                      <a:pt x="6786" y="13472"/>
                    </a:lnTo>
                    <a:close/>
                    <a:moveTo>
                      <a:pt x="79066" y="13509"/>
                    </a:moveTo>
                    <a:lnTo>
                      <a:pt x="79217" y="13622"/>
                    </a:lnTo>
                    <a:lnTo>
                      <a:pt x="79217" y="13673"/>
                    </a:lnTo>
                    <a:lnTo>
                      <a:pt x="79066" y="13572"/>
                    </a:lnTo>
                    <a:lnTo>
                      <a:pt x="79066" y="13509"/>
                    </a:lnTo>
                    <a:close/>
                    <a:moveTo>
                      <a:pt x="40916" y="13673"/>
                    </a:moveTo>
                    <a:lnTo>
                      <a:pt x="40966" y="13773"/>
                    </a:lnTo>
                    <a:lnTo>
                      <a:pt x="40916" y="13874"/>
                    </a:lnTo>
                    <a:lnTo>
                      <a:pt x="40815" y="13823"/>
                    </a:lnTo>
                    <a:lnTo>
                      <a:pt x="40916" y="13673"/>
                    </a:lnTo>
                    <a:close/>
                    <a:moveTo>
                      <a:pt x="77709" y="13874"/>
                    </a:moveTo>
                    <a:lnTo>
                      <a:pt x="77809" y="14025"/>
                    </a:lnTo>
                    <a:lnTo>
                      <a:pt x="77709" y="14125"/>
                    </a:lnTo>
                    <a:lnTo>
                      <a:pt x="77658" y="13974"/>
                    </a:lnTo>
                    <a:lnTo>
                      <a:pt x="77709" y="13874"/>
                    </a:lnTo>
                    <a:close/>
                    <a:moveTo>
                      <a:pt x="75447" y="15181"/>
                    </a:moveTo>
                    <a:lnTo>
                      <a:pt x="75497" y="15281"/>
                    </a:lnTo>
                    <a:lnTo>
                      <a:pt x="75397" y="15331"/>
                    </a:lnTo>
                    <a:lnTo>
                      <a:pt x="75296" y="15281"/>
                    </a:lnTo>
                    <a:lnTo>
                      <a:pt x="75447" y="15181"/>
                    </a:lnTo>
                    <a:close/>
                    <a:moveTo>
                      <a:pt x="21363" y="15432"/>
                    </a:moveTo>
                    <a:lnTo>
                      <a:pt x="21413" y="15482"/>
                    </a:lnTo>
                    <a:lnTo>
                      <a:pt x="21313" y="15532"/>
                    </a:lnTo>
                    <a:lnTo>
                      <a:pt x="21212" y="15482"/>
                    </a:lnTo>
                    <a:lnTo>
                      <a:pt x="21363" y="15432"/>
                    </a:lnTo>
                    <a:close/>
                    <a:moveTo>
                      <a:pt x="22620" y="14980"/>
                    </a:moveTo>
                    <a:lnTo>
                      <a:pt x="22670" y="15030"/>
                    </a:lnTo>
                    <a:lnTo>
                      <a:pt x="22670" y="15281"/>
                    </a:lnTo>
                    <a:lnTo>
                      <a:pt x="22720" y="15382"/>
                    </a:lnTo>
                    <a:lnTo>
                      <a:pt x="22670" y="15482"/>
                    </a:lnTo>
                    <a:lnTo>
                      <a:pt x="22620" y="15532"/>
                    </a:lnTo>
                    <a:lnTo>
                      <a:pt x="22569" y="15532"/>
                    </a:lnTo>
                    <a:lnTo>
                      <a:pt x="22469" y="15482"/>
                    </a:lnTo>
                    <a:lnTo>
                      <a:pt x="22469" y="15080"/>
                    </a:lnTo>
                    <a:lnTo>
                      <a:pt x="22519" y="15030"/>
                    </a:lnTo>
                    <a:lnTo>
                      <a:pt x="22620" y="14980"/>
                    </a:lnTo>
                    <a:close/>
                    <a:moveTo>
                      <a:pt x="74391" y="15432"/>
                    </a:moveTo>
                    <a:lnTo>
                      <a:pt x="74442" y="15482"/>
                    </a:lnTo>
                    <a:lnTo>
                      <a:pt x="74291" y="15532"/>
                    </a:lnTo>
                    <a:lnTo>
                      <a:pt x="74240" y="15482"/>
                    </a:lnTo>
                    <a:lnTo>
                      <a:pt x="74391" y="15432"/>
                    </a:lnTo>
                    <a:close/>
                    <a:moveTo>
                      <a:pt x="18799" y="15382"/>
                    </a:moveTo>
                    <a:lnTo>
                      <a:pt x="18850" y="15432"/>
                    </a:lnTo>
                    <a:lnTo>
                      <a:pt x="18799" y="15583"/>
                    </a:lnTo>
                    <a:lnTo>
                      <a:pt x="18749" y="15482"/>
                    </a:lnTo>
                    <a:lnTo>
                      <a:pt x="18799" y="15382"/>
                    </a:lnTo>
                    <a:close/>
                    <a:moveTo>
                      <a:pt x="73788" y="15181"/>
                    </a:moveTo>
                    <a:lnTo>
                      <a:pt x="73788" y="15231"/>
                    </a:lnTo>
                    <a:lnTo>
                      <a:pt x="73788" y="15382"/>
                    </a:lnTo>
                    <a:lnTo>
                      <a:pt x="73788" y="15532"/>
                    </a:lnTo>
                    <a:lnTo>
                      <a:pt x="73688" y="15532"/>
                    </a:lnTo>
                    <a:lnTo>
                      <a:pt x="73587" y="15583"/>
                    </a:lnTo>
                    <a:lnTo>
                      <a:pt x="72682" y="15583"/>
                    </a:lnTo>
                    <a:lnTo>
                      <a:pt x="72632" y="15532"/>
                    </a:lnTo>
                    <a:lnTo>
                      <a:pt x="72582" y="15432"/>
                    </a:lnTo>
                    <a:lnTo>
                      <a:pt x="72682" y="15382"/>
                    </a:lnTo>
                    <a:lnTo>
                      <a:pt x="73386" y="15382"/>
                    </a:lnTo>
                    <a:lnTo>
                      <a:pt x="73537" y="15331"/>
                    </a:lnTo>
                    <a:lnTo>
                      <a:pt x="73637" y="15231"/>
                    </a:lnTo>
                    <a:lnTo>
                      <a:pt x="73738" y="15181"/>
                    </a:lnTo>
                    <a:close/>
                    <a:moveTo>
                      <a:pt x="11561" y="15583"/>
                    </a:move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461" y="15633"/>
                    </a:lnTo>
                    <a:lnTo>
                      <a:pt x="11511" y="15734"/>
                    </a:lnTo>
                    <a:lnTo>
                      <a:pt x="11561" y="15784"/>
                    </a:lnTo>
                    <a:lnTo>
                      <a:pt x="11561" y="15583"/>
                    </a:lnTo>
                    <a:close/>
                    <a:moveTo>
                      <a:pt x="14426" y="15633"/>
                    </a:moveTo>
                    <a:lnTo>
                      <a:pt x="14477" y="15683"/>
                    </a:lnTo>
                    <a:lnTo>
                      <a:pt x="14376" y="15784"/>
                    </a:lnTo>
                    <a:lnTo>
                      <a:pt x="14276" y="15683"/>
                    </a:lnTo>
                    <a:lnTo>
                      <a:pt x="14426" y="15633"/>
                    </a:lnTo>
                    <a:close/>
                    <a:moveTo>
                      <a:pt x="53280" y="15382"/>
                    </a:moveTo>
                    <a:lnTo>
                      <a:pt x="53482" y="15532"/>
                    </a:lnTo>
                    <a:lnTo>
                      <a:pt x="53582" y="15734"/>
                    </a:lnTo>
                    <a:lnTo>
                      <a:pt x="53532" y="15784"/>
                    </a:lnTo>
                    <a:lnTo>
                      <a:pt x="53381" y="15784"/>
                    </a:lnTo>
                    <a:lnTo>
                      <a:pt x="53230" y="15734"/>
                    </a:lnTo>
                    <a:lnTo>
                      <a:pt x="53230" y="15583"/>
                    </a:lnTo>
                    <a:lnTo>
                      <a:pt x="53230" y="15432"/>
                    </a:lnTo>
                    <a:lnTo>
                      <a:pt x="53280" y="15382"/>
                    </a:lnTo>
                    <a:close/>
                    <a:moveTo>
                      <a:pt x="61775" y="15633"/>
                    </a:moveTo>
                    <a:lnTo>
                      <a:pt x="61825" y="15683"/>
                    </a:lnTo>
                    <a:lnTo>
                      <a:pt x="61825" y="15784"/>
                    </a:lnTo>
                    <a:lnTo>
                      <a:pt x="61825" y="15884"/>
                    </a:lnTo>
                    <a:lnTo>
                      <a:pt x="61775" y="15935"/>
                    </a:lnTo>
                    <a:lnTo>
                      <a:pt x="61675" y="15985"/>
                    </a:lnTo>
                    <a:lnTo>
                      <a:pt x="61624" y="15884"/>
                    </a:lnTo>
                    <a:lnTo>
                      <a:pt x="61624" y="15784"/>
                    </a:lnTo>
                    <a:lnTo>
                      <a:pt x="61624" y="15683"/>
                    </a:lnTo>
                    <a:lnTo>
                      <a:pt x="61675" y="15633"/>
                    </a:lnTo>
                    <a:close/>
                    <a:moveTo>
                      <a:pt x="35035" y="15784"/>
                    </a:moveTo>
                    <a:lnTo>
                      <a:pt x="34884" y="16123"/>
                    </a:lnTo>
                    <a:lnTo>
                      <a:pt x="34884" y="16085"/>
                    </a:lnTo>
                    <a:lnTo>
                      <a:pt x="34884" y="15935"/>
                    </a:lnTo>
                    <a:lnTo>
                      <a:pt x="34934" y="15834"/>
                    </a:lnTo>
                    <a:lnTo>
                      <a:pt x="35035" y="15784"/>
                    </a:lnTo>
                    <a:close/>
                    <a:moveTo>
                      <a:pt x="32521" y="15633"/>
                    </a:moveTo>
                    <a:lnTo>
                      <a:pt x="32572" y="15734"/>
                    </a:lnTo>
                    <a:lnTo>
                      <a:pt x="32622" y="15884"/>
                    </a:lnTo>
                    <a:lnTo>
                      <a:pt x="32672" y="15985"/>
                    </a:lnTo>
                    <a:lnTo>
                      <a:pt x="32773" y="16085"/>
                    </a:lnTo>
                    <a:lnTo>
                      <a:pt x="32723" y="16186"/>
                    </a:lnTo>
                    <a:lnTo>
                      <a:pt x="32471" y="16186"/>
                    </a:lnTo>
                    <a:lnTo>
                      <a:pt x="32371" y="16085"/>
                    </a:lnTo>
                    <a:lnTo>
                      <a:pt x="32371" y="15884"/>
                    </a:lnTo>
                    <a:lnTo>
                      <a:pt x="32371" y="15734"/>
                    </a:lnTo>
                    <a:lnTo>
                      <a:pt x="32421" y="15633"/>
                    </a:lnTo>
                    <a:close/>
                    <a:moveTo>
                      <a:pt x="33678" y="14980"/>
                    </a:moveTo>
                    <a:lnTo>
                      <a:pt x="33828" y="15030"/>
                    </a:lnTo>
                    <a:lnTo>
                      <a:pt x="33929" y="15130"/>
                    </a:lnTo>
                    <a:lnTo>
                      <a:pt x="34281" y="15281"/>
                    </a:lnTo>
                    <a:lnTo>
                      <a:pt x="34230" y="15331"/>
                    </a:lnTo>
                    <a:lnTo>
                      <a:pt x="34281" y="15432"/>
                    </a:lnTo>
                    <a:lnTo>
                      <a:pt x="34331" y="15532"/>
                    </a:lnTo>
                    <a:lnTo>
                      <a:pt x="34432" y="15683"/>
                    </a:lnTo>
                    <a:lnTo>
                      <a:pt x="34482" y="15784"/>
                    </a:lnTo>
                    <a:lnTo>
                      <a:pt x="34482" y="15985"/>
                    </a:lnTo>
                    <a:lnTo>
                      <a:pt x="34432" y="16136"/>
                    </a:lnTo>
                    <a:lnTo>
                      <a:pt x="34331" y="16186"/>
                    </a:lnTo>
                    <a:lnTo>
                      <a:pt x="33778" y="16186"/>
                    </a:lnTo>
                    <a:lnTo>
                      <a:pt x="33728" y="16136"/>
                    </a:lnTo>
                    <a:lnTo>
                      <a:pt x="33627" y="16085"/>
                    </a:lnTo>
                    <a:lnTo>
                      <a:pt x="33728" y="16035"/>
                    </a:lnTo>
                    <a:lnTo>
                      <a:pt x="33929" y="15784"/>
                    </a:lnTo>
                    <a:lnTo>
                      <a:pt x="34029" y="15683"/>
                    </a:lnTo>
                    <a:lnTo>
                      <a:pt x="34029" y="15633"/>
                    </a:lnTo>
                    <a:lnTo>
                      <a:pt x="33929" y="15583"/>
                    </a:lnTo>
                    <a:lnTo>
                      <a:pt x="33778" y="15432"/>
                    </a:lnTo>
                    <a:lnTo>
                      <a:pt x="33678" y="15281"/>
                    </a:lnTo>
                    <a:lnTo>
                      <a:pt x="33678" y="15130"/>
                    </a:lnTo>
                    <a:lnTo>
                      <a:pt x="33678" y="14980"/>
                    </a:lnTo>
                    <a:close/>
                    <a:moveTo>
                      <a:pt x="75598" y="15985"/>
                    </a:moveTo>
                    <a:lnTo>
                      <a:pt x="75698" y="16136"/>
                    </a:lnTo>
                    <a:lnTo>
                      <a:pt x="75598" y="16186"/>
                    </a:lnTo>
                    <a:lnTo>
                      <a:pt x="75547" y="16085"/>
                    </a:lnTo>
                    <a:lnTo>
                      <a:pt x="75598" y="15985"/>
                    </a:lnTo>
                    <a:close/>
                    <a:moveTo>
                      <a:pt x="35236" y="16035"/>
                    </a:moveTo>
                    <a:lnTo>
                      <a:pt x="35286" y="16085"/>
                    </a:lnTo>
                    <a:lnTo>
                      <a:pt x="35236" y="16136"/>
                    </a:lnTo>
                    <a:lnTo>
                      <a:pt x="35185" y="16186"/>
                    </a:lnTo>
                    <a:lnTo>
                      <a:pt x="35090" y="16218"/>
                    </a:lnTo>
                    <a:lnTo>
                      <a:pt x="35090" y="16218"/>
                    </a:lnTo>
                    <a:lnTo>
                      <a:pt x="35135" y="16035"/>
                    </a:lnTo>
                    <a:close/>
                    <a:moveTo>
                      <a:pt x="17141" y="15181"/>
                    </a:moveTo>
                    <a:lnTo>
                      <a:pt x="17241" y="15281"/>
                    </a:lnTo>
                    <a:lnTo>
                      <a:pt x="17241" y="15482"/>
                    </a:lnTo>
                    <a:lnTo>
                      <a:pt x="17241" y="15683"/>
                    </a:lnTo>
                    <a:lnTo>
                      <a:pt x="17191" y="15935"/>
                    </a:lnTo>
                    <a:lnTo>
                      <a:pt x="17191" y="15985"/>
                    </a:lnTo>
                    <a:lnTo>
                      <a:pt x="17141" y="15985"/>
                    </a:lnTo>
                    <a:lnTo>
                      <a:pt x="17040" y="15935"/>
                    </a:lnTo>
                    <a:lnTo>
                      <a:pt x="16839" y="15834"/>
                    </a:lnTo>
                    <a:lnTo>
                      <a:pt x="16638" y="15784"/>
                    </a:lnTo>
                    <a:lnTo>
                      <a:pt x="16487" y="15834"/>
                    </a:lnTo>
                    <a:lnTo>
                      <a:pt x="16337" y="15935"/>
                    </a:lnTo>
                    <a:lnTo>
                      <a:pt x="16135" y="16136"/>
                    </a:lnTo>
                    <a:lnTo>
                      <a:pt x="16035" y="16236"/>
                    </a:lnTo>
                    <a:lnTo>
                      <a:pt x="15985" y="16236"/>
                    </a:lnTo>
                    <a:lnTo>
                      <a:pt x="15934" y="16186"/>
                    </a:lnTo>
                    <a:lnTo>
                      <a:pt x="15784" y="16085"/>
                    </a:lnTo>
                    <a:lnTo>
                      <a:pt x="15633" y="16035"/>
                    </a:lnTo>
                    <a:lnTo>
                      <a:pt x="15331" y="15985"/>
                    </a:lnTo>
                    <a:lnTo>
                      <a:pt x="15030" y="15985"/>
                    </a:lnTo>
                    <a:lnTo>
                      <a:pt x="14778" y="15935"/>
                    </a:lnTo>
                    <a:lnTo>
                      <a:pt x="14728" y="15884"/>
                    </a:lnTo>
                    <a:lnTo>
                      <a:pt x="14728" y="15784"/>
                    </a:lnTo>
                    <a:lnTo>
                      <a:pt x="14728" y="15683"/>
                    </a:lnTo>
                    <a:lnTo>
                      <a:pt x="14778" y="15583"/>
                    </a:lnTo>
                    <a:lnTo>
                      <a:pt x="14879" y="15633"/>
                    </a:lnTo>
                    <a:lnTo>
                      <a:pt x="14929" y="15683"/>
                    </a:lnTo>
                    <a:lnTo>
                      <a:pt x="14979" y="15734"/>
                    </a:lnTo>
                    <a:lnTo>
                      <a:pt x="15030" y="15784"/>
                    </a:lnTo>
                    <a:lnTo>
                      <a:pt x="15080" y="15734"/>
                    </a:lnTo>
                    <a:lnTo>
                      <a:pt x="15180" y="15633"/>
                    </a:lnTo>
                    <a:lnTo>
                      <a:pt x="15331" y="15583"/>
                    </a:lnTo>
                    <a:lnTo>
                      <a:pt x="15482" y="15532"/>
                    </a:lnTo>
                    <a:lnTo>
                      <a:pt x="15583" y="15432"/>
                    </a:lnTo>
                    <a:lnTo>
                      <a:pt x="15733" y="15382"/>
                    </a:lnTo>
                    <a:lnTo>
                      <a:pt x="15884" y="15331"/>
                    </a:lnTo>
                    <a:lnTo>
                      <a:pt x="16035" y="15382"/>
                    </a:lnTo>
                    <a:lnTo>
                      <a:pt x="16135" y="15482"/>
                    </a:lnTo>
                    <a:lnTo>
                      <a:pt x="16286" y="15532"/>
                    </a:lnTo>
                    <a:lnTo>
                      <a:pt x="16387" y="15432"/>
                    </a:lnTo>
                    <a:lnTo>
                      <a:pt x="16437" y="15382"/>
                    </a:lnTo>
                    <a:lnTo>
                      <a:pt x="16839" y="15382"/>
                    </a:lnTo>
                    <a:lnTo>
                      <a:pt x="16940" y="15331"/>
                    </a:lnTo>
                    <a:lnTo>
                      <a:pt x="17040" y="15231"/>
                    </a:lnTo>
                    <a:lnTo>
                      <a:pt x="17090" y="15181"/>
                    </a:lnTo>
                    <a:close/>
                    <a:moveTo>
                      <a:pt x="67907" y="15985"/>
                    </a:moveTo>
                    <a:lnTo>
                      <a:pt x="68108" y="16085"/>
                    </a:lnTo>
                    <a:lnTo>
                      <a:pt x="68108" y="16136"/>
                    </a:lnTo>
                    <a:lnTo>
                      <a:pt x="68008" y="16186"/>
                    </a:lnTo>
                    <a:lnTo>
                      <a:pt x="67907" y="16236"/>
                    </a:lnTo>
                    <a:lnTo>
                      <a:pt x="67807" y="16186"/>
                    </a:lnTo>
                    <a:lnTo>
                      <a:pt x="67756" y="16136"/>
                    </a:lnTo>
                    <a:lnTo>
                      <a:pt x="67807" y="16085"/>
                    </a:lnTo>
                    <a:lnTo>
                      <a:pt x="67907" y="15985"/>
                    </a:lnTo>
                    <a:close/>
                    <a:moveTo>
                      <a:pt x="39156" y="16236"/>
                    </a:moveTo>
                    <a:lnTo>
                      <a:pt x="39307" y="16337"/>
                    </a:lnTo>
                    <a:lnTo>
                      <a:pt x="39257" y="16387"/>
                    </a:lnTo>
                    <a:lnTo>
                      <a:pt x="39106" y="16337"/>
                    </a:lnTo>
                    <a:lnTo>
                      <a:pt x="39156" y="16236"/>
                    </a:lnTo>
                    <a:close/>
                    <a:moveTo>
                      <a:pt x="57754" y="15834"/>
                    </a:moveTo>
                    <a:lnTo>
                      <a:pt x="57854" y="15985"/>
                    </a:lnTo>
                    <a:lnTo>
                      <a:pt x="57804" y="16136"/>
                    </a:lnTo>
                    <a:lnTo>
                      <a:pt x="57704" y="16236"/>
                    </a:lnTo>
                    <a:lnTo>
                      <a:pt x="57553" y="16387"/>
                    </a:lnTo>
                    <a:lnTo>
                      <a:pt x="57452" y="16387"/>
                    </a:lnTo>
                    <a:lnTo>
                      <a:pt x="57402" y="16186"/>
                    </a:lnTo>
                    <a:lnTo>
                      <a:pt x="57452" y="16085"/>
                    </a:lnTo>
                    <a:lnTo>
                      <a:pt x="57503" y="15985"/>
                    </a:lnTo>
                    <a:lnTo>
                      <a:pt x="57704" y="15834"/>
                    </a:lnTo>
                    <a:close/>
                    <a:moveTo>
                      <a:pt x="34848" y="16204"/>
                    </a:moveTo>
                    <a:lnTo>
                      <a:pt x="34834" y="16236"/>
                    </a:lnTo>
                    <a:lnTo>
                      <a:pt x="34733" y="16437"/>
                    </a:lnTo>
                    <a:lnTo>
                      <a:pt x="34683" y="16437"/>
                    </a:lnTo>
                    <a:lnTo>
                      <a:pt x="34683" y="16387"/>
                    </a:lnTo>
                    <a:lnTo>
                      <a:pt x="34733" y="16286"/>
                    </a:lnTo>
                    <a:lnTo>
                      <a:pt x="34783" y="16236"/>
                    </a:lnTo>
                    <a:lnTo>
                      <a:pt x="34848" y="16204"/>
                    </a:lnTo>
                    <a:close/>
                    <a:moveTo>
                      <a:pt x="35046" y="16390"/>
                    </a:moveTo>
                    <a:lnTo>
                      <a:pt x="35236" y="16437"/>
                    </a:lnTo>
                    <a:lnTo>
                      <a:pt x="35286" y="16538"/>
                    </a:lnTo>
                    <a:lnTo>
                      <a:pt x="35185" y="16638"/>
                    </a:lnTo>
                    <a:lnTo>
                      <a:pt x="34984" y="16638"/>
                    </a:lnTo>
                    <a:lnTo>
                      <a:pt x="35046" y="16390"/>
                    </a:lnTo>
                    <a:close/>
                    <a:moveTo>
                      <a:pt x="53331" y="16136"/>
                    </a:moveTo>
                    <a:lnTo>
                      <a:pt x="53431" y="16186"/>
                    </a:lnTo>
                    <a:lnTo>
                      <a:pt x="53532" y="16236"/>
                    </a:lnTo>
                    <a:lnTo>
                      <a:pt x="53683" y="16387"/>
                    </a:lnTo>
                    <a:lnTo>
                      <a:pt x="53783" y="16437"/>
                    </a:lnTo>
                    <a:lnTo>
                      <a:pt x="53884" y="16437"/>
                    </a:lnTo>
                    <a:lnTo>
                      <a:pt x="53984" y="16487"/>
                    </a:lnTo>
                    <a:lnTo>
                      <a:pt x="54034" y="16538"/>
                    </a:lnTo>
                    <a:lnTo>
                      <a:pt x="53884" y="16638"/>
                    </a:lnTo>
                    <a:lnTo>
                      <a:pt x="53130" y="16638"/>
                    </a:lnTo>
                    <a:lnTo>
                      <a:pt x="53029" y="16588"/>
                    </a:lnTo>
                    <a:lnTo>
                      <a:pt x="52878" y="16437"/>
                    </a:lnTo>
                    <a:lnTo>
                      <a:pt x="52828" y="16337"/>
                    </a:lnTo>
                    <a:lnTo>
                      <a:pt x="52828" y="16286"/>
                    </a:lnTo>
                    <a:lnTo>
                      <a:pt x="52979" y="16186"/>
                    </a:lnTo>
                    <a:lnTo>
                      <a:pt x="53180" y="16186"/>
                    </a:lnTo>
                    <a:lnTo>
                      <a:pt x="53331" y="16136"/>
                    </a:lnTo>
                    <a:close/>
                    <a:moveTo>
                      <a:pt x="54788" y="16437"/>
                    </a:moveTo>
                    <a:lnTo>
                      <a:pt x="54839" y="16487"/>
                    </a:lnTo>
                    <a:lnTo>
                      <a:pt x="54788" y="16638"/>
                    </a:lnTo>
                    <a:lnTo>
                      <a:pt x="54738" y="16538"/>
                    </a:lnTo>
                    <a:lnTo>
                      <a:pt x="54788" y="16437"/>
                    </a:lnTo>
                    <a:close/>
                    <a:moveTo>
                      <a:pt x="61524" y="16437"/>
                    </a:moveTo>
                    <a:lnTo>
                      <a:pt x="61574" y="16538"/>
                    </a:lnTo>
                    <a:lnTo>
                      <a:pt x="61524" y="16638"/>
                    </a:lnTo>
                    <a:lnTo>
                      <a:pt x="60971" y="16638"/>
                    </a:lnTo>
                    <a:lnTo>
                      <a:pt x="60820" y="16487"/>
                    </a:lnTo>
                    <a:lnTo>
                      <a:pt x="60971" y="16437"/>
                    </a:lnTo>
                    <a:close/>
                    <a:moveTo>
                      <a:pt x="33476" y="16387"/>
                    </a:moveTo>
                    <a:lnTo>
                      <a:pt x="33577" y="16437"/>
                    </a:lnTo>
                    <a:lnTo>
                      <a:pt x="33728" y="16638"/>
                    </a:lnTo>
                    <a:lnTo>
                      <a:pt x="33828" y="16789"/>
                    </a:lnTo>
                    <a:lnTo>
                      <a:pt x="33678" y="16839"/>
                    </a:lnTo>
                    <a:lnTo>
                      <a:pt x="33527" y="16839"/>
                    </a:lnTo>
                    <a:lnTo>
                      <a:pt x="33326" y="16689"/>
                    </a:lnTo>
                    <a:lnTo>
                      <a:pt x="33225" y="16638"/>
                    </a:lnTo>
                    <a:lnTo>
                      <a:pt x="33125" y="16638"/>
                    </a:lnTo>
                    <a:lnTo>
                      <a:pt x="33024" y="16487"/>
                    </a:lnTo>
                    <a:lnTo>
                      <a:pt x="33125" y="16437"/>
                    </a:lnTo>
                    <a:lnTo>
                      <a:pt x="33326" y="16437"/>
                    </a:lnTo>
                    <a:lnTo>
                      <a:pt x="33476" y="16387"/>
                    </a:lnTo>
                    <a:close/>
                    <a:moveTo>
                      <a:pt x="32320" y="16689"/>
                    </a:moveTo>
                    <a:lnTo>
                      <a:pt x="32371" y="16739"/>
                    </a:lnTo>
                    <a:lnTo>
                      <a:pt x="32371" y="16839"/>
                    </a:lnTo>
                    <a:lnTo>
                      <a:pt x="32371" y="16940"/>
                    </a:lnTo>
                    <a:lnTo>
                      <a:pt x="32320" y="16990"/>
                    </a:lnTo>
                    <a:lnTo>
                      <a:pt x="32220" y="17040"/>
                    </a:lnTo>
                    <a:lnTo>
                      <a:pt x="32170" y="16940"/>
                    </a:lnTo>
                    <a:lnTo>
                      <a:pt x="32170" y="16839"/>
                    </a:lnTo>
                    <a:lnTo>
                      <a:pt x="32170" y="16739"/>
                    </a:lnTo>
                    <a:lnTo>
                      <a:pt x="32220" y="16689"/>
                    </a:lnTo>
                    <a:close/>
                    <a:moveTo>
                      <a:pt x="36090" y="16236"/>
                    </a:moveTo>
                    <a:lnTo>
                      <a:pt x="36140" y="16286"/>
                    </a:lnTo>
                    <a:lnTo>
                      <a:pt x="36241" y="16387"/>
                    </a:lnTo>
                    <a:lnTo>
                      <a:pt x="36342" y="16538"/>
                    </a:lnTo>
                    <a:lnTo>
                      <a:pt x="36342" y="16739"/>
                    </a:lnTo>
                    <a:lnTo>
                      <a:pt x="36241" y="16890"/>
                    </a:lnTo>
                    <a:lnTo>
                      <a:pt x="36090" y="17040"/>
                    </a:lnTo>
                    <a:lnTo>
                      <a:pt x="35939" y="16940"/>
                    </a:lnTo>
                    <a:lnTo>
                      <a:pt x="35939" y="16789"/>
                    </a:lnTo>
                    <a:lnTo>
                      <a:pt x="35889" y="16689"/>
                    </a:lnTo>
                    <a:lnTo>
                      <a:pt x="35738" y="16538"/>
                    </a:lnTo>
                    <a:lnTo>
                      <a:pt x="35738" y="16387"/>
                    </a:lnTo>
                    <a:lnTo>
                      <a:pt x="35839" y="16236"/>
                    </a:lnTo>
                    <a:close/>
                    <a:moveTo>
                      <a:pt x="70320" y="17493"/>
                    </a:moveTo>
                    <a:lnTo>
                      <a:pt x="70571" y="17593"/>
                    </a:lnTo>
                    <a:lnTo>
                      <a:pt x="70320" y="17644"/>
                    </a:lnTo>
                    <a:lnTo>
                      <a:pt x="70219" y="17694"/>
                    </a:lnTo>
                    <a:lnTo>
                      <a:pt x="70119" y="17644"/>
                    </a:lnTo>
                    <a:lnTo>
                      <a:pt x="70018" y="17593"/>
                    </a:lnTo>
                    <a:lnTo>
                      <a:pt x="70119" y="17493"/>
                    </a:lnTo>
                    <a:close/>
                    <a:moveTo>
                      <a:pt x="59212" y="17945"/>
                    </a:moveTo>
                    <a:lnTo>
                      <a:pt x="59312" y="18146"/>
                    </a:lnTo>
                    <a:lnTo>
                      <a:pt x="59262" y="18247"/>
                    </a:lnTo>
                    <a:lnTo>
                      <a:pt x="59161" y="18247"/>
                    </a:lnTo>
                    <a:lnTo>
                      <a:pt x="59111" y="18196"/>
                    </a:lnTo>
                    <a:lnTo>
                      <a:pt x="59061" y="18096"/>
                    </a:lnTo>
                    <a:lnTo>
                      <a:pt x="59111" y="17995"/>
                    </a:lnTo>
                    <a:lnTo>
                      <a:pt x="59161" y="17945"/>
                    </a:lnTo>
                    <a:close/>
                    <a:moveTo>
                      <a:pt x="58759" y="17895"/>
                    </a:moveTo>
                    <a:lnTo>
                      <a:pt x="58809" y="17995"/>
                    </a:lnTo>
                    <a:lnTo>
                      <a:pt x="58860" y="18146"/>
                    </a:lnTo>
                    <a:lnTo>
                      <a:pt x="58860" y="18247"/>
                    </a:lnTo>
                    <a:lnTo>
                      <a:pt x="58759" y="18297"/>
                    </a:lnTo>
                    <a:lnTo>
                      <a:pt x="57754" y="18297"/>
                    </a:lnTo>
                    <a:lnTo>
                      <a:pt x="57653" y="18247"/>
                    </a:lnTo>
                    <a:lnTo>
                      <a:pt x="57503" y="18096"/>
                    </a:lnTo>
                    <a:lnTo>
                      <a:pt x="57503" y="18046"/>
                    </a:lnTo>
                    <a:lnTo>
                      <a:pt x="57452" y="17945"/>
                    </a:lnTo>
                    <a:lnTo>
                      <a:pt x="57503" y="17895"/>
                    </a:lnTo>
                    <a:close/>
                    <a:moveTo>
                      <a:pt x="56548" y="18096"/>
                    </a:moveTo>
                    <a:lnTo>
                      <a:pt x="56749" y="18196"/>
                    </a:lnTo>
                    <a:lnTo>
                      <a:pt x="56749" y="18247"/>
                    </a:lnTo>
                    <a:lnTo>
                      <a:pt x="56648" y="18297"/>
                    </a:lnTo>
                    <a:lnTo>
                      <a:pt x="56548" y="18347"/>
                    </a:lnTo>
                    <a:lnTo>
                      <a:pt x="56447" y="18297"/>
                    </a:lnTo>
                    <a:lnTo>
                      <a:pt x="56397" y="18247"/>
                    </a:lnTo>
                    <a:lnTo>
                      <a:pt x="56447" y="18146"/>
                    </a:lnTo>
                    <a:lnTo>
                      <a:pt x="56548" y="18096"/>
                    </a:lnTo>
                    <a:close/>
                    <a:moveTo>
                      <a:pt x="55040" y="17895"/>
                    </a:moveTo>
                    <a:lnTo>
                      <a:pt x="54973" y="18297"/>
                    </a:lnTo>
                    <a:lnTo>
                      <a:pt x="54939" y="18297"/>
                    </a:lnTo>
                    <a:lnTo>
                      <a:pt x="54788" y="18347"/>
                    </a:lnTo>
                    <a:lnTo>
                      <a:pt x="54587" y="18498"/>
                    </a:lnTo>
                    <a:lnTo>
                      <a:pt x="54537" y="18448"/>
                    </a:lnTo>
                    <a:lnTo>
                      <a:pt x="54437" y="18397"/>
                    </a:lnTo>
                    <a:lnTo>
                      <a:pt x="54336" y="18247"/>
                    </a:lnTo>
                    <a:lnTo>
                      <a:pt x="54286" y="18196"/>
                    </a:lnTo>
                    <a:lnTo>
                      <a:pt x="54336" y="18096"/>
                    </a:lnTo>
                    <a:lnTo>
                      <a:pt x="54437" y="17995"/>
                    </a:lnTo>
                    <a:lnTo>
                      <a:pt x="54587" y="17945"/>
                    </a:lnTo>
                    <a:lnTo>
                      <a:pt x="54638" y="17895"/>
                    </a:lnTo>
                    <a:close/>
                    <a:moveTo>
                      <a:pt x="69415" y="17241"/>
                    </a:moveTo>
                    <a:lnTo>
                      <a:pt x="69566" y="17342"/>
                    </a:lnTo>
                    <a:lnTo>
                      <a:pt x="69717" y="17442"/>
                    </a:lnTo>
                    <a:lnTo>
                      <a:pt x="69817" y="17593"/>
                    </a:lnTo>
                    <a:lnTo>
                      <a:pt x="69817" y="17694"/>
                    </a:lnTo>
                    <a:lnTo>
                      <a:pt x="69817" y="17794"/>
                    </a:lnTo>
                    <a:lnTo>
                      <a:pt x="69767" y="17845"/>
                    </a:lnTo>
                    <a:lnTo>
                      <a:pt x="69717" y="17845"/>
                    </a:lnTo>
                    <a:lnTo>
                      <a:pt x="69616" y="17794"/>
                    </a:lnTo>
                    <a:lnTo>
                      <a:pt x="69465" y="17694"/>
                    </a:lnTo>
                    <a:lnTo>
                      <a:pt x="69365" y="17694"/>
                    </a:lnTo>
                    <a:lnTo>
                      <a:pt x="69063" y="17845"/>
                    </a:lnTo>
                    <a:lnTo>
                      <a:pt x="68963" y="17895"/>
                    </a:lnTo>
                    <a:lnTo>
                      <a:pt x="68812" y="17895"/>
                    </a:lnTo>
                    <a:lnTo>
                      <a:pt x="68661" y="17945"/>
                    </a:lnTo>
                    <a:lnTo>
                      <a:pt x="68561" y="17995"/>
                    </a:lnTo>
                    <a:lnTo>
                      <a:pt x="68360" y="18096"/>
                    </a:lnTo>
                    <a:lnTo>
                      <a:pt x="68309" y="18247"/>
                    </a:lnTo>
                    <a:lnTo>
                      <a:pt x="68209" y="18247"/>
                    </a:lnTo>
                    <a:lnTo>
                      <a:pt x="68159" y="18196"/>
                    </a:lnTo>
                    <a:lnTo>
                      <a:pt x="68159" y="18096"/>
                    </a:lnTo>
                    <a:lnTo>
                      <a:pt x="67958" y="18096"/>
                    </a:lnTo>
                    <a:lnTo>
                      <a:pt x="67907" y="18297"/>
                    </a:lnTo>
                    <a:lnTo>
                      <a:pt x="67907" y="18397"/>
                    </a:lnTo>
                    <a:lnTo>
                      <a:pt x="67857" y="18498"/>
                    </a:lnTo>
                    <a:lnTo>
                      <a:pt x="67053" y="18498"/>
                    </a:lnTo>
                    <a:lnTo>
                      <a:pt x="66952" y="18448"/>
                    </a:lnTo>
                    <a:lnTo>
                      <a:pt x="66902" y="18347"/>
                    </a:lnTo>
                    <a:lnTo>
                      <a:pt x="66902" y="18096"/>
                    </a:lnTo>
                    <a:lnTo>
                      <a:pt x="66852" y="17945"/>
                    </a:lnTo>
                    <a:lnTo>
                      <a:pt x="66801" y="17895"/>
                    </a:lnTo>
                    <a:lnTo>
                      <a:pt x="66751" y="17945"/>
                    </a:lnTo>
                    <a:lnTo>
                      <a:pt x="66651" y="18046"/>
                    </a:lnTo>
                    <a:lnTo>
                      <a:pt x="66550" y="18096"/>
                    </a:lnTo>
                    <a:lnTo>
                      <a:pt x="66500" y="18046"/>
                    </a:lnTo>
                    <a:lnTo>
                      <a:pt x="66249" y="17895"/>
                    </a:lnTo>
                    <a:lnTo>
                      <a:pt x="66047" y="17845"/>
                    </a:lnTo>
                    <a:lnTo>
                      <a:pt x="65796" y="17895"/>
                    </a:lnTo>
                    <a:lnTo>
                      <a:pt x="65545" y="18046"/>
                    </a:lnTo>
                    <a:lnTo>
                      <a:pt x="65444" y="18096"/>
                    </a:lnTo>
                    <a:lnTo>
                      <a:pt x="65344" y="18096"/>
                    </a:lnTo>
                    <a:lnTo>
                      <a:pt x="65193" y="17995"/>
                    </a:lnTo>
                    <a:lnTo>
                      <a:pt x="65042" y="17845"/>
                    </a:lnTo>
                    <a:lnTo>
                      <a:pt x="64992" y="17794"/>
                    </a:lnTo>
                    <a:lnTo>
                      <a:pt x="65042" y="17694"/>
                    </a:lnTo>
                    <a:lnTo>
                      <a:pt x="65294" y="17543"/>
                    </a:lnTo>
                    <a:lnTo>
                      <a:pt x="65444" y="17493"/>
                    </a:lnTo>
                    <a:lnTo>
                      <a:pt x="65595" y="17442"/>
                    </a:lnTo>
                    <a:lnTo>
                      <a:pt x="65846" y="17493"/>
                    </a:lnTo>
                    <a:lnTo>
                      <a:pt x="66098" y="17442"/>
                    </a:lnTo>
                    <a:lnTo>
                      <a:pt x="66500" y="17342"/>
                    </a:lnTo>
                    <a:lnTo>
                      <a:pt x="66751" y="17241"/>
                    </a:lnTo>
                    <a:lnTo>
                      <a:pt x="66902" y="17241"/>
                    </a:lnTo>
                    <a:lnTo>
                      <a:pt x="67002" y="17292"/>
                    </a:lnTo>
                    <a:lnTo>
                      <a:pt x="67103" y="17392"/>
                    </a:lnTo>
                    <a:lnTo>
                      <a:pt x="67254" y="17442"/>
                    </a:lnTo>
                    <a:lnTo>
                      <a:pt x="67555" y="17493"/>
                    </a:lnTo>
                    <a:lnTo>
                      <a:pt x="67807" y="17442"/>
                    </a:lnTo>
                    <a:lnTo>
                      <a:pt x="67907" y="17392"/>
                    </a:lnTo>
                    <a:lnTo>
                      <a:pt x="68008" y="17292"/>
                    </a:lnTo>
                    <a:lnTo>
                      <a:pt x="68159" y="17392"/>
                    </a:lnTo>
                    <a:lnTo>
                      <a:pt x="68259" y="17442"/>
                    </a:lnTo>
                    <a:lnTo>
                      <a:pt x="68360" y="17493"/>
                    </a:lnTo>
                    <a:lnTo>
                      <a:pt x="68460" y="17442"/>
                    </a:lnTo>
                    <a:lnTo>
                      <a:pt x="68561" y="17342"/>
                    </a:lnTo>
                    <a:lnTo>
                      <a:pt x="68661" y="17292"/>
                    </a:lnTo>
                    <a:lnTo>
                      <a:pt x="68711" y="17292"/>
                    </a:lnTo>
                    <a:lnTo>
                      <a:pt x="68762" y="17392"/>
                    </a:lnTo>
                    <a:lnTo>
                      <a:pt x="68812" y="17593"/>
                    </a:lnTo>
                    <a:lnTo>
                      <a:pt x="68862" y="17694"/>
                    </a:lnTo>
                    <a:lnTo>
                      <a:pt x="68963" y="17593"/>
                    </a:lnTo>
                    <a:lnTo>
                      <a:pt x="69013" y="17392"/>
                    </a:lnTo>
                    <a:lnTo>
                      <a:pt x="69063" y="17292"/>
                    </a:lnTo>
                    <a:lnTo>
                      <a:pt x="69214" y="17241"/>
                    </a:lnTo>
                    <a:close/>
                    <a:moveTo>
                      <a:pt x="58608" y="18548"/>
                    </a:moveTo>
                    <a:lnTo>
                      <a:pt x="58659" y="18649"/>
                    </a:lnTo>
                    <a:lnTo>
                      <a:pt x="58558" y="18699"/>
                    </a:lnTo>
                    <a:lnTo>
                      <a:pt x="58458" y="18649"/>
                    </a:lnTo>
                    <a:lnTo>
                      <a:pt x="58608" y="18548"/>
                    </a:lnTo>
                    <a:close/>
                    <a:moveTo>
                      <a:pt x="55643" y="17945"/>
                    </a:moveTo>
                    <a:lnTo>
                      <a:pt x="55743" y="17995"/>
                    </a:lnTo>
                    <a:lnTo>
                      <a:pt x="55844" y="18096"/>
                    </a:lnTo>
                    <a:lnTo>
                      <a:pt x="55894" y="18196"/>
                    </a:lnTo>
                    <a:lnTo>
                      <a:pt x="55844" y="18297"/>
                    </a:lnTo>
                    <a:lnTo>
                      <a:pt x="55743" y="18448"/>
                    </a:lnTo>
                    <a:lnTo>
                      <a:pt x="55743" y="18599"/>
                    </a:lnTo>
                    <a:lnTo>
                      <a:pt x="55743" y="18800"/>
                    </a:lnTo>
                    <a:lnTo>
                      <a:pt x="55693" y="18900"/>
                    </a:lnTo>
                    <a:lnTo>
                      <a:pt x="55542" y="18900"/>
                    </a:lnTo>
                    <a:lnTo>
                      <a:pt x="55442" y="18800"/>
                    </a:lnTo>
                    <a:lnTo>
                      <a:pt x="55341" y="18649"/>
                    </a:lnTo>
                    <a:lnTo>
                      <a:pt x="55190" y="18448"/>
                    </a:lnTo>
                    <a:lnTo>
                      <a:pt x="55040" y="18297"/>
                    </a:lnTo>
                    <a:lnTo>
                      <a:pt x="55190" y="18046"/>
                    </a:lnTo>
                    <a:lnTo>
                      <a:pt x="55442" y="18046"/>
                    </a:lnTo>
                    <a:lnTo>
                      <a:pt x="55542" y="17945"/>
                    </a:lnTo>
                    <a:close/>
                    <a:moveTo>
                      <a:pt x="54788" y="18548"/>
                    </a:moveTo>
                    <a:lnTo>
                      <a:pt x="54878" y="18682"/>
                    </a:lnTo>
                    <a:lnTo>
                      <a:pt x="54878" y="18682"/>
                    </a:lnTo>
                    <a:lnTo>
                      <a:pt x="54839" y="18800"/>
                    </a:lnTo>
                    <a:lnTo>
                      <a:pt x="54738" y="18950"/>
                    </a:lnTo>
                    <a:lnTo>
                      <a:pt x="54587" y="18950"/>
                    </a:lnTo>
                    <a:lnTo>
                      <a:pt x="54537" y="18900"/>
                    </a:lnTo>
                    <a:lnTo>
                      <a:pt x="54487" y="18850"/>
                    </a:lnTo>
                    <a:lnTo>
                      <a:pt x="54587" y="18699"/>
                    </a:lnTo>
                    <a:lnTo>
                      <a:pt x="54688" y="18649"/>
                    </a:lnTo>
                    <a:lnTo>
                      <a:pt x="54688" y="18548"/>
                    </a:lnTo>
                    <a:close/>
                    <a:moveTo>
                      <a:pt x="75497" y="19755"/>
                    </a:moveTo>
                    <a:lnTo>
                      <a:pt x="75598" y="19805"/>
                    </a:lnTo>
                    <a:lnTo>
                      <a:pt x="75698" y="19855"/>
                    </a:lnTo>
                    <a:lnTo>
                      <a:pt x="75698" y="19905"/>
                    </a:lnTo>
                    <a:lnTo>
                      <a:pt x="75497" y="20006"/>
                    </a:lnTo>
                    <a:lnTo>
                      <a:pt x="75397" y="19956"/>
                    </a:lnTo>
                    <a:lnTo>
                      <a:pt x="75346" y="19855"/>
                    </a:lnTo>
                    <a:lnTo>
                      <a:pt x="75397" y="19805"/>
                    </a:lnTo>
                    <a:lnTo>
                      <a:pt x="75497" y="19755"/>
                    </a:lnTo>
                    <a:close/>
                    <a:moveTo>
                      <a:pt x="7339" y="21916"/>
                    </a:moveTo>
                    <a:lnTo>
                      <a:pt x="7540" y="22016"/>
                    </a:lnTo>
                    <a:lnTo>
                      <a:pt x="7440" y="22067"/>
                    </a:lnTo>
                    <a:lnTo>
                      <a:pt x="7390" y="22117"/>
                    </a:lnTo>
                    <a:lnTo>
                      <a:pt x="7088" y="22117"/>
                    </a:lnTo>
                    <a:lnTo>
                      <a:pt x="6987" y="22067"/>
                    </a:lnTo>
                    <a:lnTo>
                      <a:pt x="6937" y="22016"/>
                    </a:lnTo>
                    <a:lnTo>
                      <a:pt x="7088" y="21916"/>
                    </a:lnTo>
                    <a:close/>
                    <a:moveTo>
                      <a:pt x="78262" y="22117"/>
                    </a:move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362" y="22218"/>
                    </a:lnTo>
                    <a:lnTo>
                      <a:pt x="78362" y="22117"/>
                    </a:lnTo>
                    <a:close/>
                    <a:moveTo>
                      <a:pt x="10003" y="22368"/>
                    </a:moveTo>
                    <a:lnTo>
                      <a:pt x="10054" y="22419"/>
                    </a:lnTo>
                    <a:lnTo>
                      <a:pt x="10054" y="22519"/>
                    </a:lnTo>
                    <a:lnTo>
                      <a:pt x="10054" y="22620"/>
                    </a:lnTo>
                    <a:lnTo>
                      <a:pt x="10003" y="22670"/>
                    </a:lnTo>
                    <a:lnTo>
                      <a:pt x="9953" y="22720"/>
                    </a:lnTo>
                    <a:lnTo>
                      <a:pt x="9852" y="22620"/>
                    </a:lnTo>
                    <a:lnTo>
                      <a:pt x="9852" y="22519"/>
                    </a:lnTo>
                    <a:lnTo>
                      <a:pt x="9852" y="22419"/>
                    </a:lnTo>
                    <a:lnTo>
                      <a:pt x="9903" y="22368"/>
                    </a:lnTo>
                    <a:close/>
                    <a:moveTo>
                      <a:pt x="56447" y="22569"/>
                    </a:moveTo>
                    <a:lnTo>
                      <a:pt x="56548" y="22620"/>
                    </a:lnTo>
                    <a:lnTo>
                      <a:pt x="56497" y="22720"/>
                    </a:lnTo>
                    <a:lnTo>
                      <a:pt x="56347" y="22620"/>
                    </a:lnTo>
                    <a:lnTo>
                      <a:pt x="56447" y="22569"/>
                    </a:lnTo>
                    <a:close/>
                    <a:moveTo>
                      <a:pt x="60870" y="22569"/>
                    </a:moveTo>
                    <a:lnTo>
                      <a:pt x="60921" y="22620"/>
                    </a:lnTo>
                    <a:lnTo>
                      <a:pt x="61021" y="22720"/>
                    </a:lnTo>
                    <a:lnTo>
                      <a:pt x="60921" y="22921"/>
                    </a:lnTo>
                    <a:lnTo>
                      <a:pt x="60870" y="22921"/>
                    </a:lnTo>
                    <a:lnTo>
                      <a:pt x="60770" y="22821"/>
                    </a:lnTo>
                    <a:lnTo>
                      <a:pt x="60770" y="22720"/>
                    </a:lnTo>
                    <a:lnTo>
                      <a:pt x="60770" y="22620"/>
                    </a:lnTo>
                    <a:lnTo>
                      <a:pt x="60870" y="22569"/>
                    </a:lnTo>
                    <a:close/>
                    <a:moveTo>
                      <a:pt x="64087" y="22770"/>
                    </a:moveTo>
                    <a:lnTo>
                      <a:pt x="64137" y="22821"/>
                    </a:lnTo>
                    <a:lnTo>
                      <a:pt x="63987" y="22921"/>
                    </a:lnTo>
                    <a:lnTo>
                      <a:pt x="63936" y="22821"/>
                    </a:lnTo>
                    <a:lnTo>
                      <a:pt x="64087" y="22770"/>
                    </a:lnTo>
                    <a:close/>
                    <a:moveTo>
                      <a:pt x="64891" y="22720"/>
                    </a:moveTo>
                    <a:lnTo>
                      <a:pt x="64942" y="22871"/>
                    </a:lnTo>
                    <a:lnTo>
                      <a:pt x="64891" y="22921"/>
                    </a:lnTo>
                    <a:lnTo>
                      <a:pt x="64791" y="22821"/>
                    </a:lnTo>
                    <a:lnTo>
                      <a:pt x="64891" y="22720"/>
                    </a:lnTo>
                    <a:close/>
                    <a:moveTo>
                      <a:pt x="63635" y="22770"/>
                    </a:moveTo>
                    <a:lnTo>
                      <a:pt x="63735" y="22971"/>
                    </a:lnTo>
                    <a:lnTo>
                      <a:pt x="63635" y="23072"/>
                    </a:lnTo>
                    <a:lnTo>
                      <a:pt x="63585" y="23122"/>
                    </a:lnTo>
                    <a:lnTo>
                      <a:pt x="63534" y="23072"/>
                    </a:lnTo>
                    <a:lnTo>
                      <a:pt x="63484" y="22971"/>
                    </a:lnTo>
                    <a:lnTo>
                      <a:pt x="63534" y="22871"/>
                    </a:lnTo>
                    <a:lnTo>
                      <a:pt x="63585" y="22770"/>
                    </a:lnTo>
                    <a:close/>
                    <a:moveTo>
                      <a:pt x="74542" y="22921"/>
                    </a:moveTo>
                    <a:lnTo>
                      <a:pt x="74793" y="22971"/>
                    </a:lnTo>
                    <a:lnTo>
                      <a:pt x="74844" y="23022"/>
                    </a:lnTo>
                    <a:lnTo>
                      <a:pt x="74793" y="23122"/>
                    </a:lnTo>
                    <a:lnTo>
                      <a:pt x="74743" y="23122"/>
                    </a:lnTo>
                    <a:lnTo>
                      <a:pt x="74341" y="23173"/>
                    </a:lnTo>
                    <a:lnTo>
                      <a:pt x="74291" y="23072"/>
                    </a:lnTo>
                    <a:lnTo>
                      <a:pt x="74291" y="23022"/>
                    </a:lnTo>
                    <a:lnTo>
                      <a:pt x="74341" y="22971"/>
                    </a:lnTo>
                    <a:lnTo>
                      <a:pt x="74442" y="22921"/>
                    </a:lnTo>
                    <a:close/>
                    <a:moveTo>
                      <a:pt x="76251" y="22921"/>
                    </a:moveTo>
                    <a:lnTo>
                      <a:pt x="76301" y="23022"/>
                    </a:lnTo>
                    <a:lnTo>
                      <a:pt x="76251" y="23173"/>
                    </a:lnTo>
                    <a:lnTo>
                      <a:pt x="76201" y="23072"/>
                    </a:lnTo>
                    <a:lnTo>
                      <a:pt x="76251" y="22921"/>
                    </a:lnTo>
                    <a:close/>
                    <a:moveTo>
                      <a:pt x="71627" y="23173"/>
                    </a:moveTo>
                    <a:lnTo>
                      <a:pt x="71677" y="23223"/>
                    </a:lnTo>
                    <a:lnTo>
                      <a:pt x="71627" y="23374"/>
                    </a:lnTo>
                    <a:lnTo>
                      <a:pt x="71526" y="23273"/>
                    </a:lnTo>
                    <a:lnTo>
                      <a:pt x="71627" y="23173"/>
                    </a:lnTo>
                    <a:close/>
                    <a:moveTo>
                      <a:pt x="7842" y="23173"/>
                    </a:moveTo>
                    <a:lnTo>
                      <a:pt x="7942" y="23273"/>
                    </a:lnTo>
                    <a:lnTo>
                      <a:pt x="8194" y="23474"/>
                    </a:lnTo>
                    <a:lnTo>
                      <a:pt x="8093" y="23524"/>
                    </a:lnTo>
                    <a:lnTo>
                      <a:pt x="7993" y="23575"/>
                    </a:lnTo>
                    <a:lnTo>
                      <a:pt x="7892" y="23575"/>
                    </a:lnTo>
                    <a:lnTo>
                      <a:pt x="7792" y="23524"/>
                    </a:lnTo>
                    <a:lnTo>
                      <a:pt x="7741" y="23474"/>
                    </a:lnTo>
                    <a:lnTo>
                      <a:pt x="7792" y="23323"/>
                    </a:lnTo>
                    <a:lnTo>
                      <a:pt x="7842" y="23173"/>
                    </a:lnTo>
                    <a:close/>
                    <a:moveTo>
                      <a:pt x="74140" y="23374"/>
                    </a:moveTo>
                    <a:lnTo>
                      <a:pt x="74190" y="23424"/>
                    </a:lnTo>
                    <a:lnTo>
                      <a:pt x="74140" y="23575"/>
                    </a:lnTo>
                    <a:lnTo>
                      <a:pt x="74090" y="23524"/>
                    </a:lnTo>
                    <a:lnTo>
                      <a:pt x="74140" y="23374"/>
                    </a:lnTo>
                    <a:close/>
                    <a:moveTo>
                      <a:pt x="75332" y="23469"/>
                    </a:moveTo>
                    <a:lnTo>
                      <a:pt x="75095" y="23575"/>
                    </a:lnTo>
                    <a:lnTo>
                      <a:pt x="75195" y="23575"/>
                    </a:lnTo>
                    <a:lnTo>
                      <a:pt x="75200" y="23579"/>
                    </a:lnTo>
                    <a:lnTo>
                      <a:pt x="75332" y="23469"/>
                    </a:lnTo>
                    <a:close/>
                    <a:moveTo>
                      <a:pt x="8244" y="24027"/>
                    </a:moveTo>
                    <a:lnTo>
                      <a:pt x="8395" y="24077"/>
                    </a:lnTo>
                    <a:lnTo>
                      <a:pt x="8294" y="24178"/>
                    </a:lnTo>
                    <a:lnTo>
                      <a:pt x="8194" y="24077"/>
                    </a:lnTo>
                    <a:lnTo>
                      <a:pt x="8244" y="24027"/>
                    </a:lnTo>
                    <a:close/>
                    <a:moveTo>
                      <a:pt x="74894" y="24228"/>
                    </a:move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919" y="24266"/>
                    </a:lnTo>
                    <a:lnTo>
                      <a:pt x="74894" y="24228"/>
                    </a:lnTo>
                    <a:close/>
                    <a:moveTo>
                      <a:pt x="74341" y="24228"/>
                    </a:moveTo>
                    <a:lnTo>
                      <a:pt x="74442" y="24329"/>
                    </a:lnTo>
                    <a:lnTo>
                      <a:pt x="74391" y="24379"/>
                    </a:lnTo>
                    <a:lnTo>
                      <a:pt x="74240" y="24329"/>
                    </a:lnTo>
                    <a:lnTo>
                      <a:pt x="74341" y="24228"/>
                    </a:lnTo>
                    <a:close/>
                    <a:moveTo>
                      <a:pt x="75748" y="23374"/>
                    </a:moveTo>
                    <a:lnTo>
                      <a:pt x="75899" y="23424"/>
                    </a:lnTo>
                    <a:lnTo>
                      <a:pt x="75949" y="23474"/>
                    </a:lnTo>
                    <a:lnTo>
                      <a:pt x="76100" y="23675"/>
                    </a:lnTo>
                    <a:lnTo>
                      <a:pt x="76151" y="23926"/>
                    </a:lnTo>
                    <a:lnTo>
                      <a:pt x="76100" y="24077"/>
                    </a:lnTo>
                    <a:lnTo>
                      <a:pt x="76050" y="24178"/>
                    </a:lnTo>
                    <a:lnTo>
                      <a:pt x="75949" y="24329"/>
                    </a:lnTo>
                    <a:lnTo>
                      <a:pt x="75849" y="24379"/>
                    </a:lnTo>
                    <a:lnTo>
                      <a:pt x="75748" y="24329"/>
                    </a:lnTo>
                    <a:lnTo>
                      <a:pt x="75648" y="24228"/>
                    </a:lnTo>
                    <a:lnTo>
                      <a:pt x="75447" y="23876"/>
                    </a:lnTo>
                    <a:lnTo>
                      <a:pt x="75346" y="23725"/>
                    </a:lnTo>
                    <a:lnTo>
                      <a:pt x="75200" y="23579"/>
                    </a:lnTo>
                    <a:lnTo>
                      <a:pt x="75145" y="23625"/>
                    </a:lnTo>
                    <a:lnTo>
                      <a:pt x="75095" y="23675"/>
                    </a:lnTo>
                    <a:lnTo>
                      <a:pt x="74944" y="23776"/>
                    </a:lnTo>
                    <a:lnTo>
                      <a:pt x="74894" y="23926"/>
                    </a:lnTo>
                    <a:lnTo>
                      <a:pt x="74894" y="24027"/>
                    </a:lnTo>
                    <a:lnTo>
                      <a:pt x="74894" y="24228"/>
                    </a:lnTo>
                    <a:lnTo>
                      <a:pt x="74944" y="24228"/>
                    </a:lnTo>
                    <a:lnTo>
                      <a:pt x="75045" y="24329"/>
                    </a:lnTo>
                    <a:lnTo>
                      <a:pt x="74919" y="24266"/>
                    </a:lnTo>
                    <a:lnTo>
                      <a:pt x="74994" y="24379"/>
                    </a:lnTo>
                    <a:lnTo>
                      <a:pt x="74894" y="24278"/>
                    </a:lnTo>
                    <a:lnTo>
                      <a:pt x="74894" y="24253"/>
                    </a:lnTo>
                    <a:lnTo>
                      <a:pt x="74894" y="24253"/>
                    </a:lnTo>
                    <a:lnTo>
                      <a:pt x="74844" y="24228"/>
                    </a:lnTo>
                    <a:lnTo>
                      <a:pt x="74693" y="24128"/>
                    </a:lnTo>
                    <a:lnTo>
                      <a:pt x="74542" y="23977"/>
                    </a:lnTo>
                    <a:lnTo>
                      <a:pt x="74492" y="23926"/>
                    </a:lnTo>
                    <a:lnTo>
                      <a:pt x="74492" y="23876"/>
                    </a:lnTo>
                    <a:lnTo>
                      <a:pt x="74542" y="23776"/>
                    </a:lnTo>
                    <a:lnTo>
                      <a:pt x="74693" y="23675"/>
                    </a:lnTo>
                    <a:lnTo>
                      <a:pt x="74793" y="23575"/>
                    </a:lnTo>
                    <a:lnTo>
                      <a:pt x="75095" y="23575"/>
                    </a:lnTo>
                    <a:lnTo>
                      <a:pt x="75095" y="23524"/>
                    </a:lnTo>
                    <a:lnTo>
                      <a:pt x="75095" y="23474"/>
                    </a:lnTo>
                    <a:lnTo>
                      <a:pt x="75145" y="23424"/>
                    </a:lnTo>
                    <a:lnTo>
                      <a:pt x="75246" y="23374"/>
                    </a:lnTo>
                    <a:lnTo>
                      <a:pt x="75447" y="23374"/>
                    </a:lnTo>
                    <a:lnTo>
                      <a:pt x="75332" y="23469"/>
                    </a:lnTo>
                    <a:lnTo>
                      <a:pt x="75547" y="23374"/>
                    </a:lnTo>
                    <a:close/>
                    <a:moveTo>
                      <a:pt x="77709" y="24881"/>
                    </a:moveTo>
                    <a:lnTo>
                      <a:pt x="77809" y="24932"/>
                    </a:lnTo>
                    <a:lnTo>
                      <a:pt x="77759" y="25032"/>
                    </a:lnTo>
                    <a:lnTo>
                      <a:pt x="77608" y="24932"/>
                    </a:lnTo>
                    <a:lnTo>
                      <a:pt x="77709" y="24881"/>
                    </a:lnTo>
                    <a:close/>
                    <a:moveTo>
                      <a:pt x="7691" y="24278"/>
                    </a:moveTo>
                    <a:lnTo>
                      <a:pt x="7993" y="24530"/>
                    </a:lnTo>
                    <a:lnTo>
                      <a:pt x="8144" y="24630"/>
                    </a:lnTo>
                    <a:lnTo>
                      <a:pt x="8395" y="24630"/>
                    </a:lnTo>
                    <a:lnTo>
                      <a:pt x="8546" y="24680"/>
                    </a:lnTo>
                    <a:lnTo>
                      <a:pt x="8696" y="24781"/>
                    </a:lnTo>
                    <a:lnTo>
                      <a:pt x="8847" y="24831"/>
                    </a:lnTo>
                    <a:lnTo>
                      <a:pt x="8897" y="24881"/>
                    </a:lnTo>
                    <a:lnTo>
                      <a:pt x="8998" y="24831"/>
                    </a:lnTo>
                    <a:lnTo>
                      <a:pt x="9099" y="24831"/>
                    </a:lnTo>
                    <a:lnTo>
                      <a:pt x="9199" y="24881"/>
                    </a:lnTo>
                    <a:lnTo>
                      <a:pt x="9350" y="25032"/>
                    </a:lnTo>
                    <a:lnTo>
                      <a:pt x="9350" y="25133"/>
                    </a:lnTo>
                    <a:lnTo>
                      <a:pt x="9400" y="25183"/>
                    </a:lnTo>
                    <a:lnTo>
                      <a:pt x="9300" y="25233"/>
                    </a:lnTo>
                    <a:lnTo>
                      <a:pt x="8897" y="25233"/>
                    </a:lnTo>
                    <a:lnTo>
                      <a:pt x="8696" y="25284"/>
                    </a:lnTo>
                    <a:lnTo>
                      <a:pt x="8546" y="25233"/>
                    </a:lnTo>
                    <a:lnTo>
                      <a:pt x="8395" y="25183"/>
                    </a:lnTo>
                    <a:lnTo>
                      <a:pt x="8244" y="25083"/>
                    </a:lnTo>
                    <a:lnTo>
                      <a:pt x="8194" y="25133"/>
                    </a:lnTo>
                    <a:lnTo>
                      <a:pt x="8093" y="25233"/>
                    </a:lnTo>
                    <a:lnTo>
                      <a:pt x="7942" y="25284"/>
                    </a:lnTo>
                    <a:lnTo>
                      <a:pt x="7540" y="25233"/>
                    </a:lnTo>
                    <a:lnTo>
                      <a:pt x="7390" y="25233"/>
                    </a:lnTo>
                    <a:lnTo>
                      <a:pt x="7339" y="25083"/>
                    </a:lnTo>
                    <a:lnTo>
                      <a:pt x="7339" y="24932"/>
                    </a:lnTo>
                    <a:lnTo>
                      <a:pt x="7490" y="24831"/>
                    </a:lnTo>
                    <a:lnTo>
                      <a:pt x="7591" y="24831"/>
                    </a:lnTo>
                    <a:lnTo>
                      <a:pt x="7741" y="24731"/>
                    </a:lnTo>
                    <a:lnTo>
                      <a:pt x="7591" y="24630"/>
                    </a:lnTo>
                    <a:lnTo>
                      <a:pt x="7339" y="24530"/>
                    </a:lnTo>
                    <a:lnTo>
                      <a:pt x="7540" y="24329"/>
                    </a:lnTo>
                    <a:lnTo>
                      <a:pt x="7641" y="24278"/>
                    </a:lnTo>
                    <a:close/>
                    <a:moveTo>
                      <a:pt x="77960" y="25485"/>
                    </a:moveTo>
                    <a:lnTo>
                      <a:pt x="78010" y="25585"/>
                    </a:lnTo>
                    <a:lnTo>
                      <a:pt x="77910" y="25635"/>
                    </a:lnTo>
                    <a:lnTo>
                      <a:pt x="77809" y="25585"/>
                    </a:lnTo>
                    <a:lnTo>
                      <a:pt x="77960" y="25485"/>
                    </a:lnTo>
                    <a:close/>
                    <a:moveTo>
                      <a:pt x="78312" y="25485"/>
                    </a:moveTo>
                    <a:lnTo>
                      <a:pt x="78463" y="25585"/>
                    </a:lnTo>
                    <a:lnTo>
                      <a:pt x="78362" y="25635"/>
                    </a:lnTo>
                    <a:lnTo>
                      <a:pt x="78262" y="25585"/>
                    </a:lnTo>
                    <a:lnTo>
                      <a:pt x="78312" y="25485"/>
                    </a:lnTo>
                    <a:close/>
                    <a:moveTo>
                      <a:pt x="11210" y="25686"/>
                    </a:moveTo>
                    <a:lnTo>
                      <a:pt x="11310" y="25736"/>
                    </a:lnTo>
                    <a:lnTo>
                      <a:pt x="11310" y="25836"/>
                    </a:lnTo>
                    <a:lnTo>
                      <a:pt x="11210" y="25887"/>
                    </a:lnTo>
                    <a:lnTo>
                      <a:pt x="11009" y="25887"/>
                    </a:lnTo>
                    <a:lnTo>
                      <a:pt x="10958" y="25836"/>
                    </a:lnTo>
                    <a:lnTo>
                      <a:pt x="10958" y="25736"/>
                    </a:lnTo>
                    <a:lnTo>
                      <a:pt x="11009" y="25686"/>
                    </a:lnTo>
                    <a:close/>
                    <a:moveTo>
                      <a:pt x="78362" y="25887"/>
                    </a:moveTo>
                    <a:lnTo>
                      <a:pt x="78412" y="25937"/>
                    </a:lnTo>
                    <a:lnTo>
                      <a:pt x="78412" y="26038"/>
                    </a:lnTo>
                    <a:lnTo>
                      <a:pt x="78312" y="26088"/>
                    </a:lnTo>
                    <a:lnTo>
                      <a:pt x="78111" y="26088"/>
                    </a:lnTo>
                    <a:lnTo>
                      <a:pt x="78061" y="26038"/>
                    </a:lnTo>
                    <a:lnTo>
                      <a:pt x="78061" y="25937"/>
                    </a:lnTo>
                    <a:lnTo>
                      <a:pt x="78161" y="25887"/>
                    </a:lnTo>
                    <a:close/>
                    <a:moveTo>
                      <a:pt x="3017" y="25937"/>
                    </a:moveTo>
                    <a:lnTo>
                      <a:pt x="3117" y="25987"/>
                    </a:lnTo>
                    <a:lnTo>
                      <a:pt x="3117" y="26088"/>
                    </a:lnTo>
                    <a:lnTo>
                      <a:pt x="3218" y="26088"/>
                    </a:lnTo>
                    <a:lnTo>
                      <a:pt x="3318" y="26239"/>
                    </a:lnTo>
                    <a:lnTo>
                      <a:pt x="3117" y="26105"/>
                    </a:lnTo>
                    <a:lnTo>
                      <a:pt x="3117" y="26105"/>
                    </a:lnTo>
                    <a:lnTo>
                      <a:pt x="3117" y="26088"/>
                    </a:lnTo>
                    <a:lnTo>
                      <a:pt x="3092" y="26088"/>
                    </a:lnTo>
                    <a:lnTo>
                      <a:pt x="3017" y="26038"/>
                    </a:lnTo>
                    <a:lnTo>
                      <a:pt x="2916" y="25987"/>
                    </a:lnTo>
                    <a:lnTo>
                      <a:pt x="3017" y="25937"/>
                    </a:lnTo>
                    <a:close/>
                    <a:moveTo>
                      <a:pt x="3117" y="26148"/>
                    </a:moveTo>
                    <a:lnTo>
                      <a:pt x="3268" y="26239"/>
                    </a:lnTo>
                    <a:lnTo>
                      <a:pt x="3268" y="26289"/>
                    </a:lnTo>
                    <a:lnTo>
                      <a:pt x="3117" y="26188"/>
                    </a:lnTo>
                    <a:lnTo>
                      <a:pt x="3117" y="26148"/>
                    </a:lnTo>
                    <a:close/>
                    <a:moveTo>
                      <a:pt x="79166" y="26540"/>
                    </a:moveTo>
                    <a:lnTo>
                      <a:pt x="79267" y="26590"/>
                    </a:lnTo>
                    <a:lnTo>
                      <a:pt x="79166" y="26741"/>
                    </a:lnTo>
                    <a:lnTo>
                      <a:pt x="79116" y="26641"/>
                    </a:lnTo>
                    <a:lnTo>
                      <a:pt x="79166" y="26540"/>
                    </a:lnTo>
                    <a:close/>
                    <a:moveTo>
                      <a:pt x="2614" y="26741"/>
                    </a:moveTo>
                    <a:lnTo>
                      <a:pt x="2665" y="26892"/>
                    </a:lnTo>
                    <a:lnTo>
                      <a:pt x="2614" y="26942"/>
                    </a:lnTo>
                    <a:lnTo>
                      <a:pt x="2514" y="26792"/>
                    </a:lnTo>
                    <a:lnTo>
                      <a:pt x="2614" y="26741"/>
                    </a:lnTo>
                    <a:close/>
                    <a:moveTo>
                      <a:pt x="3570" y="27797"/>
                    </a:moveTo>
                    <a:lnTo>
                      <a:pt x="3720" y="27847"/>
                    </a:lnTo>
                    <a:lnTo>
                      <a:pt x="3670" y="27998"/>
                    </a:lnTo>
                    <a:lnTo>
                      <a:pt x="3469" y="28199"/>
                    </a:lnTo>
                    <a:lnTo>
                      <a:pt x="3368" y="28149"/>
                    </a:lnTo>
                    <a:lnTo>
                      <a:pt x="3318" y="28048"/>
                    </a:lnTo>
                    <a:lnTo>
                      <a:pt x="3318" y="27948"/>
                    </a:lnTo>
                    <a:lnTo>
                      <a:pt x="3368" y="27847"/>
                    </a:lnTo>
                    <a:lnTo>
                      <a:pt x="3469" y="27797"/>
                    </a:lnTo>
                    <a:close/>
                    <a:moveTo>
                      <a:pt x="68711" y="28852"/>
                    </a:moveTo>
                    <a:lnTo>
                      <a:pt x="68762" y="28953"/>
                    </a:lnTo>
                    <a:lnTo>
                      <a:pt x="68611" y="29003"/>
                    </a:lnTo>
                    <a:lnTo>
                      <a:pt x="68561" y="28953"/>
                    </a:lnTo>
                    <a:lnTo>
                      <a:pt x="68711" y="28852"/>
                    </a:lnTo>
                    <a:close/>
                    <a:moveTo>
                      <a:pt x="82283" y="28852"/>
                    </a:moveTo>
                    <a:lnTo>
                      <a:pt x="82383" y="28903"/>
                    </a:lnTo>
                    <a:lnTo>
                      <a:pt x="82433" y="28953"/>
                    </a:lnTo>
                    <a:lnTo>
                      <a:pt x="82433" y="29104"/>
                    </a:lnTo>
                    <a:lnTo>
                      <a:pt x="82433" y="29204"/>
                    </a:lnTo>
                    <a:lnTo>
                      <a:pt x="82333" y="29254"/>
                    </a:lnTo>
                    <a:lnTo>
                      <a:pt x="82031" y="29254"/>
                    </a:lnTo>
                    <a:lnTo>
                      <a:pt x="81931" y="29204"/>
                    </a:lnTo>
                    <a:lnTo>
                      <a:pt x="81830" y="29154"/>
                    </a:lnTo>
                    <a:lnTo>
                      <a:pt x="81629" y="28953"/>
                    </a:lnTo>
                    <a:lnTo>
                      <a:pt x="81680" y="28903"/>
                    </a:lnTo>
                    <a:lnTo>
                      <a:pt x="81730" y="28852"/>
                    </a:lnTo>
                    <a:close/>
                    <a:moveTo>
                      <a:pt x="6535" y="29455"/>
                    </a:moveTo>
                    <a:lnTo>
                      <a:pt x="6636" y="29506"/>
                    </a:lnTo>
                    <a:lnTo>
                      <a:pt x="6686" y="29556"/>
                    </a:lnTo>
                    <a:lnTo>
                      <a:pt x="6686" y="29657"/>
                    </a:lnTo>
                    <a:lnTo>
                      <a:pt x="6686" y="29757"/>
                    </a:lnTo>
                    <a:lnTo>
                      <a:pt x="6032" y="30109"/>
                    </a:lnTo>
                    <a:lnTo>
                      <a:pt x="5932" y="30059"/>
                    </a:lnTo>
                    <a:lnTo>
                      <a:pt x="5882" y="30008"/>
                    </a:lnTo>
                    <a:lnTo>
                      <a:pt x="6435" y="29455"/>
                    </a:lnTo>
                    <a:close/>
                    <a:moveTo>
                      <a:pt x="7842" y="30159"/>
                    </a:moveTo>
                    <a:lnTo>
                      <a:pt x="7942" y="30209"/>
                    </a:lnTo>
                    <a:lnTo>
                      <a:pt x="7892" y="30260"/>
                    </a:lnTo>
                    <a:lnTo>
                      <a:pt x="7741" y="30209"/>
                    </a:lnTo>
                    <a:lnTo>
                      <a:pt x="7842" y="30159"/>
                    </a:lnTo>
                    <a:close/>
                    <a:moveTo>
                      <a:pt x="7239" y="29858"/>
                    </a:moveTo>
                    <a:lnTo>
                      <a:pt x="7440" y="29908"/>
                    </a:lnTo>
                    <a:lnTo>
                      <a:pt x="7490" y="29958"/>
                    </a:lnTo>
                    <a:lnTo>
                      <a:pt x="7540" y="30109"/>
                    </a:lnTo>
                    <a:lnTo>
                      <a:pt x="7490" y="30209"/>
                    </a:lnTo>
                    <a:lnTo>
                      <a:pt x="7440" y="30310"/>
                    </a:lnTo>
                    <a:lnTo>
                      <a:pt x="7239" y="30310"/>
                    </a:lnTo>
                    <a:lnTo>
                      <a:pt x="6937" y="30008"/>
                    </a:lnTo>
                    <a:lnTo>
                      <a:pt x="6987" y="29958"/>
                    </a:lnTo>
                    <a:lnTo>
                      <a:pt x="7038" y="29908"/>
                    </a:lnTo>
                    <a:lnTo>
                      <a:pt x="7239" y="29858"/>
                    </a:lnTo>
                    <a:close/>
                    <a:moveTo>
                      <a:pt x="8897" y="30310"/>
                    </a:moveTo>
                    <a:lnTo>
                      <a:pt x="8998" y="30360"/>
                    </a:lnTo>
                    <a:lnTo>
                      <a:pt x="8897" y="30511"/>
                    </a:lnTo>
                    <a:lnTo>
                      <a:pt x="8847" y="30461"/>
                    </a:lnTo>
                    <a:lnTo>
                      <a:pt x="8897" y="30310"/>
                    </a:lnTo>
                    <a:close/>
                    <a:moveTo>
                      <a:pt x="82735" y="31164"/>
                    </a:moveTo>
                    <a:lnTo>
                      <a:pt x="82986" y="31265"/>
                    </a:lnTo>
                    <a:lnTo>
                      <a:pt x="82735" y="31315"/>
                    </a:lnTo>
                    <a:lnTo>
                      <a:pt x="82635" y="31365"/>
                    </a:lnTo>
                    <a:lnTo>
                      <a:pt x="82534" y="31315"/>
                    </a:lnTo>
                    <a:lnTo>
                      <a:pt x="82433" y="31265"/>
                    </a:lnTo>
                    <a:lnTo>
                      <a:pt x="82534" y="31215"/>
                    </a:lnTo>
                    <a:lnTo>
                      <a:pt x="82635" y="31164"/>
                    </a:lnTo>
                    <a:close/>
                    <a:moveTo>
                      <a:pt x="4876" y="29707"/>
                    </a:moveTo>
                    <a:lnTo>
                      <a:pt x="4927" y="29757"/>
                    </a:lnTo>
                    <a:lnTo>
                      <a:pt x="5178" y="29858"/>
                    </a:lnTo>
                    <a:lnTo>
                      <a:pt x="5429" y="29908"/>
                    </a:lnTo>
                    <a:lnTo>
                      <a:pt x="5530" y="29908"/>
                    </a:lnTo>
                    <a:lnTo>
                      <a:pt x="5580" y="29958"/>
                    </a:lnTo>
                    <a:lnTo>
                      <a:pt x="5681" y="30159"/>
                    </a:lnTo>
                    <a:lnTo>
                      <a:pt x="5681" y="30209"/>
                    </a:lnTo>
                    <a:lnTo>
                      <a:pt x="5731" y="30260"/>
                    </a:lnTo>
                    <a:lnTo>
                      <a:pt x="5882" y="30360"/>
                    </a:lnTo>
                    <a:lnTo>
                      <a:pt x="6083" y="30410"/>
                    </a:lnTo>
                    <a:lnTo>
                      <a:pt x="6133" y="30461"/>
                    </a:lnTo>
                    <a:lnTo>
                      <a:pt x="6183" y="30511"/>
                    </a:lnTo>
                    <a:lnTo>
                      <a:pt x="6284" y="30410"/>
                    </a:lnTo>
                    <a:lnTo>
                      <a:pt x="6384" y="30360"/>
                    </a:lnTo>
                    <a:lnTo>
                      <a:pt x="6435" y="30360"/>
                    </a:lnTo>
                    <a:lnTo>
                      <a:pt x="6485" y="30410"/>
                    </a:lnTo>
                    <a:lnTo>
                      <a:pt x="6485" y="30561"/>
                    </a:lnTo>
                    <a:lnTo>
                      <a:pt x="6435" y="30662"/>
                    </a:lnTo>
                    <a:lnTo>
                      <a:pt x="6334" y="30813"/>
                    </a:lnTo>
                    <a:lnTo>
                      <a:pt x="6183" y="30913"/>
                    </a:lnTo>
                    <a:lnTo>
                      <a:pt x="5932" y="30963"/>
                    </a:lnTo>
                    <a:lnTo>
                      <a:pt x="5882" y="31064"/>
                    </a:lnTo>
                    <a:lnTo>
                      <a:pt x="5932" y="31114"/>
                    </a:lnTo>
                    <a:lnTo>
                      <a:pt x="6334" y="31114"/>
                    </a:lnTo>
                    <a:lnTo>
                      <a:pt x="6435" y="31064"/>
                    </a:lnTo>
                    <a:lnTo>
                      <a:pt x="6585" y="31014"/>
                    </a:lnTo>
                    <a:lnTo>
                      <a:pt x="6636" y="31014"/>
                    </a:lnTo>
                    <a:lnTo>
                      <a:pt x="6736" y="31064"/>
                    </a:lnTo>
                    <a:lnTo>
                      <a:pt x="6887" y="31164"/>
                    </a:lnTo>
                    <a:lnTo>
                      <a:pt x="7188" y="31164"/>
                    </a:lnTo>
                    <a:lnTo>
                      <a:pt x="7289" y="31064"/>
                    </a:lnTo>
                    <a:lnTo>
                      <a:pt x="7440" y="30913"/>
                    </a:lnTo>
                    <a:lnTo>
                      <a:pt x="7540" y="30813"/>
                    </a:lnTo>
                    <a:lnTo>
                      <a:pt x="7591" y="30762"/>
                    </a:lnTo>
                    <a:lnTo>
                      <a:pt x="7691" y="30813"/>
                    </a:lnTo>
                    <a:lnTo>
                      <a:pt x="7741" y="30813"/>
                    </a:lnTo>
                    <a:lnTo>
                      <a:pt x="7942" y="30913"/>
                    </a:lnTo>
                    <a:lnTo>
                      <a:pt x="8093" y="30913"/>
                    </a:lnTo>
                    <a:lnTo>
                      <a:pt x="8244" y="30762"/>
                    </a:lnTo>
                    <a:lnTo>
                      <a:pt x="8395" y="30712"/>
                    </a:lnTo>
                    <a:lnTo>
                      <a:pt x="8696" y="30712"/>
                    </a:lnTo>
                    <a:lnTo>
                      <a:pt x="8747" y="30762"/>
                    </a:lnTo>
                    <a:lnTo>
                      <a:pt x="8696" y="30913"/>
                    </a:lnTo>
                    <a:lnTo>
                      <a:pt x="8546" y="31114"/>
                    </a:lnTo>
                    <a:lnTo>
                      <a:pt x="8395" y="31164"/>
                    </a:lnTo>
                    <a:lnTo>
                      <a:pt x="8144" y="31164"/>
                    </a:lnTo>
                    <a:lnTo>
                      <a:pt x="8093" y="31215"/>
                    </a:lnTo>
                    <a:lnTo>
                      <a:pt x="8093" y="31265"/>
                    </a:lnTo>
                    <a:lnTo>
                      <a:pt x="8144" y="31466"/>
                    </a:lnTo>
                    <a:lnTo>
                      <a:pt x="8144" y="31567"/>
                    </a:lnTo>
                    <a:lnTo>
                      <a:pt x="8093" y="31717"/>
                    </a:lnTo>
                    <a:lnTo>
                      <a:pt x="7942" y="31667"/>
                    </a:lnTo>
                    <a:lnTo>
                      <a:pt x="7892" y="31617"/>
                    </a:lnTo>
                    <a:lnTo>
                      <a:pt x="7842" y="31617"/>
                    </a:lnTo>
                    <a:lnTo>
                      <a:pt x="7540" y="31918"/>
                    </a:lnTo>
                    <a:lnTo>
                      <a:pt x="7440" y="31969"/>
                    </a:lnTo>
                    <a:lnTo>
                      <a:pt x="7339" y="31818"/>
                    </a:lnTo>
                    <a:lnTo>
                      <a:pt x="7339" y="31617"/>
                    </a:lnTo>
                    <a:lnTo>
                      <a:pt x="7339" y="31516"/>
                    </a:lnTo>
                    <a:lnTo>
                      <a:pt x="7289" y="31416"/>
                    </a:lnTo>
                    <a:lnTo>
                      <a:pt x="7239" y="31365"/>
                    </a:lnTo>
                    <a:lnTo>
                      <a:pt x="5982" y="31365"/>
                    </a:lnTo>
                    <a:lnTo>
                      <a:pt x="5831" y="31466"/>
                    </a:lnTo>
                    <a:lnTo>
                      <a:pt x="5681" y="31567"/>
                    </a:lnTo>
                    <a:lnTo>
                      <a:pt x="5630" y="31617"/>
                    </a:lnTo>
                    <a:lnTo>
                      <a:pt x="5530" y="31567"/>
                    </a:lnTo>
                    <a:lnTo>
                      <a:pt x="5329" y="31516"/>
                    </a:lnTo>
                    <a:lnTo>
                      <a:pt x="5278" y="31516"/>
                    </a:lnTo>
                    <a:lnTo>
                      <a:pt x="5228" y="31365"/>
                    </a:lnTo>
                    <a:lnTo>
                      <a:pt x="5228" y="31265"/>
                    </a:lnTo>
                    <a:lnTo>
                      <a:pt x="5128" y="31114"/>
                    </a:lnTo>
                    <a:lnTo>
                      <a:pt x="4927" y="30963"/>
                    </a:lnTo>
                    <a:lnTo>
                      <a:pt x="4625" y="30813"/>
                    </a:lnTo>
                    <a:lnTo>
                      <a:pt x="4323" y="30712"/>
                    </a:lnTo>
                    <a:lnTo>
                      <a:pt x="3871" y="30712"/>
                    </a:lnTo>
                    <a:lnTo>
                      <a:pt x="3821" y="30662"/>
                    </a:lnTo>
                    <a:lnTo>
                      <a:pt x="3771" y="30612"/>
                    </a:lnTo>
                    <a:lnTo>
                      <a:pt x="3771" y="30511"/>
                    </a:lnTo>
                    <a:lnTo>
                      <a:pt x="3771" y="30260"/>
                    </a:lnTo>
                    <a:lnTo>
                      <a:pt x="3771" y="30059"/>
                    </a:lnTo>
                    <a:lnTo>
                      <a:pt x="3821" y="29958"/>
                    </a:lnTo>
                    <a:lnTo>
                      <a:pt x="3972" y="29908"/>
                    </a:lnTo>
                    <a:lnTo>
                      <a:pt x="4122" y="29908"/>
                    </a:lnTo>
                    <a:lnTo>
                      <a:pt x="4173" y="29958"/>
                    </a:lnTo>
                    <a:lnTo>
                      <a:pt x="4173" y="30059"/>
                    </a:lnTo>
                    <a:lnTo>
                      <a:pt x="4173" y="30159"/>
                    </a:lnTo>
                    <a:lnTo>
                      <a:pt x="4223" y="30209"/>
                    </a:lnTo>
                    <a:lnTo>
                      <a:pt x="4374" y="30360"/>
                    </a:lnTo>
                    <a:lnTo>
                      <a:pt x="4424" y="30461"/>
                    </a:lnTo>
                    <a:lnTo>
                      <a:pt x="4525" y="30461"/>
                    </a:lnTo>
                    <a:lnTo>
                      <a:pt x="4675" y="30360"/>
                    </a:lnTo>
                    <a:lnTo>
                      <a:pt x="4726" y="30260"/>
                    </a:lnTo>
                    <a:lnTo>
                      <a:pt x="4776" y="30209"/>
                    </a:lnTo>
                    <a:lnTo>
                      <a:pt x="4675" y="30159"/>
                    </a:lnTo>
                    <a:lnTo>
                      <a:pt x="4525" y="30109"/>
                    </a:lnTo>
                    <a:lnTo>
                      <a:pt x="4474" y="30059"/>
                    </a:lnTo>
                    <a:lnTo>
                      <a:pt x="4374" y="30008"/>
                    </a:lnTo>
                    <a:lnTo>
                      <a:pt x="4424" y="29807"/>
                    </a:lnTo>
                    <a:lnTo>
                      <a:pt x="4474" y="29707"/>
                    </a:lnTo>
                    <a:close/>
                    <a:moveTo>
                      <a:pt x="5580" y="32220"/>
                    </a:moveTo>
                    <a:lnTo>
                      <a:pt x="5630" y="32320"/>
                    </a:lnTo>
                    <a:lnTo>
                      <a:pt x="5530" y="32371"/>
                    </a:lnTo>
                    <a:lnTo>
                      <a:pt x="5429" y="32320"/>
                    </a:lnTo>
                    <a:lnTo>
                      <a:pt x="5580" y="32220"/>
                    </a:lnTo>
                    <a:close/>
                    <a:moveTo>
                      <a:pt x="6636" y="31768"/>
                    </a:moveTo>
                    <a:lnTo>
                      <a:pt x="6786" y="31818"/>
                    </a:lnTo>
                    <a:lnTo>
                      <a:pt x="6887" y="31918"/>
                    </a:lnTo>
                    <a:lnTo>
                      <a:pt x="6937" y="31969"/>
                    </a:lnTo>
                    <a:lnTo>
                      <a:pt x="6887" y="32069"/>
                    </a:lnTo>
                    <a:lnTo>
                      <a:pt x="6837" y="32220"/>
                    </a:lnTo>
                    <a:lnTo>
                      <a:pt x="6686" y="32320"/>
                    </a:lnTo>
                    <a:lnTo>
                      <a:pt x="6535" y="32371"/>
                    </a:lnTo>
                    <a:lnTo>
                      <a:pt x="6485" y="32170"/>
                    </a:lnTo>
                    <a:lnTo>
                      <a:pt x="6485" y="32069"/>
                    </a:lnTo>
                    <a:lnTo>
                      <a:pt x="6485" y="31969"/>
                    </a:lnTo>
                    <a:lnTo>
                      <a:pt x="6485" y="31868"/>
                    </a:lnTo>
                    <a:lnTo>
                      <a:pt x="6585" y="31818"/>
                    </a:lnTo>
                    <a:lnTo>
                      <a:pt x="6636" y="31768"/>
                    </a:lnTo>
                    <a:close/>
                    <a:moveTo>
                      <a:pt x="5128" y="32220"/>
                    </a:moveTo>
                    <a:lnTo>
                      <a:pt x="5178" y="32270"/>
                    </a:lnTo>
                    <a:lnTo>
                      <a:pt x="5128" y="32421"/>
                    </a:lnTo>
                    <a:lnTo>
                      <a:pt x="5077" y="32320"/>
                    </a:lnTo>
                    <a:lnTo>
                      <a:pt x="5128" y="32220"/>
                    </a:lnTo>
                    <a:close/>
                    <a:moveTo>
                      <a:pt x="77558" y="33527"/>
                    </a:moveTo>
                    <a:lnTo>
                      <a:pt x="77608" y="33577"/>
                    </a:lnTo>
                    <a:lnTo>
                      <a:pt x="77457" y="33627"/>
                    </a:lnTo>
                    <a:lnTo>
                      <a:pt x="77407" y="33577"/>
                    </a:lnTo>
                    <a:lnTo>
                      <a:pt x="77558" y="33527"/>
                    </a:lnTo>
                    <a:close/>
                    <a:moveTo>
                      <a:pt x="78530" y="33722"/>
                    </a:moveTo>
                    <a:lnTo>
                      <a:pt x="78513" y="33728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613" y="33778"/>
                    </a:lnTo>
                    <a:lnTo>
                      <a:pt x="78530" y="33722"/>
                    </a:lnTo>
                    <a:close/>
                    <a:moveTo>
                      <a:pt x="47199" y="33678"/>
                    </a:moveTo>
                    <a:lnTo>
                      <a:pt x="47249" y="33728"/>
                    </a:lnTo>
                    <a:lnTo>
                      <a:pt x="47299" y="33778"/>
                    </a:lnTo>
                    <a:lnTo>
                      <a:pt x="47148" y="33929"/>
                    </a:lnTo>
                    <a:lnTo>
                      <a:pt x="46997" y="34080"/>
                    </a:lnTo>
                    <a:lnTo>
                      <a:pt x="46897" y="34029"/>
                    </a:lnTo>
                    <a:lnTo>
                      <a:pt x="46796" y="33879"/>
                    </a:lnTo>
                    <a:lnTo>
                      <a:pt x="46696" y="33728"/>
                    </a:lnTo>
                    <a:lnTo>
                      <a:pt x="46897" y="33678"/>
                    </a:lnTo>
                    <a:close/>
                    <a:moveTo>
                      <a:pt x="78161" y="33276"/>
                    </a:moveTo>
                    <a:lnTo>
                      <a:pt x="78262" y="33376"/>
                    </a:lnTo>
                    <a:lnTo>
                      <a:pt x="78262" y="33477"/>
                    </a:lnTo>
                    <a:lnTo>
                      <a:pt x="78312" y="33477"/>
                    </a:lnTo>
                    <a:lnTo>
                      <a:pt x="78412" y="33527"/>
                    </a:lnTo>
                    <a:lnTo>
                      <a:pt x="78463" y="33577"/>
                    </a:lnTo>
                    <a:lnTo>
                      <a:pt x="78463" y="33678"/>
                    </a:lnTo>
                    <a:lnTo>
                      <a:pt x="78530" y="33722"/>
                    </a:lnTo>
                    <a:lnTo>
                      <a:pt x="78664" y="33678"/>
                    </a:lnTo>
                    <a:lnTo>
                      <a:pt x="78814" y="33728"/>
                    </a:lnTo>
                    <a:lnTo>
                      <a:pt x="78965" y="33879"/>
                    </a:lnTo>
                    <a:lnTo>
                      <a:pt x="79066" y="33979"/>
                    </a:lnTo>
                    <a:lnTo>
                      <a:pt x="78613" y="33778"/>
                    </a:lnTo>
                    <a:lnTo>
                      <a:pt x="78613" y="33778"/>
                    </a:lnTo>
                    <a:lnTo>
                      <a:pt x="78915" y="33979"/>
                    </a:lnTo>
                    <a:lnTo>
                      <a:pt x="78965" y="34080"/>
                    </a:lnTo>
                    <a:lnTo>
                      <a:pt x="78865" y="34231"/>
                    </a:lnTo>
                    <a:lnTo>
                      <a:pt x="78764" y="34281"/>
                    </a:lnTo>
                    <a:lnTo>
                      <a:pt x="78613" y="34331"/>
                    </a:lnTo>
                    <a:lnTo>
                      <a:pt x="78463" y="34381"/>
                    </a:lnTo>
                    <a:lnTo>
                      <a:pt x="78362" y="34432"/>
                    </a:lnTo>
                    <a:lnTo>
                      <a:pt x="78312" y="34432"/>
                    </a:lnTo>
                    <a:lnTo>
                      <a:pt x="78111" y="34281"/>
                    </a:lnTo>
                    <a:lnTo>
                      <a:pt x="78061" y="34231"/>
                    </a:lnTo>
                    <a:lnTo>
                      <a:pt x="78111" y="34130"/>
                    </a:lnTo>
                    <a:lnTo>
                      <a:pt x="78312" y="33929"/>
                    </a:lnTo>
                    <a:lnTo>
                      <a:pt x="78506" y="33735"/>
                    </a:lnTo>
                    <a:lnTo>
                      <a:pt x="78506" y="33735"/>
                    </a:lnTo>
                    <a:lnTo>
                      <a:pt x="78362" y="33678"/>
                    </a:lnTo>
                    <a:lnTo>
                      <a:pt x="78262" y="33577"/>
                    </a:lnTo>
                    <a:lnTo>
                      <a:pt x="78262" y="33477"/>
                    </a:lnTo>
                    <a:lnTo>
                      <a:pt x="78111" y="33376"/>
                    </a:lnTo>
                    <a:lnTo>
                      <a:pt x="78061" y="33326"/>
                    </a:lnTo>
                    <a:lnTo>
                      <a:pt x="78111" y="33276"/>
                    </a:lnTo>
                    <a:close/>
                    <a:moveTo>
                      <a:pt x="47400" y="34080"/>
                    </a:moveTo>
                    <a:lnTo>
                      <a:pt x="47500" y="34180"/>
                    </a:lnTo>
                    <a:lnTo>
                      <a:pt x="47601" y="34281"/>
                    </a:lnTo>
                    <a:lnTo>
                      <a:pt x="47701" y="34432"/>
                    </a:lnTo>
                    <a:lnTo>
                      <a:pt x="47500" y="34532"/>
                    </a:lnTo>
                    <a:lnTo>
                      <a:pt x="47400" y="34482"/>
                    </a:lnTo>
                    <a:lnTo>
                      <a:pt x="47349" y="34432"/>
                    </a:lnTo>
                    <a:lnTo>
                      <a:pt x="47299" y="34381"/>
                    </a:lnTo>
                    <a:lnTo>
                      <a:pt x="47299" y="34281"/>
                    </a:lnTo>
                    <a:lnTo>
                      <a:pt x="47349" y="34180"/>
                    </a:lnTo>
                    <a:lnTo>
                      <a:pt x="47400" y="34080"/>
                    </a:lnTo>
                    <a:close/>
                    <a:moveTo>
                      <a:pt x="54788" y="34532"/>
                    </a:moveTo>
                    <a:lnTo>
                      <a:pt x="54839" y="34633"/>
                    </a:lnTo>
                    <a:lnTo>
                      <a:pt x="54788" y="34733"/>
                    </a:lnTo>
                    <a:lnTo>
                      <a:pt x="54738" y="34582"/>
                    </a:lnTo>
                    <a:lnTo>
                      <a:pt x="54788" y="34532"/>
                    </a:lnTo>
                    <a:close/>
                    <a:moveTo>
                      <a:pt x="59815" y="33879"/>
                    </a:moveTo>
                    <a:lnTo>
                      <a:pt x="59915" y="33979"/>
                    </a:lnTo>
                    <a:lnTo>
                      <a:pt x="60066" y="34080"/>
                    </a:lnTo>
                    <a:lnTo>
                      <a:pt x="60116" y="34180"/>
                    </a:lnTo>
                    <a:lnTo>
                      <a:pt x="60116" y="34231"/>
                    </a:lnTo>
                    <a:lnTo>
                      <a:pt x="60016" y="34331"/>
                    </a:lnTo>
                    <a:lnTo>
                      <a:pt x="59966" y="34482"/>
                    </a:lnTo>
                    <a:lnTo>
                      <a:pt x="59915" y="34582"/>
                    </a:lnTo>
                    <a:lnTo>
                      <a:pt x="59815" y="34683"/>
                    </a:lnTo>
                    <a:lnTo>
                      <a:pt x="59664" y="34733"/>
                    </a:lnTo>
                    <a:lnTo>
                      <a:pt x="59614" y="34683"/>
                    </a:lnTo>
                    <a:lnTo>
                      <a:pt x="59513" y="34633"/>
                    </a:lnTo>
                    <a:lnTo>
                      <a:pt x="59513" y="34482"/>
                    </a:lnTo>
                    <a:lnTo>
                      <a:pt x="59513" y="34381"/>
                    </a:lnTo>
                    <a:lnTo>
                      <a:pt x="59463" y="34331"/>
                    </a:lnTo>
                    <a:lnTo>
                      <a:pt x="59362" y="34231"/>
                    </a:lnTo>
                    <a:lnTo>
                      <a:pt x="59362" y="34180"/>
                    </a:lnTo>
                    <a:lnTo>
                      <a:pt x="59413" y="34130"/>
                    </a:lnTo>
                    <a:lnTo>
                      <a:pt x="59463" y="34029"/>
                    </a:lnTo>
                    <a:lnTo>
                      <a:pt x="59614" y="33879"/>
                    </a:lnTo>
                    <a:close/>
                    <a:moveTo>
                      <a:pt x="77658" y="34331"/>
                    </a:moveTo>
                    <a:lnTo>
                      <a:pt x="77809" y="34381"/>
                    </a:lnTo>
                    <a:lnTo>
                      <a:pt x="77960" y="34532"/>
                    </a:lnTo>
                    <a:lnTo>
                      <a:pt x="78010" y="34633"/>
                    </a:lnTo>
                    <a:lnTo>
                      <a:pt x="77910" y="34683"/>
                    </a:lnTo>
                    <a:lnTo>
                      <a:pt x="77809" y="34733"/>
                    </a:lnTo>
                    <a:lnTo>
                      <a:pt x="77709" y="34683"/>
                    </a:lnTo>
                    <a:lnTo>
                      <a:pt x="77608" y="34633"/>
                    </a:lnTo>
                    <a:lnTo>
                      <a:pt x="77457" y="34432"/>
                    </a:lnTo>
                    <a:lnTo>
                      <a:pt x="77457" y="34381"/>
                    </a:lnTo>
                    <a:lnTo>
                      <a:pt x="77508" y="34331"/>
                    </a:lnTo>
                    <a:close/>
                    <a:moveTo>
                      <a:pt x="57503" y="34733"/>
                    </a:moveTo>
                    <a:lnTo>
                      <a:pt x="57603" y="34783"/>
                    </a:lnTo>
                    <a:lnTo>
                      <a:pt x="57603" y="34884"/>
                    </a:lnTo>
                    <a:lnTo>
                      <a:pt x="57402" y="34934"/>
                    </a:lnTo>
                    <a:lnTo>
                      <a:pt x="57302" y="34884"/>
                    </a:lnTo>
                    <a:lnTo>
                      <a:pt x="57251" y="34783"/>
                    </a:lnTo>
                    <a:lnTo>
                      <a:pt x="57302" y="34733"/>
                    </a:lnTo>
                    <a:close/>
                    <a:moveTo>
                      <a:pt x="23424" y="1"/>
                    </a:moveTo>
                    <a:lnTo>
                      <a:pt x="23373" y="51"/>
                    </a:lnTo>
                    <a:lnTo>
                      <a:pt x="23323" y="202"/>
                    </a:lnTo>
                    <a:lnTo>
                      <a:pt x="23323" y="353"/>
                    </a:lnTo>
                    <a:lnTo>
                      <a:pt x="23323" y="504"/>
                    </a:lnTo>
                    <a:lnTo>
                      <a:pt x="23273" y="554"/>
                    </a:lnTo>
                    <a:lnTo>
                      <a:pt x="23223" y="604"/>
                    </a:lnTo>
                    <a:lnTo>
                      <a:pt x="23172" y="604"/>
                    </a:lnTo>
                    <a:lnTo>
                      <a:pt x="23122" y="554"/>
                    </a:lnTo>
                    <a:lnTo>
                      <a:pt x="23072" y="504"/>
                    </a:lnTo>
                    <a:lnTo>
                      <a:pt x="23022" y="453"/>
                    </a:lnTo>
                    <a:lnTo>
                      <a:pt x="22921" y="554"/>
                    </a:lnTo>
                    <a:lnTo>
                      <a:pt x="22821" y="604"/>
                    </a:lnTo>
                    <a:lnTo>
                      <a:pt x="22720" y="654"/>
                    </a:lnTo>
                    <a:lnTo>
                      <a:pt x="22620" y="654"/>
                    </a:lnTo>
                    <a:lnTo>
                      <a:pt x="22569" y="604"/>
                    </a:lnTo>
                    <a:lnTo>
                      <a:pt x="22418" y="504"/>
                    </a:lnTo>
                    <a:lnTo>
                      <a:pt x="22368" y="453"/>
                    </a:lnTo>
                    <a:lnTo>
                      <a:pt x="22318" y="504"/>
                    </a:lnTo>
                    <a:lnTo>
                      <a:pt x="22268" y="654"/>
                    </a:lnTo>
                    <a:lnTo>
                      <a:pt x="22217" y="755"/>
                    </a:lnTo>
                    <a:lnTo>
                      <a:pt x="22167" y="855"/>
                    </a:lnTo>
                    <a:lnTo>
                      <a:pt x="22117" y="755"/>
                    </a:lnTo>
                    <a:lnTo>
                      <a:pt x="22067" y="705"/>
                    </a:lnTo>
                    <a:lnTo>
                      <a:pt x="22016" y="504"/>
                    </a:lnTo>
                    <a:lnTo>
                      <a:pt x="21966" y="453"/>
                    </a:lnTo>
                    <a:lnTo>
                      <a:pt x="21866" y="453"/>
                    </a:lnTo>
                    <a:lnTo>
                      <a:pt x="21765" y="604"/>
                    </a:lnTo>
                    <a:lnTo>
                      <a:pt x="21614" y="755"/>
                    </a:lnTo>
                    <a:lnTo>
                      <a:pt x="21463" y="855"/>
                    </a:lnTo>
                    <a:lnTo>
                      <a:pt x="21162" y="855"/>
                    </a:lnTo>
                    <a:lnTo>
                      <a:pt x="21061" y="906"/>
                    </a:lnTo>
                    <a:lnTo>
                      <a:pt x="21061" y="1006"/>
                    </a:lnTo>
                    <a:lnTo>
                      <a:pt x="21061" y="1057"/>
                    </a:lnTo>
                    <a:lnTo>
                      <a:pt x="21162" y="1107"/>
                    </a:lnTo>
                    <a:lnTo>
                      <a:pt x="21212" y="1258"/>
                    </a:lnTo>
                    <a:lnTo>
                      <a:pt x="21212" y="1358"/>
                    </a:lnTo>
                    <a:lnTo>
                      <a:pt x="21112" y="1459"/>
                    </a:lnTo>
                    <a:lnTo>
                      <a:pt x="20458" y="1459"/>
                    </a:lnTo>
                    <a:lnTo>
                      <a:pt x="20408" y="1408"/>
                    </a:lnTo>
                    <a:lnTo>
                      <a:pt x="20458" y="1308"/>
                    </a:lnTo>
                    <a:lnTo>
                      <a:pt x="20508" y="1258"/>
                    </a:lnTo>
                    <a:lnTo>
                      <a:pt x="20709" y="1258"/>
                    </a:lnTo>
                    <a:lnTo>
                      <a:pt x="20760" y="1207"/>
                    </a:lnTo>
                    <a:lnTo>
                      <a:pt x="20760" y="1107"/>
                    </a:lnTo>
                    <a:lnTo>
                      <a:pt x="20559" y="906"/>
                    </a:lnTo>
                    <a:lnTo>
                      <a:pt x="20458" y="855"/>
                    </a:lnTo>
                    <a:lnTo>
                      <a:pt x="20307" y="855"/>
                    </a:lnTo>
                    <a:lnTo>
                      <a:pt x="20207" y="906"/>
                    </a:lnTo>
                    <a:lnTo>
                      <a:pt x="20157" y="1006"/>
                    </a:lnTo>
                    <a:lnTo>
                      <a:pt x="20157" y="1258"/>
                    </a:lnTo>
                    <a:lnTo>
                      <a:pt x="20106" y="1408"/>
                    </a:lnTo>
                    <a:lnTo>
                      <a:pt x="20006" y="1459"/>
                    </a:lnTo>
                    <a:lnTo>
                      <a:pt x="19754" y="1459"/>
                    </a:lnTo>
                    <a:lnTo>
                      <a:pt x="19604" y="1509"/>
                    </a:lnTo>
                    <a:lnTo>
                      <a:pt x="19503" y="1609"/>
                    </a:lnTo>
                    <a:lnTo>
                      <a:pt x="19453" y="1660"/>
                    </a:lnTo>
                    <a:lnTo>
                      <a:pt x="19403" y="1660"/>
                    </a:lnTo>
                    <a:lnTo>
                      <a:pt x="19302" y="1559"/>
                    </a:lnTo>
                    <a:lnTo>
                      <a:pt x="19202" y="1509"/>
                    </a:lnTo>
                    <a:lnTo>
                      <a:pt x="19151" y="1459"/>
                    </a:lnTo>
                    <a:lnTo>
                      <a:pt x="19001" y="1509"/>
                    </a:lnTo>
                    <a:lnTo>
                      <a:pt x="18850" y="1660"/>
                    </a:lnTo>
                    <a:lnTo>
                      <a:pt x="18649" y="1710"/>
                    </a:lnTo>
                    <a:lnTo>
                      <a:pt x="18045" y="1710"/>
                    </a:lnTo>
                    <a:lnTo>
                      <a:pt x="17794" y="1660"/>
                    </a:lnTo>
                    <a:lnTo>
                      <a:pt x="17392" y="1509"/>
                    </a:lnTo>
                    <a:lnTo>
                      <a:pt x="17292" y="1408"/>
                    </a:lnTo>
                    <a:lnTo>
                      <a:pt x="17241" y="1358"/>
                    </a:lnTo>
                    <a:lnTo>
                      <a:pt x="17241" y="1258"/>
                    </a:lnTo>
                    <a:lnTo>
                      <a:pt x="17241" y="1157"/>
                    </a:lnTo>
                    <a:lnTo>
                      <a:pt x="17241" y="1006"/>
                    </a:lnTo>
                    <a:lnTo>
                      <a:pt x="17141" y="906"/>
                    </a:lnTo>
                    <a:lnTo>
                      <a:pt x="17040" y="855"/>
                    </a:lnTo>
                    <a:lnTo>
                      <a:pt x="16889" y="805"/>
                    </a:lnTo>
                    <a:lnTo>
                      <a:pt x="16839" y="755"/>
                    </a:lnTo>
                    <a:lnTo>
                      <a:pt x="16789" y="654"/>
                    </a:lnTo>
                    <a:lnTo>
                      <a:pt x="16437" y="805"/>
                    </a:lnTo>
                    <a:lnTo>
                      <a:pt x="16035" y="855"/>
                    </a:lnTo>
                    <a:lnTo>
                      <a:pt x="15834" y="855"/>
                    </a:lnTo>
                    <a:lnTo>
                      <a:pt x="15784" y="906"/>
                    </a:lnTo>
                    <a:lnTo>
                      <a:pt x="15834" y="956"/>
                    </a:lnTo>
                    <a:lnTo>
                      <a:pt x="15884" y="1107"/>
                    </a:lnTo>
                    <a:lnTo>
                      <a:pt x="15934" y="1207"/>
                    </a:lnTo>
                    <a:lnTo>
                      <a:pt x="15985" y="1308"/>
                    </a:lnTo>
                    <a:lnTo>
                      <a:pt x="15934" y="1408"/>
                    </a:lnTo>
                    <a:lnTo>
                      <a:pt x="15834" y="1509"/>
                    </a:lnTo>
                    <a:lnTo>
                      <a:pt x="15633" y="1660"/>
                    </a:lnTo>
                    <a:lnTo>
                      <a:pt x="15532" y="1710"/>
                    </a:lnTo>
                    <a:lnTo>
                      <a:pt x="15382" y="1660"/>
                    </a:lnTo>
                    <a:lnTo>
                      <a:pt x="15231" y="1509"/>
                    </a:lnTo>
                    <a:lnTo>
                      <a:pt x="15180" y="1509"/>
                    </a:lnTo>
                    <a:lnTo>
                      <a:pt x="15080" y="1609"/>
                    </a:lnTo>
                    <a:lnTo>
                      <a:pt x="15030" y="1660"/>
                    </a:lnTo>
                    <a:lnTo>
                      <a:pt x="14929" y="1609"/>
                    </a:lnTo>
                    <a:lnTo>
                      <a:pt x="14829" y="1509"/>
                    </a:lnTo>
                    <a:lnTo>
                      <a:pt x="14678" y="1459"/>
                    </a:lnTo>
                    <a:lnTo>
                      <a:pt x="13773" y="1459"/>
                    </a:lnTo>
                    <a:lnTo>
                      <a:pt x="13673" y="1408"/>
                    </a:lnTo>
                    <a:lnTo>
                      <a:pt x="13622" y="1308"/>
                    </a:lnTo>
                    <a:lnTo>
                      <a:pt x="13622" y="1157"/>
                    </a:lnTo>
                    <a:lnTo>
                      <a:pt x="13522" y="1107"/>
                    </a:lnTo>
                    <a:lnTo>
                      <a:pt x="13371" y="1057"/>
                    </a:lnTo>
                    <a:lnTo>
                      <a:pt x="13321" y="1107"/>
                    </a:lnTo>
                    <a:lnTo>
                      <a:pt x="13270" y="1107"/>
                    </a:lnTo>
                    <a:lnTo>
                      <a:pt x="13220" y="1308"/>
                    </a:lnTo>
                    <a:lnTo>
                      <a:pt x="13220" y="1810"/>
                    </a:lnTo>
                    <a:lnTo>
                      <a:pt x="13120" y="1861"/>
                    </a:lnTo>
                    <a:lnTo>
                      <a:pt x="13069" y="1861"/>
                    </a:lnTo>
                    <a:lnTo>
                      <a:pt x="12919" y="1710"/>
                    </a:lnTo>
                    <a:lnTo>
                      <a:pt x="12868" y="1559"/>
                    </a:lnTo>
                    <a:lnTo>
                      <a:pt x="12818" y="1408"/>
                    </a:lnTo>
                    <a:lnTo>
                      <a:pt x="12818" y="1207"/>
                    </a:lnTo>
                    <a:lnTo>
                      <a:pt x="12768" y="1157"/>
                    </a:lnTo>
                    <a:lnTo>
                      <a:pt x="12768" y="1107"/>
                    </a:lnTo>
                    <a:lnTo>
                      <a:pt x="12667" y="1057"/>
                    </a:lnTo>
                    <a:lnTo>
                      <a:pt x="12165" y="1057"/>
                    </a:lnTo>
                    <a:lnTo>
                      <a:pt x="12165" y="1207"/>
                    </a:lnTo>
                    <a:lnTo>
                      <a:pt x="12014" y="1207"/>
                    </a:lnTo>
                    <a:lnTo>
                      <a:pt x="12014" y="1157"/>
                    </a:lnTo>
                    <a:lnTo>
                      <a:pt x="11964" y="1057"/>
                    </a:lnTo>
                    <a:lnTo>
                      <a:pt x="11763" y="1057"/>
                    </a:lnTo>
                    <a:lnTo>
                      <a:pt x="11561" y="956"/>
                    </a:lnTo>
                    <a:lnTo>
                      <a:pt x="11310" y="855"/>
                    </a:lnTo>
                    <a:lnTo>
                      <a:pt x="10606" y="855"/>
                    </a:lnTo>
                    <a:lnTo>
                      <a:pt x="10506" y="906"/>
                    </a:lnTo>
                    <a:lnTo>
                      <a:pt x="10506" y="1057"/>
                    </a:lnTo>
                    <a:lnTo>
                      <a:pt x="10606" y="1258"/>
                    </a:lnTo>
                    <a:lnTo>
                      <a:pt x="10657" y="1408"/>
                    </a:lnTo>
                    <a:lnTo>
                      <a:pt x="10556" y="1509"/>
                    </a:lnTo>
                    <a:lnTo>
                      <a:pt x="10506" y="1609"/>
                    </a:lnTo>
                    <a:lnTo>
                      <a:pt x="10456" y="1760"/>
                    </a:lnTo>
                    <a:lnTo>
                      <a:pt x="10405" y="1861"/>
                    </a:lnTo>
                    <a:lnTo>
                      <a:pt x="10305" y="1810"/>
                    </a:lnTo>
                    <a:lnTo>
                      <a:pt x="10204" y="1710"/>
                    </a:lnTo>
                    <a:lnTo>
                      <a:pt x="9802" y="1710"/>
                    </a:lnTo>
                    <a:lnTo>
                      <a:pt x="9501" y="1609"/>
                    </a:lnTo>
                    <a:lnTo>
                      <a:pt x="9300" y="1459"/>
                    </a:lnTo>
                    <a:lnTo>
                      <a:pt x="9048" y="1207"/>
                    </a:lnTo>
                    <a:lnTo>
                      <a:pt x="8948" y="1107"/>
                    </a:lnTo>
                    <a:lnTo>
                      <a:pt x="8847" y="1057"/>
                    </a:lnTo>
                    <a:lnTo>
                      <a:pt x="8596" y="1057"/>
                    </a:lnTo>
                    <a:lnTo>
                      <a:pt x="8495" y="1006"/>
                    </a:lnTo>
                    <a:lnTo>
                      <a:pt x="8345" y="906"/>
                    </a:lnTo>
                    <a:lnTo>
                      <a:pt x="8294" y="855"/>
                    </a:lnTo>
                    <a:lnTo>
                      <a:pt x="8194" y="906"/>
                    </a:lnTo>
                    <a:lnTo>
                      <a:pt x="8194" y="1006"/>
                    </a:lnTo>
                    <a:lnTo>
                      <a:pt x="8194" y="1207"/>
                    </a:lnTo>
                    <a:lnTo>
                      <a:pt x="8144" y="1358"/>
                    </a:lnTo>
                    <a:lnTo>
                      <a:pt x="8043" y="1459"/>
                    </a:lnTo>
                    <a:lnTo>
                      <a:pt x="7892" y="1459"/>
                    </a:lnTo>
                    <a:lnTo>
                      <a:pt x="7792" y="1408"/>
                    </a:lnTo>
                    <a:lnTo>
                      <a:pt x="7591" y="1157"/>
                    </a:lnTo>
                    <a:lnTo>
                      <a:pt x="7339" y="1057"/>
                    </a:lnTo>
                    <a:lnTo>
                      <a:pt x="7088" y="1057"/>
                    </a:lnTo>
                    <a:lnTo>
                      <a:pt x="6786" y="1107"/>
                    </a:lnTo>
                    <a:lnTo>
                      <a:pt x="6636" y="1207"/>
                    </a:lnTo>
                    <a:lnTo>
                      <a:pt x="6535" y="1207"/>
                    </a:lnTo>
                    <a:lnTo>
                      <a:pt x="6334" y="1006"/>
                    </a:lnTo>
                    <a:lnTo>
                      <a:pt x="6284" y="956"/>
                    </a:lnTo>
                    <a:lnTo>
                      <a:pt x="6384" y="855"/>
                    </a:lnTo>
                    <a:lnTo>
                      <a:pt x="6485" y="705"/>
                    </a:lnTo>
                    <a:lnTo>
                      <a:pt x="6334" y="654"/>
                    </a:lnTo>
                    <a:lnTo>
                      <a:pt x="6183" y="654"/>
                    </a:lnTo>
                    <a:lnTo>
                      <a:pt x="6133" y="705"/>
                    </a:lnTo>
                    <a:lnTo>
                      <a:pt x="6032" y="755"/>
                    </a:lnTo>
                    <a:lnTo>
                      <a:pt x="5982" y="855"/>
                    </a:lnTo>
                    <a:lnTo>
                      <a:pt x="5882" y="906"/>
                    </a:lnTo>
                    <a:lnTo>
                      <a:pt x="5781" y="1006"/>
                    </a:lnTo>
                    <a:lnTo>
                      <a:pt x="5731" y="1057"/>
                    </a:lnTo>
                    <a:lnTo>
                      <a:pt x="5681" y="1006"/>
                    </a:lnTo>
                    <a:lnTo>
                      <a:pt x="5681" y="956"/>
                    </a:lnTo>
                    <a:lnTo>
                      <a:pt x="5781" y="855"/>
                    </a:lnTo>
                    <a:lnTo>
                      <a:pt x="5882" y="855"/>
                    </a:lnTo>
                    <a:lnTo>
                      <a:pt x="5882" y="705"/>
                    </a:lnTo>
                    <a:lnTo>
                      <a:pt x="5831" y="504"/>
                    </a:lnTo>
                    <a:lnTo>
                      <a:pt x="5731" y="353"/>
                    </a:lnTo>
                    <a:lnTo>
                      <a:pt x="5580" y="252"/>
                    </a:lnTo>
                    <a:lnTo>
                      <a:pt x="5480" y="202"/>
                    </a:lnTo>
                    <a:lnTo>
                      <a:pt x="5379" y="252"/>
                    </a:lnTo>
                    <a:lnTo>
                      <a:pt x="5278" y="303"/>
                    </a:lnTo>
                    <a:lnTo>
                      <a:pt x="5228" y="453"/>
                    </a:lnTo>
                    <a:lnTo>
                      <a:pt x="5178" y="554"/>
                    </a:lnTo>
                    <a:lnTo>
                      <a:pt x="5178" y="604"/>
                    </a:lnTo>
                    <a:lnTo>
                      <a:pt x="5077" y="604"/>
                    </a:lnTo>
                    <a:lnTo>
                      <a:pt x="5027" y="554"/>
                    </a:lnTo>
                    <a:lnTo>
                      <a:pt x="5027" y="403"/>
                    </a:lnTo>
                    <a:lnTo>
                      <a:pt x="5027" y="353"/>
                    </a:lnTo>
                    <a:lnTo>
                      <a:pt x="4977" y="252"/>
                    </a:lnTo>
                    <a:lnTo>
                      <a:pt x="4927" y="202"/>
                    </a:lnTo>
                    <a:lnTo>
                      <a:pt x="4876" y="202"/>
                    </a:lnTo>
                    <a:lnTo>
                      <a:pt x="4474" y="403"/>
                    </a:lnTo>
                    <a:lnTo>
                      <a:pt x="4223" y="453"/>
                    </a:lnTo>
                    <a:lnTo>
                      <a:pt x="4022" y="504"/>
                    </a:lnTo>
                    <a:lnTo>
                      <a:pt x="3972" y="554"/>
                    </a:lnTo>
                    <a:lnTo>
                      <a:pt x="3972" y="654"/>
                    </a:lnTo>
                    <a:lnTo>
                      <a:pt x="3972" y="1057"/>
                    </a:lnTo>
                    <a:lnTo>
                      <a:pt x="4474" y="1057"/>
                    </a:lnTo>
                    <a:lnTo>
                      <a:pt x="4525" y="1107"/>
                    </a:lnTo>
                    <a:lnTo>
                      <a:pt x="4575" y="1207"/>
                    </a:lnTo>
                    <a:lnTo>
                      <a:pt x="4424" y="1308"/>
                    </a:lnTo>
                    <a:lnTo>
                      <a:pt x="4323" y="1459"/>
                    </a:lnTo>
                    <a:lnTo>
                      <a:pt x="4173" y="1509"/>
                    </a:lnTo>
                    <a:lnTo>
                      <a:pt x="3972" y="1509"/>
                    </a:lnTo>
                    <a:lnTo>
                      <a:pt x="3921" y="1609"/>
                    </a:lnTo>
                    <a:lnTo>
                      <a:pt x="3821" y="1660"/>
                    </a:lnTo>
                    <a:lnTo>
                      <a:pt x="3771" y="1609"/>
                    </a:lnTo>
                    <a:lnTo>
                      <a:pt x="3771" y="1559"/>
                    </a:lnTo>
                    <a:lnTo>
                      <a:pt x="3871" y="1459"/>
                    </a:lnTo>
                    <a:lnTo>
                      <a:pt x="3972" y="1509"/>
                    </a:lnTo>
                    <a:lnTo>
                      <a:pt x="3972" y="1057"/>
                    </a:lnTo>
                    <a:lnTo>
                      <a:pt x="3670" y="1207"/>
                    </a:lnTo>
                    <a:lnTo>
                      <a:pt x="3519" y="1258"/>
                    </a:lnTo>
                    <a:lnTo>
                      <a:pt x="3368" y="1358"/>
                    </a:lnTo>
                    <a:lnTo>
                      <a:pt x="3067" y="1609"/>
                    </a:lnTo>
                    <a:lnTo>
                      <a:pt x="2966" y="1760"/>
                    </a:lnTo>
                    <a:lnTo>
                      <a:pt x="2916" y="2012"/>
                    </a:lnTo>
                    <a:lnTo>
                      <a:pt x="2816" y="2062"/>
                    </a:lnTo>
                    <a:lnTo>
                      <a:pt x="2665" y="2112"/>
                    </a:lnTo>
                    <a:lnTo>
                      <a:pt x="2564" y="2112"/>
                    </a:lnTo>
                    <a:lnTo>
                      <a:pt x="2514" y="2062"/>
                    </a:lnTo>
                    <a:lnTo>
                      <a:pt x="2464" y="1911"/>
                    </a:lnTo>
                    <a:lnTo>
                      <a:pt x="2464" y="1760"/>
                    </a:lnTo>
                    <a:lnTo>
                      <a:pt x="2413" y="1710"/>
                    </a:lnTo>
                    <a:lnTo>
                      <a:pt x="2363" y="1760"/>
                    </a:lnTo>
                    <a:lnTo>
                      <a:pt x="2263" y="1810"/>
                    </a:lnTo>
                    <a:lnTo>
                      <a:pt x="2162" y="1911"/>
                    </a:lnTo>
                    <a:lnTo>
                      <a:pt x="2112" y="2062"/>
                    </a:lnTo>
                    <a:lnTo>
                      <a:pt x="2062" y="2213"/>
                    </a:lnTo>
                    <a:lnTo>
                      <a:pt x="2062" y="2363"/>
                    </a:lnTo>
                    <a:lnTo>
                      <a:pt x="2112" y="2514"/>
                    </a:lnTo>
                    <a:lnTo>
                      <a:pt x="2413" y="2514"/>
                    </a:lnTo>
                    <a:lnTo>
                      <a:pt x="2564" y="2564"/>
                    </a:lnTo>
                    <a:lnTo>
                      <a:pt x="2665" y="2665"/>
                    </a:lnTo>
                    <a:lnTo>
                      <a:pt x="2715" y="2765"/>
                    </a:lnTo>
                    <a:lnTo>
                      <a:pt x="2665" y="2866"/>
                    </a:lnTo>
                    <a:lnTo>
                      <a:pt x="2614" y="2967"/>
                    </a:lnTo>
                    <a:lnTo>
                      <a:pt x="2464" y="3067"/>
                    </a:lnTo>
                    <a:lnTo>
                      <a:pt x="2363" y="3117"/>
                    </a:lnTo>
                    <a:lnTo>
                      <a:pt x="2212" y="3117"/>
                    </a:lnTo>
                    <a:lnTo>
                      <a:pt x="2011" y="3017"/>
                    </a:lnTo>
                    <a:lnTo>
                      <a:pt x="1961" y="3017"/>
                    </a:lnTo>
                    <a:lnTo>
                      <a:pt x="1861" y="3067"/>
                    </a:lnTo>
                    <a:lnTo>
                      <a:pt x="1861" y="3268"/>
                    </a:lnTo>
                    <a:lnTo>
                      <a:pt x="1911" y="3419"/>
                    </a:lnTo>
                    <a:lnTo>
                      <a:pt x="2011" y="3570"/>
                    </a:lnTo>
                    <a:lnTo>
                      <a:pt x="2212" y="3570"/>
                    </a:lnTo>
                    <a:lnTo>
                      <a:pt x="2413" y="3620"/>
                    </a:lnTo>
                    <a:lnTo>
                      <a:pt x="2564" y="3670"/>
                    </a:lnTo>
                    <a:lnTo>
                      <a:pt x="2715" y="3720"/>
                    </a:lnTo>
                    <a:lnTo>
                      <a:pt x="2866" y="3771"/>
                    </a:lnTo>
                    <a:lnTo>
                      <a:pt x="3067" y="3821"/>
                    </a:lnTo>
                    <a:lnTo>
                      <a:pt x="3167" y="3922"/>
                    </a:lnTo>
                    <a:lnTo>
                      <a:pt x="3318" y="3972"/>
                    </a:lnTo>
                    <a:lnTo>
                      <a:pt x="3570" y="3972"/>
                    </a:lnTo>
                    <a:lnTo>
                      <a:pt x="3117" y="4173"/>
                    </a:lnTo>
                    <a:lnTo>
                      <a:pt x="3017" y="4223"/>
                    </a:lnTo>
                    <a:lnTo>
                      <a:pt x="2614" y="4223"/>
                    </a:lnTo>
                    <a:lnTo>
                      <a:pt x="2564" y="4273"/>
                    </a:lnTo>
                    <a:lnTo>
                      <a:pt x="2514" y="4324"/>
                    </a:lnTo>
                    <a:lnTo>
                      <a:pt x="2464" y="4424"/>
                    </a:lnTo>
                    <a:lnTo>
                      <a:pt x="2464" y="4575"/>
                    </a:lnTo>
                    <a:lnTo>
                      <a:pt x="2363" y="4676"/>
                    </a:lnTo>
                    <a:lnTo>
                      <a:pt x="2313" y="4776"/>
                    </a:lnTo>
                    <a:lnTo>
                      <a:pt x="2413" y="4877"/>
                    </a:lnTo>
                    <a:lnTo>
                      <a:pt x="2464" y="4927"/>
                    </a:lnTo>
                    <a:lnTo>
                      <a:pt x="2413" y="5027"/>
                    </a:lnTo>
                    <a:lnTo>
                      <a:pt x="2363" y="5228"/>
                    </a:lnTo>
                    <a:lnTo>
                      <a:pt x="2363" y="5279"/>
                    </a:lnTo>
                    <a:lnTo>
                      <a:pt x="2765" y="5279"/>
                    </a:lnTo>
                    <a:lnTo>
                      <a:pt x="3067" y="5329"/>
                    </a:lnTo>
                    <a:lnTo>
                      <a:pt x="3318" y="5480"/>
                    </a:lnTo>
                    <a:lnTo>
                      <a:pt x="3570" y="5631"/>
                    </a:lnTo>
                    <a:lnTo>
                      <a:pt x="3670" y="5681"/>
                    </a:lnTo>
                    <a:lnTo>
                      <a:pt x="4122" y="5681"/>
                    </a:lnTo>
                    <a:lnTo>
                      <a:pt x="4173" y="5530"/>
                    </a:lnTo>
                    <a:lnTo>
                      <a:pt x="4173" y="5228"/>
                    </a:lnTo>
                    <a:lnTo>
                      <a:pt x="4223" y="5128"/>
                    </a:lnTo>
                    <a:lnTo>
                      <a:pt x="4273" y="5078"/>
                    </a:lnTo>
                    <a:lnTo>
                      <a:pt x="4374" y="5128"/>
                    </a:lnTo>
                    <a:lnTo>
                      <a:pt x="4474" y="5429"/>
                    </a:lnTo>
                    <a:lnTo>
                      <a:pt x="4625" y="5631"/>
                    </a:lnTo>
                    <a:lnTo>
                      <a:pt x="4826" y="5781"/>
                    </a:lnTo>
                    <a:lnTo>
                      <a:pt x="5077" y="5882"/>
                    </a:lnTo>
                    <a:lnTo>
                      <a:pt x="5178" y="5932"/>
                    </a:lnTo>
                    <a:lnTo>
                      <a:pt x="5228" y="6033"/>
                    </a:lnTo>
                    <a:lnTo>
                      <a:pt x="5228" y="6234"/>
                    </a:lnTo>
                    <a:lnTo>
                      <a:pt x="5228" y="6384"/>
                    </a:lnTo>
                    <a:lnTo>
                      <a:pt x="5178" y="6485"/>
                    </a:lnTo>
                    <a:lnTo>
                      <a:pt x="5027" y="6636"/>
                    </a:lnTo>
                    <a:lnTo>
                      <a:pt x="5128" y="6736"/>
                    </a:lnTo>
                    <a:lnTo>
                      <a:pt x="5178" y="6837"/>
                    </a:lnTo>
                    <a:lnTo>
                      <a:pt x="5178" y="6937"/>
                    </a:lnTo>
                    <a:lnTo>
                      <a:pt x="5027" y="7038"/>
                    </a:lnTo>
                    <a:lnTo>
                      <a:pt x="4826" y="7239"/>
                    </a:lnTo>
                    <a:lnTo>
                      <a:pt x="4675" y="7339"/>
                    </a:lnTo>
                    <a:lnTo>
                      <a:pt x="4575" y="7390"/>
                    </a:lnTo>
                    <a:lnTo>
                      <a:pt x="4273" y="7339"/>
                    </a:lnTo>
                    <a:lnTo>
                      <a:pt x="4122" y="7239"/>
                    </a:lnTo>
                    <a:lnTo>
                      <a:pt x="4022" y="7189"/>
                    </a:lnTo>
                    <a:lnTo>
                      <a:pt x="3921" y="7138"/>
                    </a:lnTo>
                    <a:lnTo>
                      <a:pt x="3821" y="7189"/>
                    </a:lnTo>
                    <a:lnTo>
                      <a:pt x="3771" y="7239"/>
                    </a:lnTo>
                    <a:lnTo>
                      <a:pt x="3771" y="7390"/>
                    </a:lnTo>
                    <a:lnTo>
                      <a:pt x="3720" y="7490"/>
                    </a:lnTo>
                    <a:lnTo>
                      <a:pt x="3670" y="7541"/>
                    </a:lnTo>
                    <a:lnTo>
                      <a:pt x="3268" y="7591"/>
                    </a:lnTo>
                    <a:lnTo>
                      <a:pt x="3067" y="7591"/>
                    </a:lnTo>
                    <a:lnTo>
                      <a:pt x="2916" y="7440"/>
                    </a:lnTo>
                    <a:lnTo>
                      <a:pt x="2765" y="7390"/>
                    </a:lnTo>
                    <a:lnTo>
                      <a:pt x="2665" y="7339"/>
                    </a:lnTo>
                    <a:lnTo>
                      <a:pt x="2413" y="7390"/>
                    </a:lnTo>
                    <a:lnTo>
                      <a:pt x="2313" y="7440"/>
                    </a:lnTo>
                    <a:lnTo>
                      <a:pt x="2313" y="7490"/>
                    </a:lnTo>
                    <a:lnTo>
                      <a:pt x="2263" y="7691"/>
                    </a:lnTo>
                    <a:lnTo>
                      <a:pt x="2112" y="7842"/>
                    </a:lnTo>
                    <a:lnTo>
                      <a:pt x="2062" y="7943"/>
                    </a:lnTo>
                    <a:lnTo>
                      <a:pt x="2062" y="8043"/>
                    </a:lnTo>
                    <a:lnTo>
                      <a:pt x="2162" y="8244"/>
                    </a:lnTo>
                    <a:lnTo>
                      <a:pt x="2363" y="8345"/>
                    </a:lnTo>
                    <a:lnTo>
                      <a:pt x="2514" y="8445"/>
                    </a:lnTo>
                    <a:lnTo>
                      <a:pt x="2665" y="8445"/>
                    </a:lnTo>
                    <a:lnTo>
                      <a:pt x="2816" y="8395"/>
                    </a:lnTo>
                    <a:lnTo>
                      <a:pt x="2966" y="8294"/>
                    </a:lnTo>
                    <a:lnTo>
                      <a:pt x="3067" y="8244"/>
                    </a:lnTo>
                    <a:lnTo>
                      <a:pt x="3218" y="8194"/>
                    </a:lnTo>
                    <a:lnTo>
                      <a:pt x="3318" y="8093"/>
                    </a:lnTo>
                    <a:lnTo>
                      <a:pt x="3419" y="8043"/>
                    </a:lnTo>
                    <a:lnTo>
                      <a:pt x="3519" y="8043"/>
                    </a:lnTo>
                    <a:lnTo>
                      <a:pt x="3519" y="8144"/>
                    </a:lnTo>
                    <a:lnTo>
                      <a:pt x="3570" y="8294"/>
                    </a:lnTo>
                    <a:lnTo>
                      <a:pt x="3720" y="8496"/>
                    </a:lnTo>
                    <a:lnTo>
                      <a:pt x="3771" y="8646"/>
                    </a:lnTo>
                    <a:lnTo>
                      <a:pt x="3821" y="8847"/>
                    </a:lnTo>
                    <a:lnTo>
                      <a:pt x="4022" y="8697"/>
                    </a:lnTo>
                    <a:lnTo>
                      <a:pt x="4122" y="8596"/>
                    </a:lnTo>
                    <a:lnTo>
                      <a:pt x="4273" y="8496"/>
                    </a:lnTo>
                    <a:lnTo>
                      <a:pt x="4424" y="8395"/>
                    </a:lnTo>
                    <a:lnTo>
                      <a:pt x="4625" y="8445"/>
                    </a:lnTo>
                    <a:lnTo>
                      <a:pt x="5128" y="8445"/>
                    </a:lnTo>
                    <a:lnTo>
                      <a:pt x="5228" y="8496"/>
                    </a:lnTo>
                    <a:lnTo>
                      <a:pt x="5178" y="8596"/>
                    </a:lnTo>
                    <a:lnTo>
                      <a:pt x="5077" y="8646"/>
                    </a:lnTo>
                    <a:lnTo>
                      <a:pt x="4675" y="8797"/>
                    </a:lnTo>
                    <a:lnTo>
                      <a:pt x="4273" y="8998"/>
                    </a:lnTo>
                    <a:lnTo>
                      <a:pt x="3921" y="9199"/>
                    </a:lnTo>
                    <a:lnTo>
                      <a:pt x="3519" y="9400"/>
                    </a:lnTo>
                    <a:lnTo>
                      <a:pt x="2715" y="9752"/>
                    </a:lnTo>
                    <a:lnTo>
                      <a:pt x="2564" y="9853"/>
                    </a:lnTo>
                    <a:lnTo>
                      <a:pt x="2464" y="9853"/>
                    </a:lnTo>
                    <a:lnTo>
                      <a:pt x="2413" y="9752"/>
                    </a:lnTo>
                    <a:lnTo>
                      <a:pt x="2263" y="9601"/>
                    </a:lnTo>
                    <a:lnTo>
                      <a:pt x="2162" y="9501"/>
                    </a:lnTo>
                    <a:lnTo>
                      <a:pt x="1961" y="9501"/>
                    </a:lnTo>
                    <a:lnTo>
                      <a:pt x="1911" y="9551"/>
                    </a:lnTo>
                    <a:lnTo>
                      <a:pt x="1861" y="9601"/>
                    </a:lnTo>
                    <a:lnTo>
                      <a:pt x="1861" y="9702"/>
                    </a:lnTo>
                    <a:lnTo>
                      <a:pt x="2011" y="9702"/>
                    </a:lnTo>
                    <a:lnTo>
                      <a:pt x="2062" y="9853"/>
                    </a:lnTo>
                    <a:lnTo>
                      <a:pt x="2062" y="9953"/>
                    </a:lnTo>
                    <a:lnTo>
                      <a:pt x="2062" y="10054"/>
                    </a:lnTo>
                    <a:lnTo>
                      <a:pt x="1961" y="10104"/>
                    </a:lnTo>
                    <a:lnTo>
                      <a:pt x="1861" y="10104"/>
                    </a:lnTo>
                    <a:lnTo>
                      <a:pt x="1710" y="10154"/>
                    </a:lnTo>
                    <a:lnTo>
                      <a:pt x="1659" y="10205"/>
                    </a:lnTo>
                    <a:lnTo>
                      <a:pt x="1659" y="10305"/>
                    </a:lnTo>
                    <a:lnTo>
                      <a:pt x="1659" y="10406"/>
                    </a:lnTo>
                    <a:lnTo>
                      <a:pt x="1710" y="10456"/>
                    </a:lnTo>
                    <a:lnTo>
                      <a:pt x="1760" y="10506"/>
                    </a:lnTo>
                    <a:lnTo>
                      <a:pt x="2011" y="10506"/>
                    </a:lnTo>
                    <a:lnTo>
                      <a:pt x="2162" y="10556"/>
                    </a:lnTo>
                    <a:lnTo>
                      <a:pt x="2212" y="10607"/>
                    </a:lnTo>
                    <a:lnTo>
                      <a:pt x="2263" y="10657"/>
                    </a:lnTo>
                    <a:lnTo>
                      <a:pt x="2263" y="10808"/>
                    </a:lnTo>
                    <a:lnTo>
                      <a:pt x="2313" y="10958"/>
                    </a:lnTo>
                    <a:lnTo>
                      <a:pt x="2363" y="11109"/>
                    </a:lnTo>
                    <a:lnTo>
                      <a:pt x="2464" y="11109"/>
                    </a:lnTo>
                    <a:lnTo>
                      <a:pt x="2514" y="11009"/>
                    </a:lnTo>
                    <a:lnTo>
                      <a:pt x="2564" y="11009"/>
                    </a:lnTo>
                    <a:lnTo>
                      <a:pt x="2715" y="10958"/>
                    </a:lnTo>
                    <a:lnTo>
                      <a:pt x="2816" y="11009"/>
                    </a:lnTo>
                    <a:lnTo>
                      <a:pt x="2916" y="11059"/>
                    </a:lnTo>
                    <a:lnTo>
                      <a:pt x="3067" y="11109"/>
                    </a:lnTo>
                    <a:lnTo>
                      <a:pt x="3268" y="11160"/>
                    </a:lnTo>
                    <a:lnTo>
                      <a:pt x="3419" y="11160"/>
                    </a:lnTo>
                    <a:lnTo>
                      <a:pt x="3469" y="11109"/>
                    </a:lnTo>
                    <a:lnTo>
                      <a:pt x="3519" y="11059"/>
                    </a:lnTo>
                    <a:lnTo>
                      <a:pt x="3570" y="10958"/>
                    </a:lnTo>
                    <a:lnTo>
                      <a:pt x="3570" y="10808"/>
                    </a:lnTo>
                    <a:lnTo>
                      <a:pt x="3670" y="10757"/>
                    </a:lnTo>
                    <a:lnTo>
                      <a:pt x="3720" y="10707"/>
                    </a:lnTo>
                    <a:lnTo>
                      <a:pt x="3821" y="10757"/>
                    </a:lnTo>
                    <a:lnTo>
                      <a:pt x="4072" y="10908"/>
                    </a:lnTo>
                    <a:lnTo>
                      <a:pt x="4323" y="11009"/>
                    </a:lnTo>
                    <a:lnTo>
                      <a:pt x="4323" y="11109"/>
                    </a:lnTo>
                    <a:lnTo>
                      <a:pt x="4273" y="11160"/>
                    </a:lnTo>
                    <a:lnTo>
                      <a:pt x="4072" y="11160"/>
                    </a:lnTo>
                    <a:lnTo>
                      <a:pt x="4022" y="11210"/>
                    </a:lnTo>
                    <a:lnTo>
                      <a:pt x="4022" y="11260"/>
                    </a:lnTo>
                    <a:lnTo>
                      <a:pt x="4072" y="11361"/>
                    </a:lnTo>
                    <a:lnTo>
                      <a:pt x="4173" y="11712"/>
                    </a:lnTo>
                    <a:lnTo>
                      <a:pt x="4173" y="11863"/>
                    </a:lnTo>
                    <a:lnTo>
                      <a:pt x="4173" y="11913"/>
                    </a:lnTo>
                    <a:lnTo>
                      <a:pt x="4122" y="11964"/>
                    </a:lnTo>
                    <a:lnTo>
                      <a:pt x="4022" y="12014"/>
                    </a:lnTo>
                    <a:lnTo>
                      <a:pt x="3368" y="12014"/>
                    </a:lnTo>
                    <a:lnTo>
                      <a:pt x="3218" y="11964"/>
                    </a:lnTo>
                    <a:lnTo>
                      <a:pt x="3067" y="11863"/>
                    </a:lnTo>
                    <a:lnTo>
                      <a:pt x="2916" y="11913"/>
                    </a:lnTo>
                    <a:lnTo>
                      <a:pt x="2816" y="12014"/>
                    </a:lnTo>
                    <a:lnTo>
                      <a:pt x="2715" y="12115"/>
                    </a:lnTo>
                    <a:lnTo>
                      <a:pt x="2715" y="12265"/>
                    </a:lnTo>
                    <a:lnTo>
                      <a:pt x="2715" y="12416"/>
                    </a:lnTo>
                    <a:lnTo>
                      <a:pt x="3218" y="12416"/>
                    </a:lnTo>
                    <a:lnTo>
                      <a:pt x="3368" y="12265"/>
                    </a:lnTo>
                    <a:lnTo>
                      <a:pt x="3469" y="12215"/>
                    </a:lnTo>
                    <a:lnTo>
                      <a:pt x="3871" y="12215"/>
                    </a:lnTo>
                    <a:lnTo>
                      <a:pt x="3921" y="12265"/>
                    </a:lnTo>
                    <a:lnTo>
                      <a:pt x="3972" y="12416"/>
                    </a:lnTo>
                    <a:lnTo>
                      <a:pt x="3972" y="12466"/>
                    </a:lnTo>
                    <a:lnTo>
                      <a:pt x="3921" y="12567"/>
                    </a:lnTo>
                    <a:lnTo>
                      <a:pt x="3771" y="12517"/>
                    </a:lnTo>
                    <a:lnTo>
                      <a:pt x="3620" y="12466"/>
                    </a:lnTo>
                    <a:lnTo>
                      <a:pt x="3570" y="12567"/>
                    </a:lnTo>
                    <a:lnTo>
                      <a:pt x="3570" y="12617"/>
                    </a:lnTo>
                    <a:lnTo>
                      <a:pt x="3570" y="12718"/>
                    </a:lnTo>
                    <a:lnTo>
                      <a:pt x="3620" y="12818"/>
                    </a:lnTo>
                    <a:lnTo>
                      <a:pt x="3921" y="12868"/>
                    </a:lnTo>
                    <a:lnTo>
                      <a:pt x="4072" y="12868"/>
                    </a:lnTo>
                    <a:lnTo>
                      <a:pt x="4223" y="12818"/>
                    </a:lnTo>
                    <a:lnTo>
                      <a:pt x="4424" y="12818"/>
                    </a:lnTo>
                    <a:lnTo>
                      <a:pt x="4575" y="12919"/>
                    </a:lnTo>
                    <a:lnTo>
                      <a:pt x="4726" y="13019"/>
                    </a:lnTo>
                    <a:lnTo>
                      <a:pt x="4776" y="13070"/>
                    </a:lnTo>
                    <a:lnTo>
                      <a:pt x="4876" y="13070"/>
                    </a:lnTo>
                    <a:lnTo>
                      <a:pt x="5128" y="13019"/>
                    </a:lnTo>
                    <a:lnTo>
                      <a:pt x="5329" y="13120"/>
                    </a:lnTo>
                    <a:lnTo>
                      <a:pt x="5530" y="13220"/>
                    </a:lnTo>
                    <a:lnTo>
                      <a:pt x="5681" y="13421"/>
                    </a:lnTo>
                    <a:lnTo>
                      <a:pt x="5781" y="13472"/>
                    </a:lnTo>
                    <a:lnTo>
                      <a:pt x="6083" y="13472"/>
                    </a:lnTo>
                    <a:lnTo>
                      <a:pt x="6233" y="13522"/>
                    </a:lnTo>
                    <a:lnTo>
                      <a:pt x="6485" y="13773"/>
                    </a:lnTo>
                    <a:lnTo>
                      <a:pt x="6837" y="14075"/>
                    </a:lnTo>
                    <a:lnTo>
                      <a:pt x="6937" y="13974"/>
                    </a:lnTo>
                    <a:lnTo>
                      <a:pt x="7038" y="13924"/>
                    </a:lnTo>
                    <a:lnTo>
                      <a:pt x="7188" y="13874"/>
                    </a:lnTo>
                    <a:lnTo>
                      <a:pt x="7289" y="13823"/>
                    </a:lnTo>
                    <a:lnTo>
                      <a:pt x="7440" y="13723"/>
                    </a:lnTo>
                    <a:lnTo>
                      <a:pt x="7591" y="13673"/>
                    </a:lnTo>
                    <a:lnTo>
                      <a:pt x="7741" y="13622"/>
                    </a:lnTo>
                    <a:lnTo>
                      <a:pt x="7892" y="13472"/>
                    </a:lnTo>
                    <a:lnTo>
                      <a:pt x="8093" y="13472"/>
                    </a:lnTo>
                    <a:lnTo>
                      <a:pt x="8144" y="13572"/>
                    </a:lnTo>
                    <a:lnTo>
                      <a:pt x="8294" y="13673"/>
                    </a:lnTo>
                    <a:lnTo>
                      <a:pt x="8395" y="13572"/>
                    </a:lnTo>
                    <a:lnTo>
                      <a:pt x="8495" y="13522"/>
                    </a:lnTo>
                    <a:lnTo>
                      <a:pt x="8696" y="13472"/>
                    </a:lnTo>
                    <a:lnTo>
                      <a:pt x="9249" y="13472"/>
                    </a:lnTo>
                    <a:lnTo>
                      <a:pt x="9350" y="13522"/>
                    </a:lnTo>
                    <a:lnTo>
                      <a:pt x="9450" y="13622"/>
                    </a:lnTo>
                    <a:lnTo>
                      <a:pt x="9501" y="13622"/>
                    </a:lnTo>
                    <a:lnTo>
                      <a:pt x="9702" y="13522"/>
                    </a:lnTo>
                    <a:lnTo>
                      <a:pt x="9852" y="13371"/>
                    </a:lnTo>
                    <a:lnTo>
                      <a:pt x="10003" y="13271"/>
                    </a:lnTo>
                    <a:lnTo>
                      <a:pt x="10355" y="13271"/>
                    </a:lnTo>
                    <a:lnTo>
                      <a:pt x="10556" y="13371"/>
                    </a:lnTo>
                    <a:lnTo>
                      <a:pt x="10606" y="13472"/>
                    </a:lnTo>
                    <a:lnTo>
                      <a:pt x="10657" y="13572"/>
                    </a:lnTo>
                    <a:lnTo>
                      <a:pt x="10657" y="13673"/>
                    </a:lnTo>
                    <a:lnTo>
                      <a:pt x="10456" y="13673"/>
                    </a:lnTo>
                    <a:lnTo>
                      <a:pt x="10405" y="13723"/>
                    </a:lnTo>
                    <a:lnTo>
                      <a:pt x="10204" y="13874"/>
                    </a:lnTo>
                    <a:lnTo>
                      <a:pt x="9953" y="13924"/>
                    </a:lnTo>
                    <a:lnTo>
                      <a:pt x="9903" y="13974"/>
                    </a:lnTo>
                    <a:lnTo>
                      <a:pt x="9852" y="14075"/>
                    </a:lnTo>
                    <a:lnTo>
                      <a:pt x="9852" y="14175"/>
                    </a:lnTo>
                    <a:lnTo>
                      <a:pt x="9903" y="14226"/>
                    </a:lnTo>
                    <a:lnTo>
                      <a:pt x="9953" y="14276"/>
                    </a:lnTo>
                    <a:lnTo>
                      <a:pt x="10003" y="14326"/>
                    </a:lnTo>
                    <a:lnTo>
                      <a:pt x="10204" y="14326"/>
                    </a:lnTo>
                    <a:lnTo>
                      <a:pt x="10255" y="14427"/>
                    </a:lnTo>
                    <a:lnTo>
                      <a:pt x="10255" y="14728"/>
                    </a:lnTo>
                    <a:lnTo>
                      <a:pt x="10606" y="14728"/>
                    </a:lnTo>
                    <a:lnTo>
                      <a:pt x="10657" y="14678"/>
                    </a:lnTo>
                    <a:lnTo>
                      <a:pt x="10657" y="14628"/>
                    </a:lnTo>
                    <a:lnTo>
                      <a:pt x="10606" y="14527"/>
                    </a:lnTo>
                    <a:lnTo>
                      <a:pt x="10556" y="14427"/>
                    </a:lnTo>
                    <a:lnTo>
                      <a:pt x="10506" y="14376"/>
                    </a:lnTo>
                    <a:lnTo>
                      <a:pt x="10556" y="14326"/>
                    </a:lnTo>
                    <a:lnTo>
                      <a:pt x="11059" y="14326"/>
                    </a:lnTo>
                    <a:lnTo>
                      <a:pt x="11260" y="14276"/>
                    </a:lnTo>
                    <a:lnTo>
                      <a:pt x="11461" y="14125"/>
                    </a:lnTo>
                    <a:lnTo>
                      <a:pt x="11511" y="14226"/>
                    </a:lnTo>
                    <a:lnTo>
                      <a:pt x="11561" y="14276"/>
                    </a:lnTo>
                    <a:lnTo>
                      <a:pt x="11511" y="14427"/>
                    </a:lnTo>
                    <a:lnTo>
                      <a:pt x="11411" y="14577"/>
                    </a:lnTo>
                    <a:lnTo>
                      <a:pt x="11159" y="14728"/>
                    </a:lnTo>
                    <a:lnTo>
                      <a:pt x="11009" y="14879"/>
                    </a:lnTo>
                    <a:lnTo>
                      <a:pt x="10858" y="15080"/>
                    </a:lnTo>
                    <a:lnTo>
                      <a:pt x="10757" y="15331"/>
                    </a:lnTo>
                    <a:lnTo>
                      <a:pt x="10707" y="15583"/>
                    </a:lnTo>
                    <a:lnTo>
                      <a:pt x="10958" y="15683"/>
                    </a:lnTo>
                    <a:lnTo>
                      <a:pt x="11109" y="15734"/>
                    </a:lnTo>
                    <a:lnTo>
                      <a:pt x="11310" y="15683"/>
                    </a:lnTo>
                    <a:lnTo>
                      <a:pt x="11456" y="15625"/>
                    </a:lnTo>
                    <a:lnTo>
                      <a:pt x="11456" y="15625"/>
                    </a:lnTo>
                    <a:lnTo>
                      <a:pt x="11360" y="15482"/>
                    </a:lnTo>
                    <a:lnTo>
                      <a:pt x="11461" y="15432"/>
                    </a:lnTo>
                    <a:lnTo>
                      <a:pt x="11511" y="15482"/>
                    </a:lnTo>
                    <a:lnTo>
                      <a:pt x="11561" y="15583"/>
                    </a:lnTo>
                    <a:lnTo>
                      <a:pt x="11863" y="15482"/>
                    </a:lnTo>
                    <a:lnTo>
                      <a:pt x="11964" y="15532"/>
                    </a:lnTo>
                    <a:lnTo>
                      <a:pt x="12064" y="15583"/>
                    </a:lnTo>
                    <a:lnTo>
                      <a:pt x="12114" y="15633"/>
                    </a:lnTo>
                    <a:lnTo>
                      <a:pt x="12165" y="15734"/>
                    </a:lnTo>
                    <a:lnTo>
                      <a:pt x="12165" y="16035"/>
                    </a:lnTo>
                    <a:lnTo>
                      <a:pt x="12114" y="16085"/>
                    </a:lnTo>
                    <a:lnTo>
                      <a:pt x="12064" y="16186"/>
                    </a:lnTo>
                    <a:lnTo>
                      <a:pt x="12014" y="16136"/>
                    </a:lnTo>
                    <a:lnTo>
                      <a:pt x="11913" y="16035"/>
                    </a:lnTo>
                    <a:lnTo>
                      <a:pt x="11813" y="15935"/>
                    </a:lnTo>
                    <a:lnTo>
                      <a:pt x="11712" y="15834"/>
                    </a:lnTo>
                    <a:lnTo>
                      <a:pt x="11561" y="15784"/>
                    </a:lnTo>
                    <a:lnTo>
                      <a:pt x="11561" y="16186"/>
                    </a:lnTo>
                    <a:lnTo>
                      <a:pt x="11511" y="16286"/>
                    </a:lnTo>
                    <a:lnTo>
                      <a:pt x="11461" y="16387"/>
                    </a:lnTo>
                    <a:lnTo>
                      <a:pt x="11360" y="16437"/>
                    </a:lnTo>
                    <a:lnTo>
                      <a:pt x="11310" y="16437"/>
                    </a:lnTo>
                    <a:lnTo>
                      <a:pt x="11109" y="16286"/>
                    </a:lnTo>
                    <a:lnTo>
                      <a:pt x="11059" y="16236"/>
                    </a:lnTo>
                    <a:lnTo>
                      <a:pt x="10958" y="16236"/>
                    </a:lnTo>
                    <a:lnTo>
                      <a:pt x="10807" y="16186"/>
                    </a:lnTo>
                    <a:lnTo>
                      <a:pt x="10707" y="16136"/>
                    </a:lnTo>
                    <a:lnTo>
                      <a:pt x="10707" y="16035"/>
                    </a:lnTo>
                    <a:lnTo>
                      <a:pt x="10707" y="15884"/>
                    </a:lnTo>
                    <a:lnTo>
                      <a:pt x="10707" y="15583"/>
                    </a:lnTo>
                    <a:lnTo>
                      <a:pt x="10606" y="15583"/>
                    </a:lnTo>
                    <a:lnTo>
                      <a:pt x="10355" y="15784"/>
                    </a:lnTo>
                    <a:lnTo>
                      <a:pt x="10255" y="15935"/>
                    </a:lnTo>
                    <a:lnTo>
                      <a:pt x="10154" y="15985"/>
                    </a:lnTo>
                    <a:lnTo>
                      <a:pt x="10054" y="15985"/>
                    </a:lnTo>
                    <a:lnTo>
                      <a:pt x="9752" y="15834"/>
                    </a:lnTo>
                    <a:lnTo>
                      <a:pt x="9450" y="15683"/>
                    </a:lnTo>
                    <a:lnTo>
                      <a:pt x="9601" y="15532"/>
                    </a:lnTo>
                    <a:lnTo>
                      <a:pt x="9651" y="15482"/>
                    </a:lnTo>
                    <a:lnTo>
                      <a:pt x="9551" y="15382"/>
                    </a:lnTo>
                    <a:lnTo>
                      <a:pt x="9350" y="15382"/>
                    </a:lnTo>
                    <a:lnTo>
                      <a:pt x="9249" y="15432"/>
                    </a:lnTo>
                    <a:lnTo>
                      <a:pt x="9249" y="15482"/>
                    </a:lnTo>
                    <a:lnTo>
                      <a:pt x="9199" y="15784"/>
                    </a:lnTo>
                    <a:lnTo>
                      <a:pt x="9199" y="15935"/>
                    </a:lnTo>
                    <a:lnTo>
                      <a:pt x="9099" y="16085"/>
                    </a:lnTo>
                    <a:lnTo>
                      <a:pt x="9048" y="16136"/>
                    </a:lnTo>
                    <a:lnTo>
                      <a:pt x="9048" y="16186"/>
                    </a:lnTo>
                    <a:lnTo>
                      <a:pt x="9199" y="16236"/>
                    </a:lnTo>
                    <a:lnTo>
                      <a:pt x="9400" y="16286"/>
                    </a:lnTo>
                    <a:lnTo>
                      <a:pt x="9400" y="16337"/>
                    </a:lnTo>
                    <a:lnTo>
                      <a:pt x="9350" y="16437"/>
                    </a:lnTo>
                    <a:lnTo>
                      <a:pt x="9099" y="16689"/>
                    </a:lnTo>
                    <a:lnTo>
                      <a:pt x="9048" y="16839"/>
                    </a:lnTo>
                    <a:lnTo>
                      <a:pt x="8998" y="17040"/>
                    </a:lnTo>
                    <a:lnTo>
                      <a:pt x="8998" y="17191"/>
                    </a:lnTo>
                    <a:lnTo>
                      <a:pt x="8897" y="17241"/>
                    </a:lnTo>
                    <a:lnTo>
                      <a:pt x="8797" y="17241"/>
                    </a:lnTo>
                    <a:lnTo>
                      <a:pt x="8596" y="17191"/>
                    </a:lnTo>
                    <a:lnTo>
                      <a:pt x="8495" y="17091"/>
                    </a:lnTo>
                    <a:lnTo>
                      <a:pt x="8445" y="17091"/>
                    </a:lnTo>
                    <a:lnTo>
                      <a:pt x="8395" y="17141"/>
                    </a:lnTo>
                    <a:lnTo>
                      <a:pt x="8395" y="17292"/>
                    </a:lnTo>
                    <a:lnTo>
                      <a:pt x="8345" y="17392"/>
                    </a:lnTo>
                    <a:lnTo>
                      <a:pt x="8294" y="17442"/>
                    </a:lnTo>
                    <a:lnTo>
                      <a:pt x="8244" y="17442"/>
                    </a:lnTo>
                    <a:lnTo>
                      <a:pt x="8093" y="17493"/>
                    </a:lnTo>
                    <a:lnTo>
                      <a:pt x="7942" y="17442"/>
                    </a:lnTo>
                    <a:lnTo>
                      <a:pt x="7842" y="17442"/>
                    </a:lnTo>
                    <a:lnTo>
                      <a:pt x="7792" y="17392"/>
                    </a:lnTo>
                    <a:lnTo>
                      <a:pt x="7741" y="17342"/>
                    </a:lnTo>
                    <a:lnTo>
                      <a:pt x="7741" y="17241"/>
                    </a:lnTo>
                    <a:lnTo>
                      <a:pt x="7741" y="16940"/>
                    </a:lnTo>
                    <a:lnTo>
                      <a:pt x="7691" y="16890"/>
                    </a:lnTo>
                    <a:lnTo>
                      <a:pt x="7591" y="16890"/>
                    </a:lnTo>
                    <a:lnTo>
                      <a:pt x="7540" y="16940"/>
                    </a:lnTo>
                    <a:lnTo>
                      <a:pt x="7540" y="17895"/>
                    </a:lnTo>
                    <a:lnTo>
                      <a:pt x="7641" y="17895"/>
                    </a:lnTo>
                    <a:lnTo>
                      <a:pt x="7892" y="17744"/>
                    </a:lnTo>
                    <a:lnTo>
                      <a:pt x="8043" y="17694"/>
                    </a:lnTo>
                    <a:lnTo>
                      <a:pt x="8144" y="17744"/>
                    </a:lnTo>
                    <a:lnTo>
                      <a:pt x="8294" y="17945"/>
                    </a:lnTo>
                    <a:lnTo>
                      <a:pt x="8345" y="18046"/>
                    </a:lnTo>
                    <a:lnTo>
                      <a:pt x="8395" y="18196"/>
                    </a:lnTo>
                    <a:lnTo>
                      <a:pt x="8495" y="18297"/>
                    </a:lnTo>
                    <a:lnTo>
                      <a:pt x="8696" y="18297"/>
                    </a:lnTo>
                    <a:lnTo>
                      <a:pt x="8797" y="18247"/>
                    </a:lnTo>
                    <a:lnTo>
                      <a:pt x="8797" y="18196"/>
                    </a:lnTo>
                    <a:lnTo>
                      <a:pt x="8797" y="18096"/>
                    </a:lnTo>
                    <a:lnTo>
                      <a:pt x="8847" y="17995"/>
                    </a:lnTo>
                    <a:lnTo>
                      <a:pt x="8897" y="17895"/>
                    </a:lnTo>
                    <a:lnTo>
                      <a:pt x="9099" y="17895"/>
                    </a:lnTo>
                    <a:lnTo>
                      <a:pt x="9400" y="18046"/>
                    </a:lnTo>
                    <a:lnTo>
                      <a:pt x="9651" y="18247"/>
                    </a:lnTo>
                    <a:lnTo>
                      <a:pt x="9802" y="18347"/>
                    </a:lnTo>
                    <a:lnTo>
                      <a:pt x="9852" y="18448"/>
                    </a:lnTo>
                    <a:lnTo>
                      <a:pt x="9852" y="18548"/>
                    </a:lnTo>
                    <a:lnTo>
                      <a:pt x="9852" y="18699"/>
                    </a:lnTo>
                    <a:lnTo>
                      <a:pt x="9802" y="18850"/>
                    </a:lnTo>
                    <a:lnTo>
                      <a:pt x="9752" y="18950"/>
                    </a:lnTo>
                    <a:lnTo>
                      <a:pt x="9601" y="18900"/>
                    </a:lnTo>
                    <a:lnTo>
                      <a:pt x="9450" y="18850"/>
                    </a:lnTo>
                    <a:lnTo>
                      <a:pt x="9249" y="18800"/>
                    </a:lnTo>
                    <a:lnTo>
                      <a:pt x="9249" y="18850"/>
                    </a:lnTo>
                    <a:lnTo>
                      <a:pt x="9249" y="18950"/>
                    </a:lnTo>
                    <a:lnTo>
                      <a:pt x="9249" y="19352"/>
                    </a:lnTo>
                    <a:lnTo>
                      <a:pt x="9249" y="19554"/>
                    </a:lnTo>
                    <a:lnTo>
                      <a:pt x="9199" y="19704"/>
                    </a:lnTo>
                    <a:lnTo>
                      <a:pt x="9099" y="19805"/>
                    </a:lnTo>
                    <a:lnTo>
                      <a:pt x="8897" y="19855"/>
                    </a:lnTo>
                    <a:lnTo>
                      <a:pt x="8847" y="19956"/>
                    </a:lnTo>
                    <a:lnTo>
                      <a:pt x="8797" y="20106"/>
                    </a:lnTo>
                    <a:lnTo>
                      <a:pt x="8847" y="20157"/>
                    </a:lnTo>
                    <a:lnTo>
                      <a:pt x="8897" y="20157"/>
                    </a:lnTo>
                    <a:lnTo>
                      <a:pt x="9048" y="20106"/>
                    </a:lnTo>
                    <a:lnTo>
                      <a:pt x="9199" y="20006"/>
                    </a:lnTo>
                    <a:lnTo>
                      <a:pt x="9350" y="20006"/>
                    </a:lnTo>
                    <a:lnTo>
                      <a:pt x="9400" y="20106"/>
                    </a:lnTo>
                    <a:lnTo>
                      <a:pt x="9450" y="20257"/>
                    </a:lnTo>
                    <a:lnTo>
                      <a:pt x="9450" y="20458"/>
                    </a:lnTo>
                    <a:lnTo>
                      <a:pt x="9400" y="20559"/>
                    </a:lnTo>
                    <a:lnTo>
                      <a:pt x="9249" y="20609"/>
                    </a:lnTo>
                    <a:lnTo>
                      <a:pt x="9048" y="20609"/>
                    </a:lnTo>
                    <a:lnTo>
                      <a:pt x="8897" y="20659"/>
                    </a:lnTo>
                    <a:lnTo>
                      <a:pt x="8847" y="20659"/>
                    </a:lnTo>
                    <a:lnTo>
                      <a:pt x="8847" y="20710"/>
                    </a:lnTo>
                    <a:lnTo>
                      <a:pt x="8897" y="20860"/>
                    </a:lnTo>
                    <a:lnTo>
                      <a:pt x="8998" y="21112"/>
                    </a:lnTo>
                    <a:lnTo>
                      <a:pt x="8948" y="21363"/>
                    </a:lnTo>
                    <a:lnTo>
                      <a:pt x="8847" y="21564"/>
                    </a:lnTo>
                    <a:lnTo>
                      <a:pt x="8747" y="21614"/>
                    </a:lnTo>
                    <a:lnTo>
                      <a:pt x="8646" y="21665"/>
                    </a:lnTo>
                    <a:lnTo>
                      <a:pt x="8445" y="21715"/>
                    </a:lnTo>
                    <a:lnTo>
                      <a:pt x="8345" y="21665"/>
                    </a:lnTo>
                    <a:lnTo>
                      <a:pt x="8244" y="21665"/>
                    </a:lnTo>
                    <a:lnTo>
                      <a:pt x="8194" y="21564"/>
                    </a:lnTo>
                    <a:lnTo>
                      <a:pt x="8144" y="21514"/>
                    </a:lnTo>
                    <a:lnTo>
                      <a:pt x="7942" y="21464"/>
                    </a:lnTo>
                    <a:lnTo>
                      <a:pt x="7842" y="21413"/>
                    </a:lnTo>
                    <a:lnTo>
                      <a:pt x="7741" y="21363"/>
                    </a:lnTo>
                    <a:lnTo>
                      <a:pt x="7741" y="21263"/>
                    </a:lnTo>
                    <a:lnTo>
                      <a:pt x="7741" y="21162"/>
                    </a:lnTo>
                    <a:lnTo>
                      <a:pt x="7691" y="21061"/>
                    </a:lnTo>
                    <a:lnTo>
                      <a:pt x="7591" y="21112"/>
                    </a:lnTo>
                    <a:lnTo>
                      <a:pt x="7540" y="21212"/>
                    </a:lnTo>
                    <a:lnTo>
                      <a:pt x="7540" y="21363"/>
                    </a:lnTo>
                    <a:lnTo>
                      <a:pt x="7440" y="21464"/>
                    </a:lnTo>
                    <a:lnTo>
                      <a:pt x="6937" y="21464"/>
                    </a:lnTo>
                    <a:lnTo>
                      <a:pt x="6837" y="21514"/>
                    </a:lnTo>
                    <a:lnTo>
                      <a:pt x="6736" y="21514"/>
                    </a:lnTo>
                    <a:lnTo>
                      <a:pt x="6535" y="22016"/>
                    </a:lnTo>
                    <a:lnTo>
                      <a:pt x="6284" y="22519"/>
                    </a:lnTo>
                    <a:lnTo>
                      <a:pt x="6284" y="22620"/>
                    </a:lnTo>
                    <a:lnTo>
                      <a:pt x="6334" y="22670"/>
                    </a:lnTo>
                    <a:lnTo>
                      <a:pt x="6535" y="22720"/>
                    </a:lnTo>
                    <a:lnTo>
                      <a:pt x="6686" y="22871"/>
                    </a:lnTo>
                    <a:lnTo>
                      <a:pt x="6987" y="23122"/>
                    </a:lnTo>
                    <a:lnTo>
                      <a:pt x="7188" y="23323"/>
                    </a:lnTo>
                    <a:lnTo>
                      <a:pt x="7289" y="23374"/>
                    </a:lnTo>
                    <a:lnTo>
                      <a:pt x="7440" y="23374"/>
                    </a:lnTo>
                    <a:lnTo>
                      <a:pt x="7490" y="23474"/>
                    </a:lnTo>
                    <a:lnTo>
                      <a:pt x="7088" y="23926"/>
                    </a:lnTo>
                    <a:lnTo>
                      <a:pt x="6937" y="24077"/>
                    </a:lnTo>
                    <a:lnTo>
                      <a:pt x="6887" y="24178"/>
                    </a:lnTo>
                    <a:lnTo>
                      <a:pt x="6937" y="24329"/>
                    </a:lnTo>
                    <a:lnTo>
                      <a:pt x="7038" y="24429"/>
                    </a:lnTo>
                    <a:lnTo>
                      <a:pt x="7088" y="24530"/>
                    </a:lnTo>
                    <a:lnTo>
                      <a:pt x="7038" y="24630"/>
                    </a:lnTo>
                    <a:lnTo>
                      <a:pt x="6937" y="24731"/>
                    </a:lnTo>
                    <a:lnTo>
                      <a:pt x="6887" y="24881"/>
                    </a:lnTo>
                    <a:lnTo>
                      <a:pt x="6987" y="24982"/>
                    </a:lnTo>
                    <a:lnTo>
                      <a:pt x="7088" y="25133"/>
                    </a:lnTo>
                    <a:lnTo>
                      <a:pt x="6987" y="25233"/>
                    </a:lnTo>
                    <a:lnTo>
                      <a:pt x="6786" y="25233"/>
                    </a:lnTo>
                    <a:lnTo>
                      <a:pt x="6736" y="25183"/>
                    </a:lnTo>
                    <a:lnTo>
                      <a:pt x="6585" y="25032"/>
                    </a:lnTo>
                    <a:lnTo>
                      <a:pt x="6485" y="24932"/>
                    </a:lnTo>
                    <a:lnTo>
                      <a:pt x="6384" y="24881"/>
                    </a:lnTo>
                    <a:lnTo>
                      <a:pt x="6334" y="24831"/>
                    </a:lnTo>
                    <a:lnTo>
                      <a:pt x="5580" y="24831"/>
                    </a:lnTo>
                    <a:lnTo>
                      <a:pt x="5480" y="24932"/>
                    </a:lnTo>
                    <a:lnTo>
                      <a:pt x="5379" y="24982"/>
                    </a:lnTo>
                    <a:lnTo>
                      <a:pt x="5228" y="25032"/>
                    </a:lnTo>
                    <a:lnTo>
                      <a:pt x="5077" y="24982"/>
                    </a:lnTo>
                    <a:lnTo>
                      <a:pt x="4927" y="24881"/>
                    </a:lnTo>
                    <a:lnTo>
                      <a:pt x="4776" y="24831"/>
                    </a:lnTo>
                    <a:lnTo>
                      <a:pt x="4625" y="24881"/>
                    </a:lnTo>
                    <a:lnTo>
                      <a:pt x="4525" y="25032"/>
                    </a:lnTo>
                    <a:lnTo>
                      <a:pt x="4374" y="25183"/>
                    </a:lnTo>
                    <a:lnTo>
                      <a:pt x="4273" y="25233"/>
                    </a:lnTo>
                    <a:lnTo>
                      <a:pt x="4173" y="25233"/>
                    </a:lnTo>
                    <a:lnTo>
                      <a:pt x="4122" y="25384"/>
                    </a:lnTo>
                    <a:lnTo>
                      <a:pt x="4022" y="25535"/>
                    </a:lnTo>
                    <a:lnTo>
                      <a:pt x="3972" y="25635"/>
                    </a:lnTo>
                    <a:lnTo>
                      <a:pt x="3921" y="25786"/>
                    </a:lnTo>
                    <a:lnTo>
                      <a:pt x="3921" y="25836"/>
                    </a:lnTo>
                    <a:lnTo>
                      <a:pt x="3921" y="25887"/>
                    </a:lnTo>
                    <a:lnTo>
                      <a:pt x="3871" y="25887"/>
                    </a:lnTo>
                    <a:lnTo>
                      <a:pt x="3821" y="25836"/>
                    </a:lnTo>
                    <a:lnTo>
                      <a:pt x="3720" y="25736"/>
                    </a:lnTo>
                    <a:lnTo>
                      <a:pt x="3670" y="25686"/>
                    </a:lnTo>
                    <a:lnTo>
                      <a:pt x="2614" y="25686"/>
                    </a:lnTo>
                    <a:lnTo>
                      <a:pt x="2564" y="25736"/>
                    </a:lnTo>
                    <a:lnTo>
                      <a:pt x="2514" y="25836"/>
                    </a:lnTo>
                    <a:lnTo>
                      <a:pt x="2514" y="26138"/>
                    </a:lnTo>
                    <a:lnTo>
                      <a:pt x="2464" y="26239"/>
                    </a:lnTo>
                    <a:lnTo>
                      <a:pt x="2363" y="26289"/>
                    </a:lnTo>
                    <a:lnTo>
                      <a:pt x="2313" y="26239"/>
                    </a:lnTo>
                    <a:lnTo>
                      <a:pt x="2112" y="26038"/>
                    </a:lnTo>
                    <a:lnTo>
                      <a:pt x="2062" y="25937"/>
                    </a:lnTo>
                    <a:lnTo>
                      <a:pt x="2062" y="25786"/>
                    </a:lnTo>
                    <a:lnTo>
                      <a:pt x="1961" y="25736"/>
                    </a:lnTo>
                    <a:lnTo>
                      <a:pt x="1810" y="25686"/>
                    </a:lnTo>
                    <a:lnTo>
                      <a:pt x="1760" y="25686"/>
                    </a:lnTo>
                    <a:lnTo>
                      <a:pt x="1710" y="25736"/>
                    </a:lnTo>
                    <a:lnTo>
                      <a:pt x="1659" y="25786"/>
                    </a:lnTo>
                    <a:lnTo>
                      <a:pt x="1659" y="25887"/>
                    </a:lnTo>
                    <a:lnTo>
                      <a:pt x="1659" y="26138"/>
                    </a:lnTo>
                    <a:lnTo>
                      <a:pt x="1710" y="26239"/>
                    </a:lnTo>
                    <a:lnTo>
                      <a:pt x="1810" y="26339"/>
                    </a:lnTo>
                    <a:lnTo>
                      <a:pt x="1861" y="26440"/>
                    </a:lnTo>
                    <a:lnTo>
                      <a:pt x="1861" y="26540"/>
                    </a:lnTo>
                    <a:lnTo>
                      <a:pt x="1861" y="26641"/>
                    </a:lnTo>
                    <a:lnTo>
                      <a:pt x="1760" y="26691"/>
                    </a:lnTo>
                    <a:lnTo>
                      <a:pt x="1710" y="26741"/>
                    </a:lnTo>
                    <a:lnTo>
                      <a:pt x="1609" y="26741"/>
                    </a:lnTo>
                    <a:lnTo>
                      <a:pt x="1509" y="26691"/>
                    </a:lnTo>
                    <a:lnTo>
                      <a:pt x="1458" y="26590"/>
                    </a:lnTo>
                    <a:lnTo>
                      <a:pt x="1308" y="26289"/>
                    </a:lnTo>
                    <a:lnTo>
                      <a:pt x="1107" y="26088"/>
                    </a:lnTo>
                    <a:lnTo>
                      <a:pt x="654" y="25686"/>
                    </a:lnTo>
                    <a:lnTo>
                      <a:pt x="554" y="25686"/>
                    </a:lnTo>
                    <a:lnTo>
                      <a:pt x="453" y="25736"/>
                    </a:lnTo>
                    <a:lnTo>
                      <a:pt x="403" y="25736"/>
                    </a:lnTo>
                    <a:lnTo>
                      <a:pt x="403" y="25786"/>
                    </a:lnTo>
                    <a:lnTo>
                      <a:pt x="453" y="25887"/>
                    </a:lnTo>
                    <a:lnTo>
                      <a:pt x="654" y="26138"/>
                    </a:lnTo>
                    <a:lnTo>
                      <a:pt x="805" y="26440"/>
                    </a:lnTo>
                    <a:lnTo>
                      <a:pt x="805" y="26590"/>
                    </a:lnTo>
                    <a:lnTo>
                      <a:pt x="704" y="26741"/>
                    </a:lnTo>
                    <a:lnTo>
                      <a:pt x="503" y="26741"/>
                    </a:lnTo>
                    <a:lnTo>
                      <a:pt x="403" y="26641"/>
                    </a:lnTo>
                    <a:lnTo>
                      <a:pt x="302" y="26540"/>
                    </a:lnTo>
                    <a:lnTo>
                      <a:pt x="101" y="26691"/>
                    </a:lnTo>
                    <a:lnTo>
                      <a:pt x="1" y="26842"/>
                    </a:lnTo>
                    <a:lnTo>
                      <a:pt x="51" y="26942"/>
                    </a:lnTo>
                    <a:lnTo>
                      <a:pt x="152" y="26993"/>
                    </a:lnTo>
                    <a:lnTo>
                      <a:pt x="152" y="27043"/>
                    </a:lnTo>
                    <a:lnTo>
                      <a:pt x="202" y="27194"/>
                    </a:lnTo>
                    <a:lnTo>
                      <a:pt x="202" y="27294"/>
                    </a:lnTo>
                    <a:lnTo>
                      <a:pt x="302" y="27344"/>
                    </a:lnTo>
                    <a:lnTo>
                      <a:pt x="453" y="27344"/>
                    </a:lnTo>
                    <a:lnTo>
                      <a:pt x="704" y="27395"/>
                    </a:lnTo>
                    <a:lnTo>
                      <a:pt x="906" y="27395"/>
                    </a:lnTo>
                    <a:lnTo>
                      <a:pt x="1056" y="27495"/>
                    </a:lnTo>
                    <a:lnTo>
                      <a:pt x="1207" y="27646"/>
                    </a:lnTo>
                    <a:lnTo>
                      <a:pt x="1308" y="27747"/>
                    </a:lnTo>
                    <a:lnTo>
                      <a:pt x="1358" y="27747"/>
                    </a:lnTo>
                    <a:lnTo>
                      <a:pt x="1408" y="27696"/>
                    </a:lnTo>
                    <a:lnTo>
                      <a:pt x="1861" y="27244"/>
                    </a:lnTo>
                    <a:lnTo>
                      <a:pt x="2011" y="27194"/>
                    </a:lnTo>
                    <a:lnTo>
                      <a:pt x="2062" y="27395"/>
                    </a:lnTo>
                    <a:lnTo>
                      <a:pt x="2062" y="27545"/>
                    </a:lnTo>
                    <a:lnTo>
                      <a:pt x="2112" y="27646"/>
                    </a:lnTo>
                    <a:lnTo>
                      <a:pt x="2162" y="27747"/>
                    </a:lnTo>
                    <a:lnTo>
                      <a:pt x="2363" y="27797"/>
                    </a:lnTo>
                    <a:lnTo>
                      <a:pt x="2514" y="27897"/>
                    </a:lnTo>
                    <a:lnTo>
                      <a:pt x="2665" y="28048"/>
                    </a:lnTo>
                    <a:lnTo>
                      <a:pt x="2715" y="28249"/>
                    </a:lnTo>
                    <a:lnTo>
                      <a:pt x="2715" y="28450"/>
                    </a:lnTo>
                    <a:lnTo>
                      <a:pt x="2665" y="28551"/>
                    </a:lnTo>
                    <a:lnTo>
                      <a:pt x="2564" y="28601"/>
                    </a:lnTo>
                    <a:lnTo>
                      <a:pt x="2514" y="28551"/>
                    </a:lnTo>
                    <a:lnTo>
                      <a:pt x="2514" y="28400"/>
                    </a:lnTo>
                    <a:lnTo>
                      <a:pt x="2413" y="28249"/>
                    </a:lnTo>
                    <a:lnTo>
                      <a:pt x="2212" y="28048"/>
                    </a:lnTo>
                    <a:lnTo>
                      <a:pt x="2112" y="27998"/>
                    </a:lnTo>
                    <a:lnTo>
                      <a:pt x="2011" y="27998"/>
                    </a:lnTo>
                    <a:lnTo>
                      <a:pt x="1911" y="28048"/>
                    </a:lnTo>
                    <a:lnTo>
                      <a:pt x="1861" y="28098"/>
                    </a:lnTo>
                    <a:lnTo>
                      <a:pt x="1810" y="28299"/>
                    </a:lnTo>
                    <a:lnTo>
                      <a:pt x="1710" y="28450"/>
                    </a:lnTo>
                    <a:lnTo>
                      <a:pt x="1559" y="28551"/>
                    </a:lnTo>
                    <a:lnTo>
                      <a:pt x="1358" y="28651"/>
                    </a:lnTo>
                    <a:lnTo>
                      <a:pt x="1308" y="28651"/>
                    </a:lnTo>
                    <a:lnTo>
                      <a:pt x="1257" y="28702"/>
                    </a:lnTo>
                    <a:lnTo>
                      <a:pt x="1257" y="28752"/>
                    </a:lnTo>
                    <a:lnTo>
                      <a:pt x="1358" y="28852"/>
                    </a:lnTo>
                    <a:lnTo>
                      <a:pt x="1458" y="28953"/>
                    </a:lnTo>
                    <a:lnTo>
                      <a:pt x="1559" y="29003"/>
                    </a:lnTo>
                    <a:lnTo>
                      <a:pt x="1659" y="29053"/>
                    </a:lnTo>
                    <a:lnTo>
                      <a:pt x="2162" y="29053"/>
                    </a:lnTo>
                    <a:lnTo>
                      <a:pt x="2413" y="29104"/>
                    </a:lnTo>
                    <a:lnTo>
                      <a:pt x="2514" y="29154"/>
                    </a:lnTo>
                    <a:lnTo>
                      <a:pt x="2665" y="29254"/>
                    </a:lnTo>
                    <a:lnTo>
                      <a:pt x="2765" y="29254"/>
                    </a:lnTo>
                    <a:lnTo>
                      <a:pt x="2916" y="29154"/>
                    </a:lnTo>
                    <a:lnTo>
                      <a:pt x="3017" y="29104"/>
                    </a:lnTo>
                    <a:lnTo>
                      <a:pt x="3067" y="29053"/>
                    </a:lnTo>
                    <a:lnTo>
                      <a:pt x="3419" y="29053"/>
                    </a:lnTo>
                    <a:lnTo>
                      <a:pt x="3519" y="29154"/>
                    </a:lnTo>
                    <a:lnTo>
                      <a:pt x="3570" y="29254"/>
                    </a:lnTo>
                    <a:lnTo>
                      <a:pt x="3519" y="29355"/>
                    </a:lnTo>
                    <a:lnTo>
                      <a:pt x="3419" y="29506"/>
                    </a:lnTo>
                    <a:lnTo>
                      <a:pt x="3368" y="29657"/>
                    </a:lnTo>
                    <a:lnTo>
                      <a:pt x="3318" y="30008"/>
                    </a:lnTo>
                    <a:lnTo>
                      <a:pt x="3268" y="30059"/>
                    </a:lnTo>
                    <a:lnTo>
                      <a:pt x="3268" y="30109"/>
                    </a:lnTo>
                    <a:lnTo>
                      <a:pt x="3167" y="30059"/>
                    </a:lnTo>
                    <a:lnTo>
                      <a:pt x="3067" y="29908"/>
                    </a:lnTo>
                    <a:lnTo>
                      <a:pt x="2916" y="29908"/>
                    </a:lnTo>
                    <a:lnTo>
                      <a:pt x="2715" y="29958"/>
                    </a:lnTo>
                    <a:lnTo>
                      <a:pt x="2765" y="30059"/>
                    </a:lnTo>
                    <a:lnTo>
                      <a:pt x="2916" y="30209"/>
                    </a:lnTo>
                    <a:lnTo>
                      <a:pt x="3017" y="30260"/>
                    </a:lnTo>
                    <a:lnTo>
                      <a:pt x="3167" y="30310"/>
                    </a:lnTo>
                    <a:lnTo>
                      <a:pt x="3368" y="30410"/>
                    </a:lnTo>
                    <a:lnTo>
                      <a:pt x="3469" y="30561"/>
                    </a:lnTo>
                    <a:lnTo>
                      <a:pt x="3570" y="30712"/>
                    </a:lnTo>
                    <a:lnTo>
                      <a:pt x="3570" y="30963"/>
                    </a:lnTo>
                    <a:lnTo>
                      <a:pt x="3519" y="31265"/>
                    </a:lnTo>
                    <a:lnTo>
                      <a:pt x="3469" y="31315"/>
                    </a:lnTo>
                    <a:lnTo>
                      <a:pt x="3368" y="31315"/>
                    </a:lnTo>
                    <a:lnTo>
                      <a:pt x="3318" y="31215"/>
                    </a:lnTo>
                    <a:lnTo>
                      <a:pt x="3218" y="31164"/>
                    </a:lnTo>
                    <a:lnTo>
                      <a:pt x="3117" y="31164"/>
                    </a:lnTo>
                    <a:lnTo>
                      <a:pt x="2966" y="31215"/>
                    </a:lnTo>
                    <a:lnTo>
                      <a:pt x="3017" y="31365"/>
                    </a:lnTo>
                    <a:lnTo>
                      <a:pt x="3218" y="31567"/>
                    </a:lnTo>
                    <a:lnTo>
                      <a:pt x="3268" y="31667"/>
                    </a:lnTo>
                    <a:lnTo>
                      <a:pt x="3318" y="31768"/>
                    </a:lnTo>
                    <a:lnTo>
                      <a:pt x="3318" y="31969"/>
                    </a:lnTo>
                    <a:lnTo>
                      <a:pt x="3419" y="32119"/>
                    </a:lnTo>
                    <a:lnTo>
                      <a:pt x="3469" y="32270"/>
                    </a:lnTo>
                    <a:lnTo>
                      <a:pt x="3620" y="32371"/>
                    </a:lnTo>
                    <a:lnTo>
                      <a:pt x="3821" y="32572"/>
                    </a:lnTo>
                    <a:lnTo>
                      <a:pt x="3921" y="32672"/>
                    </a:lnTo>
                    <a:lnTo>
                      <a:pt x="3972" y="32773"/>
                    </a:lnTo>
                    <a:lnTo>
                      <a:pt x="3972" y="32924"/>
                    </a:lnTo>
                    <a:lnTo>
                      <a:pt x="4022" y="32974"/>
                    </a:lnTo>
                    <a:lnTo>
                      <a:pt x="4122" y="33024"/>
                    </a:lnTo>
                    <a:lnTo>
                      <a:pt x="4826" y="33024"/>
                    </a:lnTo>
                    <a:lnTo>
                      <a:pt x="4927" y="33074"/>
                    </a:lnTo>
                    <a:lnTo>
                      <a:pt x="5027" y="33175"/>
                    </a:lnTo>
                    <a:lnTo>
                      <a:pt x="5027" y="33326"/>
                    </a:lnTo>
                    <a:lnTo>
                      <a:pt x="5228" y="33577"/>
                    </a:lnTo>
                    <a:lnTo>
                      <a:pt x="5379" y="33728"/>
                    </a:lnTo>
                    <a:lnTo>
                      <a:pt x="6032" y="33728"/>
                    </a:lnTo>
                    <a:lnTo>
                      <a:pt x="6083" y="33778"/>
                    </a:lnTo>
                    <a:lnTo>
                      <a:pt x="6083" y="34130"/>
                    </a:lnTo>
                    <a:lnTo>
                      <a:pt x="6133" y="34231"/>
                    </a:lnTo>
                    <a:lnTo>
                      <a:pt x="6183" y="34331"/>
                    </a:lnTo>
                    <a:lnTo>
                      <a:pt x="6384" y="34482"/>
                    </a:lnTo>
                    <a:lnTo>
                      <a:pt x="6435" y="34482"/>
                    </a:lnTo>
                    <a:lnTo>
                      <a:pt x="6485" y="34381"/>
                    </a:lnTo>
                    <a:lnTo>
                      <a:pt x="6585" y="34331"/>
                    </a:lnTo>
                    <a:lnTo>
                      <a:pt x="6686" y="34281"/>
                    </a:lnTo>
                    <a:lnTo>
                      <a:pt x="6837" y="34281"/>
                    </a:lnTo>
                    <a:lnTo>
                      <a:pt x="6937" y="34130"/>
                    </a:lnTo>
                    <a:lnTo>
                      <a:pt x="6987" y="33979"/>
                    </a:lnTo>
                    <a:lnTo>
                      <a:pt x="7038" y="33879"/>
                    </a:lnTo>
                    <a:lnTo>
                      <a:pt x="7289" y="33879"/>
                    </a:lnTo>
                    <a:lnTo>
                      <a:pt x="7490" y="33929"/>
                    </a:lnTo>
                    <a:lnTo>
                      <a:pt x="7641" y="34080"/>
                    </a:lnTo>
                    <a:lnTo>
                      <a:pt x="7741" y="34281"/>
                    </a:lnTo>
                    <a:lnTo>
                      <a:pt x="7741" y="34532"/>
                    </a:lnTo>
                    <a:lnTo>
                      <a:pt x="7842" y="34683"/>
                    </a:lnTo>
                    <a:lnTo>
                      <a:pt x="7993" y="34582"/>
                    </a:lnTo>
                    <a:lnTo>
                      <a:pt x="8043" y="34532"/>
                    </a:lnTo>
                    <a:lnTo>
                      <a:pt x="8144" y="34582"/>
                    </a:lnTo>
                    <a:lnTo>
                      <a:pt x="8244" y="34683"/>
                    </a:lnTo>
                    <a:lnTo>
                      <a:pt x="8395" y="34733"/>
                    </a:lnTo>
                    <a:lnTo>
                      <a:pt x="8495" y="34683"/>
                    </a:lnTo>
                    <a:lnTo>
                      <a:pt x="8646" y="34582"/>
                    </a:lnTo>
                    <a:lnTo>
                      <a:pt x="8696" y="34532"/>
                    </a:lnTo>
                    <a:lnTo>
                      <a:pt x="8797" y="34582"/>
                    </a:lnTo>
                    <a:lnTo>
                      <a:pt x="8897" y="34683"/>
                    </a:lnTo>
                    <a:lnTo>
                      <a:pt x="8998" y="34733"/>
                    </a:lnTo>
                    <a:lnTo>
                      <a:pt x="9400" y="34733"/>
                    </a:lnTo>
                    <a:lnTo>
                      <a:pt x="9551" y="34783"/>
                    </a:lnTo>
                    <a:lnTo>
                      <a:pt x="9651" y="34834"/>
                    </a:lnTo>
                    <a:lnTo>
                      <a:pt x="9752" y="34934"/>
                    </a:lnTo>
                    <a:lnTo>
                      <a:pt x="9953" y="34934"/>
                    </a:lnTo>
                    <a:lnTo>
                      <a:pt x="10003" y="34884"/>
                    </a:lnTo>
                    <a:lnTo>
                      <a:pt x="10104" y="34783"/>
                    </a:lnTo>
                    <a:lnTo>
                      <a:pt x="10255" y="34783"/>
                    </a:lnTo>
                    <a:lnTo>
                      <a:pt x="10305" y="34884"/>
                    </a:lnTo>
                    <a:lnTo>
                      <a:pt x="10456" y="34934"/>
                    </a:lnTo>
                    <a:lnTo>
                      <a:pt x="10606" y="34934"/>
                    </a:lnTo>
                    <a:lnTo>
                      <a:pt x="10657" y="34834"/>
                    </a:lnTo>
                    <a:lnTo>
                      <a:pt x="10707" y="34633"/>
                    </a:lnTo>
                    <a:lnTo>
                      <a:pt x="10757" y="34582"/>
                    </a:lnTo>
                    <a:lnTo>
                      <a:pt x="10807" y="34582"/>
                    </a:lnTo>
                    <a:lnTo>
                      <a:pt x="10908" y="34633"/>
                    </a:lnTo>
                    <a:lnTo>
                      <a:pt x="11059" y="34733"/>
                    </a:lnTo>
                    <a:lnTo>
                      <a:pt x="11360" y="34733"/>
                    </a:lnTo>
                    <a:lnTo>
                      <a:pt x="11461" y="34683"/>
                    </a:lnTo>
                    <a:lnTo>
                      <a:pt x="11612" y="34532"/>
                    </a:lnTo>
                    <a:lnTo>
                      <a:pt x="11763" y="34532"/>
                    </a:lnTo>
                    <a:lnTo>
                      <a:pt x="11913" y="34582"/>
                    </a:lnTo>
                    <a:lnTo>
                      <a:pt x="12064" y="34683"/>
                    </a:lnTo>
                    <a:lnTo>
                      <a:pt x="12114" y="34683"/>
                    </a:lnTo>
                    <a:lnTo>
                      <a:pt x="12265" y="34532"/>
                    </a:lnTo>
                    <a:lnTo>
                      <a:pt x="12315" y="34532"/>
                    </a:lnTo>
                    <a:lnTo>
                      <a:pt x="12366" y="34683"/>
                    </a:lnTo>
                    <a:lnTo>
                      <a:pt x="12416" y="34834"/>
                    </a:lnTo>
                    <a:lnTo>
                      <a:pt x="12466" y="34884"/>
                    </a:lnTo>
                    <a:lnTo>
                      <a:pt x="12718" y="34934"/>
                    </a:lnTo>
                    <a:lnTo>
                      <a:pt x="12868" y="34934"/>
                    </a:lnTo>
                    <a:lnTo>
                      <a:pt x="12969" y="34884"/>
                    </a:lnTo>
                    <a:lnTo>
                      <a:pt x="13120" y="34733"/>
                    </a:lnTo>
                    <a:lnTo>
                      <a:pt x="13270" y="34884"/>
                    </a:lnTo>
                    <a:lnTo>
                      <a:pt x="13371" y="34934"/>
                    </a:lnTo>
                    <a:lnTo>
                      <a:pt x="14175" y="34934"/>
                    </a:lnTo>
                    <a:lnTo>
                      <a:pt x="14426" y="34884"/>
                    </a:lnTo>
                    <a:lnTo>
                      <a:pt x="14678" y="34733"/>
                    </a:lnTo>
                    <a:lnTo>
                      <a:pt x="14778" y="34783"/>
                    </a:lnTo>
                    <a:lnTo>
                      <a:pt x="14929" y="34834"/>
                    </a:lnTo>
                    <a:lnTo>
                      <a:pt x="15030" y="34934"/>
                    </a:lnTo>
                    <a:lnTo>
                      <a:pt x="15130" y="34934"/>
                    </a:lnTo>
                    <a:lnTo>
                      <a:pt x="15231" y="34884"/>
                    </a:lnTo>
                    <a:lnTo>
                      <a:pt x="15382" y="34834"/>
                    </a:lnTo>
                    <a:lnTo>
                      <a:pt x="15482" y="34733"/>
                    </a:lnTo>
                    <a:lnTo>
                      <a:pt x="15633" y="34733"/>
                    </a:lnTo>
                    <a:lnTo>
                      <a:pt x="15733" y="34783"/>
                    </a:lnTo>
                    <a:lnTo>
                      <a:pt x="15834" y="34884"/>
                    </a:lnTo>
                    <a:lnTo>
                      <a:pt x="15934" y="34934"/>
                    </a:lnTo>
                    <a:lnTo>
                      <a:pt x="16035" y="34934"/>
                    </a:lnTo>
                    <a:lnTo>
                      <a:pt x="16135" y="34834"/>
                    </a:lnTo>
                    <a:lnTo>
                      <a:pt x="16236" y="34783"/>
                    </a:lnTo>
                    <a:lnTo>
                      <a:pt x="16337" y="34733"/>
                    </a:lnTo>
                    <a:lnTo>
                      <a:pt x="16487" y="34733"/>
                    </a:lnTo>
                    <a:lnTo>
                      <a:pt x="16588" y="34834"/>
                    </a:lnTo>
                    <a:lnTo>
                      <a:pt x="16688" y="34884"/>
                    </a:lnTo>
                    <a:lnTo>
                      <a:pt x="16839" y="34934"/>
                    </a:lnTo>
                    <a:lnTo>
                      <a:pt x="17292" y="34934"/>
                    </a:lnTo>
                    <a:lnTo>
                      <a:pt x="17442" y="35035"/>
                    </a:lnTo>
                    <a:lnTo>
                      <a:pt x="17543" y="35135"/>
                    </a:lnTo>
                    <a:lnTo>
                      <a:pt x="17593" y="35186"/>
                    </a:lnTo>
                    <a:lnTo>
                      <a:pt x="17694" y="35135"/>
                    </a:lnTo>
                    <a:lnTo>
                      <a:pt x="17744" y="35135"/>
                    </a:lnTo>
                    <a:lnTo>
                      <a:pt x="17895" y="34984"/>
                    </a:lnTo>
                    <a:lnTo>
                      <a:pt x="17945" y="34934"/>
                    </a:lnTo>
                    <a:lnTo>
                      <a:pt x="18146" y="34934"/>
                    </a:lnTo>
                    <a:lnTo>
                      <a:pt x="18247" y="34984"/>
                    </a:lnTo>
                    <a:lnTo>
                      <a:pt x="18397" y="35135"/>
                    </a:lnTo>
                    <a:lnTo>
                      <a:pt x="20609" y="35135"/>
                    </a:lnTo>
                    <a:lnTo>
                      <a:pt x="20760" y="35236"/>
                    </a:lnTo>
                    <a:lnTo>
                      <a:pt x="20911" y="35336"/>
                    </a:lnTo>
                    <a:lnTo>
                      <a:pt x="21011" y="35236"/>
                    </a:lnTo>
                    <a:lnTo>
                      <a:pt x="21112" y="35186"/>
                    </a:lnTo>
                    <a:lnTo>
                      <a:pt x="21313" y="35135"/>
                    </a:lnTo>
                    <a:lnTo>
                      <a:pt x="22167" y="35135"/>
                    </a:lnTo>
                    <a:lnTo>
                      <a:pt x="22318" y="34984"/>
                    </a:lnTo>
                    <a:lnTo>
                      <a:pt x="22469" y="34934"/>
                    </a:lnTo>
                    <a:lnTo>
                      <a:pt x="22620" y="34984"/>
                    </a:lnTo>
                    <a:lnTo>
                      <a:pt x="22770" y="35135"/>
                    </a:lnTo>
                    <a:lnTo>
                      <a:pt x="23625" y="35135"/>
                    </a:lnTo>
                    <a:lnTo>
                      <a:pt x="23776" y="35286"/>
                    </a:lnTo>
                    <a:lnTo>
                      <a:pt x="23977" y="35336"/>
                    </a:lnTo>
                    <a:lnTo>
                      <a:pt x="26138" y="35336"/>
                    </a:lnTo>
                    <a:lnTo>
                      <a:pt x="26490" y="35387"/>
                    </a:lnTo>
                    <a:lnTo>
                      <a:pt x="26641" y="35437"/>
                    </a:lnTo>
                    <a:lnTo>
                      <a:pt x="26791" y="35537"/>
                    </a:lnTo>
                    <a:lnTo>
                      <a:pt x="26842" y="35588"/>
                    </a:lnTo>
                    <a:lnTo>
                      <a:pt x="26892" y="35588"/>
                    </a:lnTo>
                    <a:lnTo>
                      <a:pt x="27043" y="35537"/>
                    </a:lnTo>
                    <a:lnTo>
                      <a:pt x="27143" y="35437"/>
                    </a:lnTo>
                    <a:lnTo>
                      <a:pt x="27244" y="35387"/>
                    </a:lnTo>
                    <a:lnTo>
                      <a:pt x="27545" y="35336"/>
                    </a:lnTo>
                    <a:lnTo>
                      <a:pt x="27847" y="35387"/>
                    </a:lnTo>
                    <a:lnTo>
                      <a:pt x="27947" y="35487"/>
                    </a:lnTo>
                    <a:lnTo>
                      <a:pt x="28098" y="35487"/>
                    </a:lnTo>
                    <a:lnTo>
                      <a:pt x="28199" y="35437"/>
                    </a:lnTo>
                    <a:lnTo>
                      <a:pt x="28299" y="35387"/>
                    </a:lnTo>
                    <a:lnTo>
                      <a:pt x="28400" y="35487"/>
                    </a:lnTo>
                    <a:lnTo>
                      <a:pt x="28551" y="35537"/>
                    </a:lnTo>
                    <a:lnTo>
                      <a:pt x="28752" y="35588"/>
                    </a:lnTo>
                    <a:lnTo>
                      <a:pt x="29053" y="35537"/>
                    </a:lnTo>
                    <a:lnTo>
                      <a:pt x="29305" y="35588"/>
                    </a:lnTo>
                    <a:lnTo>
                      <a:pt x="29405" y="35437"/>
                    </a:lnTo>
                    <a:lnTo>
                      <a:pt x="29556" y="35387"/>
                    </a:lnTo>
                    <a:lnTo>
                      <a:pt x="29857" y="35336"/>
                    </a:lnTo>
                    <a:lnTo>
                      <a:pt x="30461" y="35387"/>
                    </a:lnTo>
                    <a:lnTo>
                      <a:pt x="30611" y="35387"/>
                    </a:lnTo>
                    <a:lnTo>
                      <a:pt x="30712" y="35487"/>
                    </a:lnTo>
                    <a:lnTo>
                      <a:pt x="30813" y="35537"/>
                    </a:lnTo>
                    <a:lnTo>
                      <a:pt x="30863" y="35487"/>
                    </a:lnTo>
                    <a:lnTo>
                      <a:pt x="30963" y="35387"/>
                    </a:lnTo>
                    <a:lnTo>
                      <a:pt x="31064" y="35336"/>
                    </a:lnTo>
                    <a:lnTo>
                      <a:pt x="31315" y="35336"/>
                    </a:lnTo>
                    <a:lnTo>
                      <a:pt x="31416" y="35387"/>
                    </a:lnTo>
                    <a:lnTo>
                      <a:pt x="31566" y="35487"/>
                    </a:lnTo>
                    <a:lnTo>
                      <a:pt x="31717" y="35588"/>
                    </a:lnTo>
                    <a:lnTo>
                      <a:pt x="31868" y="35537"/>
                    </a:lnTo>
                    <a:lnTo>
                      <a:pt x="32019" y="35387"/>
                    </a:lnTo>
                    <a:lnTo>
                      <a:pt x="32170" y="35487"/>
                    </a:lnTo>
                    <a:lnTo>
                      <a:pt x="32320" y="35537"/>
                    </a:lnTo>
                    <a:lnTo>
                      <a:pt x="32521" y="35588"/>
                    </a:lnTo>
                    <a:lnTo>
                      <a:pt x="33929" y="35588"/>
                    </a:lnTo>
                    <a:lnTo>
                      <a:pt x="33979" y="35537"/>
                    </a:lnTo>
                    <a:lnTo>
                      <a:pt x="34080" y="35437"/>
                    </a:lnTo>
                    <a:lnTo>
                      <a:pt x="34180" y="35387"/>
                    </a:lnTo>
                    <a:lnTo>
                      <a:pt x="34230" y="35437"/>
                    </a:lnTo>
                    <a:lnTo>
                      <a:pt x="34281" y="35487"/>
                    </a:lnTo>
                    <a:lnTo>
                      <a:pt x="34432" y="35588"/>
                    </a:lnTo>
                    <a:lnTo>
                      <a:pt x="35437" y="35588"/>
                    </a:lnTo>
                    <a:lnTo>
                      <a:pt x="35487" y="35638"/>
                    </a:lnTo>
                    <a:lnTo>
                      <a:pt x="35537" y="35688"/>
                    </a:lnTo>
                    <a:lnTo>
                      <a:pt x="35638" y="35738"/>
                    </a:lnTo>
                    <a:lnTo>
                      <a:pt x="35738" y="35688"/>
                    </a:lnTo>
                    <a:lnTo>
                      <a:pt x="35839" y="35588"/>
                    </a:lnTo>
                    <a:lnTo>
                      <a:pt x="36191" y="35588"/>
                    </a:lnTo>
                    <a:lnTo>
                      <a:pt x="36492" y="35537"/>
                    </a:lnTo>
                    <a:lnTo>
                      <a:pt x="36593" y="35537"/>
                    </a:lnTo>
                    <a:lnTo>
                      <a:pt x="36693" y="35588"/>
                    </a:lnTo>
                    <a:lnTo>
                      <a:pt x="36794" y="35688"/>
                    </a:lnTo>
                    <a:lnTo>
                      <a:pt x="36945" y="35738"/>
                    </a:lnTo>
                    <a:lnTo>
                      <a:pt x="37196" y="35789"/>
                    </a:lnTo>
                    <a:lnTo>
                      <a:pt x="37699" y="35789"/>
                    </a:lnTo>
                    <a:lnTo>
                      <a:pt x="37799" y="35738"/>
                    </a:lnTo>
                    <a:lnTo>
                      <a:pt x="37900" y="35638"/>
                    </a:lnTo>
                    <a:lnTo>
                      <a:pt x="38051" y="35638"/>
                    </a:lnTo>
                    <a:lnTo>
                      <a:pt x="38101" y="35688"/>
                    </a:lnTo>
                    <a:lnTo>
                      <a:pt x="38151" y="35789"/>
                    </a:lnTo>
                    <a:lnTo>
                      <a:pt x="38352" y="35588"/>
                    </a:lnTo>
                    <a:lnTo>
                      <a:pt x="38453" y="35688"/>
                    </a:lnTo>
                    <a:lnTo>
                      <a:pt x="38553" y="35738"/>
                    </a:lnTo>
                    <a:lnTo>
                      <a:pt x="38754" y="35789"/>
                    </a:lnTo>
                    <a:lnTo>
                      <a:pt x="42323" y="35789"/>
                    </a:lnTo>
                    <a:lnTo>
                      <a:pt x="42524" y="35939"/>
                    </a:lnTo>
                    <a:lnTo>
                      <a:pt x="42725" y="35990"/>
                    </a:lnTo>
                    <a:lnTo>
                      <a:pt x="43127" y="35990"/>
                    </a:lnTo>
                    <a:lnTo>
                      <a:pt x="43328" y="35889"/>
                    </a:lnTo>
                    <a:lnTo>
                      <a:pt x="43429" y="35839"/>
                    </a:lnTo>
                    <a:lnTo>
                      <a:pt x="43580" y="35939"/>
                    </a:lnTo>
                    <a:lnTo>
                      <a:pt x="43730" y="35990"/>
                    </a:lnTo>
                    <a:lnTo>
                      <a:pt x="43881" y="36040"/>
                    </a:lnTo>
                    <a:lnTo>
                      <a:pt x="44032" y="35990"/>
                    </a:lnTo>
                    <a:lnTo>
                      <a:pt x="44283" y="35939"/>
                    </a:lnTo>
                    <a:lnTo>
                      <a:pt x="44585" y="35789"/>
                    </a:lnTo>
                    <a:lnTo>
                      <a:pt x="44685" y="35738"/>
                    </a:lnTo>
                    <a:lnTo>
                      <a:pt x="44786" y="35789"/>
                    </a:lnTo>
                    <a:lnTo>
                      <a:pt x="44937" y="35839"/>
                    </a:lnTo>
                    <a:lnTo>
                      <a:pt x="45037" y="35889"/>
                    </a:lnTo>
                    <a:lnTo>
                      <a:pt x="45138" y="35990"/>
                    </a:lnTo>
                    <a:lnTo>
                      <a:pt x="45439" y="35990"/>
                    </a:lnTo>
                    <a:lnTo>
                      <a:pt x="45590" y="35889"/>
                    </a:lnTo>
                    <a:lnTo>
                      <a:pt x="45741" y="35789"/>
                    </a:lnTo>
                    <a:lnTo>
                      <a:pt x="45841" y="35889"/>
                    </a:lnTo>
                    <a:lnTo>
                      <a:pt x="45942" y="35939"/>
                    </a:lnTo>
                    <a:lnTo>
                      <a:pt x="46193" y="35990"/>
                    </a:lnTo>
                    <a:lnTo>
                      <a:pt x="47098" y="35990"/>
                    </a:lnTo>
                    <a:lnTo>
                      <a:pt x="47199" y="35939"/>
                    </a:lnTo>
                    <a:lnTo>
                      <a:pt x="47450" y="35839"/>
                    </a:lnTo>
                    <a:lnTo>
                      <a:pt x="47550" y="35789"/>
                    </a:lnTo>
                    <a:lnTo>
                      <a:pt x="48154" y="35789"/>
                    </a:lnTo>
                    <a:lnTo>
                      <a:pt x="48656" y="35738"/>
                    </a:lnTo>
                    <a:lnTo>
                      <a:pt x="48907" y="35738"/>
                    </a:lnTo>
                    <a:lnTo>
                      <a:pt x="49109" y="35789"/>
                    </a:lnTo>
                    <a:lnTo>
                      <a:pt x="49360" y="35839"/>
                    </a:lnTo>
                    <a:lnTo>
                      <a:pt x="49611" y="35990"/>
                    </a:lnTo>
                    <a:lnTo>
                      <a:pt x="50767" y="35990"/>
                    </a:lnTo>
                    <a:lnTo>
                      <a:pt x="50968" y="35939"/>
                    </a:lnTo>
                    <a:lnTo>
                      <a:pt x="51169" y="35839"/>
                    </a:lnTo>
                    <a:lnTo>
                      <a:pt x="51370" y="35638"/>
                    </a:lnTo>
                    <a:lnTo>
                      <a:pt x="51571" y="35437"/>
                    </a:lnTo>
                    <a:lnTo>
                      <a:pt x="51622" y="35336"/>
                    </a:lnTo>
                    <a:lnTo>
                      <a:pt x="51722" y="35437"/>
                    </a:lnTo>
                    <a:lnTo>
                      <a:pt x="51773" y="35537"/>
                    </a:lnTo>
                    <a:lnTo>
                      <a:pt x="51873" y="35537"/>
                    </a:lnTo>
                    <a:lnTo>
                      <a:pt x="52124" y="35588"/>
                    </a:lnTo>
                    <a:lnTo>
                      <a:pt x="52677" y="35588"/>
                    </a:lnTo>
                    <a:lnTo>
                      <a:pt x="52828" y="35688"/>
                    </a:lnTo>
                    <a:lnTo>
                      <a:pt x="52929" y="35789"/>
                    </a:lnTo>
                    <a:lnTo>
                      <a:pt x="53331" y="35738"/>
                    </a:lnTo>
                    <a:lnTo>
                      <a:pt x="53783" y="35789"/>
                    </a:lnTo>
                    <a:lnTo>
                      <a:pt x="54235" y="35738"/>
                    </a:lnTo>
                    <a:lnTo>
                      <a:pt x="54437" y="35688"/>
                    </a:lnTo>
                    <a:lnTo>
                      <a:pt x="54638" y="35588"/>
                    </a:lnTo>
                    <a:lnTo>
                      <a:pt x="54738" y="35537"/>
                    </a:lnTo>
                    <a:lnTo>
                      <a:pt x="54889" y="35537"/>
                    </a:lnTo>
                    <a:lnTo>
                      <a:pt x="55040" y="35487"/>
                    </a:lnTo>
                    <a:lnTo>
                      <a:pt x="55190" y="35387"/>
                    </a:lnTo>
                    <a:lnTo>
                      <a:pt x="55241" y="35437"/>
                    </a:lnTo>
                    <a:lnTo>
                      <a:pt x="55291" y="35487"/>
                    </a:lnTo>
                    <a:lnTo>
                      <a:pt x="55392" y="35638"/>
                    </a:lnTo>
                    <a:lnTo>
                      <a:pt x="55492" y="35738"/>
                    </a:lnTo>
                    <a:lnTo>
                      <a:pt x="55593" y="35789"/>
                    </a:lnTo>
                    <a:lnTo>
                      <a:pt x="55693" y="35789"/>
                    </a:lnTo>
                    <a:lnTo>
                      <a:pt x="55944" y="35688"/>
                    </a:lnTo>
                    <a:lnTo>
                      <a:pt x="56145" y="35588"/>
                    </a:lnTo>
                    <a:lnTo>
                      <a:pt x="56145" y="35437"/>
                    </a:lnTo>
                    <a:lnTo>
                      <a:pt x="56095" y="35387"/>
                    </a:lnTo>
                    <a:lnTo>
                      <a:pt x="55894" y="35336"/>
                    </a:lnTo>
                    <a:lnTo>
                      <a:pt x="55794" y="35286"/>
                    </a:lnTo>
                    <a:lnTo>
                      <a:pt x="55743" y="35236"/>
                    </a:lnTo>
                    <a:lnTo>
                      <a:pt x="55743" y="35135"/>
                    </a:lnTo>
                    <a:lnTo>
                      <a:pt x="55743" y="35035"/>
                    </a:lnTo>
                    <a:lnTo>
                      <a:pt x="55794" y="34984"/>
                    </a:lnTo>
                    <a:lnTo>
                      <a:pt x="55844" y="34984"/>
                    </a:lnTo>
                    <a:lnTo>
                      <a:pt x="55944" y="35085"/>
                    </a:lnTo>
                    <a:lnTo>
                      <a:pt x="56196" y="35135"/>
                    </a:lnTo>
                    <a:lnTo>
                      <a:pt x="56296" y="35135"/>
                    </a:lnTo>
                    <a:lnTo>
                      <a:pt x="56296" y="35085"/>
                    </a:lnTo>
                    <a:lnTo>
                      <a:pt x="56347" y="34934"/>
                    </a:lnTo>
                    <a:lnTo>
                      <a:pt x="56296" y="34783"/>
                    </a:lnTo>
                    <a:lnTo>
                      <a:pt x="56196" y="34633"/>
                    </a:lnTo>
                    <a:lnTo>
                      <a:pt x="56145" y="34532"/>
                    </a:lnTo>
                    <a:lnTo>
                      <a:pt x="56145" y="34432"/>
                    </a:lnTo>
                    <a:lnTo>
                      <a:pt x="56196" y="34381"/>
                    </a:lnTo>
                    <a:lnTo>
                      <a:pt x="56246" y="34331"/>
                    </a:lnTo>
                    <a:lnTo>
                      <a:pt x="56447" y="34482"/>
                    </a:lnTo>
                    <a:lnTo>
                      <a:pt x="56548" y="34582"/>
                    </a:lnTo>
                    <a:lnTo>
                      <a:pt x="56548" y="34733"/>
                    </a:lnTo>
                    <a:lnTo>
                      <a:pt x="56548" y="34984"/>
                    </a:lnTo>
                    <a:lnTo>
                      <a:pt x="56548" y="35135"/>
                    </a:lnTo>
                    <a:lnTo>
                      <a:pt x="56598" y="35236"/>
                    </a:lnTo>
                    <a:lnTo>
                      <a:pt x="56648" y="35286"/>
                    </a:lnTo>
                    <a:lnTo>
                      <a:pt x="56698" y="35336"/>
                    </a:lnTo>
                    <a:lnTo>
                      <a:pt x="57000" y="35336"/>
                    </a:lnTo>
                    <a:lnTo>
                      <a:pt x="57050" y="35387"/>
                    </a:lnTo>
                    <a:lnTo>
                      <a:pt x="57151" y="35387"/>
                    </a:lnTo>
                    <a:lnTo>
                      <a:pt x="57251" y="35537"/>
                    </a:lnTo>
                    <a:lnTo>
                      <a:pt x="57402" y="35588"/>
                    </a:lnTo>
                    <a:lnTo>
                      <a:pt x="57553" y="35588"/>
                    </a:lnTo>
                    <a:lnTo>
                      <a:pt x="57704" y="35537"/>
                    </a:lnTo>
                    <a:lnTo>
                      <a:pt x="57854" y="35588"/>
                    </a:lnTo>
                    <a:lnTo>
                      <a:pt x="58005" y="35638"/>
                    </a:lnTo>
                    <a:lnTo>
                      <a:pt x="58106" y="35738"/>
                    </a:lnTo>
                    <a:lnTo>
                      <a:pt x="58257" y="35789"/>
                    </a:lnTo>
                    <a:lnTo>
                      <a:pt x="58357" y="35738"/>
                    </a:lnTo>
                    <a:lnTo>
                      <a:pt x="58508" y="35638"/>
                    </a:lnTo>
                    <a:lnTo>
                      <a:pt x="58558" y="35588"/>
                    </a:lnTo>
                    <a:lnTo>
                      <a:pt x="58659" y="35638"/>
                    </a:lnTo>
                    <a:lnTo>
                      <a:pt x="58759" y="35738"/>
                    </a:lnTo>
                    <a:lnTo>
                      <a:pt x="58910" y="35789"/>
                    </a:lnTo>
                    <a:lnTo>
                      <a:pt x="60870" y="35789"/>
                    </a:lnTo>
                    <a:lnTo>
                      <a:pt x="61222" y="35738"/>
                    </a:lnTo>
                    <a:lnTo>
                      <a:pt x="61373" y="35688"/>
                    </a:lnTo>
                    <a:lnTo>
                      <a:pt x="61574" y="35588"/>
                    </a:lnTo>
                    <a:lnTo>
                      <a:pt x="61675" y="35588"/>
                    </a:lnTo>
                    <a:lnTo>
                      <a:pt x="61825" y="35688"/>
                    </a:lnTo>
                    <a:lnTo>
                      <a:pt x="62026" y="35789"/>
                    </a:lnTo>
                    <a:lnTo>
                      <a:pt x="62479" y="35789"/>
                    </a:lnTo>
                    <a:lnTo>
                      <a:pt x="62680" y="35688"/>
                    </a:lnTo>
                    <a:lnTo>
                      <a:pt x="62780" y="35638"/>
                    </a:lnTo>
                    <a:lnTo>
                      <a:pt x="62881" y="35688"/>
                    </a:lnTo>
                    <a:lnTo>
                      <a:pt x="62981" y="35738"/>
                    </a:lnTo>
                    <a:lnTo>
                      <a:pt x="63082" y="35789"/>
                    </a:lnTo>
                    <a:lnTo>
                      <a:pt x="63182" y="35789"/>
                    </a:lnTo>
                    <a:lnTo>
                      <a:pt x="63233" y="35738"/>
                    </a:lnTo>
                    <a:lnTo>
                      <a:pt x="63434" y="35588"/>
                    </a:lnTo>
                    <a:lnTo>
                      <a:pt x="63635" y="35537"/>
                    </a:lnTo>
                    <a:lnTo>
                      <a:pt x="63786" y="35588"/>
                    </a:lnTo>
                    <a:lnTo>
                      <a:pt x="63987" y="35688"/>
                    </a:lnTo>
                    <a:lnTo>
                      <a:pt x="64037" y="35738"/>
                    </a:lnTo>
                    <a:lnTo>
                      <a:pt x="64137" y="35688"/>
                    </a:lnTo>
                    <a:lnTo>
                      <a:pt x="64238" y="35638"/>
                    </a:lnTo>
                    <a:lnTo>
                      <a:pt x="64389" y="35588"/>
                    </a:lnTo>
                    <a:lnTo>
                      <a:pt x="64489" y="35638"/>
                    </a:lnTo>
                    <a:lnTo>
                      <a:pt x="64640" y="35738"/>
                    </a:lnTo>
                    <a:lnTo>
                      <a:pt x="64791" y="35638"/>
                    </a:lnTo>
                    <a:lnTo>
                      <a:pt x="64942" y="35638"/>
                    </a:lnTo>
                    <a:lnTo>
                      <a:pt x="65344" y="35738"/>
                    </a:lnTo>
                    <a:lnTo>
                      <a:pt x="65645" y="35789"/>
                    </a:lnTo>
                    <a:lnTo>
                      <a:pt x="65947" y="35738"/>
                    </a:lnTo>
                    <a:lnTo>
                      <a:pt x="66349" y="35588"/>
                    </a:lnTo>
                    <a:lnTo>
                      <a:pt x="66500" y="35588"/>
                    </a:lnTo>
                    <a:lnTo>
                      <a:pt x="66600" y="35638"/>
                    </a:lnTo>
                    <a:lnTo>
                      <a:pt x="66751" y="35738"/>
                    </a:lnTo>
                    <a:lnTo>
                      <a:pt x="66801" y="35789"/>
                    </a:lnTo>
                    <a:lnTo>
                      <a:pt x="70672" y="35789"/>
                    </a:lnTo>
                    <a:lnTo>
                      <a:pt x="70772" y="35738"/>
                    </a:lnTo>
                    <a:lnTo>
                      <a:pt x="70923" y="35638"/>
                    </a:lnTo>
                    <a:lnTo>
                      <a:pt x="71074" y="35588"/>
                    </a:lnTo>
                    <a:lnTo>
                      <a:pt x="71174" y="35588"/>
                    </a:lnTo>
                    <a:lnTo>
                      <a:pt x="71325" y="35688"/>
                    </a:lnTo>
                    <a:lnTo>
                      <a:pt x="71426" y="35738"/>
                    </a:lnTo>
                    <a:lnTo>
                      <a:pt x="71577" y="35789"/>
                    </a:lnTo>
                    <a:lnTo>
                      <a:pt x="72230" y="35789"/>
                    </a:lnTo>
                    <a:lnTo>
                      <a:pt x="72481" y="35738"/>
                    </a:lnTo>
                    <a:lnTo>
                      <a:pt x="72582" y="35688"/>
                    </a:lnTo>
                    <a:lnTo>
                      <a:pt x="72682" y="35588"/>
                    </a:lnTo>
                    <a:lnTo>
                      <a:pt x="73135" y="35588"/>
                    </a:lnTo>
                    <a:lnTo>
                      <a:pt x="73386" y="35487"/>
                    </a:lnTo>
                    <a:lnTo>
                      <a:pt x="73587" y="35387"/>
                    </a:lnTo>
                    <a:lnTo>
                      <a:pt x="73637" y="35336"/>
                    </a:lnTo>
                    <a:lnTo>
                      <a:pt x="73738" y="35387"/>
                    </a:lnTo>
                    <a:lnTo>
                      <a:pt x="73838" y="35487"/>
                    </a:lnTo>
                    <a:lnTo>
                      <a:pt x="73939" y="35537"/>
                    </a:lnTo>
                    <a:lnTo>
                      <a:pt x="74190" y="35588"/>
                    </a:lnTo>
                    <a:lnTo>
                      <a:pt x="76804" y="35588"/>
                    </a:lnTo>
                    <a:lnTo>
                      <a:pt x="76904" y="35537"/>
                    </a:lnTo>
                    <a:lnTo>
                      <a:pt x="77055" y="35387"/>
                    </a:lnTo>
                    <a:lnTo>
                      <a:pt x="77206" y="35387"/>
                    </a:lnTo>
                    <a:lnTo>
                      <a:pt x="77357" y="35437"/>
                    </a:lnTo>
                    <a:lnTo>
                      <a:pt x="77508" y="35537"/>
                    </a:lnTo>
                    <a:lnTo>
                      <a:pt x="77608" y="35588"/>
                    </a:lnTo>
                    <a:lnTo>
                      <a:pt x="77709" y="35588"/>
                    </a:lnTo>
                    <a:lnTo>
                      <a:pt x="77759" y="35487"/>
                    </a:lnTo>
                    <a:lnTo>
                      <a:pt x="77809" y="35387"/>
                    </a:lnTo>
                    <a:lnTo>
                      <a:pt x="77809" y="35085"/>
                    </a:lnTo>
                    <a:lnTo>
                      <a:pt x="77910" y="34984"/>
                    </a:lnTo>
                    <a:lnTo>
                      <a:pt x="78061" y="34934"/>
                    </a:lnTo>
                    <a:lnTo>
                      <a:pt x="78262" y="34934"/>
                    </a:lnTo>
                    <a:lnTo>
                      <a:pt x="78412" y="34984"/>
                    </a:lnTo>
                    <a:lnTo>
                      <a:pt x="78513" y="35085"/>
                    </a:lnTo>
                    <a:lnTo>
                      <a:pt x="78764" y="35286"/>
                    </a:lnTo>
                    <a:lnTo>
                      <a:pt x="78965" y="35387"/>
                    </a:lnTo>
                    <a:lnTo>
                      <a:pt x="79217" y="35336"/>
                    </a:lnTo>
                    <a:lnTo>
                      <a:pt x="79568" y="35186"/>
                    </a:lnTo>
                    <a:lnTo>
                      <a:pt x="79820" y="35085"/>
                    </a:lnTo>
                    <a:lnTo>
                      <a:pt x="79920" y="35035"/>
                    </a:lnTo>
                    <a:lnTo>
                      <a:pt x="80021" y="34984"/>
                    </a:lnTo>
                    <a:lnTo>
                      <a:pt x="80121" y="34934"/>
                    </a:lnTo>
                    <a:lnTo>
                      <a:pt x="80272" y="34984"/>
                    </a:lnTo>
                    <a:lnTo>
                      <a:pt x="80423" y="35035"/>
                    </a:lnTo>
                    <a:lnTo>
                      <a:pt x="80523" y="35085"/>
                    </a:lnTo>
                    <a:lnTo>
                      <a:pt x="80574" y="35035"/>
                    </a:lnTo>
                    <a:lnTo>
                      <a:pt x="80574" y="34884"/>
                    </a:lnTo>
                    <a:lnTo>
                      <a:pt x="80574" y="34180"/>
                    </a:lnTo>
                    <a:lnTo>
                      <a:pt x="80674" y="34130"/>
                    </a:lnTo>
                    <a:lnTo>
                      <a:pt x="80775" y="34080"/>
                    </a:lnTo>
                    <a:lnTo>
                      <a:pt x="80574" y="33678"/>
                    </a:lnTo>
                    <a:lnTo>
                      <a:pt x="80473" y="33527"/>
                    </a:lnTo>
                    <a:lnTo>
                      <a:pt x="80322" y="33326"/>
                    </a:lnTo>
                    <a:lnTo>
                      <a:pt x="80222" y="33276"/>
                    </a:lnTo>
                    <a:lnTo>
                      <a:pt x="80172" y="33276"/>
                    </a:lnTo>
                    <a:lnTo>
                      <a:pt x="80121" y="33426"/>
                    </a:lnTo>
                    <a:lnTo>
                      <a:pt x="80121" y="33527"/>
                    </a:lnTo>
                    <a:lnTo>
                      <a:pt x="80071" y="33577"/>
                    </a:lnTo>
                    <a:lnTo>
                      <a:pt x="79920" y="33678"/>
                    </a:lnTo>
                    <a:lnTo>
                      <a:pt x="79669" y="33678"/>
                    </a:lnTo>
                    <a:lnTo>
                      <a:pt x="79418" y="33627"/>
                    </a:lnTo>
                    <a:lnTo>
                      <a:pt x="79267" y="33527"/>
                    </a:lnTo>
                    <a:lnTo>
                      <a:pt x="79166" y="33426"/>
                    </a:lnTo>
                    <a:lnTo>
                      <a:pt x="79116" y="33376"/>
                    </a:lnTo>
                    <a:lnTo>
                      <a:pt x="79166" y="33276"/>
                    </a:lnTo>
                    <a:lnTo>
                      <a:pt x="79568" y="33276"/>
                    </a:lnTo>
                    <a:lnTo>
                      <a:pt x="79820" y="33225"/>
                    </a:lnTo>
                    <a:lnTo>
                      <a:pt x="79971" y="33175"/>
                    </a:lnTo>
                    <a:lnTo>
                      <a:pt x="80021" y="33074"/>
                    </a:lnTo>
                    <a:lnTo>
                      <a:pt x="80121" y="32924"/>
                    </a:lnTo>
                    <a:lnTo>
                      <a:pt x="80172" y="32723"/>
                    </a:lnTo>
                    <a:lnTo>
                      <a:pt x="80272" y="32672"/>
                    </a:lnTo>
                    <a:lnTo>
                      <a:pt x="80423" y="32622"/>
                    </a:lnTo>
                    <a:lnTo>
                      <a:pt x="80624" y="32622"/>
                    </a:lnTo>
                    <a:lnTo>
                      <a:pt x="80775" y="32773"/>
                    </a:lnTo>
                    <a:lnTo>
                      <a:pt x="80926" y="32823"/>
                    </a:lnTo>
                    <a:lnTo>
                      <a:pt x="81076" y="32873"/>
                    </a:lnTo>
                    <a:lnTo>
                      <a:pt x="81177" y="32924"/>
                    </a:lnTo>
                    <a:lnTo>
                      <a:pt x="81277" y="33024"/>
                    </a:lnTo>
                    <a:lnTo>
                      <a:pt x="81378" y="32924"/>
                    </a:lnTo>
                    <a:lnTo>
                      <a:pt x="81428" y="32873"/>
                    </a:lnTo>
                    <a:lnTo>
                      <a:pt x="81629" y="32823"/>
                    </a:lnTo>
                    <a:lnTo>
                      <a:pt x="81830" y="32823"/>
                    </a:lnTo>
                    <a:lnTo>
                      <a:pt x="81931" y="32773"/>
                    </a:lnTo>
                    <a:lnTo>
                      <a:pt x="82031" y="32723"/>
                    </a:lnTo>
                    <a:lnTo>
                      <a:pt x="82132" y="32672"/>
                    </a:lnTo>
                    <a:lnTo>
                      <a:pt x="82182" y="32672"/>
                    </a:lnTo>
                    <a:lnTo>
                      <a:pt x="82232" y="32723"/>
                    </a:lnTo>
                    <a:lnTo>
                      <a:pt x="82333" y="32823"/>
                    </a:lnTo>
                    <a:lnTo>
                      <a:pt x="82534" y="32823"/>
                    </a:lnTo>
                    <a:lnTo>
                      <a:pt x="82584" y="32773"/>
                    </a:lnTo>
                    <a:lnTo>
                      <a:pt x="82735" y="32672"/>
                    </a:lnTo>
                    <a:lnTo>
                      <a:pt x="82836" y="32622"/>
                    </a:lnTo>
                    <a:lnTo>
                      <a:pt x="82986" y="32572"/>
                    </a:lnTo>
                    <a:lnTo>
                      <a:pt x="83137" y="32471"/>
                    </a:lnTo>
                    <a:lnTo>
                      <a:pt x="83238" y="32421"/>
                    </a:lnTo>
                    <a:lnTo>
                      <a:pt x="83338" y="32421"/>
                    </a:lnTo>
                    <a:lnTo>
                      <a:pt x="83439" y="32471"/>
                    </a:lnTo>
                    <a:lnTo>
                      <a:pt x="83539" y="32572"/>
                    </a:lnTo>
                    <a:lnTo>
                      <a:pt x="83640" y="32622"/>
                    </a:lnTo>
                    <a:lnTo>
                      <a:pt x="83690" y="32572"/>
                    </a:lnTo>
                    <a:lnTo>
                      <a:pt x="83690" y="32522"/>
                    </a:lnTo>
                    <a:lnTo>
                      <a:pt x="83690" y="32371"/>
                    </a:lnTo>
                    <a:lnTo>
                      <a:pt x="83791" y="32270"/>
                    </a:lnTo>
                    <a:lnTo>
                      <a:pt x="83891" y="32170"/>
                    </a:lnTo>
                    <a:lnTo>
                      <a:pt x="84042" y="32170"/>
                    </a:lnTo>
                    <a:lnTo>
                      <a:pt x="84092" y="32069"/>
                    </a:lnTo>
                    <a:lnTo>
                      <a:pt x="84142" y="31918"/>
                    </a:lnTo>
                    <a:lnTo>
                      <a:pt x="83941" y="31667"/>
                    </a:lnTo>
                    <a:lnTo>
                      <a:pt x="83791" y="31567"/>
                    </a:lnTo>
                    <a:lnTo>
                      <a:pt x="83539" y="31567"/>
                    </a:lnTo>
                    <a:lnTo>
                      <a:pt x="83288" y="31717"/>
                    </a:lnTo>
                    <a:lnTo>
                      <a:pt x="83187" y="31768"/>
                    </a:lnTo>
                    <a:lnTo>
                      <a:pt x="82936" y="31717"/>
                    </a:lnTo>
                    <a:lnTo>
                      <a:pt x="82986" y="31567"/>
                    </a:lnTo>
                    <a:lnTo>
                      <a:pt x="83037" y="31466"/>
                    </a:lnTo>
                    <a:lnTo>
                      <a:pt x="83087" y="31315"/>
                    </a:lnTo>
                    <a:lnTo>
                      <a:pt x="83187" y="31164"/>
                    </a:lnTo>
                    <a:lnTo>
                      <a:pt x="83288" y="31064"/>
                    </a:lnTo>
                    <a:lnTo>
                      <a:pt x="83489" y="30863"/>
                    </a:lnTo>
                    <a:lnTo>
                      <a:pt x="83740" y="30612"/>
                    </a:lnTo>
                    <a:lnTo>
                      <a:pt x="83539" y="30561"/>
                    </a:lnTo>
                    <a:lnTo>
                      <a:pt x="83338" y="30461"/>
                    </a:lnTo>
                    <a:lnTo>
                      <a:pt x="83187" y="30360"/>
                    </a:lnTo>
                    <a:lnTo>
                      <a:pt x="82986" y="30310"/>
                    </a:lnTo>
                    <a:lnTo>
                      <a:pt x="82635" y="30159"/>
                    </a:lnTo>
                    <a:lnTo>
                      <a:pt x="82383" y="30109"/>
                    </a:lnTo>
                    <a:lnTo>
                      <a:pt x="82082" y="30159"/>
                    </a:lnTo>
                    <a:lnTo>
                      <a:pt x="81680" y="30310"/>
                    </a:lnTo>
                    <a:lnTo>
                      <a:pt x="81579" y="30310"/>
                    </a:lnTo>
                    <a:lnTo>
                      <a:pt x="81428" y="30209"/>
                    </a:lnTo>
                    <a:lnTo>
                      <a:pt x="81478" y="30159"/>
                    </a:lnTo>
                    <a:lnTo>
                      <a:pt x="81579" y="30008"/>
                    </a:lnTo>
                    <a:lnTo>
                      <a:pt x="81730" y="29908"/>
                    </a:lnTo>
                    <a:lnTo>
                      <a:pt x="81881" y="29858"/>
                    </a:lnTo>
                    <a:lnTo>
                      <a:pt x="82082" y="29908"/>
                    </a:lnTo>
                    <a:lnTo>
                      <a:pt x="82333" y="29908"/>
                    </a:lnTo>
                    <a:lnTo>
                      <a:pt x="82383" y="29858"/>
                    </a:lnTo>
                    <a:lnTo>
                      <a:pt x="82433" y="29757"/>
                    </a:lnTo>
                    <a:lnTo>
                      <a:pt x="82484" y="29606"/>
                    </a:lnTo>
                    <a:lnTo>
                      <a:pt x="82534" y="29506"/>
                    </a:lnTo>
                    <a:lnTo>
                      <a:pt x="82685" y="29455"/>
                    </a:lnTo>
                    <a:lnTo>
                      <a:pt x="83992" y="29455"/>
                    </a:lnTo>
                    <a:lnTo>
                      <a:pt x="84042" y="29405"/>
                    </a:lnTo>
                    <a:lnTo>
                      <a:pt x="84092" y="29355"/>
                    </a:lnTo>
                    <a:lnTo>
                      <a:pt x="84042" y="29254"/>
                    </a:lnTo>
                    <a:lnTo>
                      <a:pt x="82986" y="29254"/>
                    </a:lnTo>
                    <a:lnTo>
                      <a:pt x="82886" y="29204"/>
                    </a:lnTo>
                    <a:lnTo>
                      <a:pt x="82785" y="29053"/>
                    </a:lnTo>
                    <a:lnTo>
                      <a:pt x="82685" y="28903"/>
                    </a:lnTo>
                    <a:lnTo>
                      <a:pt x="82685" y="28752"/>
                    </a:lnTo>
                    <a:lnTo>
                      <a:pt x="82584" y="28551"/>
                    </a:lnTo>
                    <a:lnTo>
                      <a:pt x="82534" y="28450"/>
                    </a:lnTo>
                    <a:lnTo>
                      <a:pt x="82383" y="28400"/>
                    </a:lnTo>
                    <a:lnTo>
                      <a:pt x="81076" y="28400"/>
                    </a:lnTo>
                    <a:lnTo>
                      <a:pt x="81026" y="28350"/>
                    </a:lnTo>
                    <a:lnTo>
                      <a:pt x="80976" y="28199"/>
                    </a:lnTo>
                    <a:lnTo>
                      <a:pt x="81026" y="28048"/>
                    </a:lnTo>
                    <a:lnTo>
                      <a:pt x="81177" y="27998"/>
                    </a:lnTo>
                    <a:lnTo>
                      <a:pt x="81277" y="27998"/>
                    </a:lnTo>
                    <a:lnTo>
                      <a:pt x="81478" y="27948"/>
                    </a:lnTo>
                    <a:lnTo>
                      <a:pt x="81529" y="27897"/>
                    </a:lnTo>
                    <a:lnTo>
                      <a:pt x="81579" y="27797"/>
                    </a:lnTo>
                    <a:lnTo>
                      <a:pt x="81629" y="27646"/>
                    </a:lnTo>
                    <a:lnTo>
                      <a:pt x="81629" y="27445"/>
                    </a:lnTo>
                    <a:lnTo>
                      <a:pt x="81529" y="27244"/>
                    </a:lnTo>
                    <a:lnTo>
                      <a:pt x="81478" y="27093"/>
                    </a:lnTo>
                    <a:lnTo>
                      <a:pt x="81378" y="26892"/>
                    </a:lnTo>
                    <a:lnTo>
                      <a:pt x="81328" y="26792"/>
                    </a:lnTo>
                    <a:lnTo>
                      <a:pt x="81277" y="26741"/>
                    </a:lnTo>
                    <a:lnTo>
                      <a:pt x="80674" y="26741"/>
                    </a:lnTo>
                    <a:lnTo>
                      <a:pt x="80574" y="26792"/>
                    </a:lnTo>
                    <a:lnTo>
                      <a:pt x="80574" y="26892"/>
                    </a:lnTo>
                    <a:lnTo>
                      <a:pt x="80624" y="27294"/>
                    </a:lnTo>
                    <a:lnTo>
                      <a:pt x="80624" y="27344"/>
                    </a:lnTo>
                    <a:lnTo>
                      <a:pt x="80674" y="27344"/>
                    </a:lnTo>
                    <a:lnTo>
                      <a:pt x="80775" y="27294"/>
                    </a:lnTo>
                    <a:lnTo>
                      <a:pt x="80825" y="27194"/>
                    </a:lnTo>
                    <a:lnTo>
                      <a:pt x="80926" y="27194"/>
                    </a:lnTo>
                    <a:lnTo>
                      <a:pt x="80976" y="27244"/>
                    </a:lnTo>
                    <a:lnTo>
                      <a:pt x="81177" y="27495"/>
                    </a:lnTo>
                    <a:lnTo>
                      <a:pt x="81127" y="27545"/>
                    </a:lnTo>
                    <a:lnTo>
                      <a:pt x="80926" y="27545"/>
                    </a:lnTo>
                    <a:lnTo>
                      <a:pt x="80725" y="27596"/>
                    </a:lnTo>
                    <a:lnTo>
                      <a:pt x="80373" y="27797"/>
                    </a:lnTo>
                    <a:lnTo>
                      <a:pt x="80272" y="27747"/>
                    </a:lnTo>
                    <a:lnTo>
                      <a:pt x="80172" y="27696"/>
                    </a:lnTo>
                    <a:lnTo>
                      <a:pt x="80071" y="27445"/>
                    </a:lnTo>
                    <a:lnTo>
                      <a:pt x="80021" y="27294"/>
                    </a:lnTo>
                    <a:lnTo>
                      <a:pt x="79870" y="27194"/>
                    </a:lnTo>
                    <a:lnTo>
                      <a:pt x="79770" y="27093"/>
                    </a:lnTo>
                    <a:lnTo>
                      <a:pt x="79719" y="26942"/>
                    </a:lnTo>
                    <a:lnTo>
                      <a:pt x="79669" y="26842"/>
                    </a:lnTo>
                    <a:lnTo>
                      <a:pt x="79568" y="26691"/>
                    </a:lnTo>
                    <a:lnTo>
                      <a:pt x="79518" y="26641"/>
                    </a:lnTo>
                    <a:lnTo>
                      <a:pt x="79518" y="26590"/>
                    </a:lnTo>
                    <a:lnTo>
                      <a:pt x="79669" y="26490"/>
                    </a:lnTo>
                    <a:lnTo>
                      <a:pt x="79719" y="26389"/>
                    </a:lnTo>
                    <a:lnTo>
                      <a:pt x="79619" y="26339"/>
                    </a:lnTo>
                    <a:lnTo>
                      <a:pt x="79468" y="26188"/>
                    </a:lnTo>
                    <a:lnTo>
                      <a:pt x="79317" y="26088"/>
                    </a:lnTo>
                    <a:lnTo>
                      <a:pt x="79217" y="26088"/>
                    </a:lnTo>
                    <a:lnTo>
                      <a:pt x="79116" y="26038"/>
                    </a:lnTo>
                    <a:lnTo>
                      <a:pt x="79066" y="25836"/>
                    </a:lnTo>
                    <a:lnTo>
                      <a:pt x="79066" y="25686"/>
                    </a:lnTo>
                    <a:lnTo>
                      <a:pt x="79116" y="25535"/>
                    </a:lnTo>
                    <a:lnTo>
                      <a:pt x="79217" y="25485"/>
                    </a:lnTo>
                    <a:lnTo>
                      <a:pt x="79820" y="25485"/>
                    </a:lnTo>
                    <a:lnTo>
                      <a:pt x="79870" y="25434"/>
                    </a:lnTo>
                    <a:lnTo>
                      <a:pt x="79920" y="25284"/>
                    </a:lnTo>
                    <a:lnTo>
                      <a:pt x="79920" y="25183"/>
                    </a:lnTo>
                    <a:lnTo>
                      <a:pt x="79870" y="25133"/>
                    </a:lnTo>
                    <a:lnTo>
                      <a:pt x="79820" y="25083"/>
                    </a:lnTo>
                    <a:lnTo>
                      <a:pt x="79669" y="25032"/>
                    </a:lnTo>
                    <a:lnTo>
                      <a:pt x="79468" y="25032"/>
                    </a:lnTo>
                    <a:lnTo>
                      <a:pt x="79418" y="25083"/>
                    </a:lnTo>
                    <a:lnTo>
                      <a:pt x="79317" y="25133"/>
                    </a:lnTo>
                    <a:lnTo>
                      <a:pt x="79217" y="25233"/>
                    </a:lnTo>
                    <a:lnTo>
                      <a:pt x="79166" y="25233"/>
                    </a:lnTo>
                    <a:lnTo>
                      <a:pt x="79116" y="25133"/>
                    </a:lnTo>
                    <a:lnTo>
                      <a:pt x="79116" y="25032"/>
                    </a:lnTo>
                    <a:lnTo>
                      <a:pt x="79166" y="24881"/>
                    </a:lnTo>
                    <a:lnTo>
                      <a:pt x="79217" y="24731"/>
                    </a:lnTo>
                    <a:lnTo>
                      <a:pt x="79267" y="24630"/>
                    </a:lnTo>
                    <a:lnTo>
                      <a:pt x="79267" y="24530"/>
                    </a:lnTo>
                    <a:lnTo>
                      <a:pt x="79217" y="24429"/>
                    </a:lnTo>
                    <a:lnTo>
                      <a:pt x="79116" y="24479"/>
                    </a:lnTo>
                    <a:lnTo>
                      <a:pt x="79066" y="24530"/>
                    </a:lnTo>
                    <a:lnTo>
                      <a:pt x="79016" y="24580"/>
                    </a:lnTo>
                    <a:lnTo>
                      <a:pt x="78915" y="24580"/>
                    </a:lnTo>
                    <a:lnTo>
                      <a:pt x="78814" y="24479"/>
                    </a:lnTo>
                    <a:lnTo>
                      <a:pt x="78764" y="24429"/>
                    </a:lnTo>
                    <a:lnTo>
                      <a:pt x="78714" y="24479"/>
                    </a:lnTo>
                    <a:lnTo>
                      <a:pt x="78613" y="24580"/>
                    </a:lnTo>
                    <a:lnTo>
                      <a:pt x="78513" y="24630"/>
                    </a:lnTo>
                    <a:lnTo>
                      <a:pt x="78463" y="24680"/>
                    </a:lnTo>
                    <a:lnTo>
                      <a:pt x="78513" y="24781"/>
                    </a:lnTo>
                    <a:lnTo>
                      <a:pt x="78613" y="24932"/>
                    </a:lnTo>
                    <a:lnTo>
                      <a:pt x="78613" y="25032"/>
                    </a:lnTo>
                    <a:lnTo>
                      <a:pt x="78463" y="25183"/>
                    </a:lnTo>
                    <a:lnTo>
                      <a:pt x="78362" y="25233"/>
                    </a:lnTo>
                    <a:lnTo>
                      <a:pt x="78312" y="25183"/>
                    </a:lnTo>
                    <a:lnTo>
                      <a:pt x="78262" y="25133"/>
                    </a:lnTo>
                    <a:lnTo>
                      <a:pt x="78262" y="24932"/>
                    </a:lnTo>
                    <a:lnTo>
                      <a:pt x="78211" y="24731"/>
                    </a:lnTo>
                    <a:lnTo>
                      <a:pt x="78161" y="24630"/>
                    </a:lnTo>
                    <a:lnTo>
                      <a:pt x="77608" y="24630"/>
                    </a:lnTo>
                    <a:lnTo>
                      <a:pt x="77407" y="24479"/>
                    </a:lnTo>
                    <a:lnTo>
                      <a:pt x="77307" y="24429"/>
                    </a:lnTo>
                    <a:lnTo>
                      <a:pt x="76955" y="24429"/>
                    </a:lnTo>
                    <a:lnTo>
                      <a:pt x="76804" y="24329"/>
                    </a:lnTo>
                    <a:lnTo>
                      <a:pt x="76603" y="24228"/>
                    </a:lnTo>
                    <a:lnTo>
                      <a:pt x="76452" y="24178"/>
                    </a:lnTo>
                    <a:lnTo>
                      <a:pt x="76402" y="24128"/>
                    </a:lnTo>
                    <a:lnTo>
                      <a:pt x="76352" y="24027"/>
                    </a:lnTo>
                    <a:lnTo>
                      <a:pt x="76352" y="23926"/>
                    </a:lnTo>
                    <a:lnTo>
                      <a:pt x="76352" y="23876"/>
                    </a:lnTo>
                    <a:lnTo>
                      <a:pt x="76502" y="23776"/>
                    </a:lnTo>
                    <a:lnTo>
                      <a:pt x="76703" y="23776"/>
                    </a:lnTo>
                    <a:lnTo>
                      <a:pt x="76754" y="23675"/>
                    </a:lnTo>
                    <a:lnTo>
                      <a:pt x="76754" y="23575"/>
                    </a:lnTo>
                    <a:lnTo>
                      <a:pt x="76553" y="23575"/>
                    </a:lnTo>
                    <a:lnTo>
                      <a:pt x="76402" y="23524"/>
                    </a:lnTo>
                    <a:lnTo>
                      <a:pt x="76352" y="23474"/>
                    </a:lnTo>
                    <a:lnTo>
                      <a:pt x="76402" y="23424"/>
                    </a:lnTo>
                    <a:lnTo>
                      <a:pt x="76553" y="23223"/>
                    </a:lnTo>
                    <a:lnTo>
                      <a:pt x="76553" y="22971"/>
                    </a:lnTo>
                    <a:lnTo>
                      <a:pt x="76553" y="22871"/>
                    </a:lnTo>
                    <a:lnTo>
                      <a:pt x="76603" y="22770"/>
                    </a:lnTo>
                    <a:lnTo>
                      <a:pt x="76703" y="22770"/>
                    </a:lnTo>
                    <a:lnTo>
                      <a:pt x="76804" y="22720"/>
                    </a:lnTo>
                    <a:lnTo>
                      <a:pt x="77055" y="22720"/>
                    </a:lnTo>
                    <a:lnTo>
                      <a:pt x="77256" y="22770"/>
                    </a:lnTo>
                    <a:lnTo>
                      <a:pt x="77508" y="22720"/>
                    </a:lnTo>
                    <a:lnTo>
                      <a:pt x="77608" y="22670"/>
                    </a:lnTo>
                    <a:lnTo>
                      <a:pt x="77709" y="22569"/>
                    </a:lnTo>
                    <a:lnTo>
                      <a:pt x="77759" y="22569"/>
                    </a:lnTo>
                    <a:lnTo>
                      <a:pt x="77809" y="22620"/>
                    </a:lnTo>
                    <a:lnTo>
                      <a:pt x="77910" y="22720"/>
                    </a:lnTo>
                    <a:lnTo>
                      <a:pt x="78211" y="22720"/>
                    </a:lnTo>
                    <a:lnTo>
                      <a:pt x="78362" y="22770"/>
                    </a:lnTo>
                    <a:lnTo>
                      <a:pt x="78463" y="22871"/>
                    </a:lnTo>
                    <a:lnTo>
                      <a:pt x="78463" y="22971"/>
                    </a:lnTo>
                    <a:lnTo>
                      <a:pt x="78362" y="23122"/>
                    </a:lnTo>
                    <a:lnTo>
                      <a:pt x="78312" y="23273"/>
                    </a:lnTo>
                    <a:lnTo>
                      <a:pt x="78262" y="23323"/>
                    </a:lnTo>
                    <a:lnTo>
                      <a:pt x="78312" y="23374"/>
                    </a:lnTo>
                    <a:lnTo>
                      <a:pt x="78865" y="23374"/>
                    </a:lnTo>
                    <a:lnTo>
                      <a:pt x="78865" y="23273"/>
                    </a:lnTo>
                    <a:lnTo>
                      <a:pt x="78714" y="23022"/>
                    </a:lnTo>
                    <a:lnTo>
                      <a:pt x="78664" y="22871"/>
                    </a:lnTo>
                    <a:lnTo>
                      <a:pt x="78714" y="22770"/>
                    </a:lnTo>
                    <a:lnTo>
                      <a:pt x="78915" y="22620"/>
                    </a:lnTo>
                    <a:lnTo>
                      <a:pt x="78965" y="22569"/>
                    </a:lnTo>
                    <a:lnTo>
                      <a:pt x="79016" y="22569"/>
                    </a:lnTo>
                    <a:lnTo>
                      <a:pt x="79116" y="22670"/>
                    </a:lnTo>
                    <a:lnTo>
                      <a:pt x="79267" y="22720"/>
                    </a:lnTo>
                    <a:lnTo>
                      <a:pt x="79367" y="22720"/>
                    </a:lnTo>
                    <a:lnTo>
                      <a:pt x="79468" y="22670"/>
                    </a:lnTo>
                    <a:lnTo>
                      <a:pt x="79518" y="22569"/>
                    </a:lnTo>
                    <a:lnTo>
                      <a:pt x="79518" y="21815"/>
                    </a:lnTo>
                    <a:lnTo>
                      <a:pt x="79468" y="21715"/>
                    </a:lnTo>
                    <a:lnTo>
                      <a:pt x="79367" y="21665"/>
                    </a:lnTo>
                    <a:lnTo>
                      <a:pt x="78865" y="21665"/>
                    </a:lnTo>
                    <a:lnTo>
                      <a:pt x="78613" y="21715"/>
                    </a:lnTo>
                    <a:lnTo>
                      <a:pt x="78463" y="21765"/>
                    </a:lnTo>
                    <a:lnTo>
                      <a:pt x="78362" y="21966"/>
                    </a:lnTo>
                    <a:lnTo>
                      <a:pt x="78362" y="22117"/>
                    </a:lnTo>
                    <a:lnTo>
                      <a:pt x="78412" y="22167"/>
                    </a:lnTo>
                    <a:lnTo>
                      <a:pt x="78463" y="22268"/>
                    </a:lnTo>
                    <a:lnTo>
                      <a:pt x="78463" y="22268"/>
                    </a:lnTo>
                    <a:lnTo>
                      <a:pt x="78362" y="22218"/>
                    </a:lnTo>
                    <a:lnTo>
                      <a:pt x="78412" y="22419"/>
                    </a:lnTo>
                    <a:lnTo>
                      <a:pt x="78362" y="22519"/>
                    </a:lnTo>
                    <a:lnTo>
                      <a:pt x="78312" y="22419"/>
                    </a:lnTo>
                    <a:lnTo>
                      <a:pt x="78262" y="22318"/>
                    </a:lnTo>
                    <a:lnTo>
                      <a:pt x="78211" y="22167"/>
                    </a:lnTo>
                    <a:lnTo>
                      <a:pt x="78236" y="22142"/>
                    </a:lnTo>
                    <a:lnTo>
                      <a:pt x="78236" y="22142"/>
                    </a:lnTo>
                    <a:lnTo>
                      <a:pt x="78111" y="22067"/>
                    </a:lnTo>
                    <a:lnTo>
                      <a:pt x="77910" y="21916"/>
                    </a:lnTo>
                    <a:lnTo>
                      <a:pt x="77809" y="21715"/>
                    </a:lnTo>
                    <a:lnTo>
                      <a:pt x="77658" y="21614"/>
                    </a:lnTo>
                    <a:lnTo>
                      <a:pt x="77658" y="21514"/>
                    </a:lnTo>
                    <a:lnTo>
                      <a:pt x="77759" y="21464"/>
                    </a:lnTo>
                    <a:lnTo>
                      <a:pt x="77859" y="21464"/>
                    </a:lnTo>
                    <a:lnTo>
                      <a:pt x="77960" y="21413"/>
                    </a:lnTo>
                    <a:lnTo>
                      <a:pt x="78010" y="21363"/>
                    </a:lnTo>
                    <a:lnTo>
                      <a:pt x="78061" y="21212"/>
                    </a:lnTo>
                    <a:lnTo>
                      <a:pt x="78010" y="20961"/>
                    </a:lnTo>
                    <a:lnTo>
                      <a:pt x="78111" y="20860"/>
                    </a:lnTo>
                    <a:lnTo>
                      <a:pt x="78262" y="20860"/>
                    </a:lnTo>
                    <a:lnTo>
                      <a:pt x="78262" y="20609"/>
                    </a:lnTo>
                    <a:lnTo>
                      <a:pt x="78211" y="20458"/>
                    </a:lnTo>
                    <a:lnTo>
                      <a:pt x="78111" y="20458"/>
                    </a:lnTo>
                    <a:lnTo>
                      <a:pt x="77910" y="20609"/>
                    </a:lnTo>
                    <a:lnTo>
                      <a:pt x="77759" y="20659"/>
                    </a:lnTo>
                    <a:lnTo>
                      <a:pt x="77558" y="20609"/>
                    </a:lnTo>
                    <a:lnTo>
                      <a:pt x="77407" y="20509"/>
                    </a:lnTo>
                    <a:lnTo>
                      <a:pt x="77256" y="20408"/>
                    </a:lnTo>
                    <a:lnTo>
                      <a:pt x="76955" y="20408"/>
                    </a:lnTo>
                    <a:lnTo>
                      <a:pt x="76804" y="20458"/>
                    </a:lnTo>
                    <a:lnTo>
                      <a:pt x="76603" y="20559"/>
                    </a:lnTo>
                    <a:lnTo>
                      <a:pt x="76452" y="20609"/>
                    </a:lnTo>
                    <a:lnTo>
                      <a:pt x="76352" y="20559"/>
                    </a:lnTo>
                    <a:lnTo>
                      <a:pt x="76251" y="20408"/>
                    </a:lnTo>
                    <a:lnTo>
                      <a:pt x="76201" y="20358"/>
                    </a:lnTo>
                    <a:lnTo>
                      <a:pt x="76201" y="20257"/>
                    </a:lnTo>
                    <a:lnTo>
                      <a:pt x="76653" y="19805"/>
                    </a:lnTo>
                    <a:lnTo>
                      <a:pt x="76754" y="19905"/>
                    </a:lnTo>
                    <a:lnTo>
                      <a:pt x="76955" y="19956"/>
                    </a:lnTo>
                    <a:lnTo>
                      <a:pt x="77055" y="20006"/>
                    </a:lnTo>
                    <a:lnTo>
                      <a:pt x="77256" y="19855"/>
                    </a:lnTo>
                    <a:lnTo>
                      <a:pt x="77457" y="19805"/>
                    </a:lnTo>
                    <a:lnTo>
                      <a:pt x="79568" y="19805"/>
                    </a:lnTo>
                    <a:lnTo>
                      <a:pt x="79619" y="19755"/>
                    </a:lnTo>
                    <a:lnTo>
                      <a:pt x="79719" y="19654"/>
                    </a:lnTo>
                    <a:lnTo>
                      <a:pt x="79619" y="19604"/>
                    </a:lnTo>
                    <a:lnTo>
                      <a:pt x="79468" y="19453"/>
                    </a:lnTo>
                    <a:lnTo>
                      <a:pt x="79317" y="19352"/>
                    </a:lnTo>
                    <a:lnTo>
                      <a:pt x="79116" y="19302"/>
                    </a:lnTo>
                    <a:lnTo>
                      <a:pt x="78965" y="19151"/>
                    </a:lnTo>
                    <a:lnTo>
                      <a:pt x="78915" y="19001"/>
                    </a:lnTo>
                    <a:lnTo>
                      <a:pt x="78865" y="18800"/>
                    </a:lnTo>
                    <a:lnTo>
                      <a:pt x="78814" y="18649"/>
                    </a:lnTo>
                    <a:lnTo>
                      <a:pt x="78764" y="18498"/>
                    </a:lnTo>
                    <a:lnTo>
                      <a:pt x="78664" y="18397"/>
                    </a:lnTo>
                    <a:lnTo>
                      <a:pt x="78563" y="18347"/>
                    </a:lnTo>
                    <a:lnTo>
                      <a:pt x="78513" y="18397"/>
                    </a:lnTo>
                    <a:lnTo>
                      <a:pt x="78412" y="18498"/>
                    </a:lnTo>
                    <a:lnTo>
                      <a:pt x="78262" y="18749"/>
                    </a:lnTo>
                    <a:lnTo>
                      <a:pt x="78563" y="18749"/>
                    </a:lnTo>
                    <a:lnTo>
                      <a:pt x="78613" y="18800"/>
                    </a:lnTo>
                    <a:lnTo>
                      <a:pt x="78664" y="18900"/>
                    </a:lnTo>
                    <a:lnTo>
                      <a:pt x="78664" y="19202"/>
                    </a:lnTo>
                    <a:lnTo>
                      <a:pt x="78613" y="19453"/>
                    </a:lnTo>
                    <a:lnTo>
                      <a:pt x="78513" y="19554"/>
                    </a:lnTo>
                    <a:lnTo>
                      <a:pt x="78362" y="19604"/>
                    </a:lnTo>
                    <a:lnTo>
                      <a:pt x="78262" y="19604"/>
                    </a:lnTo>
                    <a:lnTo>
                      <a:pt x="78161" y="19554"/>
                    </a:lnTo>
                    <a:lnTo>
                      <a:pt x="77960" y="19453"/>
                    </a:lnTo>
                    <a:lnTo>
                      <a:pt x="77809" y="19403"/>
                    </a:lnTo>
                    <a:lnTo>
                      <a:pt x="77508" y="19352"/>
                    </a:lnTo>
                    <a:lnTo>
                      <a:pt x="76854" y="19352"/>
                    </a:lnTo>
                    <a:lnTo>
                      <a:pt x="76804" y="19302"/>
                    </a:lnTo>
                    <a:lnTo>
                      <a:pt x="76804" y="19151"/>
                    </a:lnTo>
                    <a:lnTo>
                      <a:pt x="76854" y="19001"/>
                    </a:lnTo>
                    <a:lnTo>
                      <a:pt x="76904" y="18900"/>
                    </a:lnTo>
                    <a:lnTo>
                      <a:pt x="77055" y="18800"/>
                    </a:lnTo>
                    <a:lnTo>
                      <a:pt x="77156" y="18749"/>
                    </a:lnTo>
                    <a:lnTo>
                      <a:pt x="77307" y="18699"/>
                    </a:lnTo>
                    <a:lnTo>
                      <a:pt x="77407" y="18649"/>
                    </a:lnTo>
                    <a:lnTo>
                      <a:pt x="77307" y="18548"/>
                    </a:lnTo>
                    <a:lnTo>
                      <a:pt x="76603" y="18498"/>
                    </a:lnTo>
                    <a:lnTo>
                      <a:pt x="76603" y="18448"/>
                    </a:lnTo>
                    <a:lnTo>
                      <a:pt x="76553" y="18448"/>
                    </a:lnTo>
                    <a:lnTo>
                      <a:pt x="76653" y="18347"/>
                    </a:lnTo>
                    <a:lnTo>
                      <a:pt x="76653" y="18196"/>
                    </a:lnTo>
                    <a:lnTo>
                      <a:pt x="76603" y="17995"/>
                    </a:lnTo>
                    <a:lnTo>
                      <a:pt x="76502" y="17794"/>
                    </a:lnTo>
                    <a:lnTo>
                      <a:pt x="76452" y="17694"/>
                    </a:lnTo>
                    <a:lnTo>
                      <a:pt x="76402" y="17744"/>
                    </a:lnTo>
                    <a:lnTo>
                      <a:pt x="76301" y="17845"/>
                    </a:lnTo>
                    <a:lnTo>
                      <a:pt x="76201" y="17895"/>
                    </a:lnTo>
                    <a:lnTo>
                      <a:pt x="76000" y="17895"/>
                    </a:lnTo>
                    <a:lnTo>
                      <a:pt x="75748" y="17945"/>
                    </a:lnTo>
                    <a:lnTo>
                      <a:pt x="75648" y="17995"/>
                    </a:lnTo>
                    <a:lnTo>
                      <a:pt x="75598" y="18096"/>
                    </a:lnTo>
                    <a:lnTo>
                      <a:pt x="75497" y="17995"/>
                    </a:lnTo>
                    <a:lnTo>
                      <a:pt x="75397" y="17895"/>
                    </a:lnTo>
                    <a:lnTo>
                      <a:pt x="75195" y="17895"/>
                    </a:lnTo>
                    <a:lnTo>
                      <a:pt x="75095" y="17995"/>
                    </a:lnTo>
                    <a:lnTo>
                      <a:pt x="74643" y="18448"/>
                    </a:lnTo>
                    <a:lnTo>
                      <a:pt x="74592" y="18498"/>
                    </a:lnTo>
                    <a:lnTo>
                      <a:pt x="74492" y="18448"/>
                    </a:lnTo>
                    <a:lnTo>
                      <a:pt x="74291" y="18347"/>
                    </a:lnTo>
                    <a:lnTo>
                      <a:pt x="74090" y="18247"/>
                    </a:lnTo>
                    <a:lnTo>
                      <a:pt x="73939" y="18146"/>
                    </a:lnTo>
                    <a:lnTo>
                      <a:pt x="73838" y="18046"/>
                    </a:lnTo>
                    <a:lnTo>
                      <a:pt x="73838" y="17895"/>
                    </a:lnTo>
                    <a:lnTo>
                      <a:pt x="73788" y="17744"/>
                    </a:lnTo>
                    <a:lnTo>
                      <a:pt x="73738" y="17694"/>
                    </a:lnTo>
                    <a:lnTo>
                      <a:pt x="73487" y="17694"/>
                    </a:lnTo>
                    <a:lnTo>
                      <a:pt x="73285" y="17644"/>
                    </a:lnTo>
                    <a:lnTo>
                      <a:pt x="73135" y="17543"/>
                    </a:lnTo>
                    <a:lnTo>
                      <a:pt x="72934" y="17493"/>
                    </a:lnTo>
                    <a:lnTo>
                      <a:pt x="72833" y="17493"/>
                    </a:lnTo>
                    <a:lnTo>
                      <a:pt x="72783" y="17593"/>
                    </a:lnTo>
                    <a:lnTo>
                      <a:pt x="72833" y="17644"/>
                    </a:lnTo>
                    <a:lnTo>
                      <a:pt x="72934" y="17794"/>
                    </a:lnTo>
                    <a:lnTo>
                      <a:pt x="72984" y="17895"/>
                    </a:lnTo>
                    <a:lnTo>
                      <a:pt x="72984" y="17995"/>
                    </a:lnTo>
                    <a:lnTo>
                      <a:pt x="72934" y="18046"/>
                    </a:lnTo>
                    <a:lnTo>
                      <a:pt x="72783" y="18096"/>
                    </a:lnTo>
                    <a:lnTo>
                      <a:pt x="72682" y="18096"/>
                    </a:lnTo>
                    <a:lnTo>
                      <a:pt x="72632" y="18046"/>
                    </a:lnTo>
                    <a:lnTo>
                      <a:pt x="72582" y="17895"/>
                    </a:lnTo>
                    <a:lnTo>
                      <a:pt x="72582" y="17744"/>
                    </a:lnTo>
                    <a:lnTo>
                      <a:pt x="72481" y="17543"/>
                    </a:lnTo>
                    <a:lnTo>
                      <a:pt x="72381" y="17392"/>
                    </a:lnTo>
                    <a:lnTo>
                      <a:pt x="72180" y="17342"/>
                    </a:lnTo>
                    <a:lnTo>
                      <a:pt x="71928" y="17292"/>
                    </a:lnTo>
                    <a:lnTo>
                      <a:pt x="71928" y="17493"/>
                    </a:lnTo>
                    <a:lnTo>
                      <a:pt x="71928" y="17543"/>
                    </a:lnTo>
                    <a:lnTo>
                      <a:pt x="71426" y="18096"/>
                    </a:lnTo>
                    <a:lnTo>
                      <a:pt x="71275" y="17995"/>
                    </a:lnTo>
                    <a:lnTo>
                      <a:pt x="71174" y="17895"/>
                    </a:lnTo>
                    <a:lnTo>
                      <a:pt x="71124" y="17945"/>
                    </a:lnTo>
                    <a:lnTo>
                      <a:pt x="71074" y="18448"/>
                    </a:lnTo>
                    <a:lnTo>
                      <a:pt x="70973" y="18498"/>
                    </a:lnTo>
                    <a:lnTo>
                      <a:pt x="70923" y="18448"/>
                    </a:lnTo>
                    <a:lnTo>
                      <a:pt x="70873" y="18247"/>
                    </a:lnTo>
                    <a:lnTo>
                      <a:pt x="70823" y="18046"/>
                    </a:lnTo>
                    <a:lnTo>
                      <a:pt x="70672" y="17644"/>
                    </a:lnTo>
                    <a:lnTo>
                      <a:pt x="70672" y="17493"/>
                    </a:lnTo>
                    <a:lnTo>
                      <a:pt x="70672" y="17342"/>
                    </a:lnTo>
                    <a:lnTo>
                      <a:pt x="70772" y="17292"/>
                    </a:lnTo>
                    <a:lnTo>
                      <a:pt x="70973" y="17241"/>
                    </a:lnTo>
                    <a:lnTo>
                      <a:pt x="71074" y="17141"/>
                    </a:lnTo>
                    <a:lnTo>
                      <a:pt x="71174" y="17091"/>
                    </a:lnTo>
                    <a:lnTo>
                      <a:pt x="71275" y="17141"/>
                    </a:lnTo>
                    <a:lnTo>
                      <a:pt x="71426" y="17241"/>
                    </a:lnTo>
                    <a:lnTo>
                      <a:pt x="71476" y="17292"/>
                    </a:lnTo>
                    <a:lnTo>
                      <a:pt x="71577" y="17292"/>
                    </a:lnTo>
                    <a:lnTo>
                      <a:pt x="71828" y="17241"/>
                    </a:lnTo>
                    <a:lnTo>
                      <a:pt x="71928" y="17241"/>
                    </a:lnTo>
                    <a:lnTo>
                      <a:pt x="71928" y="17292"/>
                    </a:lnTo>
                    <a:lnTo>
                      <a:pt x="71979" y="17141"/>
                    </a:lnTo>
                    <a:lnTo>
                      <a:pt x="72079" y="17040"/>
                    </a:lnTo>
                    <a:lnTo>
                      <a:pt x="72280" y="16890"/>
                    </a:lnTo>
                    <a:lnTo>
                      <a:pt x="72532" y="16739"/>
                    </a:lnTo>
                    <a:lnTo>
                      <a:pt x="72733" y="16638"/>
                    </a:lnTo>
                    <a:lnTo>
                      <a:pt x="72833" y="16638"/>
                    </a:lnTo>
                    <a:lnTo>
                      <a:pt x="72934" y="16689"/>
                    </a:lnTo>
                    <a:lnTo>
                      <a:pt x="73034" y="16940"/>
                    </a:lnTo>
                    <a:lnTo>
                      <a:pt x="73185" y="17141"/>
                    </a:lnTo>
                    <a:lnTo>
                      <a:pt x="73537" y="17442"/>
                    </a:lnTo>
                    <a:lnTo>
                      <a:pt x="73637" y="17442"/>
                    </a:lnTo>
                    <a:lnTo>
                      <a:pt x="73788" y="17392"/>
                    </a:lnTo>
                    <a:lnTo>
                      <a:pt x="73838" y="17292"/>
                    </a:lnTo>
                    <a:lnTo>
                      <a:pt x="73838" y="17091"/>
                    </a:lnTo>
                    <a:lnTo>
                      <a:pt x="73838" y="16990"/>
                    </a:lnTo>
                    <a:lnTo>
                      <a:pt x="73889" y="16890"/>
                    </a:lnTo>
                    <a:lnTo>
                      <a:pt x="73989" y="16890"/>
                    </a:lnTo>
                    <a:lnTo>
                      <a:pt x="74039" y="16839"/>
                    </a:lnTo>
                    <a:lnTo>
                      <a:pt x="74994" y="16839"/>
                    </a:lnTo>
                    <a:lnTo>
                      <a:pt x="75045" y="16789"/>
                    </a:lnTo>
                    <a:lnTo>
                      <a:pt x="75095" y="16689"/>
                    </a:lnTo>
                    <a:lnTo>
                      <a:pt x="75195" y="16689"/>
                    </a:lnTo>
                    <a:lnTo>
                      <a:pt x="75296" y="16739"/>
                    </a:lnTo>
                    <a:lnTo>
                      <a:pt x="75346" y="16789"/>
                    </a:lnTo>
                    <a:lnTo>
                      <a:pt x="75447" y="16789"/>
                    </a:lnTo>
                    <a:lnTo>
                      <a:pt x="75547" y="16739"/>
                    </a:lnTo>
                    <a:lnTo>
                      <a:pt x="75648" y="16638"/>
                    </a:lnTo>
                    <a:lnTo>
                      <a:pt x="75799" y="16588"/>
                    </a:lnTo>
                    <a:lnTo>
                      <a:pt x="75949" y="16638"/>
                    </a:lnTo>
                    <a:lnTo>
                      <a:pt x="76050" y="16689"/>
                    </a:lnTo>
                    <a:lnTo>
                      <a:pt x="76151" y="16789"/>
                    </a:lnTo>
                    <a:lnTo>
                      <a:pt x="76301" y="16789"/>
                    </a:lnTo>
                    <a:lnTo>
                      <a:pt x="76352" y="16689"/>
                    </a:lnTo>
                    <a:lnTo>
                      <a:pt x="76452" y="16638"/>
                    </a:lnTo>
                    <a:lnTo>
                      <a:pt x="76502" y="16689"/>
                    </a:lnTo>
                    <a:lnTo>
                      <a:pt x="76603" y="16789"/>
                    </a:lnTo>
                    <a:lnTo>
                      <a:pt x="76653" y="16839"/>
                    </a:lnTo>
                    <a:lnTo>
                      <a:pt x="76754" y="16789"/>
                    </a:lnTo>
                    <a:lnTo>
                      <a:pt x="76904" y="16588"/>
                    </a:lnTo>
                    <a:lnTo>
                      <a:pt x="77055" y="16487"/>
                    </a:lnTo>
                    <a:lnTo>
                      <a:pt x="77106" y="16487"/>
                    </a:lnTo>
                    <a:lnTo>
                      <a:pt x="77206" y="16538"/>
                    </a:lnTo>
                    <a:lnTo>
                      <a:pt x="77307" y="16588"/>
                    </a:lnTo>
                    <a:lnTo>
                      <a:pt x="77407" y="16487"/>
                    </a:lnTo>
                    <a:lnTo>
                      <a:pt x="77508" y="16437"/>
                    </a:lnTo>
                    <a:lnTo>
                      <a:pt x="77709" y="16437"/>
                    </a:lnTo>
                    <a:lnTo>
                      <a:pt x="77859" y="16538"/>
                    </a:lnTo>
                    <a:lnTo>
                      <a:pt x="77960" y="16689"/>
                    </a:lnTo>
                    <a:lnTo>
                      <a:pt x="78061" y="16739"/>
                    </a:lnTo>
                    <a:lnTo>
                      <a:pt x="78161" y="16839"/>
                    </a:lnTo>
                    <a:lnTo>
                      <a:pt x="78211" y="16789"/>
                    </a:lnTo>
                    <a:lnTo>
                      <a:pt x="78262" y="16689"/>
                    </a:lnTo>
                    <a:lnTo>
                      <a:pt x="78262" y="16487"/>
                    </a:lnTo>
                    <a:lnTo>
                      <a:pt x="78312" y="16437"/>
                    </a:lnTo>
                    <a:lnTo>
                      <a:pt x="78463" y="16437"/>
                    </a:lnTo>
                    <a:lnTo>
                      <a:pt x="78463" y="16337"/>
                    </a:lnTo>
                    <a:lnTo>
                      <a:pt x="78463" y="16286"/>
                    </a:lnTo>
                    <a:lnTo>
                      <a:pt x="78563" y="16236"/>
                    </a:lnTo>
                    <a:lnTo>
                      <a:pt x="78764" y="16236"/>
                    </a:lnTo>
                    <a:lnTo>
                      <a:pt x="78865" y="16337"/>
                    </a:lnTo>
                    <a:lnTo>
                      <a:pt x="79016" y="16387"/>
                    </a:lnTo>
                    <a:lnTo>
                      <a:pt x="79066" y="16286"/>
                    </a:lnTo>
                    <a:lnTo>
                      <a:pt x="79066" y="16186"/>
                    </a:lnTo>
                    <a:lnTo>
                      <a:pt x="79066" y="16085"/>
                    </a:lnTo>
                    <a:lnTo>
                      <a:pt x="79016" y="16035"/>
                    </a:lnTo>
                    <a:lnTo>
                      <a:pt x="78814" y="16035"/>
                    </a:lnTo>
                    <a:lnTo>
                      <a:pt x="78613" y="15985"/>
                    </a:lnTo>
                    <a:lnTo>
                      <a:pt x="78513" y="15884"/>
                    </a:lnTo>
                    <a:lnTo>
                      <a:pt x="78463" y="15784"/>
                    </a:lnTo>
                    <a:lnTo>
                      <a:pt x="78513" y="15683"/>
                    </a:lnTo>
                    <a:lnTo>
                      <a:pt x="78563" y="15583"/>
                    </a:lnTo>
                    <a:lnTo>
                      <a:pt x="78764" y="15583"/>
                    </a:lnTo>
                    <a:lnTo>
                      <a:pt x="78915" y="15532"/>
                    </a:lnTo>
                    <a:lnTo>
                      <a:pt x="79267" y="15382"/>
                    </a:lnTo>
                    <a:lnTo>
                      <a:pt x="79418" y="15432"/>
                    </a:lnTo>
                    <a:lnTo>
                      <a:pt x="79518" y="15532"/>
                    </a:lnTo>
                    <a:lnTo>
                      <a:pt x="79619" y="15583"/>
                    </a:lnTo>
                    <a:lnTo>
                      <a:pt x="79669" y="15532"/>
                    </a:lnTo>
                    <a:lnTo>
                      <a:pt x="79820" y="15432"/>
                    </a:lnTo>
                    <a:lnTo>
                      <a:pt x="79920" y="15382"/>
                    </a:lnTo>
                    <a:lnTo>
                      <a:pt x="80574" y="15382"/>
                    </a:lnTo>
                    <a:lnTo>
                      <a:pt x="80725" y="15281"/>
                    </a:lnTo>
                    <a:lnTo>
                      <a:pt x="80674" y="15130"/>
                    </a:lnTo>
                    <a:lnTo>
                      <a:pt x="80574" y="15030"/>
                    </a:lnTo>
                    <a:lnTo>
                      <a:pt x="80423" y="14980"/>
                    </a:lnTo>
                    <a:lnTo>
                      <a:pt x="80272" y="14929"/>
                    </a:lnTo>
                    <a:lnTo>
                      <a:pt x="80172" y="14879"/>
                    </a:lnTo>
                    <a:lnTo>
                      <a:pt x="79971" y="14678"/>
                    </a:lnTo>
                    <a:lnTo>
                      <a:pt x="79920" y="14527"/>
                    </a:lnTo>
                    <a:lnTo>
                      <a:pt x="79971" y="14326"/>
                    </a:lnTo>
                    <a:lnTo>
                      <a:pt x="80071" y="14075"/>
                    </a:lnTo>
                    <a:lnTo>
                      <a:pt x="80121" y="13874"/>
                    </a:lnTo>
                    <a:lnTo>
                      <a:pt x="79619" y="13874"/>
                    </a:lnTo>
                    <a:lnTo>
                      <a:pt x="79518" y="13823"/>
                    </a:lnTo>
                    <a:lnTo>
                      <a:pt x="79518" y="13723"/>
                    </a:lnTo>
                    <a:lnTo>
                      <a:pt x="79518" y="13622"/>
                    </a:lnTo>
                    <a:lnTo>
                      <a:pt x="79518" y="13572"/>
                    </a:lnTo>
                    <a:lnTo>
                      <a:pt x="79568" y="13522"/>
                    </a:lnTo>
                    <a:lnTo>
                      <a:pt x="79619" y="13522"/>
                    </a:lnTo>
                    <a:lnTo>
                      <a:pt x="79669" y="13572"/>
                    </a:lnTo>
                    <a:lnTo>
                      <a:pt x="79770" y="13622"/>
                    </a:lnTo>
                    <a:lnTo>
                      <a:pt x="79870" y="13622"/>
                    </a:lnTo>
                    <a:lnTo>
                      <a:pt x="79971" y="13522"/>
                    </a:lnTo>
                    <a:lnTo>
                      <a:pt x="80121" y="13472"/>
                    </a:lnTo>
                    <a:lnTo>
                      <a:pt x="80172" y="13472"/>
                    </a:lnTo>
                    <a:lnTo>
                      <a:pt x="80272" y="13522"/>
                    </a:lnTo>
                    <a:lnTo>
                      <a:pt x="80322" y="13673"/>
                    </a:lnTo>
                    <a:lnTo>
                      <a:pt x="80473" y="13673"/>
                    </a:lnTo>
                    <a:lnTo>
                      <a:pt x="80523" y="13622"/>
                    </a:lnTo>
                    <a:lnTo>
                      <a:pt x="80574" y="13472"/>
                    </a:lnTo>
                    <a:lnTo>
                      <a:pt x="80624" y="13321"/>
                    </a:lnTo>
                    <a:lnTo>
                      <a:pt x="80725" y="13271"/>
                    </a:lnTo>
                    <a:lnTo>
                      <a:pt x="81328" y="13271"/>
                    </a:lnTo>
                    <a:lnTo>
                      <a:pt x="81378" y="13170"/>
                    </a:lnTo>
                    <a:lnTo>
                      <a:pt x="81328" y="13120"/>
                    </a:lnTo>
                    <a:lnTo>
                      <a:pt x="81277" y="13070"/>
                    </a:lnTo>
                    <a:lnTo>
                      <a:pt x="81026" y="13070"/>
                    </a:lnTo>
                    <a:lnTo>
                      <a:pt x="80825" y="12969"/>
                    </a:lnTo>
                    <a:lnTo>
                      <a:pt x="80624" y="12868"/>
                    </a:lnTo>
                    <a:lnTo>
                      <a:pt x="80423" y="12818"/>
                    </a:lnTo>
                    <a:lnTo>
                      <a:pt x="80322" y="12718"/>
                    </a:lnTo>
                    <a:lnTo>
                      <a:pt x="80222" y="12718"/>
                    </a:lnTo>
                    <a:lnTo>
                      <a:pt x="80021" y="12818"/>
                    </a:lnTo>
                    <a:lnTo>
                      <a:pt x="79920" y="12868"/>
                    </a:lnTo>
                    <a:lnTo>
                      <a:pt x="79820" y="12868"/>
                    </a:lnTo>
                    <a:lnTo>
                      <a:pt x="79518" y="12818"/>
                    </a:lnTo>
                    <a:lnTo>
                      <a:pt x="79367" y="12868"/>
                    </a:lnTo>
                    <a:lnTo>
                      <a:pt x="79267" y="12969"/>
                    </a:lnTo>
                    <a:lnTo>
                      <a:pt x="79166" y="13019"/>
                    </a:lnTo>
                    <a:lnTo>
                      <a:pt x="79016" y="13070"/>
                    </a:lnTo>
                    <a:lnTo>
                      <a:pt x="78865" y="13070"/>
                    </a:lnTo>
                    <a:lnTo>
                      <a:pt x="78764" y="13019"/>
                    </a:lnTo>
                    <a:lnTo>
                      <a:pt x="78714" y="12919"/>
                    </a:lnTo>
                    <a:lnTo>
                      <a:pt x="78664" y="12818"/>
                    </a:lnTo>
                    <a:lnTo>
                      <a:pt x="78613" y="12567"/>
                    </a:lnTo>
                    <a:lnTo>
                      <a:pt x="78563" y="12466"/>
                    </a:lnTo>
                    <a:lnTo>
                      <a:pt x="78463" y="12416"/>
                    </a:lnTo>
                    <a:lnTo>
                      <a:pt x="78262" y="12416"/>
                    </a:lnTo>
                    <a:lnTo>
                      <a:pt x="78262" y="12567"/>
                    </a:lnTo>
                    <a:lnTo>
                      <a:pt x="78211" y="12718"/>
                    </a:lnTo>
                    <a:lnTo>
                      <a:pt x="78161" y="12818"/>
                    </a:lnTo>
                    <a:lnTo>
                      <a:pt x="78061" y="12868"/>
                    </a:lnTo>
                    <a:lnTo>
                      <a:pt x="77859" y="12818"/>
                    </a:lnTo>
                    <a:lnTo>
                      <a:pt x="77709" y="12818"/>
                    </a:lnTo>
                    <a:lnTo>
                      <a:pt x="77407" y="12517"/>
                    </a:lnTo>
                    <a:lnTo>
                      <a:pt x="77156" y="12316"/>
                    </a:lnTo>
                    <a:lnTo>
                      <a:pt x="77106" y="12265"/>
                    </a:lnTo>
                    <a:lnTo>
                      <a:pt x="77055" y="12265"/>
                    </a:lnTo>
                    <a:lnTo>
                      <a:pt x="77005" y="12316"/>
                    </a:lnTo>
                    <a:lnTo>
                      <a:pt x="76904" y="12366"/>
                    </a:lnTo>
                    <a:lnTo>
                      <a:pt x="76754" y="12667"/>
                    </a:lnTo>
                    <a:lnTo>
                      <a:pt x="76703" y="12768"/>
                    </a:lnTo>
                    <a:lnTo>
                      <a:pt x="76653" y="12818"/>
                    </a:lnTo>
                    <a:lnTo>
                      <a:pt x="76502" y="12818"/>
                    </a:lnTo>
                    <a:lnTo>
                      <a:pt x="76402" y="12768"/>
                    </a:lnTo>
                    <a:lnTo>
                      <a:pt x="76352" y="12617"/>
                    </a:lnTo>
                    <a:lnTo>
                      <a:pt x="76352" y="12517"/>
                    </a:lnTo>
                    <a:lnTo>
                      <a:pt x="76352" y="12366"/>
                    </a:lnTo>
                    <a:lnTo>
                      <a:pt x="76402" y="12265"/>
                    </a:lnTo>
                    <a:lnTo>
                      <a:pt x="76502" y="12165"/>
                    </a:lnTo>
                    <a:lnTo>
                      <a:pt x="76603" y="12064"/>
                    </a:lnTo>
                    <a:lnTo>
                      <a:pt x="76754" y="12014"/>
                    </a:lnTo>
                    <a:lnTo>
                      <a:pt x="77206" y="12014"/>
                    </a:lnTo>
                    <a:lnTo>
                      <a:pt x="77357" y="12064"/>
                    </a:lnTo>
                    <a:lnTo>
                      <a:pt x="77508" y="12215"/>
                    </a:lnTo>
                    <a:lnTo>
                      <a:pt x="77658" y="12215"/>
                    </a:lnTo>
                    <a:lnTo>
                      <a:pt x="77809" y="12140"/>
                    </a:lnTo>
                    <a:lnTo>
                      <a:pt x="77809" y="12115"/>
                    </a:lnTo>
                    <a:lnTo>
                      <a:pt x="77859" y="12064"/>
                    </a:lnTo>
                    <a:lnTo>
                      <a:pt x="77859" y="12115"/>
                    </a:lnTo>
                    <a:lnTo>
                      <a:pt x="77960" y="12064"/>
                    </a:lnTo>
                    <a:lnTo>
                      <a:pt x="78010" y="12064"/>
                    </a:lnTo>
                    <a:lnTo>
                      <a:pt x="77910" y="12215"/>
                    </a:lnTo>
                    <a:lnTo>
                      <a:pt x="77885" y="12215"/>
                    </a:lnTo>
                    <a:lnTo>
                      <a:pt x="77910" y="12316"/>
                    </a:lnTo>
                    <a:lnTo>
                      <a:pt x="77960" y="12416"/>
                    </a:lnTo>
                    <a:lnTo>
                      <a:pt x="78262" y="12416"/>
                    </a:lnTo>
                    <a:lnTo>
                      <a:pt x="78211" y="12215"/>
                    </a:lnTo>
                    <a:lnTo>
                      <a:pt x="78262" y="12115"/>
                    </a:lnTo>
                    <a:lnTo>
                      <a:pt x="78312" y="12064"/>
                    </a:lnTo>
                    <a:lnTo>
                      <a:pt x="78412" y="12014"/>
                    </a:lnTo>
                    <a:lnTo>
                      <a:pt x="78513" y="12014"/>
                    </a:lnTo>
                    <a:lnTo>
                      <a:pt x="78664" y="12115"/>
                    </a:lnTo>
                    <a:lnTo>
                      <a:pt x="78814" y="12215"/>
                    </a:lnTo>
                    <a:lnTo>
                      <a:pt x="78965" y="12215"/>
                    </a:lnTo>
                    <a:lnTo>
                      <a:pt x="79116" y="12115"/>
                    </a:lnTo>
                    <a:lnTo>
                      <a:pt x="79217" y="11964"/>
                    </a:lnTo>
                    <a:lnTo>
                      <a:pt x="79217" y="11863"/>
                    </a:lnTo>
                    <a:lnTo>
                      <a:pt x="79217" y="11813"/>
                    </a:lnTo>
                    <a:lnTo>
                      <a:pt x="78563" y="11813"/>
                    </a:lnTo>
                    <a:lnTo>
                      <a:pt x="78513" y="11763"/>
                    </a:lnTo>
                    <a:lnTo>
                      <a:pt x="78463" y="11662"/>
                    </a:lnTo>
                    <a:lnTo>
                      <a:pt x="78463" y="11562"/>
                    </a:lnTo>
                    <a:lnTo>
                      <a:pt x="78463" y="11461"/>
                    </a:lnTo>
                    <a:lnTo>
                      <a:pt x="78764" y="11160"/>
                    </a:lnTo>
                    <a:lnTo>
                      <a:pt x="78865" y="11411"/>
                    </a:lnTo>
                    <a:lnTo>
                      <a:pt x="78965" y="11562"/>
                    </a:lnTo>
                    <a:lnTo>
                      <a:pt x="79518" y="11562"/>
                    </a:lnTo>
                    <a:lnTo>
                      <a:pt x="79568" y="11411"/>
                    </a:lnTo>
                    <a:lnTo>
                      <a:pt x="79669" y="11260"/>
                    </a:lnTo>
                    <a:lnTo>
                      <a:pt x="79820" y="11210"/>
                    </a:lnTo>
                    <a:lnTo>
                      <a:pt x="80021" y="11160"/>
                    </a:lnTo>
                    <a:lnTo>
                      <a:pt x="80071" y="11109"/>
                    </a:lnTo>
                    <a:lnTo>
                      <a:pt x="80121" y="11109"/>
                    </a:lnTo>
                    <a:lnTo>
                      <a:pt x="80121" y="11009"/>
                    </a:lnTo>
                    <a:lnTo>
                      <a:pt x="80021" y="10958"/>
                    </a:lnTo>
                    <a:lnTo>
                      <a:pt x="79870" y="10808"/>
                    </a:lnTo>
                    <a:lnTo>
                      <a:pt x="79770" y="10808"/>
                    </a:lnTo>
                    <a:lnTo>
                      <a:pt x="79568" y="10958"/>
                    </a:lnTo>
                    <a:lnTo>
                      <a:pt x="79468" y="10958"/>
                    </a:lnTo>
                    <a:lnTo>
                      <a:pt x="79367" y="10908"/>
                    </a:lnTo>
                    <a:lnTo>
                      <a:pt x="79166" y="10808"/>
                    </a:lnTo>
                    <a:lnTo>
                      <a:pt x="79066" y="10757"/>
                    </a:lnTo>
                    <a:lnTo>
                      <a:pt x="78563" y="10757"/>
                    </a:lnTo>
                    <a:lnTo>
                      <a:pt x="78211" y="10707"/>
                    </a:lnTo>
                    <a:lnTo>
                      <a:pt x="78010" y="10657"/>
                    </a:lnTo>
                    <a:lnTo>
                      <a:pt x="77910" y="10556"/>
                    </a:lnTo>
                    <a:lnTo>
                      <a:pt x="77759" y="10657"/>
                    </a:lnTo>
                    <a:lnTo>
                      <a:pt x="77658" y="10757"/>
                    </a:lnTo>
                    <a:lnTo>
                      <a:pt x="77106" y="10757"/>
                    </a:lnTo>
                    <a:lnTo>
                      <a:pt x="76804" y="10707"/>
                    </a:lnTo>
                    <a:lnTo>
                      <a:pt x="76352" y="10757"/>
                    </a:lnTo>
                    <a:lnTo>
                      <a:pt x="75849" y="10757"/>
                    </a:lnTo>
                    <a:lnTo>
                      <a:pt x="75748" y="10858"/>
                    </a:lnTo>
                    <a:lnTo>
                      <a:pt x="75598" y="10908"/>
                    </a:lnTo>
                    <a:lnTo>
                      <a:pt x="75346" y="10958"/>
                    </a:lnTo>
                    <a:lnTo>
                      <a:pt x="74793" y="10958"/>
                    </a:lnTo>
                    <a:lnTo>
                      <a:pt x="74743" y="10908"/>
                    </a:lnTo>
                    <a:lnTo>
                      <a:pt x="74693" y="10808"/>
                    </a:lnTo>
                    <a:lnTo>
                      <a:pt x="74743" y="10757"/>
                    </a:lnTo>
                    <a:lnTo>
                      <a:pt x="74894" y="10607"/>
                    </a:lnTo>
                    <a:lnTo>
                      <a:pt x="74944" y="10556"/>
                    </a:lnTo>
                    <a:lnTo>
                      <a:pt x="74994" y="10556"/>
                    </a:lnTo>
                    <a:lnTo>
                      <a:pt x="75447" y="10506"/>
                    </a:lnTo>
                    <a:lnTo>
                      <a:pt x="75949" y="10556"/>
                    </a:lnTo>
                    <a:lnTo>
                      <a:pt x="76050" y="10556"/>
                    </a:lnTo>
                    <a:lnTo>
                      <a:pt x="76151" y="10506"/>
                    </a:lnTo>
                    <a:lnTo>
                      <a:pt x="76352" y="10406"/>
                    </a:lnTo>
                    <a:lnTo>
                      <a:pt x="76553" y="10305"/>
                    </a:lnTo>
                    <a:lnTo>
                      <a:pt x="78061" y="10305"/>
                    </a:lnTo>
                    <a:lnTo>
                      <a:pt x="78312" y="10154"/>
                    </a:lnTo>
                    <a:lnTo>
                      <a:pt x="78412" y="10054"/>
                    </a:lnTo>
                    <a:lnTo>
                      <a:pt x="78513" y="9953"/>
                    </a:lnTo>
                    <a:lnTo>
                      <a:pt x="78613" y="9903"/>
                    </a:lnTo>
                    <a:lnTo>
                      <a:pt x="78714" y="9903"/>
                    </a:lnTo>
                    <a:lnTo>
                      <a:pt x="78865" y="9953"/>
                    </a:lnTo>
                    <a:lnTo>
                      <a:pt x="78865" y="10003"/>
                    </a:lnTo>
                    <a:lnTo>
                      <a:pt x="78865" y="10104"/>
                    </a:lnTo>
                    <a:lnTo>
                      <a:pt x="78965" y="10104"/>
                    </a:lnTo>
                    <a:lnTo>
                      <a:pt x="79116" y="9953"/>
                    </a:lnTo>
                    <a:lnTo>
                      <a:pt x="79217" y="9903"/>
                    </a:lnTo>
                    <a:lnTo>
                      <a:pt x="79971" y="9903"/>
                    </a:lnTo>
                    <a:lnTo>
                      <a:pt x="80071" y="9953"/>
                    </a:lnTo>
                    <a:lnTo>
                      <a:pt x="80172" y="10054"/>
                    </a:lnTo>
                    <a:lnTo>
                      <a:pt x="80272" y="10104"/>
                    </a:lnTo>
                    <a:lnTo>
                      <a:pt x="80373" y="10154"/>
                    </a:lnTo>
                    <a:lnTo>
                      <a:pt x="80423" y="10104"/>
                    </a:lnTo>
                    <a:lnTo>
                      <a:pt x="80523" y="10003"/>
                    </a:lnTo>
                    <a:lnTo>
                      <a:pt x="80624" y="9953"/>
                    </a:lnTo>
                    <a:lnTo>
                      <a:pt x="80725" y="9903"/>
                    </a:lnTo>
                    <a:lnTo>
                      <a:pt x="80926" y="9903"/>
                    </a:lnTo>
                    <a:lnTo>
                      <a:pt x="81127" y="9853"/>
                    </a:lnTo>
                    <a:lnTo>
                      <a:pt x="81227" y="9802"/>
                    </a:lnTo>
                    <a:lnTo>
                      <a:pt x="81328" y="9702"/>
                    </a:lnTo>
                    <a:lnTo>
                      <a:pt x="81378" y="9652"/>
                    </a:lnTo>
                    <a:lnTo>
                      <a:pt x="81529" y="9702"/>
                    </a:lnTo>
                    <a:lnTo>
                      <a:pt x="81629" y="9702"/>
                    </a:lnTo>
                    <a:lnTo>
                      <a:pt x="81730" y="9652"/>
                    </a:lnTo>
                    <a:lnTo>
                      <a:pt x="81830" y="9551"/>
                    </a:lnTo>
                    <a:lnTo>
                      <a:pt x="81830" y="9400"/>
                    </a:lnTo>
                    <a:lnTo>
                      <a:pt x="81830" y="9350"/>
                    </a:lnTo>
                    <a:lnTo>
                      <a:pt x="81881" y="9300"/>
                    </a:lnTo>
                    <a:lnTo>
                      <a:pt x="82031" y="9249"/>
                    </a:lnTo>
                    <a:lnTo>
                      <a:pt x="82433" y="9249"/>
                    </a:lnTo>
                    <a:lnTo>
                      <a:pt x="82433" y="9048"/>
                    </a:lnTo>
                    <a:lnTo>
                      <a:pt x="82433" y="8697"/>
                    </a:lnTo>
                    <a:lnTo>
                      <a:pt x="82433" y="8496"/>
                    </a:lnTo>
                    <a:lnTo>
                      <a:pt x="82484" y="8345"/>
                    </a:lnTo>
                    <a:lnTo>
                      <a:pt x="82584" y="8194"/>
                    </a:lnTo>
                    <a:lnTo>
                      <a:pt x="82685" y="8043"/>
                    </a:lnTo>
                    <a:lnTo>
                      <a:pt x="82986" y="7792"/>
                    </a:lnTo>
                    <a:lnTo>
                      <a:pt x="83037" y="7641"/>
                    </a:lnTo>
                    <a:lnTo>
                      <a:pt x="82886" y="7591"/>
                    </a:lnTo>
                    <a:lnTo>
                      <a:pt x="82584" y="7591"/>
                    </a:lnTo>
                    <a:lnTo>
                      <a:pt x="82433" y="7691"/>
                    </a:lnTo>
                    <a:lnTo>
                      <a:pt x="82333" y="7792"/>
                    </a:lnTo>
                    <a:lnTo>
                      <a:pt x="81277" y="7792"/>
                    </a:lnTo>
                    <a:lnTo>
                      <a:pt x="81227" y="7742"/>
                    </a:lnTo>
                    <a:lnTo>
                      <a:pt x="81177" y="7691"/>
                    </a:lnTo>
                    <a:lnTo>
                      <a:pt x="81227" y="7691"/>
                    </a:lnTo>
                    <a:lnTo>
                      <a:pt x="81227" y="7641"/>
                    </a:lnTo>
                    <a:lnTo>
                      <a:pt x="81328" y="7541"/>
                    </a:lnTo>
                    <a:lnTo>
                      <a:pt x="81378" y="7440"/>
                    </a:lnTo>
                    <a:lnTo>
                      <a:pt x="81378" y="7189"/>
                    </a:lnTo>
                    <a:lnTo>
                      <a:pt x="81378" y="7088"/>
                    </a:lnTo>
                    <a:lnTo>
                      <a:pt x="81428" y="7038"/>
                    </a:lnTo>
                    <a:lnTo>
                      <a:pt x="81478" y="6988"/>
                    </a:lnTo>
                    <a:lnTo>
                      <a:pt x="81579" y="6937"/>
                    </a:lnTo>
                    <a:lnTo>
                      <a:pt x="81830" y="6937"/>
                    </a:lnTo>
                    <a:lnTo>
                      <a:pt x="81931" y="6988"/>
                    </a:lnTo>
                    <a:lnTo>
                      <a:pt x="82031" y="7088"/>
                    </a:lnTo>
                    <a:lnTo>
                      <a:pt x="82182" y="7088"/>
                    </a:lnTo>
                    <a:lnTo>
                      <a:pt x="82232" y="6937"/>
                    </a:lnTo>
                    <a:lnTo>
                      <a:pt x="82232" y="6837"/>
                    </a:lnTo>
                    <a:lnTo>
                      <a:pt x="81981" y="6586"/>
                    </a:lnTo>
                    <a:lnTo>
                      <a:pt x="81780" y="6384"/>
                    </a:lnTo>
                    <a:lnTo>
                      <a:pt x="81629" y="6234"/>
                    </a:lnTo>
                    <a:lnTo>
                      <a:pt x="81478" y="6183"/>
                    </a:lnTo>
                    <a:lnTo>
                      <a:pt x="81328" y="6133"/>
                    </a:lnTo>
                    <a:lnTo>
                      <a:pt x="81127" y="6083"/>
                    </a:lnTo>
                    <a:lnTo>
                      <a:pt x="80021" y="6083"/>
                    </a:lnTo>
                    <a:lnTo>
                      <a:pt x="79920" y="5781"/>
                    </a:lnTo>
                    <a:lnTo>
                      <a:pt x="79920" y="5480"/>
                    </a:lnTo>
                    <a:lnTo>
                      <a:pt x="79920" y="5178"/>
                    </a:lnTo>
                    <a:lnTo>
                      <a:pt x="79920" y="4877"/>
                    </a:lnTo>
                    <a:lnTo>
                      <a:pt x="79920" y="4726"/>
                    </a:lnTo>
                    <a:lnTo>
                      <a:pt x="79870" y="4676"/>
                    </a:lnTo>
                    <a:lnTo>
                      <a:pt x="79770" y="4625"/>
                    </a:lnTo>
                    <a:lnTo>
                      <a:pt x="78814" y="4625"/>
                    </a:lnTo>
                    <a:lnTo>
                      <a:pt x="78764" y="4575"/>
                    </a:lnTo>
                    <a:lnTo>
                      <a:pt x="78664" y="4525"/>
                    </a:lnTo>
                    <a:lnTo>
                      <a:pt x="78764" y="4474"/>
                    </a:lnTo>
                    <a:lnTo>
                      <a:pt x="78865" y="4324"/>
                    </a:lnTo>
                    <a:lnTo>
                      <a:pt x="78965" y="4273"/>
                    </a:lnTo>
                    <a:lnTo>
                      <a:pt x="79066" y="4273"/>
                    </a:lnTo>
                    <a:lnTo>
                      <a:pt x="79166" y="4424"/>
                    </a:lnTo>
                    <a:lnTo>
                      <a:pt x="79971" y="4424"/>
                    </a:lnTo>
                    <a:lnTo>
                      <a:pt x="80172" y="4525"/>
                    </a:lnTo>
                    <a:lnTo>
                      <a:pt x="80272" y="4676"/>
                    </a:lnTo>
                    <a:lnTo>
                      <a:pt x="80373" y="4927"/>
                    </a:lnTo>
                    <a:lnTo>
                      <a:pt x="80423" y="4977"/>
                    </a:lnTo>
                    <a:lnTo>
                      <a:pt x="80473" y="5027"/>
                    </a:lnTo>
                    <a:lnTo>
                      <a:pt x="80574" y="4877"/>
                    </a:lnTo>
                    <a:lnTo>
                      <a:pt x="80624" y="4676"/>
                    </a:lnTo>
                    <a:lnTo>
                      <a:pt x="80674" y="4676"/>
                    </a:lnTo>
                    <a:lnTo>
                      <a:pt x="80775" y="4776"/>
                    </a:lnTo>
                    <a:lnTo>
                      <a:pt x="80825" y="4776"/>
                    </a:lnTo>
                    <a:lnTo>
                      <a:pt x="80926" y="4826"/>
                    </a:lnTo>
                    <a:lnTo>
                      <a:pt x="80926" y="4776"/>
                    </a:lnTo>
                    <a:lnTo>
                      <a:pt x="80976" y="4726"/>
                    </a:lnTo>
                    <a:lnTo>
                      <a:pt x="80976" y="4525"/>
                    </a:lnTo>
                    <a:lnTo>
                      <a:pt x="80976" y="4374"/>
                    </a:lnTo>
                    <a:lnTo>
                      <a:pt x="80875" y="4223"/>
                    </a:lnTo>
                    <a:lnTo>
                      <a:pt x="80725" y="4072"/>
                    </a:lnTo>
                    <a:lnTo>
                      <a:pt x="80574" y="4022"/>
                    </a:lnTo>
                    <a:lnTo>
                      <a:pt x="80423" y="3972"/>
                    </a:lnTo>
                    <a:lnTo>
                      <a:pt x="80222" y="4022"/>
                    </a:lnTo>
                    <a:lnTo>
                      <a:pt x="80071" y="4173"/>
                    </a:lnTo>
                    <a:lnTo>
                      <a:pt x="80021" y="4173"/>
                    </a:lnTo>
                    <a:lnTo>
                      <a:pt x="79920" y="4223"/>
                    </a:lnTo>
                    <a:lnTo>
                      <a:pt x="79820" y="4223"/>
                    </a:lnTo>
                    <a:lnTo>
                      <a:pt x="79770" y="4173"/>
                    </a:lnTo>
                    <a:lnTo>
                      <a:pt x="79719" y="4123"/>
                    </a:lnTo>
                    <a:lnTo>
                      <a:pt x="79719" y="4022"/>
                    </a:lnTo>
                    <a:lnTo>
                      <a:pt x="79770" y="3871"/>
                    </a:lnTo>
                    <a:lnTo>
                      <a:pt x="79920" y="3519"/>
                    </a:lnTo>
                    <a:lnTo>
                      <a:pt x="79920" y="3419"/>
                    </a:lnTo>
                    <a:lnTo>
                      <a:pt x="79920" y="3318"/>
                    </a:lnTo>
                    <a:lnTo>
                      <a:pt x="79870" y="3218"/>
                    </a:lnTo>
                    <a:lnTo>
                      <a:pt x="79820" y="3117"/>
                    </a:lnTo>
                    <a:lnTo>
                      <a:pt x="79518" y="2967"/>
                    </a:lnTo>
                    <a:lnTo>
                      <a:pt x="79217" y="2816"/>
                    </a:lnTo>
                    <a:lnTo>
                      <a:pt x="78915" y="2665"/>
                    </a:lnTo>
                    <a:lnTo>
                      <a:pt x="78865" y="2615"/>
                    </a:lnTo>
                    <a:lnTo>
                      <a:pt x="78865" y="2514"/>
                    </a:lnTo>
                    <a:lnTo>
                      <a:pt x="78915" y="2414"/>
                    </a:lnTo>
                    <a:lnTo>
                      <a:pt x="78965" y="2313"/>
                    </a:lnTo>
                    <a:lnTo>
                      <a:pt x="79820" y="2313"/>
                    </a:lnTo>
                    <a:lnTo>
                      <a:pt x="79870" y="2263"/>
                    </a:lnTo>
                    <a:lnTo>
                      <a:pt x="79870" y="2162"/>
                    </a:lnTo>
                    <a:lnTo>
                      <a:pt x="79820" y="2112"/>
                    </a:lnTo>
                    <a:lnTo>
                      <a:pt x="79418" y="2112"/>
                    </a:lnTo>
                    <a:lnTo>
                      <a:pt x="79317" y="2012"/>
                    </a:lnTo>
                    <a:lnTo>
                      <a:pt x="79267" y="1961"/>
                    </a:lnTo>
                    <a:lnTo>
                      <a:pt x="79116" y="1961"/>
                    </a:lnTo>
                    <a:lnTo>
                      <a:pt x="79016" y="2062"/>
                    </a:lnTo>
                    <a:lnTo>
                      <a:pt x="78915" y="2112"/>
                    </a:lnTo>
                    <a:lnTo>
                      <a:pt x="78814" y="2062"/>
                    </a:lnTo>
                    <a:lnTo>
                      <a:pt x="78664" y="2012"/>
                    </a:lnTo>
                    <a:lnTo>
                      <a:pt x="78563" y="1911"/>
                    </a:lnTo>
                    <a:lnTo>
                      <a:pt x="78312" y="1911"/>
                    </a:lnTo>
                    <a:lnTo>
                      <a:pt x="78211" y="2012"/>
                    </a:lnTo>
                    <a:lnTo>
                      <a:pt x="78161" y="2062"/>
                    </a:lnTo>
                    <a:lnTo>
                      <a:pt x="78111" y="2062"/>
                    </a:lnTo>
                    <a:lnTo>
                      <a:pt x="78061" y="1961"/>
                    </a:lnTo>
                    <a:lnTo>
                      <a:pt x="78010" y="1810"/>
                    </a:lnTo>
                    <a:lnTo>
                      <a:pt x="78061" y="1710"/>
                    </a:lnTo>
                    <a:lnTo>
                      <a:pt x="78010" y="1559"/>
                    </a:lnTo>
                    <a:lnTo>
                      <a:pt x="78010" y="1509"/>
                    </a:lnTo>
                    <a:lnTo>
                      <a:pt x="77910" y="1509"/>
                    </a:lnTo>
                    <a:lnTo>
                      <a:pt x="77759" y="1459"/>
                    </a:lnTo>
                    <a:lnTo>
                      <a:pt x="77608" y="1358"/>
                    </a:lnTo>
                    <a:lnTo>
                      <a:pt x="77357" y="1107"/>
                    </a:lnTo>
                    <a:lnTo>
                      <a:pt x="77256" y="1057"/>
                    </a:lnTo>
                    <a:lnTo>
                      <a:pt x="77156" y="1057"/>
                    </a:lnTo>
                    <a:lnTo>
                      <a:pt x="77055" y="1107"/>
                    </a:lnTo>
                    <a:lnTo>
                      <a:pt x="77005" y="1157"/>
                    </a:lnTo>
                    <a:lnTo>
                      <a:pt x="76452" y="1660"/>
                    </a:lnTo>
                    <a:lnTo>
                      <a:pt x="76352" y="1710"/>
                    </a:lnTo>
                    <a:lnTo>
                      <a:pt x="76251" y="1710"/>
                    </a:lnTo>
                    <a:lnTo>
                      <a:pt x="75698" y="1107"/>
                    </a:lnTo>
                    <a:lnTo>
                      <a:pt x="75698" y="956"/>
                    </a:lnTo>
                    <a:lnTo>
                      <a:pt x="75648" y="906"/>
                    </a:lnTo>
                    <a:lnTo>
                      <a:pt x="75497" y="855"/>
                    </a:lnTo>
                    <a:lnTo>
                      <a:pt x="75346" y="805"/>
                    </a:lnTo>
                    <a:lnTo>
                      <a:pt x="75296" y="755"/>
                    </a:lnTo>
                    <a:lnTo>
                      <a:pt x="75246" y="705"/>
                    </a:lnTo>
                    <a:lnTo>
                      <a:pt x="75145" y="705"/>
                    </a:lnTo>
                    <a:lnTo>
                      <a:pt x="75095" y="755"/>
                    </a:lnTo>
                    <a:lnTo>
                      <a:pt x="75095" y="1258"/>
                    </a:lnTo>
                    <a:lnTo>
                      <a:pt x="75045" y="1358"/>
                    </a:lnTo>
                    <a:lnTo>
                      <a:pt x="74994" y="1459"/>
                    </a:lnTo>
                    <a:lnTo>
                      <a:pt x="74844" y="1459"/>
                    </a:lnTo>
                    <a:lnTo>
                      <a:pt x="74743" y="1408"/>
                    </a:lnTo>
                    <a:lnTo>
                      <a:pt x="74592" y="1308"/>
                    </a:lnTo>
                    <a:lnTo>
                      <a:pt x="74492" y="1207"/>
                    </a:lnTo>
                    <a:lnTo>
                      <a:pt x="74341" y="1107"/>
                    </a:lnTo>
                    <a:lnTo>
                      <a:pt x="74140" y="1057"/>
                    </a:lnTo>
                    <a:lnTo>
                      <a:pt x="74090" y="1006"/>
                    </a:lnTo>
                    <a:lnTo>
                      <a:pt x="74039" y="906"/>
                    </a:lnTo>
                    <a:lnTo>
                      <a:pt x="74039" y="403"/>
                    </a:lnTo>
                    <a:lnTo>
                      <a:pt x="73989" y="303"/>
                    </a:lnTo>
                    <a:lnTo>
                      <a:pt x="73939" y="202"/>
                    </a:lnTo>
                    <a:lnTo>
                      <a:pt x="73838" y="303"/>
                    </a:lnTo>
                    <a:lnTo>
                      <a:pt x="73738" y="403"/>
                    </a:lnTo>
                    <a:lnTo>
                      <a:pt x="73637" y="453"/>
                    </a:lnTo>
                    <a:lnTo>
                      <a:pt x="73135" y="453"/>
                    </a:lnTo>
                    <a:lnTo>
                      <a:pt x="72984" y="554"/>
                    </a:lnTo>
                    <a:lnTo>
                      <a:pt x="72833" y="654"/>
                    </a:lnTo>
                    <a:lnTo>
                      <a:pt x="72783" y="755"/>
                    </a:lnTo>
                    <a:lnTo>
                      <a:pt x="72883" y="855"/>
                    </a:lnTo>
                    <a:lnTo>
                      <a:pt x="72984" y="1057"/>
                    </a:lnTo>
                    <a:lnTo>
                      <a:pt x="72984" y="1207"/>
                    </a:lnTo>
                    <a:lnTo>
                      <a:pt x="72883" y="1258"/>
                    </a:lnTo>
                    <a:lnTo>
                      <a:pt x="72230" y="1258"/>
                    </a:lnTo>
                    <a:lnTo>
                      <a:pt x="71828" y="1308"/>
                    </a:lnTo>
                    <a:lnTo>
                      <a:pt x="71727" y="1358"/>
                    </a:lnTo>
                    <a:lnTo>
                      <a:pt x="71677" y="1408"/>
                    </a:lnTo>
                    <a:lnTo>
                      <a:pt x="71577" y="1408"/>
                    </a:lnTo>
                    <a:lnTo>
                      <a:pt x="71426" y="1308"/>
                    </a:lnTo>
                    <a:lnTo>
                      <a:pt x="71225" y="1107"/>
                    </a:lnTo>
                    <a:lnTo>
                      <a:pt x="70973" y="1006"/>
                    </a:lnTo>
                    <a:lnTo>
                      <a:pt x="70722" y="1057"/>
                    </a:lnTo>
                    <a:lnTo>
                      <a:pt x="70471" y="1157"/>
                    </a:lnTo>
                    <a:lnTo>
                      <a:pt x="70270" y="1258"/>
                    </a:lnTo>
                    <a:lnTo>
                      <a:pt x="70069" y="1308"/>
                    </a:lnTo>
                    <a:lnTo>
                      <a:pt x="69868" y="1258"/>
                    </a:lnTo>
                    <a:lnTo>
                      <a:pt x="69666" y="1207"/>
                    </a:lnTo>
                    <a:lnTo>
                      <a:pt x="69516" y="1107"/>
                    </a:lnTo>
                    <a:lnTo>
                      <a:pt x="69465" y="1107"/>
                    </a:lnTo>
                    <a:lnTo>
                      <a:pt x="69365" y="1207"/>
                    </a:lnTo>
                    <a:lnTo>
                      <a:pt x="69264" y="1258"/>
                    </a:lnTo>
                    <a:lnTo>
                      <a:pt x="69214" y="1258"/>
                    </a:lnTo>
                    <a:lnTo>
                      <a:pt x="69013" y="1207"/>
                    </a:lnTo>
                    <a:lnTo>
                      <a:pt x="68913" y="1107"/>
                    </a:lnTo>
                    <a:lnTo>
                      <a:pt x="68862" y="1107"/>
                    </a:lnTo>
                    <a:lnTo>
                      <a:pt x="68762" y="1157"/>
                    </a:lnTo>
                    <a:lnTo>
                      <a:pt x="68661" y="1207"/>
                    </a:lnTo>
                    <a:lnTo>
                      <a:pt x="68510" y="1258"/>
                    </a:lnTo>
                    <a:lnTo>
                      <a:pt x="67606" y="1258"/>
                    </a:lnTo>
                    <a:lnTo>
                      <a:pt x="67505" y="1157"/>
                    </a:lnTo>
                    <a:lnTo>
                      <a:pt x="67354" y="1057"/>
                    </a:lnTo>
                    <a:lnTo>
                      <a:pt x="66450" y="1057"/>
                    </a:lnTo>
                    <a:lnTo>
                      <a:pt x="66299" y="1157"/>
                    </a:lnTo>
                    <a:lnTo>
                      <a:pt x="66148" y="1258"/>
                    </a:lnTo>
                    <a:lnTo>
                      <a:pt x="65997" y="1157"/>
                    </a:lnTo>
                    <a:lnTo>
                      <a:pt x="65947" y="1107"/>
                    </a:lnTo>
                    <a:lnTo>
                      <a:pt x="65846" y="1057"/>
                    </a:lnTo>
                    <a:lnTo>
                      <a:pt x="65645" y="1107"/>
                    </a:lnTo>
                    <a:lnTo>
                      <a:pt x="65444" y="1207"/>
                    </a:lnTo>
                    <a:lnTo>
                      <a:pt x="65193" y="1308"/>
                    </a:lnTo>
                    <a:lnTo>
                      <a:pt x="64992" y="1258"/>
                    </a:lnTo>
                    <a:lnTo>
                      <a:pt x="64791" y="1207"/>
                    </a:lnTo>
                    <a:lnTo>
                      <a:pt x="64590" y="1107"/>
                    </a:lnTo>
                    <a:lnTo>
                      <a:pt x="64389" y="1057"/>
                    </a:lnTo>
                    <a:lnTo>
                      <a:pt x="64188" y="1057"/>
                    </a:lnTo>
                    <a:lnTo>
                      <a:pt x="63936" y="1157"/>
                    </a:lnTo>
                    <a:lnTo>
                      <a:pt x="63786" y="1258"/>
                    </a:lnTo>
                    <a:lnTo>
                      <a:pt x="62127" y="1258"/>
                    </a:lnTo>
                    <a:lnTo>
                      <a:pt x="61876" y="1207"/>
                    </a:lnTo>
                    <a:lnTo>
                      <a:pt x="61775" y="1157"/>
                    </a:lnTo>
                    <a:lnTo>
                      <a:pt x="61675" y="1057"/>
                    </a:lnTo>
                    <a:lnTo>
                      <a:pt x="61574" y="1057"/>
                    </a:lnTo>
                    <a:lnTo>
                      <a:pt x="61473" y="1107"/>
                    </a:lnTo>
                    <a:lnTo>
                      <a:pt x="61222" y="1258"/>
                    </a:lnTo>
                    <a:lnTo>
                      <a:pt x="60971" y="1308"/>
                    </a:lnTo>
                    <a:lnTo>
                      <a:pt x="60720" y="1258"/>
                    </a:lnTo>
                    <a:lnTo>
                      <a:pt x="60468" y="1057"/>
                    </a:lnTo>
                    <a:lnTo>
                      <a:pt x="60368" y="1107"/>
                    </a:lnTo>
                    <a:lnTo>
                      <a:pt x="60317" y="1057"/>
                    </a:lnTo>
                    <a:lnTo>
                      <a:pt x="60167" y="956"/>
                    </a:lnTo>
                    <a:lnTo>
                      <a:pt x="60016" y="855"/>
                    </a:lnTo>
                    <a:lnTo>
                      <a:pt x="59513" y="855"/>
                    </a:lnTo>
                    <a:lnTo>
                      <a:pt x="59312" y="805"/>
                    </a:lnTo>
                    <a:lnTo>
                      <a:pt x="59212" y="654"/>
                    </a:lnTo>
                    <a:lnTo>
                      <a:pt x="59161" y="755"/>
                    </a:lnTo>
                    <a:lnTo>
                      <a:pt x="59111" y="805"/>
                    </a:lnTo>
                    <a:lnTo>
                      <a:pt x="59111" y="906"/>
                    </a:lnTo>
                    <a:lnTo>
                      <a:pt x="59161" y="1006"/>
                    </a:lnTo>
                    <a:lnTo>
                      <a:pt x="59413" y="1107"/>
                    </a:lnTo>
                    <a:lnTo>
                      <a:pt x="59614" y="1207"/>
                    </a:lnTo>
                    <a:lnTo>
                      <a:pt x="59915" y="1609"/>
                    </a:lnTo>
                    <a:lnTo>
                      <a:pt x="59764" y="1760"/>
                    </a:lnTo>
                    <a:lnTo>
                      <a:pt x="59664" y="1861"/>
                    </a:lnTo>
                    <a:lnTo>
                      <a:pt x="59563" y="1861"/>
                    </a:lnTo>
                    <a:lnTo>
                      <a:pt x="59513" y="1760"/>
                    </a:lnTo>
                    <a:lnTo>
                      <a:pt x="59463" y="1559"/>
                    </a:lnTo>
                    <a:lnTo>
                      <a:pt x="59362" y="1509"/>
                    </a:lnTo>
                    <a:lnTo>
                      <a:pt x="59262" y="1509"/>
                    </a:lnTo>
                    <a:lnTo>
                      <a:pt x="59111" y="1559"/>
                    </a:lnTo>
                    <a:lnTo>
                      <a:pt x="59011" y="1660"/>
                    </a:lnTo>
                    <a:lnTo>
                      <a:pt x="58960" y="1660"/>
                    </a:lnTo>
                    <a:lnTo>
                      <a:pt x="58910" y="1609"/>
                    </a:lnTo>
                    <a:lnTo>
                      <a:pt x="58860" y="1459"/>
                    </a:lnTo>
                    <a:lnTo>
                      <a:pt x="58809" y="1308"/>
                    </a:lnTo>
                    <a:lnTo>
                      <a:pt x="58709" y="1207"/>
                    </a:lnTo>
                    <a:lnTo>
                      <a:pt x="58659" y="1057"/>
                    </a:lnTo>
                    <a:lnTo>
                      <a:pt x="58608" y="1057"/>
                    </a:lnTo>
                    <a:lnTo>
                      <a:pt x="58508" y="1006"/>
                    </a:lnTo>
                    <a:lnTo>
                      <a:pt x="58458" y="956"/>
                    </a:lnTo>
                    <a:lnTo>
                      <a:pt x="58458" y="906"/>
                    </a:lnTo>
                    <a:lnTo>
                      <a:pt x="58458" y="755"/>
                    </a:lnTo>
                    <a:lnTo>
                      <a:pt x="58407" y="654"/>
                    </a:lnTo>
                    <a:lnTo>
                      <a:pt x="57955" y="654"/>
                    </a:lnTo>
                    <a:lnTo>
                      <a:pt x="57804" y="755"/>
                    </a:lnTo>
                    <a:lnTo>
                      <a:pt x="57704" y="855"/>
                    </a:lnTo>
                    <a:lnTo>
                      <a:pt x="57302" y="855"/>
                    </a:lnTo>
                    <a:lnTo>
                      <a:pt x="57251" y="805"/>
                    </a:lnTo>
                    <a:lnTo>
                      <a:pt x="57251" y="705"/>
                    </a:lnTo>
                    <a:lnTo>
                      <a:pt x="57151" y="504"/>
                    </a:lnTo>
                    <a:lnTo>
                      <a:pt x="57101" y="453"/>
                    </a:lnTo>
                    <a:lnTo>
                      <a:pt x="57000" y="453"/>
                    </a:lnTo>
                    <a:lnTo>
                      <a:pt x="56899" y="604"/>
                    </a:lnTo>
                    <a:lnTo>
                      <a:pt x="56749" y="755"/>
                    </a:lnTo>
                    <a:lnTo>
                      <a:pt x="56598" y="906"/>
                    </a:lnTo>
                    <a:lnTo>
                      <a:pt x="56447" y="1057"/>
                    </a:lnTo>
                    <a:lnTo>
                      <a:pt x="56347" y="1057"/>
                    </a:lnTo>
                    <a:lnTo>
                      <a:pt x="56196" y="1006"/>
                    </a:lnTo>
                    <a:lnTo>
                      <a:pt x="56095" y="906"/>
                    </a:lnTo>
                    <a:lnTo>
                      <a:pt x="55944" y="906"/>
                    </a:lnTo>
                    <a:lnTo>
                      <a:pt x="55894" y="1006"/>
                    </a:lnTo>
                    <a:lnTo>
                      <a:pt x="55794" y="1057"/>
                    </a:lnTo>
                    <a:lnTo>
                      <a:pt x="55743" y="956"/>
                    </a:lnTo>
                    <a:lnTo>
                      <a:pt x="55643" y="855"/>
                    </a:lnTo>
                    <a:lnTo>
                      <a:pt x="55492" y="805"/>
                    </a:lnTo>
                    <a:lnTo>
                      <a:pt x="55392" y="805"/>
                    </a:lnTo>
                    <a:lnTo>
                      <a:pt x="55291" y="855"/>
                    </a:lnTo>
                    <a:lnTo>
                      <a:pt x="54788" y="1107"/>
                    </a:lnTo>
                    <a:lnTo>
                      <a:pt x="54286" y="1358"/>
                    </a:lnTo>
                    <a:lnTo>
                      <a:pt x="54336" y="1459"/>
                    </a:lnTo>
                    <a:lnTo>
                      <a:pt x="54437" y="1609"/>
                    </a:lnTo>
                    <a:lnTo>
                      <a:pt x="54336" y="1660"/>
                    </a:lnTo>
                    <a:lnTo>
                      <a:pt x="54235" y="1710"/>
                    </a:lnTo>
                    <a:lnTo>
                      <a:pt x="54135" y="1660"/>
                    </a:lnTo>
                    <a:lnTo>
                      <a:pt x="54085" y="1609"/>
                    </a:lnTo>
                    <a:lnTo>
                      <a:pt x="54034" y="1459"/>
                    </a:lnTo>
                    <a:lnTo>
                      <a:pt x="54034" y="1308"/>
                    </a:lnTo>
                    <a:lnTo>
                      <a:pt x="53934" y="1057"/>
                    </a:lnTo>
                    <a:lnTo>
                      <a:pt x="53833" y="1107"/>
                    </a:lnTo>
                    <a:lnTo>
                      <a:pt x="53783" y="1057"/>
                    </a:lnTo>
                    <a:lnTo>
                      <a:pt x="53683" y="956"/>
                    </a:lnTo>
                    <a:lnTo>
                      <a:pt x="53532" y="906"/>
                    </a:lnTo>
                    <a:lnTo>
                      <a:pt x="53482" y="906"/>
                    </a:lnTo>
                    <a:lnTo>
                      <a:pt x="53431" y="956"/>
                    </a:lnTo>
                    <a:lnTo>
                      <a:pt x="53280" y="1057"/>
                    </a:lnTo>
                    <a:lnTo>
                      <a:pt x="52778" y="1057"/>
                    </a:lnTo>
                    <a:lnTo>
                      <a:pt x="52627" y="1157"/>
                    </a:lnTo>
                    <a:lnTo>
                      <a:pt x="52526" y="1207"/>
                    </a:lnTo>
                    <a:lnTo>
                      <a:pt x="52376" y="1258"/>
                    </a:lnTo>
                    <a:lnTo>
                      <a:pt x="52275" y="1258"/>
                    </a:lnTo>
                    <a:lnTo>
                      <a:pt x="52225" y="1207"/>
                    </a:lnTo>
                    <a:lnTo>
                      <a:pt x="52124" y="1107"/>
                    </a:lnTo>
                    <a:lnTo>
                      <a:pt x="52024" y="1057"/>
                    </a:lnTo>
                    <a:lnTo>
                      <a:pt x="51773" y="1057"/>
                    </a:lnTo>
                    <a:lnTo>
                      <a:pt x="51571" y="1006"/>
                    </a:lnTo>
                    <a:lnTo>
                      <a:pt x="51471" y="956"/>
                    </a:lnTo>
                    <a:lnTo>
                      <a:pt x="51370" y="855"/>
                    </a:lnTo>
                    <a:lnTo>
                      <a:pt x="51270" y="855"/>
                    </a:lnTo>
                    <a:lnTo>
                      <a:pt x="51119" y="956"/>
                    </a:lnTo>
                    <a:lnTo>
                      <a:pt x="51019" y="1006"/>
                    </a:lnTo>
                    <a:lnTo>
                      <a:pt x="50918" y="1057"/>
                    </a:lnTo>
                    <a:lnTo>
                      <a:pt x="50667" y="1057"/>
                    </a:lnTo>
                    <a:lnTo>
                      <a:pt x="50466" y="1157"/>
                    </a:lnTo>
                    <a:lnTo>
                      <a:pt x="50315" y="1258"/>
                    </a:lnTo>
                    <a:lnTo>
                      <a:pt x="50164" y="1258"/>
                    </a:lnTo>
                    <a:lnTo>
                      <a:pt x="50064" y="1207"/>
                    </a:lnTo>
                    <a:lnTo>
                      <a:pt x="49963" y="1107"/>
                    </a:lnTo>
                    <a:lnTo>
                      <a:pt x="49863" y="1057"/>
                    </a:lnTo>
                    <a:lnTo>
                      <a:pt x="49360" y="1057"/>
                    </a:lnTo>
                    <a:lnTo>
                      <a:pt x="49209" y="1207"/>
                    </a:lnTo>
                    <a:lnTo>
                      <a:pt x="49109" y="1258"/>
                    </a:lnTo>
                    <a:lnTo>
                      <a:pt x="49058" y="1207"/>
                    </a:lnTo>
                    <a:lnTo>
                      <a:pt x="48958" y="1157"/>
                    </a:lnTo>
                    <a:lnTo>
                      <a:pt x="48757" y="1057"/>
                    </a:lnTo>
                    <a:lnTo>
                      <a:pt x="48706" y="1057"/>
                    </a:lnTo>
                    <a:lnTo>
                      <a:pt x="48606" y="1157"/>
                    </a:lnTo>
                    <a:lnTo>
                      <a:pt x="48455" y="1258"/>
                    </a:lnTo>
                    <a:lnTo>
                      <a:pt x="48355" y="1258"/>
                    </a:lnTo>
                    <a:lnTo>
                      <a:pt x="48204" y="1207"/>
                    </a:lnTo>
                    <a:lnTo>
                      <a:pt x="48103" y="1107"/>
                    </a:lnTo>
                    <a:lnTo>
                      <a:pt x="48003" y="1107"/>
                    </a:lnTo>
                    <a:lnTo>
                      <a:pt x="47902" y="1157"/>
                    </a:lnTo>
                    <a:lnTo>
                      <a:pt x="47802" y="1207"/>
                    </a:lnTo>
                    <a:lnTo>
                      <a:pt x="47701" y="1157"/>
                    </a:lnTo>
                    <a:lnTo>
                      <a:pt x="47651" y="1107"/>
                    </a:lnTo>
                    <a:lnTo>
                      <a:pt x="47450" y="906"/>
                    </a:lnTo>
                    <a:lnTo>
                      <a:pt x="47299" y="805"/>
                    </a:lnTo>
                    <a:lnTo>
                      <a:pt x="47199" y="906"/>
                    </a:lnTo>
                    <a:lnTo>
                      <a:pt x="46997" y="1057"/>
                    </a:lnTo>
                    <a:lnTo>
                      <a:pt x="46847" y="1207"/>
                    </a:lnTo>
                    <a:lnTo>
                      <a:pt x="46696" y="1258"/>
                    </a:lnTo>
                    <a:lnTo>
                      <a:pt x="46545" y="1308"/>
                    </a:lnTo>
                    <a:lnTo>
                      <a:pt x="46344" y="1258"/>
                    </a:lnTo>
                    <a:lnTo>
                      <a:pt x="46143" y="1107"/>
                    </a:lnTo>
                    <a:lnTo>
                      <a:pt x="46093" y="1107"/>
                    </a:lnTo>
                    <a:lnTo>
                      <a:pt x="45992" y="1207"/>
                    </a:lnTo>
                    <a:lnTo>
                      <a:pt x="45841" y="1157"/>
                    </a:lnTo>
                    <a:lnTo>
                      <a:pt x="45640" y="1057"/>
                    </a:lnTo>
                    <a:lnTo>
                      <a:pt x="45339" y="1057"/>
                    </a:lnTo>
                    <a:lnTo>
                      <a:pt x="45288" y="1006"/>
                    </a:lnTo>
                    <a:lnTo>
                      <a:pt x="45087" y="855"/>
                    </a:lnTo>
                    <a:lnTo>
                      <a:pt x="44484" y="855"/>
                    </a:lnTo>
                    <a:lnTo>
                      <a:pt x="44333" y="1006"/>
                    </a:lnTo>
                    <a:lnTo>
                      <a:pt x="44183" y="1057"/>
                    </a:lnTo>
                    <a:lnTo>
                      <a:pt x="43580" y="1057"/>
                    </a:lnTo>
                    <a:lnTo>
                      <a:pt x="43328" y="1107"/>
                    </a:lnTo>
                    <a:lnTo>
                      <a:pt x="43228" y="1207"/>
                    </a:lnTo>
                    <a:lnTo>
                      <a:pt x="43177" y="1258"/>
                    </a:lnTo>
                    <a:lnTo>
                      <a:pt x="43127" y="1207"/>
                    </a:lnTo>
                    <a:lnTo>
                      <a:pt x="43127" y="1157"/>
                    </a:lnTo>
                    <a:lnTo>
                      <a:pt x="43228" y="1057"/>
                    </a:lnTo>
                    <a:lnTo>
                      <a:pt x="43328" y="1057"/>
                    </a:lnTo>
                    <a:lnTo>
                      <a:pt x="43328" y="956"/>
                    </a:lnTo>
                    <a:lnTo>
                      <a:pt x="43278" y="805"/>
                    </a:lnTo>
                    <a:lnTo>
                      <a:pt x="43278" y="705"/>
                    </a:lnTo>
                    <a:lnTo>
                      <a:pt x="43177" y="705"/>
                    </a:lnTo>
                    <a:lnTo>
                      <a:pt x="43127" y="755"/>
                    </a:lnTo>
                    <a:lnTo>
                      <a:pt x="42976" y="805"/>
                    </a:lnTo>
                    <a:lnTo>
                      <a:pt x="42775" y="855"/>
                    </a:lnTo>
                    <a:lnTo>
                      <a:pt x="42675" y="855"/>
                    </a:lnTo>
                    <a:lnTo>
                      <a:pt x="42524" y="906"/>
                    </a:lnTo>
                    <a:lnTo>
                      <a:pt x="42423" y="1006"/>
                    </a:lnTo>
                    <a:lnTo>
                      <a:pt x="42273" y="1057"/>
                    </a:lnTo>
                    <a:lnTo>
                      <a:pt x="42122" y="1107"/>
                    </a:lnTo>
                    <a:lnTo>
                      <a:pt x="42021" y="1207"/>
                    </a:lnTo>
                    <a:lnTo>
                      <a:pt x="41921" y="1258"/>
                    </a:lnTo>
                    <a:lnTo>
                      <a:pt x="41871" y="1258"/>
                    </a:lnTo>
                    <a:lnTo>
                      <a:pt x="41871" y="1107"/>
                    </a:lnTo>
                    <a:lnTo>
                      <a:pt x="41820" y="705"/>
                    </a:lnTo>
                    <a:lnTo>
                      <a:pt x="41720" y="654"/>
                    </a:lnTo>
                    <a:lnTo>
                      <a:pt x="41670" y="705"/>
                    </a:lnTo>
                    <a:lnTo>
                      <a:pt x="41619" y="956"/>
                    </a:lnTo>
                    <a:lnTo>
                      <a:pt x="41569" y="1006"/>
                    </a:lnTo>
                    <a:lnTo>
                      <a:pt x="41418" y="956"/>
                    </a:lnTo>
                    <a:lnTo>
                      <a:pt x="41267" y="855"/>
                    </a:lnTo>
                    <a:lnTo>
                      <a:pt x="41167" y="855"/>
                    </a:lnTo>
                    <a:lnTo>
                      <a:pt x="41016" y="956"/>
                    </a:lnTo>
                    <a:lnTo>
                      <a:pt x="40815" y="1057"/>
                    </a:lnTo>
                    <a:lnTo>
                      <a:pt x="40564" y="1057"/>
                    </a:lnTo>
                    <a:lnTo>
                      <a:pt x="40363" y="956"/>
                    </a:lnTo>
                    <a:lnTo>
                      <a:pt x="40262" y="906"/>
                    </a:lnTo>
                    <a:lnTo>
                      <a:pt x="40212" y="906"/>
                    </a:lnTo>
                    <a:lnTo>
                      <a:pt x="40011" y="1107"/>
                    </a:lnTo>
                    <a:lnTo>
                      <a:pt x="39860" y="1207"/>
                    </a:lnTo>
                    <a:lnTo>
                      <a:pt x="39709" y="1107"/>
                    </a:lnTo>
                    <a:lnTo>
                      <a:pt x="39357" y="1006"/>
                    </a:lnTo>
                    <a:lnTo>
                      <a:pt x="39257" y="906"/>
                    </a:lnTo>
                    <a:lnTo>
                      <a:pt x="39207" y="855"/>
                    </a:lnTo>
                    <a:lnTo>
                      <a:pt x="39106" y="956"/>
                    </a:lnTo>
                    <a:lnTo>
                      <a:pt x="38955" y="1107"/>
                    </a:lnTo>
                    <a:lnTo>
                      <a:pt x="38855" y="1207"/>
                    </a:lnTo>
                    <a:lnTo>
                      <a:pt x="38754" y="1258"/>
                    </a:lnTo>
                    <a:lnTo>
                      <a:pt x="38603" y="1258"/>
                    </a:lnTo>
                    <a:lnTo>
                      <a:pt x="38453" y="1157"/>
                    </a:lnTo>
                    <a:lnTo>
                      <a:pt x="38402" y="1107"/>
                    </a:lnTo>
                    <a:lnTo>
                      <a:pt x="38302" y="1057"/>
                    </a:lnTo>
                    <a:lnTo>
                      <a:pt x="35939" y="1057"/>
                    </a:lnTo>
                    <a:lnTo>
                      <a:pt x="35789" y="1006"/>
                    </a:lnTo>
                    <a:lnTo>
                      <a:pt x="35638" y="906"/>
                    </a:lnTo>
                    <a:lnTo>
                      <a:pt x="35588" y="906"/>
                    </a:lnTo>
                    <a:lnTo>
                      <a:pt x="35537" y="1057"/>
                    </a:lnTo>
                    <a:lnTo>
                      <a:pt x="35487" y="1207"/>
                    </a:lnTo>
                    <a:lnTo>
                      <a:pt x="35437" y="1258"/>
                    </a:lnTo>
                    <a:lnTo>
                      <a:pt x="35387" y="1207"/>
                    </a:lnTo>
                    <a:lnTo>
                      <a:pt x="35236" y="1057"/>
                    </a:lnTo>
                    <a:lnTo>
                      <a:pt x="35085" y="906"/>
                    </a:lnTo>
                    <a:lnTo>
                      <a:pt x="34984" y="855"/>
                    </a:lnTo>
                    <a:lnTo>
                      <a:pt x="34934" y="906"/>
                    </a:lnTo>
                    <a:lnTo>
                      <a:pt x="34884" y="1006"/>
                    </a:lnTo>
                    <a:lnTo>
                      <a:pt x="34834" y="1157"/>
                    </a:lnTo>
                    <a:lnTo>
                      <a:pt x="34783" y="1207"/>
                    </a:lnTo>
                    <a:lnTo>
                      <a:pt x="34733" y="1207"/>
                    </a:lnTo>
                    <a:lnTo>
                      <a:pt x="34633" y="1107"/>
                    </a:lnTo>
                    <a:lnTo>
                      <a:pt x="34482" y="956"/>
                    </a:lnTo>
                    <a:lnTo>
                      <a:pt x="34331" y="855"/>
                    </a:lnTo>
                    <a:lnTo>
                      <a:pt x="34130" y="855"/>
                    </a:lnTo>
                    <a:lnTo>
                      <a:pt x="34130" y="956"/>
                    </a:lnTo>
                    <a:lnTo>
                      <a:pt x="34130" y="1057"/>
                    </a:lnTo>
                    <a:lnTo>
                      <a:pt x="34180" y="1107"/>
                    </a:lnTo>
                    <a:lnTo>
                      <a:pt x="34130" y="1107"/>
                    </a:lnTo>
                    <a:lnTo>
                      <a:pt x="34180" y="1207"/>
                    </a:lnTo>
                    <a:lnTo>
                      <a:pt x="34180" y="1258"/>
                    </a:lnTo>
                    <a:lnTo>
                      <a:pt x="34080" y="1157"/>
                    </a:lnTo>
                    <a:lnTo>
                      <a:pt x="34080" y="1121"/>
                    </a:lnTo>
                    <a:lnTo>
                      <a:pt x="34080" y="1121"/>
                    </a:lnTo>
                    <a:lnTo>
                      <a:pt x="33778" y="1207"/>
                    </a:lnTo>
                    <a:lnTo>
                      <a:pt x="33426" y="1358"/>
                    </a:lnTo>
                    <a:lnTo>
                      <a:pt x="33326" y="1459"/>
                    </a:lnTo>
                    <a:lnTo>
                      <a:pt x="33275" y="1459"/>
                    </a:lnTo>
                    <a:lnTo>
                      <a:pt x="33225" y="1408"/>
                    </a:lnTo>
                    <a:lnTo>
                      <a:pt x="32974" y="1157"/>
                    </a:lnTo>
                    <a:lnTo>
                      <a:pt x="32823" y="1057"/>
                    </a:lnTo>
                    <a:lnTo>
                      <a:pt x="32622" y="1006"/>
                    </a:lnTo>
                    <a:lnTo>
                      <a:pt x="32622" y="956"/>
                    </a:lnTo>
                    <a:lnTo>
                      <a:pt x="32572" y="805"/>
                    </a:lnTo>
                    <a:lnTo>
                      <a:pt x="32471" y="654"/>
                    </a:lnTo>
                    <a:lnTo>
                      <a:pt x="32421" y="705"/>
                    </a:lnTo>
                    <a:lnTo>
                      <a:pt x="32371" y="805"/>
                    </a:lnTo>
                    <a:lnTo>
                      <a:pt x="32371" y="906"/>
                    </a:lnTo>
                    <a:lnTo>
                      <a:pt x="32320" y="1057"/>
                    </a:lnTo>
                    <a:lnTo>
                      <a:pt x="32119" y="1207"/>
                    </a:lnTo>
                    <a:lnTo>
                      <a:pt x="32019" y="1207"/>
                    </a:lnTo>
                    <a:lnTo>
                      <a:pt x="31918" y="1157"/>
                    </a:lnTo>
                    <a:lnTo>
                      <a:pt x="31818" y="1057"/>
                    </a:lnTo>
                    <a:lnTo>
                      <a:pt x="31667" y="1057"/>
                    </a:lnTo>
                    <a:lnTo>
                      <a:pt x="31617" y="1006"/>
                    </a:lnTo>
                    <a:lnTo>
                      <a:pt x="31466" y="906"/>
                    </a:lnTo>
                    <a:lnTo>
                      <a:pt x="31315" y="855"/>
                    </a:lnTo>
                    <a:lnTo>
                      <a:pt x="31215" y="906"/>
                    </a:lnTo>
                    <a:lnTo>
                      <a:pt x="31064" y="1006"/>
                    </a:lnTo>
                    <a:lnTo>
                      <a:pt x="31014" y="1057"/>
                    </a:lnTo>
                    <a:lnTo>
                      <a:pt x="30813" y="1057"/>
                    </a:lnTo>
                    <a:lnTo>
                      <a:pt x="30662" y="956"/>
                    </a:lnTo>
                    <a:lnTo>
                      <a:pt x="30511" y="805"/>
                    </a:lnTo>
                    <a:lnTo>
                      <a:pt x="30410" y="705"/>
                    </a:lnTo>
                    <a:lnTo>
                      <a:pt x="30260" y="654"/>
                    </a:lnTo>
                    <a:lnTo>
                      <a:pt x="30209" y="654"/>
                    </a:lnTo>
                    <a:lnTo>
                      <a:pt x="30109" y="705"/>
                    </a:lnTo>
                    <a:lnTo>
                      <a:pt x="30109" y="805"/>
                    </a:lnTo>
                    <a:lnTo>
                      <a:pt x="30209" y="855"/>
                    </a:lnTo>
                    <a:lnTo>
                      <a:pt x="30260" y="956"/>
                    </a:lnTo>
                    <a:lnTo>
                      <a:pt x="30209" y="1006"/>
                    </a:lnTo>
                    <a:lnTo>
                      <a:pt x="30008" y="1057"/>
                    </a:lnTo>
                    <a:lnTo>
                      <a:pt x="29606" y="1057"/>
                    </a:lnTo>
                    <a:lnTo>
                      <a:pt x="29455" y="1006"/>
                    </a:lnTo>
                    <a:lnTo>
                      <a:pt x="29254" y="855"/>
                    </a:lnTo>
                    <a:lnTo>
                      <a:pt x="28902" y="855"/>
                    </a:lnTo>
                    <a:lnTo>
                      <a:pt x="28601" y="755"/>
                    </a:lnTo>
                    <a:lnTo>
                      <a:pt x="28249" y="654"/>
                    </a:lnTo>
                    <a:lnTo>
                      <a:pt x="28098" y="604"/>
                    </a:lnTo>
                    <a:lnTo>
                      <a:pt x="27897" y="654"/>
                    </a:lnTo>
                    <a:lnTo>
                      <a:pt x="27797" y="604"/>
                    </a:lnTo>
                    <a:lnTo>
                      <a:pt x="27746" y="504"/>
                    </a:lnTo>
                    <a:lnTo>
                      <a:pt x="27646" y="453"/>
                    </a:lnTo>
                    <a:lnTo>
                      <a:pt x="27596" y="453"/>
                    </a:lnTo>
                    <a:lnTo>
                      <a:pt x="27495" y="554"/>
                    </a:lnTo>
                    <a:lnTo>
                      <a:pt x="27445" y="604"/>
                    </a:lnTo>
                    <a:lnTo>
                      <a:pt x="27344" y="554"/>
                    </a:lnTo>
                    <a:lnTo>
                      <a:pt x="27294" y="504"/>
                    </a:lnTo>
                    <a:lnTo>
                      <a:pt x="27194" y="453"/>
                    </a:lnTo>
                    <a:lnTo>
                      <a:pt x="27143" y="504"/>
                    </a:lnTo>
                    <a:lnTo>
                      <a:pt x="27043" y="604"/>
                    </a:lnTo>
                    <a:lnTo>
                      <a:pt x="26992" y="604"/>
                    </a:lnTo>
                    <a:lnTo>
                      <a:pt x="26892" y="554"/>
                    </a:lnTo>
                    <a:lnTo>
                      <a:pt x="26791" y="453"/>
                    </a:lnTo>
                    <a:lnTo>
                      <a:pt x="26691" y="403"/>
                    </a:lnTo>
                    <a:lnTo>
                      <a:pt x="26590" y="453"/>
                    </a:lnTo>
                    <a:lnTo>
                      <a:pt x="26490" y="554"/>
                    </a:lnTo>
                    <a:lnTo>
                      <a:pt x="26389" y="604"/>
                    </a:lnTo>
                    <a:lnTo>
                      <a:pt x="26339" y="604"/>
                    </a:lnTo>
                    <a:lnTo>
                      <a:pt x="26289" y="504"/>
                    </a:lnTo>
                    <a:lnTo>
                      <a:pt x="26289" y="403"/>
                    </a:lnTo>
                    <a:lnTo>
                      <a:pt x="26238" y="252"/>
                    </a:lnTo>
                    <a:lnTo>
                      <a:pt x="26188" y="252"/>
                    </a:lnTo>
                    <a:lnTo>
                      <a:pt x="26088" y="202"/>
                    </a:lnTo>
                    <a:lnTo>
                      <a:pt x="25937" y="252"/>
                    </a:lnTo>
                    <a:lnTo>
                      <a:pt x="25836" y="353"/>
                    </a:lnTo>
                    <a:lnTo>
                      <a:pt x="25836" y="554"/>
                    </a:lnTo>
                    <a:lnTo>
                      <a:pt x="25736" y="705"/>
                    </a:lnTo>
                    <a:lnTo>
                      <a:pt x="25585" y="805"/>
                    </a:lnTo>
                    <a:lnTo>
                      <a:pt x="25434" y="855"/>
                    </a:lnTo>
                    <a:lnTo>
                      <a:pt x="25485" y="1006"/>
                    </a:lnTo>
                    <a:lnTo>
                      <a:pt x="25635" y="1157"/>
                    </a:lnTo>
                    <a:lnTo>
                      <a:pt x="25535" y="1207"/>
                    </a:lnTo>
                    <a:lnTo>
                      <a:pt x="25485" y="1258"/>
                    </a:lnTo>
                    <a:lnTo>
                      <a:pt x="25334" y="1207"/>
                    </a:lnTo>
                    <a:lnTo>
                      <a:pt x="25233" y="1157"/>
                    </a:lnTo>
                    <a:lnTo>
                      <a:pt x="25183" y="1006"/>
                    </a:lnTo>
                    <a:lnTo>
                      <a:pt x="25233" y="855"/>
                    </a:lnTo>
                    <a:lnTo>
                      <a:pt x="24831" y="654"/>
                    </a:lnTo>
                    <a:lnTo>
                      <a:pt x="24379" y="654"/>
                    </a:lnTo>
                    <a:lnTo>
                      <a:pt x="24127" y="604"/>
                    </a:lnTo>
                    <a:lnTo>
                      <a:pt x="23926" y="554"/>
                    </a:lnTo>
                    <a:lnTo>
                      <a:pt x="23826" y="353"/>
                    </a:lnTo>
                    <a:lnTo>
                      <a:pt x="23725" y="152"/>
                    </a:lnTo>
                    <a:lnTo>
                      <a:pt x="23625" y="51"/>
                    </a:lnTo>
                    <a:lnTo>
                      <a:pt x="23524" y="1"/>
                    </a:lnTo>
                    <a:close/>
                  </a:path>
                </a:pathLst>
              </a:custGeom>
              <a:grpFill/>
              <a:ln>
                <a:noFill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340" name="Google Shape;7340;p59"/>
              <p:cNvSpPr/>
              <p:nvPr/>
            </p:nvSpPr>
            <p:spPr>
              <a:xfrm>
                <a:off x="5322300" y="4700275"/>
                <a:ext cx="46525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1307" extrusionOk="0">
                    <a:moveTo>
                      <a:pt x="453" y="855"/>
                    </a:moveTo>
                    <a:lnTo>
                      <a:pt x="553" y="955"/>
                    </a:lnTo>
                    <a:lnTo>
                      <a:pt x="453" y="1056"/>
                    </a:lnTo>
                    <a:lnTo>
                      <a:pt x="403" y="905"/>
                    </a:lnTo>
                    <a:lnTo>
                      <a:pt x="453" y="855"/>
                    </a:lnTo>
                    <a:close/>
                    <a:moveTo>
                      <a:pt x="1307" y="0"/>
                    </a:moveTo>
                    <a:lnTo>
                      <a:pt x="1207" y="50"/>
                    </a:lnTo>
                    <a:lnTo>
                      <a:pt x="805" y="302"/>
                    </a:lnTo>
                    <a:lnTo>
                      <a:pt x="503" y="603"/>
                    </a:lnTo>
                    <a:lnTo>
                      <a:pt x="352" y="603"/>
                    </a:lnTo>
                    <a:lnTo>
                      <a:pt x="302" y="654"/>
                    </a:lnTo>
                    <a:lnTo>
                      <a:pt x="202" y="704"/>
                    </a:lnTo>
                    <a:lnTo>
                      <a:pt x="151" y="804"/>
                    </a:lnTo>
                    <a:lnTo>
                      <a:pt x="101" y="955"/>
                    </a:lnTo>
                    <a:lnTo>
                      <a:pt x="51" y="1056"/>
                    </a:lnTo>
                    <a:lnTo>
                      <a:pt x="1" y="1106"/>
                    </a:lnTo>
                    <a:lnTo>
                      <a:pt x="1" y="1156"/>
                    </a:lnTo>
                    <a:lnTo>
                      <a:pt x="51" y="1257"/>
                    </a:lnTo>
                    <a:lnTo>
                      <a:pt x="453" y="1257"/>
                    </a:lnTo>
                    <a:lnTo>
                      <a:pt x="755" y="1307"/>
                    </a:lnTo>
                    <a:lnTo>
                      <a:pt x="855" y="1307"/>
                    </a:lnTo>
                    <a:lnTo>
                      <a:pt x="905" y="1206"/>
                    </a:lnTo>
                    <a:lnTo>
                      <a:pt x="1006" y="1156"/>
                    </a:lnTo>
                    <a:lnTo>
                      <a:pt x="1106" y="1106"/>
                    </a:lnTo>
                    <a:lnTo>
                      <a:pt x="1358" y="1056"/>
                    </a:lnTo>
                    <a:lnTo>
                      <a:pt x="1559" y="955"/>
                    </a:lnTo>
                    <a:lnTo>
                      <a:pt x="1710" y="855"/>
                    </a:lnTo>
                    <a:lnTo>
                      <a:pt x="1810" y="704"/>
                    </a:lnTo>
                    <a:lnTo>
                      <a:pt x="1860" y="503"/>
                    </a:lnTo>
                    <a:lnTo>
                      <a:pt x="1860" y="402"/>
                    </a:lnTo>
                    <a:lnTo>
                      <a:pt x="1760" y="201"/>
                    </a:lnTo>
                    <a:lnTo>
                      <a:pt x="1609" y="352"/>
                    </a:lnTo>
                    <a:lnTo>
                      <a:pt x="1508" y="402"/>
                    </a:lnTo>
                    <a:lnTo>
                      <a:pt x="1458" y="352"/>
                    </a:lnTo>
                    <a:lnTo>
                      <a:pt x="1408" y="251"/>
                    </a:lnTo>
                    <a:lnTo>
                      <a:pt x="1358" y="50"/>
                    </a:lnTo>
                    <a:lnTo>
                      <a:pt x="135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1" name="Google Shape;7341;p59"/>
              <p:cNvSpPr/>
              <p:nvPr/>
            </p:nvSpPr>
            <p:spPr>
              <a:xfrm>
                <a:off x="5278325" y="4758075"/>
                <a:ext cx="52800" cy="47775"/>
              </a:xfrm>
              <a:custGeom>
                <a:avLst/>
                <a:gdLst/>
                <a:ahLst/>
                <a:cxnLst/>
                <a:rect l="l" t="t" r="r" b="b"/>
                <a:pathLst>
                  <a:path w="2112" h="1911" extrusionOk="0">
                    <a:moveTo>
                      <a:pt x="1357" y="0"/>
                    </a:moveTo>
                    <a:lnTo>
                      <a:pt x="1307" y="101"/>
                    </a:lnTo>
                    <a:lnTo>
                      <a:pt x="1307" y="302"/>
                    </a:lnTo>
                    <a:lnTo>
                      <a:pt x="1257" y="453"/>
                    </a:lnTo>
                    <a:lnTo>
                      <a:pt x="1207" y="553"/>
                    </a:lnTo>
                    <a:lnTo>
                      <a:pt x="1106" y="603"/>
                    </a:lnTo>
                    <a:lnTo>
                      <a:pt x="955" y="654"/>
                    </a:lnTo>
                    <a:lnTo>
                      <a:pt x="704" y="654"/>
                    </a:lnTo>
                    <a:lnTo>
                      <a:pt x="553" y="553"/>
                    </a:lnTo>
                    <a:lnTo>
                      <a:pt x="352" y="453"/>
                    </a:lnTo>
                    <a:lnTo>
                      <a:pt x="201" y="402"/>
                    </a:lnTo>
                    <a:lnTo>
                      <a:pt x="101" y="453"/>
                    </a:lnTo>
                    <a:lnTo>
                      <a:pt x="0" y="503"/>
                    </a:lnTo>
                    <a:lnTo>
                      <a:pt x="201" y="704"/>
                    </a:lnTo>
                    <a:lnTo>
                      <a:pt x="352" y="905"/>
                    </a:lnTo>
                    <a:lnTo>
                      <a:pt x="553" y="1006"/>
                    </a:lnTo>
                    <a:lnTo>
                      <a:pt x="704" y="1056"/>
                    </a:lnTo>
                    <a:lnTo>
                      <a:pt x="1006" y="1056"/>
                    </a:lnTo>
                    <a:lnTo>
                      <a:pt x="1106" y="1156"/>
                    </a:lnTo>
                    <a:lnTo>
                      <a:pt x="1257" y="1257"/>
                    </a:lnTo>
                    <a:lnTo>
                      <a:pt x="1408" y="1257"/>
                    </a:lnTo>
                    <a:lnTo>
                      <a:pt x="1408" y="1357"/>
                    </a:lnTo>
                    <a:lnTo>
                      <a:pt x="1508" y="1508"/>
                    </a:lnTo>
                    <a:lnTo>
                      <a:pt x="1860" y="1860"/>
                    </a:lnTo>
                    <a:lnTo>
                      <a:pt x="1961" y="1910"/>
                    </a:lnTo>
                    <a:lnTo>
                      <a:pt x="2061" y="1860"/>
                    </a:lnTo>
                    <a:lnTo>
                      <a:pt x="2111" y="1810"/>
                    </a:lnTo>
                    <a:lnTo>
                      <a:pt x="2111" y="1709"/>
                    </a:lnTo>
                    <a:lnTo>
                      <a:pt x="2111" y="1609"/>
                    </a:lnTo>
                    <a:lnTo>
                      <a:pt x="2011" y="1458"/>
                    </a:lnTo>
                    <a:lnTo>
                      <a:pt x="1810" y="1156"/>
                    </a:lnTo>
                    <a:lnTo>
                      <a:pt x="1709" y="905"/>
                    </a:lnTo>
                    <a:lnTo>
                      <a:pt x="1709" y="453"/>
                    </a:lnTo>
                    <a:lnTo>
                      <a:pt x="1709" y="352"/>
                    </a:lnTo>
                    <a:lnTo>
                      <a:pt x="1609" y="201"/>
                    </a:lnTo>
                    <a:lnTo>
                      <a:pt x="1458" y="51"/>
                    </a:lnTo>
                    <a:lnTo>
                      <a:pt x="135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2" name="Google Shape;7342;p59"/>
              <p:cNvSpPr/>
              <p:nvPr/>
            </p:nvSpPr>
            <p:spPr>
              <a:xfrm>
                <a:off x="5263250" y="4700275"/>
                <a:ext cx="51525" cy="26400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056" extrusionOk="0">
                    <a:moveTo>
                      <a:pt x="101" y="0"/>
                    </a:moveTo>
                    <a:lnTo>
                      <a:pt x="50" y="50"/>
                    </a:lnTo>
                    <a:lnTo>
                      <a:pt x="0" y="101"/>
                    </a:lnTo>
                    <a:lnTo>
                      <a:pt x="101" y="201"/>
                    </a:lnTo>
                    <a:lnTo>
                      <a:pt x="352" y="201"/>
                    </a:lnTo>
                    <a:lnTo>
                      <a:pt x="453" y="251"/>
                    </a:lnTo>
                    <a:lnTo>
                      <a:pt x="553" y="251"/>
                    </a:lnTo>
                    <a:lnTo>
                      <a:pt x="855" y="553"/>
                    </a:lnTo>
                    <a:lnTo>
                      <a:pt x="1005" y="704"/>
                    </a:lnTo>
                    <a:lnTo>
                      <a:pt x="1056" y="905"/>
                    </a:lnTo>
                    <a:lnTo>
                      <a:pt x="1106" y="1005"/>
                    </a:lnTo>
                    <a:lnTo>
                      <a:pt x="1156" y="1056"/>
                    </a:lnTo>
                    <a:lnTo>
                      <a:pt x="2011" y="1005"/>
                    </a:lnTo>
                    <a:lnTo>
                      <a:pt x="2061" y="905"/>
                    </a:lnTo>
                    <a:lnTo>
                      <a:pt x="1910" y="754"/>
                    </a:lnTo>
                    <a:lnTo>
                      <a:pt x="1860" y="603"/>
                    </a:lnTo>
                    <a:lnTo>
                      <a:pt x="1860" y="302"/>
                    </a:lnTo>
                    <a:lnTo>
                      <a:pt x="1810" y="251"/>
                    </a:lnTo>
                    <a:lnTo>
                      <a:pt x="1659" y="302"/>
                    </a:lnTo>
                    <a:lnTo>
                      <a:pt x="1508" y="503"/>
                    </a:lnTo>
                    <a:lnTo>
                      <a:pt x="1458" y="603"/>
                    </a:lnTo>
                    <a:lnTo>
                      <a:pt x="1458" y="754"/>
                    </a:lnTo>
                    <a:lnTo>
                      <a:pt x="1408" y="804"/>
                    </a:lnTo>
                    <a:lnTo>
                      <a:pt x="1307" y="754"/>
                    </a:lnTo>
                    <a:lnTo>
                      <a:pt x="1257" y="704"/>
                    </a:lnTo>
                    <a:lnTo>
                      <a:pt x="1156" y="302"/>
                    </a:lnTo>
                    <a:lnTo>
                      <a:pt x="1106" y="151"/>
                    </a:lnTo>
                    <a:lnTo>
                      <a:pt x="1056" y="101"/>
                    </a:lnTo>
                    <a:lnTo>
                      <a:pt x="1005" y="50"/>
                    </a:lnTo>
                    <a:lnTo>
                      <a:pt x="85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3" name="Google Shape;7343;p59"/>
              <p:cNvSpPr/>
              <p:nvPr/>
            </p:nvSpPr>
            <p:spPr>
              <a:xfrm>
                <a:off x="5396450" y="4337100"/>
                <a:ext cx="45250" cy="20150"/>
              </a:xfrm>
              <a:custGeom>
                <a:avLst/>
                <a:gdLst/>
                <a:ahLst/>
                <a:cxnLst/>
                <a:rect l="l" t="t" r="r" b="b"/>
                <a:pathLst>
                  <a:path w="1810" h="806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202"/>
                    </a:lnTo>
                    <a:lnTo>
                      <a:pt x="151" y="353"/>
                    </a:lnTo>
                    <a:lnTo>
                      <a:pt x="201" y="554"/>
                    </a:lnTo>
                    <a:lnTo>
                      <a:pt x="302" y="604"/>
                    </a:lnTo>
                    <a:lnTo>
                      <a:pt x="402" y="604"/>
                    </a:lnTo>
                    <a:lnTo>
                      <a:pt x="603" y="504"/>
                    </a:lnTo>
                    <a:lnTo>
                      <a:pt x="804" y="403"/>
                    </a:lnTo>
                    <a:lnTo>
                      <a:pt x="855" y="453"/>
                    </a:lnTo>
                    <a:lnTo>
                      <a:pt x="955" y="504"/>
                    </a:lnTo>
                    <a:lnTo>
                      <a:pt x="1106" y="654"/>
                    </a:lnTo>
                    <a:lnTo>
                      <a:pt x="1257" y="805"/>
                    </a:lnTo>
                    <a:lnTo>
                      <a:pt x="1307" y="805"/>
                    </a:lnTo>
                    <a:lnTo>
                      <a:pt x="1408" y="755"/>
                    </a:lnTo>
                    <a:lnTo>
                      <a:pt x="1458" y="654"/>
                    </a:lnTo>
                    <a:lnTo>
                      <a:pt x="1558" y="654"/>
                    </a:lnTo>
                    <a:lnTo>
                      <a:pt x="1609" y="755"/>
                    </a:lnTo>
                    <a:lnTo>
                      <a:pt x="1659" y="805"/>
                    </a:lnTo>
                    <a:lnTo>
                      <a:pt x="1759" y="805"/>
                    </a:lnTo>
                    <a:lnTo>
                      <a:pt x="1810" y="705"/>
                    </a:lnTo>
                    <a:lnTo>
                      <a:pt x="1810" y="554"/>
                    </a:lnTo>
                    <a:lnTo>
                      <a:pt x="1759" y="453"/>
                    </a:lnTo>
                    <a:lnTo>
                      <a:pt x="1357" y="403"/>
                    </a:lnTo>
                    <a:lnTo>
                      <a:pt x="1005" y="202"/>
                    </a:lnTo>
                    <a:lnTo>
                      <a:pt x="603" y="20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4" name="Google Shape;7344;p59"/>
              <p:cNvSpPr/>
              <p:nvPr/>
            </p:nvSpPr>
            <p:spPr>
              <a:xfrm>
                <a:off x="5600000" y="4358475"/>
                <a:ext cx="26425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654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403"/>
                    </a:lnTo>
                    <a:lnTo>
                      <a:pt x="1" y="503"/>
                    </a:lnTo>
                    <a:lnTo>
                      <a:pt x="101" y="604"/>
                    </a:lnTo>
                    <a:lnTo>
                      <a:pt x="152" y="654"/>
                    </a:lnTo>
                    <a:lnTo>
                      <a:pt x="252" y="604"/>
                    </a:lnTo>
                    <a:lnTo>
                      <a:pt x="403" y="503"/>
                    </a:lnTo>
                    <a:lnTo>
                      <a:pt x="604" y="453"/>
                    </a:lnTo>
                    <a:lnTo>
                      <a:pt x="956" y="352"/>
                    </a:lnTo>
                    <a:lnTo>
                      <a:pt x="1006" y="302"/>
                    </a:lnTo>
                    <a:lnTo>
                      <a:pt x="1056" y="201"/>
                    </a:lnTo>
                    <a:lnTo>
                      <a:pt x="1056" y="101"/>
                    </a:lnTo>
                    <a:lnTo>
                      <a:pt x="1006" y="51"/>
                    </a:lnTo>
                    <a:lnTo>
                      <a:pt x="906" y="0"/>
                    </a:lnTo>
                    <a:lnTo>
                      <a:pt x="705" y="0"/>
                    </a:lnTo>
                    <a:lnTo>
                      <a:pt x="554" y="151"/>
                    </a:lnTo>
                    <a:lnTo>
                      <a:pt x="403" y="201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5" name="Google Shape;7345;p59"/>
              <p:cNvSpPr/>
              <p:nvPr/>
            </p:nvSpPr>
            <p:spPr>
              <a:xfrm>
                <a:off x="5336125" y="4332075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202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1" y="302"/>
                    </a:lnTo>
                    <a:lnTo>
                      <a:pt x="101" y="353"/>
                    </a:lnTo>
                    <a:lnTo>
                      <a:pt x="302" y="453"/>
                    </a:lnTo>
                    <a:lnTo>
                      <a:pt x="403" y="504"/>
                    </a:lnTo>
                    <a:lnTo>
                      <a:pt x="503" y="604"/>
                    </a:lnTo>
                    <a:lnTo>
                      <a:pt x="604" y="604"/>
                    </a:lnTo>
                    <a:lnTo>
                      <a:pt x="704" y="453"/>
                    </a:lnTo>
                    <a:lnTo>
                      <a:pt x="805" y="353"/>
                    </a:lnTo>
                    <a:lnTo>
                      <a:pt x="855" y="302"/>
                    </a:lnTo>
                    <a:lnTo>
                      <a:pt x="704" y="152"/>
                    </a:lnTo>
                    <a:lnTo>
                      <a:pt x="604" y="51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6" name="Google Shape;7346;p59"/>
              <p:cNvSpPr/>
              <p:nvPr/>
            </p:nvSpPr>
            <p:spPr>
              <a:xfrm>
                <a:off x="7124250" y="4631150"/>
                <a:ext cx="314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51"/>
                    </a:lnTo>
                    <a:lnTo>
                      <a:pt x="51" y="101"/>
                    </a:lnTo>
                    <a:lnTo>
                      <a:pt x="101" y="202"/>
                    </a:lnTo>
                    <a:lnTo>
                      <a:pt x="202" y="202"/>
                    </a:lnTo>
                    <a:lnTo>
                      <a:pt x="453" y="252"/>
                    </a:lnTo>
                    <a:lnTo>
                      <a:pt x="554" y="252"/>
                    </a:lnTo>
                    <a:lnTo>
                      <a:pt x="705" y="352"/>
                    </a:lnTo>
                    <a:lnTo>
                      <a:pt x="855" y="403"/>
                    </a:lnTo>
                    <a:lnTo>
                      <a:pt x="1006" y="403"/>
                    </a:lnTo>
                    <a:lnTo>
                      <a:pt x="1157" y="302"/>
                    </a:lnTo>
                    <a:lnTo>
                      <a:pt x="1258" y="151"/>
                    </a:lnTo>
                    <a:lnTo>
                      <a:pt x="1258" y="101"/>
                    </a:lnTo>
                    <a:lnTo>
                      <a:pt x="1207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7" name="Google Shape;7347;p59"/>
              <p:cNvSpPr/>
              <p:nvPr/>
            </p:nvSpPr>
            <p:spPr>
              <a:xfrm>
                <a:off x="5269525" y="4830950"/>
                <a:ext cx="15100" cy="2265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06" extrusionOk="0">
                    <a:moveTo>
                      <a:pt x="453" y="1"/>
                    </a:moveTo>
                    <a:lnTo>
                      <a:pt x="403" y="101"/>
                    </a:lnTo>
                    <a:lnTo>
                      <a:pt x="252" y="202"/>
                    </a:lnTo>
                    <a:lnTo>
                      <a:pt x="202" y="352"/>
                    </a:lnTo>
                    <a:lnTo>
                      <a:pt x="151" y="503"/>
                    </a:lnTo>
                    <a:lnTo>
                      <a:pt x="51" y="654"/>
                    </a:lnTo>
                    <a:lnTo>
                      <a:pt x="0" y="704"/>
                    </a:lnTo>
                    <a:lnTo>
                      <a:pt x="0" y="754"/>
                    </a:lnTo>
                    <a:lnTo>
                      <a:pt x="0" y="805"/>
                    </a:lnTo>
                    <a:lnTo>
                      <a:pt x="51" y="855"/>
                    </a:lnTo>
                    <a:lnTo>
                      <a:pt x="151" y="905"/>
                    </a:lnTo>
                    <a:lnTo>
                      <a:pt x="252" y="855"/>
                    </a:lnTo>
                    <a:lnTo>
                      <a:pt x="503" y="604"/>
                    </a:lnTo>
                    <a:lnTo>
                      <a:pt x="604" y="453"/>
                    </a:lnTo>
                    <a:lnTo>
                      <a:pt x="604" y="302"/>
                    </a:lnTo>
                    <a:lnTo>
                      <a:pt x="604" y="202"/>
                    </a:lnTo>
                    <a:lnTo>
                      <a:pt x="4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8" name="Google Shape;7348;p59"/>
              <p:cNvSpPr/>
              <p:nvPr/>
            </p:nvSpPr>
            <p:spPr>
              <a:xfrm>
                <a:off x="5185325" y="4642450"/>
                <a:ext cx="20150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605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202"/>
                    </a:lnTo>
                    <a:lnTo>
                      <a:pt x="1" y="353"/>
                    </a:lnTo>
                    <a:lnTo>
                      <a:pt x="101" y="453"/>
                    </a:lnTo>
                    <a:lnTo>
                      <a:pt x="252" y="554"/>
                    </a:lnTo>
                    <a:lnTo>
                      <a:pt x="353" y="604"/>
                    </a:lnTo>
                    <a:lnTo>
                      <a:pt x="654" y="604"/>
                    </a:lnTo>
                    <a:lnTo>
                      <a:pt x="805" y="504"/>
                    </a:lnTo>
                    <a:lnTo>
                      <a:pt x="805" y="403"/>
                    </a:lnTo>
                    <a:lnTo>
                      <a:pt x="554" y="403"/>
                    </a:lnTo>
                    <a:lnTo>
                      <a:pt x="453" y="353"/>
                    </a:lnTo>
                    <a:lnTo>
                      <a:pt x="403" y="303"/>
                    </a:lnTo>
                    <a:lnTo>
                      <a:pt x="353" y="152"/>
                    </a:lnTo>
                    <a:lnTo>
                      <a:pt x="353" y="5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9" name="Google Shape;7349;p59"/>
              <p:cNvSpPr/>
              <p:nvPr/>
            </p:nvSpPr>
            <p:spPr>
              <a:xfrm>
                <a:off x="5367550" y="4337100"/>
                <a:ext cx="21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605" extrusionOk="0">
                    <a:moveTo>
                      <a:pt x="151" y="1"/>
                    </a:moveTo>
                    <a:lnTo>
                      <a:pt x="0" y="202"/>
                    </a:lnTo>
                    <a:lnTo>
                      <a:pt x="50" y="303"/>
                    </a:lnTo>
                    <a:lnTo>
                      <a:pt x="151" y="403"/>
                    </a:lnTo>
                    <a:lnTo>
                      <a:pt x="503" y="453"/>
                    </a:lnTo>
                    <a:lnTo>
                      <a:pt x="653" y="504"/>
                    </a:lnTo>
                    <a:lnTo>
                      <a:pt x="754" y="604"/>
                    </a:lnTo>
                    <a:lnTo>
                      <a:pt x="855" y="554"/>
                    </a:lnTo>
                    <a:lnTo>
                      <a:pt x="855" y="453"/>
                    </a:lnTo>
                    <a:lnTo>
                      <a:pt x="855" y="353"/>
                    </a:lnTo>
                    <a:lnTo>
                      <a:pt x="804" y="252"/>
                    </a:lnTo>
                    <a:lnTo>
                      <a:pt x="754" y="202"/>
                    </a:lnTo>
                    <a:lnTo>
                      <a:pt x="402" y="202"/>
                    </a:lnTo>
                    <a:lnTo>
                      <a:pt x="251" y="152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0" name="Google Shape;7350;p59"/>
              <p:cNvSpPr/>
              <p:nvPr/>
            </p:nvSpPr>
            <p:spPr>
              <a:xfrm>
                <a:off x="7145625" y="447910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2"/>
                    </a:lnTo>
                    <a:lnTo>
                      <a:pt x="51" y="202"/>
                    </a:lnTo>
                    <a:lnTo>
                      <a:pt x="51" y="302"/>
                    </a:lnTo>
                    <a:lnTo>
                      <a:pt x="101" y="403"/>
                    </a:lnTo>
                    <a:lnTo>
                      <a:pt x="754" y="403"/>
                    </a:lnTo>
                    <a:lnTo>
                      <a:pt x="855" y="302"/>
                    </a:lnTo>
                    <a:lnTo>
                      <a:pt x="805" y="252"/>
                    </a:lnTo>
                    <a:lnTo>
                      <a:pt x="503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1" name="Google Shape;7351;p59"/>
              <p:cNvSpPr/>
              <p:nvPr/>
            </p:nvSpPr>
            <p:spPr>
              <a:xfrm>
                <a:off x="7109175" y="4926450"/>
                <a:ext cx="11350" cy="151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604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302" y="604"/>
                    </a:lnTo>
                    <a:lnTo>
                      <a:pt x="453" y="503"/>
                    </a:lnTo>
                    <a:lnTo>
                      <a:pt x="403" y="352"/>
                    </a:lnTo>
                    <a:lnTo>
                      <a:pt x="353" y="252"/>
                    </a:lnTo>
                    <a:lnTo>
                      <a:pt x="25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2" name="Google Shape;7352;p59"/>
              <p:cNvSpPr/>
              <p:nvPr/>
            </p:nvSpPr>
            <p:spPr>
              <a:xfrm>
                <a:off x="5299675" y="4822150"/>
                <a:ext cx="1007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554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252"/>
                    </a:lnTo>
                    <a:lnTo>
                      <a:pt x="1" y="353"/>
                    </a:lnTo>
                    <a:lnTo>
                      <a:pt x="51" y="554"/>
                    </a:lnTo>
                    <a:lnTo>
                      <a:pt x="202" y="50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353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3" name="Google Shape;7353;p59"/>
              <p:cNvSpPr/>
              <p:nvPr/>
            </p:nvSpPr>
            <p:spPr>
              <a:xfrm>
                <a:off x="5263250" y="486362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0" y="252"/>
                    </a:lnTo>
                    <a:lnTo>
                      <a:pt x="50" y="352"/>
                    </a:lnTo>
                    <a:lnTo>
                      <a:pt x="101" y="403"/>
                    </a:lnTo>
                    <a:lnTo>
                      <a:pt x="251" y="403"/>
                    </a:lnTo>
                    <a:lnTo>
                      <a:pt x="352" y="352"/>
                    </a:lnTo>
                    <a:lnTo>
                      <a:pt x="402" y="252"/>
                    </a:lnTo>
                    <a:lnTo>
                      <a:pt x="402" y="151"/>
                    </a:lnTo>
                    <a:lnTo>
                      <a:pt x="402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4" name="Google Shape;7354;p59"/>
              <p:cNvSpPr/>
              <p:nvPr/>
            </p:nvSpPr>
            <p:spPr>
              <a:xfrm>
                <a:off x="5268275" y="4893775"/>
                <a:ext cx="10075" cy="113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54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0" y="152"/>
                    </a:lnTo>
                    <a:lnTo>
                      <a:pt x="0" y="302"/>
                    </a:lnTo>
                    <a:lnTo>
                      <a:pt x="50" y="403"/>
                    </a:lnTo>
                    <a:lnTo>
                      <a:pt x="101" y="453"/>
                    </a:lnTo>
                    <a:lnTo>
                      <a:pt x="252" y="453"/>
                    </a:lnTo>
                    <a:lnTo>
                      <a:pt x="352" y="403"/>
                    </a:lnTo>
                    <a:lnTo>
                      <a:pt x="402" y="302"/>
                    </a:lnTo>
                    <a:lnTo>
                      <a:pt x="402" y="202"/>
                    </a:lnTo>
                    <a:lnTo>
                      <a:pt x="402" y="101"/>
                    </a:lnTo>
                    <a:lnTo>
                      <a:pt x="302" y="51"/>
                    </a:lnTo>
                    <a:lnTo>
                      <a:pt x="201" y="51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5" name="Google Shape;7355;p59"/>
              <p:cNvSpPr/>
              <p:nvPr/>
            </p:nvSpPr>
            <p:spPr>
              <a:xfrm>
                <a:off x="7151900" y="49842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52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1" y="353"/>
                    </a:lnTo>
                    <a:lnTo>
                      <a:pt x="152" y="403"/>
                    </a:lnTo>
                    <a:lnTo>
                      <a:pt x="252" y="403"/>
                    </a:lnTo>
                    <a:lnTo>
                      <a:pt x="353" y="353"/>
                    </a:lnTo>
                    <a:lnTo>
                      <a:pt x="403" y="302"/>
                    </a:lnTo>
                    <a:lnTo>
                      <a:pt x="403" y="202"/>
                    </a:lnTo>
                    <a:lnTo>
                      <a:pt x="353" y="101"/>
                    </a:lnTo>
                    <a:lnTo>
                      <a:pt x="3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59"/>
              <p:cNvSpPr/>
              <p:nvPr/>
            </p:nvSpPr>
            <p:spPr>
              <a:xfrm>
                <a:off x="5510800" y="436350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0"/>
                    </a:moveTo>
                    <a:lnTo>
                      <a:pt x="50" y="51"/>
                    </a:lnTo>
                    <a:lnTo>
                      <a:pt x="0" y="151"/>
                    </a:lnTo>
                    <a:lnTo>
                      <a:pt x="201" y="352"/>
                    </a:lnTo>
                    <a:lnTo>
                      <a:pt x="302" y="403"/>
                    </a:lnTo>
                    <a:lnTo>
                      <a:pt x="402" y="252"/>
                    </a:lnTo>
                    <a:lnTo>
                      <a:pt x="402" y="10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7" name="Google Shape;7357;p59"/>
              <p:cNvSpPr/>
              <p:nvPr/>
            </p:nvSpPr>
            <p:spPr>
              <a:xfrm>
                <a:off x="7161950" y="4726650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353" y="403"/>
                    </a:lnTo>
                    <a:lnTo>
                      <a:pt x="403" y="302"/>
                    </a:lnTo>
                    <a:lnTo>
                      <a:pt x="353" y="252"/>
                    </a:lnTo>
                    <a:lnTo>
                      <a:pt x="202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8" name="Google Shape;7358;p59"/>
              <p:cNvSpPr/>
              <p:nvPr/>
            </p:nvSpPr>
            <p:spPr>
              <a:xfrm>
                <a:off x="5632675" y="4342125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" y="102"/>
                    </a:lnTo>
                    <a:lnTo>
                      <a:pt x="51" y="202"/>
                    </a:lnTo>
                    <a:lnTo>
                      <a:pt x="202" y="353"/>
                    </a:lnTo>
                    <a:lnTo>
                      <a:pt x="252" y="403"/>
                    </a:lnTo>
                    <a:lnTo>
                      <a:pt x="403" y="252"/>
                    </a:lnTo>
                    <a:lnTo>
                      <a:pt x="302" y="102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9" name="Google Shape;7359;p59"/>
              <p:cNvSpPr/>
              <p:nvPr/>
            </p:nvSpPr>
            <p:spPr>
              <a:xfrm>
                <a:off x="5137575" y="4969175"/>
                <a:ext cx="10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3" extrusionOk="0">
                    <a:moveTo>
                      <a:pt x="51" y="1"/>
                    </a:moveTo>
                    <a:lnTo>
                      <a:pt x="1" y="151"/>
                    </a:lnTo>
                    <a:lnTo>
                      <a:pt x="1" y="302"/>
                    </a:lnTo>
                    <a:lnTo>
                      <a:pt x="51" y="352"/>
                    </a:lnTo>
                    <a:lnTo>
                      <a:pt x="101" y="403"/>
                    </a:lnTo>
                    <a:lnTo>
                      <a:pt x="202" y="403"/>
                    </a:lnTo>
                    <a:lnTo>
                      <a:pt x="302" y="352"/>
                    </a:lnTo>
                    <a:lnTo>
                      <a:pt x="403" y="302"/>
                    </a:lnTo>
                    <a:lnTo>
                      <a:pt x="302" y="202"/>
                    </a:lnTo>
                    <a:lnTo>
                      <a:pt x="15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0" name="Google Shape;7360;p59"/>
              <p:cNvSpPr/>
              <p:nvPr/>
            </p:nvSpPr>
            <p:spPr>
              <a:xfrm>
                <a:off x="5289625" y="4874925"/>
                <a:ext cx="10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353" extrusionOk="0">
                    <a:moveTo>
                      <a:pt x="353" y="1"/>
                    </a:moveTo>
                    <a:lnTo>
                      <a:pt x="202" y="51"/>
                    </a:lnTo>
                    <a:lnTo>
                      <a:pt x="51" y="202"/>
                    </a:lnTo>
                    <a:lnTo>
                      <a:pt x="1" y="252"/>
                    </a:lnTo>
                    <a:lnTo>
                      <a:pt x="51" y="302"/>
                    </a:lnTo>
                    <a:lnTo>
                      <a:pt x="151" y="353"/>
                    </a:lnTo>
                    <a:lnTo>
                      <a:pt x="353" y="353"/>
                    </a:lnTo>
                    <a:lnTo>
                      <a:pt x="403" y="252"/>
                    </a:lnTo>
                    <a:lnTo>
                      <a:pt x="403" y="152"/>
                    </a:lnTo>
                    <a:lnTo>
                      <a:pt x="35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1" name="Google Shape;7361;p59"/>
              <p:cNvSpPr/>
              <p:nvPr/>
            </p:nvSpPr>
            <p:spPr>
              <a:xfrm>
                <a:off x="7135575" y="4863625"/>
                <a:ext cx="11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03" extrusionOk="0">
                    <a:moveTo>
                      <a:pt x="302" y="0"/>
                    </a:moveTo>
                    <a:lnTo>
                      <a:pt x="51" y="201"/>
                    </a:lnTo>
                    <a:lnTo>
                      <a:pt x="0" y="302"/>
                    </a:lnTo>
                    <a:lnTo>
                      <a:pt x="151" y="403"/>
                    </a:lnTo>
                    <a:lnTo>
                      <a:pt x="302" y="403"/>
                    </a:lnTo>
                    <a:lnTo>
                      <a:pt x="402" y="302"/>
                    </a:lnTo>
                    <a:lnTo>
                      <a:pt x="453" y="252"/>
                    </a:lnTo>
                    <a:lnTo>
                      <a:pt x="402" y="101"/>
                    </a:lnTo>
                    <a:lnTo>
                      <a:pt x="352" y="51"/>
                    </a:lnTo>
                    <a:lnTo>
                      <a:pt x="3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2" name="Google Shape;7362;p59"/>
              <p:cNvSpPr/>
              <p:nvPr/>
            </p:nvSpPr>
            <p:spPr>
              <a:xfrm>
                <a:off x="5152650" y="5037025"/>
                <a:ext cx="101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03" extrusionOk="0">
                    <a:moveTo>
                      <a:pt x="101" y="1"/>
                    </a:moveTo>
                    <a:lnTo>
                      <a:pt x="51" y="101"/>
                    </a:lnTo>
                    <a:lnTo>
                      <a:pt x="1" y="202"/>
                    </a:lnTo>
                    <a:lnTo>
                      <a:pt x="1" y="302"/>
                    </a:lnTo>
                    <a:lnTo>
                      <a:pt x="51" y="353"/>
                    </a:lnTo>
                    <a:lnTo>
                      <a:pt x="152" y="403"/>
                    </a:lnTo>
                    <a:lnTo>
                      <a:pt x="403" y="403"/>
                    </a:lnTo>
                    <a:lnTo>
                      <a:pt x="403" y="30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3" name="Google Shape;7363;p59"/>
              <p:cNvSpPr/>
              <p:nvPr/>
            </p:nvSpPr>
            <p:spPr>
              <a:xfrm>
                <a:off x="5231825" y="4937750"/>
                <a:ext cx="100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04" extrusionOk="0">
                    <a:moveTo>
                      <a:pt x="51" y="1"/>
                    </a:moveTo>
                    <a:lnTo>
                      <a:pt x="1" y="152"/>
                    </a:lnTo>
                    <a:lnTo>
                      <a:pt x="1" y="252"/>
                    </a:lnTo>
                    <a:lnTo>
                      <a:pt x="51" y="353"/>
                    </a:lnTo>
                    <a:lnTo>
                      <a:pt x="151" y="403"/>
                    </a:lnTo>
                    <a:lnTo>
                      <a:pt x="252" y="403"/>
                    </a:lnTo>
                    <a:lnTo>
                      <a:pt x="352" y="353"/>
                    </a:lnTo>
                    <a:lnTo>
                      <a:pt x="403" y="303"/>
                    </a:lnTo>
                    <a:lnTo>
                      <a:pt x="352" y="20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4" name="Google Shape;7364;p59"/>
              <p:cNvSpPr/>
              <p:nvPr/>
            </p:nvSpPr>
            <p:spPr>
              <a:xfrm>
                <a:off x="5279575" y="475305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402"/>
                    </a:lnTo>
                    <a:lnTo>
                      <a:pt x="202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5" name="Google Shape;7365;p59"/>
              <p:cNvSpPr/>
              <p:nvPr/>
            </p:nvSpPr>
            <p:spPr>
              <a:xfrm>
                <a:off x="5352450" y="4753050"/>
                <a:ext cx="63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403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1" y="151"/>
                    </a:lnTo>
                    <a:lnTo>
                      <a:pt x="1" y="252"/>
                    </a:lnTo>
                    <a:lnTo>
                      <a:pt x="51" y="352"/>
                    </a:lnTo>
                    <a:lnTo>
                      <a:pt x="101" y="402"/>
                    </a:lnTo>
                    <a:lnTo>
                      <a:pt x="25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6" name="Google Shape;7366;p59"/>
              <p:cNvSpPr/>
              <p:nvPr/>
            </p:nvSpPr>
            <p:spPr>
              <a:xfrm>
                <a:off x="7084050" y="481085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151"/>
                    </a:lnTo>
                    <a:lnTo>
                      <a:pt x="252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403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59"/>
              <p:cNvSpPr/>
              <p:nvPr/>
            </p:nvSpPr>
            <p:spPr>
              <a:xfrm>
                <a:off x="5278325" y="4817125"/>
                <a:ext cx="630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3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0" y="151"/>
                    </a:lnTo>
                    <a:lnTo>
                      <a:pt x="51" y="252"/>
                    </a:lnTo>
                    <a:lnTo>
                      <a:pt x="101" y="302"/>
                    </a:lnTo>
                    <a:lnTo>
                      <a:pt x="151" y="352"/>
                    </a:lnTo>
                    <a:lnTo>
                      <a:pt x="252" y="10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8" name="Google Shape;7368;p59"/>
              <p:cNvSpPr/>
              <p:nvPr/>
            </p:nvSpPr>
            <p:spPr>
              <a:xfrm>
                <a:off x="5278325" y="4858600"/>
                <a:ext cx="63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403" extrusionOk="0">
                    <a:moveTo>
                      <a:pt x="101" y="0"/>
                    </a:moveTo>
                    <a:lnTo>
                      <a:pt x="51" y="51"/>
                    </a:lnTo>
                    <a:lnTo>
                      <a:pt x="0" y="252"/>
                    </a:lnTo>
                    <a:lnTo>
                      <a:pt x="51" y="302"/>
                    </a:lnTo>
                    <a:lnTo>
                      <a:pt x="151" y="402"/>
                    </a:lnTo>
                    <a:lnTo>
                      <a:pt x="252" y="402"/>
                    </a:lnTo>
                    <a:lnTo>
                      <a:pt x="20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9" name="Google Shape;7369;p59"/>
              <p:cNvSpPr/>
              <p:nvPr/>
            </p:nvSpPr>
            <p:spPr>
              <a:xfrm>
                <a:off x="7077775" y="4918900"/>
                <a:ext cx="5050" cy="12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504" extrusionOk="0">
                    <a:moveTo>
                      <a:pt x="101" y="1"/>
                    </a:moveTo>
                    <a:lnTo>
                      <a:pt x="50" y="202"/>
                    </a:lnTo>
                    <a:lnTo>
                      <a:pt x="0" y="353"/>
                    </a:lnTo>
                    <a:lnTo>
                      <a:pt x="50" y="403"/>
                    </a:lnTo>
                    <a:lnTo>
                      <a:pt x="101" y="504"/>
                    </a:lnTo>
                    <a:lnTo>
                      <a:pt x="151" y="403"/>
                    </a:lnTo>
                    <a:lnTo>
                      <a:pt x="201" y="353"/>
                    </a:lnTo>
                    <a:lnTo>
                      <a:pt x="201" y="20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0" name="Google Shape;7370;p59"/>
              <p:cNvSpPr/>
              <p:nvPr/>
            </p:nvSpPr>
            <p:spPr>
              <a:xfrm>
                <a:off x="7084050" y="4936500"/>
                <a:ext cx="8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2" extrusionOk="0">
                    <a:moveTo>
                      <a:pt x="51" y="1"/>
                    </a:moveTo>
                    <a:lnTo>
                      <a:pt x="0" y="101"/>
                    </a:lnTo>
                    <a:lnTo>
                      <a:pt x="0" y="151"/>
                    </a:lnTo>
                    <a:lnTo>
                      <a:pt x="101" y="202"/>
                    </a:lnTo>
                    <a:lnTo>
                      <a:pt x="202" y="25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352" y="101"/>
                    </a:lnTo>
                    <a:lnTo>
                      <a:pt x="25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1" name="Google Shape;7371;p59"/>
              <p:cNvSpPr/>
              <p:nvPr/>
            </p:nvSpPr>
            <p:spPr>
              <a:xfrm>
                <a:off x="7130550" y="4952850"/>
                <a:ext cx="505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2" extrusionOk="0">
                    <a:moveTo>
                      <a:pt x="51" y="0"/>
                    </a:moveTo>
                    <a:lnTo>
                      <a:pt x="0" y="101"/>
                    </a:lnTo>
                    <a:lnTo>
                      <a:pt x="0" y="201"/>
                    </a:lnTo>
                    <a:lnTo>
                      <a:pt x="0" y="302"/>
                    </a:lnTo>
                    <a:lnTo>
                      <a:pt x="51" y="352"/>
                    </a:lnTo>
                    <a:lnTo>
                      <a:pt x="151" y="352"/>
                    </a:lnTo>
                    <a:lnTo>
                      <a:pt x="201" y="302"/>
                    </a:lnTo>
                    <a:lnTo>
                      <a:pt x="201" y="201"/>
                    </a:lnTo>
                    <a:lnTo>
                      <a:pt x="201" y="101"/>
                    </a:lnTo>
                    <a:lnTo>
                      <a:pt x="151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2" name="Google Shape;7372;p59"/>
              <p:cNvSpPr/>
              <p:nvPr/>
            </p:nvSpPr>
            <p:spPr>
              <a:xfrm>
                <a:off x="5231825" y="4967925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403" y="201"/>
                    </a:lnTo>
                    <a:lnTo>
                      <a:pt x="403" y="151"/>
                    </a:lnTo>
                    <a:lnTo>
                      <a:pt x="35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3" name="Google Shape;7373;p59"/>
              <p:cNvSpPr/>
              <p:nvPr/>
            </p:nvSpPr>
            <p:spPr>
              <a:xfrm>
                <a:off x="7183325" y="5026975"/>
                <a:ext cx="5050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353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0" y="151"/>
                    </a:lnTo>
                    <a:lnTo>
                      <a:pt x="0" y="252"/>
                    </a:lnTo>
                    <a:lnTo>
                      <a:pt x="51" y="353"/>
                    </a:lnTo>
                    <a:lnTo>
                      <a:pt x="101" y="353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4" name="Google Shape;7374;p59"/>
              <p:cNvSpPr/>
              <p:nvPr/>
            </p:nvSpPr>
            <p:spPr>
              <a:xfrm>
                <a:off x="5679175" y="4343400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0" y="51"/>
                    </a:lnTo>
                    <a:lnTo>
                      <a:pt x="0" y="252"/>
                    </a:lnTo>
                    <a:lnTo>
                      <a:pt x="0" y="302"/>
                    </a:lnTo>
                    <a:lnTo>
                      <a:pt x="101" y="352"/>
                    </a:lnTo>
                    <a:lnTo>
                      <a:pt x="202" y="402"/>
                    </a:lnTo>
                    <a:lnTo>
                      <a:pt x="202" y="101"/>
                    </a:lnTo>
                    <a:lnTo>
                      <a:pt x="151" y="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5" name="Google Shape;7375;p59"/>
              <p:cNvSpPr/>
              <p:nvPr/>
            </p:nvSpPr>
            <p:spPr>
              <a:xfrm>
                <a:off x="5557275" y="434842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51" y="0"/>
                    </a:moveTo>
                    <a:lnTo>
                      <a:pt x="1" y="302"/>
                    </a:lnTo>
                    <a:lnTo>
                      <a:pt x="1" y="402"/>
                    </a:lnTo>
                    <a:lnTo>
                      <a:pt x="101" y="402"/>
                    </a:lnTo>
                    <a:lnTo>
                      <a:pt x="202" y="302"/>
                    </a:lnTo>
                    <a:lnTo>
                      <a:pt x="202" y="201"/>
                    </a:lnTo>
                    <a:lnTo>
                      <a:pt x="202" y="101"/>
                    </a:lnTo>
                    <a:lnTo>
                      <a:pt x="202" y="51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6" name="Google Shape;7376;p59"/>
              <p:cNvSpPr/>
              <p:nvPr/>
            </p:nvSpPr>
            <p:spPr>
              <a:xfrm>
                <a:off x="6552500" y="434717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152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01" y="201"/>
                    </a:lnTo>
                    <a:lnTo>
                      <a:pt x="302" y="251"/>
                    </a:lnTo>
                    <a:lnTo>
                      <a:pt x="403" y="251"/>
                    </a:lnTo>
                    <a:lnTo>
                      <a:pt x="403" y="151"/>
                    </a:lnTo>
                    <a:lnTo>
                      <a:pt x="353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7" name="Google Shape;7377;p59"/>
              <p:cNvSpPr/>
              <p:nvPr/>
            </p:nvSpPr>
            <p:spPr>
              <a:xfrm>
                <a:off x="6483400" y="4357225"/>
                <a:ext cx="100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52" extrusionOk="0">
                    <a:moveTo>
                      <a:pt x="201" y="0"/>
                    </a:moveTo>
                    <a:lnTo>
                      <a:pt x="0" y="151"/>
                    </a:lnTo>
                    <a:lnTo>
                      <a:pt x="101" y="201"/>
                    </a:lnTo>
                    <a:lnTo>
                      <a:pt x="151" y="251"/>
                    </a:lnTo>
                    <a:lnTo>
                      <a:pt x="302" y="201"/>
                    </a:lnTo>
                    <a:lnTo>
                      <a:pt x="402" y="151"/>
                    </a:lnTo>
                    <a:lnTo>
                      <a:pt x="2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8" name="Google Shape;7378;p59"/>
              <p:cNvSpPr/>
              <p:nvPr/>
            </p:nvSpPr>
            <p:spPr>
              <a:xfrm>
                <a:off x="6604025" y="4358475"/>
                <a:ext cx="505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3" extrusionOk="0">
                    <a:moveTo>
                      <a:pt x="151" y="0"/>
                    </a:moveTo>
                    <a:lnTo>
                      <a:pt x="51" y="51"/>
                    </a:lnTo>
                    <a:lnTo>
                      <a:pt x="1" y="302"/>
                    </a:lnTo>
                    <a:lnTo>
                      <a:pt x="1" y="403"/>
                    </a:lnTo>
                    <a:lnTo>
                      <a:pt x="101" y="403"/>
                    </a:lnTo>
                    <a:lnTo>
                      <a:pt x="202" y="352"/>
                    </a:lnTo>
                    <a:lnTo>
                      <a:pt x="202" y="252"/>
                    </a:lnTo>
                    <a:lnTo>
                      <a:pt x="202" y="151"/>
                    </a:lnTo>
                    <a:lnTo>
                      <a:pt x="2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9" name="Google Shape;7379;p59"/>
              <p:cNvSpPr/>
              <p:nvPr/>
            </p:nvSpPr>
            <p:spPr>
              <a:xfrm>
                <a:off x="5241875" y="45055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151" y="0"/>
                    </a:moveTo>
                    <a:lnTo>
                      <a:pt x="101" y="51"/>
                    </a:ln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302" y="151"/>
                    </a:lnTo>
                    <a:lnTo>
                      <a:pt x="403" y="101"/>
                    </a:lnTo>
                    <a:lnTo>
                      <a:pt x="302" y="51"/>
                    </a:lnTo>
                    <a:lnTo>
                      <a:pt x="1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0" name="Google Shape;7380;p59"/>
              <p:cNvSpPr/>
              <p:nvPr/>
            </p:nvSpPr>
            <p:spPr>
              <a:xfrm>
                <a:off x="5174025" y="4541925"/>
                <a:ext cx="126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0" y="101"/>
                    </a:lnTo>
                    <a:lnTo>
                      <a:pt x="51" y="202"/>
                    </a:lnTo>
                    <a:lnTo>
                      <a:pt x="302" y="202"/>
                    </a:lnTo>
                    <a:lnTo>
                      <a:pt x="503" y="101"/>
                    </a:lnTo>
                    <a:lnTo>
                      <a:pt x="3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1" name="Google Shape;7381;p59"/>
              <p:cNvSpPr/>
              <p:nvPr/>
            </p:nvSpPr>
            <p:spPr>
              <a:xfrm>
                <a:off x="5200400" y="4558275"/>
                <a:ext cx="50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3" h="403" extrusionOk="0">
                    <a:moveTo>
                      <a:pt x="101" y="0"/>
                    </a:moveTo>
                    <a:lnTo>
                      <a:pt x="51" y="101"/>
                    </a:lnTo>
                    <a:lnTo>
                      <a:pt x="1" y="252"/>
                    </a:lnTo>
                    <a:lnTo>
                      <a:pt x="1" y="352"/>
                    </a:lnTo>
                    <a:lnTo>
                      <a:pt x="101" y="402"/>
                    </a:lnTo>
                    <a:lnTo>
                      <a:pt x="202" y="2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2" name="Google Shape;7382;p59"/>
              <p:cNvSpPr/>
              <p:nvPr/>
            </p:nvSpPr>
            <p:spPr>
              <a:xfrm>
                <a:off x="7104150" y="4594700"/>
                <a:ext cx="5050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04" extrusionOk="0">
                    <a:moveTo>
                      <a:pt x="101" y="1"/>
                    </a:moveTo>
                    <a:lnTo>
                      <a:pt x="51" y="51"/>
                    </a:lnTo>
                    <a:lnTo>
                      <a:pt x="1" y="252"/>
                    </a:lnTo>
                    <a:lnTo>
                      <a:pt x="101" y="403"/>
                    </a:lnTo>
                    <a:lnTo>
                      <a:pt x="151" y="353"/>
                    </a:lnTo>
                    <a:lnTo>
                      <a:pt x="202" y="303"/>
                    </a:lnTo>
                    <a:lnTo>
                      <a:pt x="202" y="102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3" name="Google Shape;7383;p59"/>
              <p:cNvSpPr/>
              <p:nvPr/>
            </p:nvSpPr>
            <p:spPr>
              <a:xfrm>
                <a:off x="5357475" y="4685175"/>
                <a:ext cx="632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253" h="353" extrusionOk="0">
                    <a:moveTo>
                      <a:pt x="101" y="1"/>
                    </a:moveTo>
                    <a:lnTo>
                      <a:pt x="1" y="51"/>
                    </a:lnTo>
                    <a:lnTo>
                      <a:pt x="1" y="152"/>
                    </a:lnTo>
                    <a:lnTo>
                      <a:pt x="1" y="252"/>
                    </a:lnTo>
                    <a:lnTo>
                      <a:pt x="101" y="353"/>
                    </a:lnTo>
                    <a:lnTo>
                      <a:pt x="152" y="353"/>
                    </a:lnTo>
                    <a:lnTo>
                      <a:pt x="252" y="152"/>
                    </a:lnTo>
                    <a:lnTo>
                      <a:pt x="1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4" name="Google Shape;7384;p59"/>
              <p:cNvSpPr/>
              <p:nvPr/>
            </p:nvSpPr>
            <p:spPr>
              <a:xfrm>
                <a:off x="5327325" y="4688950"/>
                <a:ext cx="882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353" h="253" extrusionOk="0">
                    <a:moveTo>
                      <a:pt x="151" y="1"/>
                    </a:moveTo>
                    <a:lnTo>
                      <a:pt x="51" y="101"/>
                    </a:lnTo>
                    <a:lnTo>
                      <a:pt x="1" y="152"/>
                    </a:lnTo>
                    <a:lnTo>
                      <a:pt x="51" y="202"/>
                    </a:lnTo>
                    <a:lnTo>
                      <a:pt x="151" y="252"/>
                    </a:lnTo>
                    <a:lnTo>
                      <a:pt x="252" y="202"/>
                    </a:lnTo>
                    <a:lnTo>
                      <a:pt x="352" y="152"/>
                    </a:lnTo>
                    <a:lnTo>
                      <a:pt x="352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5" name="Google Shape;7385;p59"/>
              <p:cNvSpPr/>
              <p:nvPr/>
            </p:nvSpPr>
            <p:spPr>
              <a:xfrm>
                <a:off x="7150650" y="4690225"/>
                <a:ext cx="6300" cy="8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2" extrusionOk="0">
                    <a:moveTo>
                      <a:pt x="101" y="0"/>
                    </a:moveTo>
                    <a:lnTo>
                      <a:pt x="51" y="50"/>
                    </a:lnTo>
                    <a:lnTo>
                      <a:pt x="0" y="151"/>
                    </a:lnTo>
                    <a:lnTo>
                      <a:pt x="51" y="251"/>
                    </a:lnTo>
                    <a:lnTo>
                      <a:pt x="101" y="352"/>
                    </a:lnTo>
                    <a:lnTo>
                      <a:pt x="151" y="352"/>
                    </a:lnTo>
                    <a:lnTo>
                      <a:pt x="252" y="15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6" name="Google Shape;7386;p59"/>
              <p:cNvSpPr/>
              <p:nvPr/>
            </p:nvSpPr>
            <p:spPr>
              <a:xfrm>
                <a:off x="6541200" y="5231800"/>
                <a:ext cx="100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151"/>
                    </a:lnTo>
                    <a:lnTo>
                      <a:pt x="202" y="202"/>
                    </a:lnTo>
                    <a:lnTo>
                      <a:pt x="302" y="202"/>
                    </a:lnTo>
                    <a:lnTo>
                      <a:pt x="352" y="151"/>
                    </a:lnTo>
                    <a:lnTo>
                      <a:pt x="403" y="101"/>
                    </a:lnTo>
                    <a:lnTo>
                      <a:pt x="3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7" name="Google Shape;7387;p59"/>
              <p:cNvSpPr/>
              <p:nvPr/>
            </p:nvSpPr>
            <p:spPr>
              <a:xfrm>
                <a:off x="7009900" y="43069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01" y="101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8" name="Google Shape;7388;p59"/>
              <p:cNvSpPr/>
              <p:nvPr/>
            </p:nvSpPr>
            <p:spPr>
              <a:xfrm>
                <a:off x="6994825" y="4315750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9" name="Google Shape;7389;p59"/>
              <p:cNvSpPr/>
              <p:nvPr/>
            </p:nvSpPr>
            <p:spPr>
              <a:xfrm>
                <a:off x="5578650" y="4337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59"/>
              <p:cNvSpPr/>
              <p:nvPr/>
            </p:nvSpPr>
            <p:spPr>
              <a:xfrm>
                <a:off x="5573625" y="4342125"/>
                <a:ext cx="50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3" extrusionOk="0">
                    <a:moveTo>
                      <a:pt x="101" y="1"/>
                    </a:moveTo>
                    <a:lnTo>
                      <a:pt x="0" y="102"/>
                    </a:lnTo>
                    <a:lnTo>
                      <a:pt x="0" y="152"/>
                    </a:lnTo>
                    <a:lnTo>
                      <a:pt x="101" y="202"/>
                    </a:lnTo>
                    <a:lnTo>
                      <a:pt x="201" y="102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59"/>
              <p:cNvSpPr/>
              <p:nvPr/>
            </p:nvSpPr>
            <p:spPr>
              <a:xfrm>
                <a:off x="5768400" y="43484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2" name="Google Shape;7392;p59"/>
              <p:cNvSpPr/>
              <p:nvPr/>
            </p:nvSpPr>
            <p:spPr>
              <a:xfrm>
                <a:off x="5226800" y="435345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1" y="51"/>
                    </a:lnTo>
                    <a:lnTo>
                      <a:pt x="101" y="201"/>
                    </a:lnTo>
                    <a:lnTo>
                      <a:pt x="15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59"/>
              <p:cNvSpPr/>
              <p:nvPr/>
            </p:nvSpPr>
            <p:spPr>
              <a:xfrm>
                <a:off x="5768400" y="43597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0" y="1"/>
                    </a:moveTo>
                    <a:lnTo>
                      <a:pt x="0" y="151"/>
                    </a:lnTo>
                    <a:lnTo>
                      <a:pt x="201" y="151"/>
                    </a:lnTo>
                    <a:lnTo>
                      <a:pt x="151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59"/>
              <p:cNvSpPr/>
              <p:nvPr/>
            </p:nvSpPr>
            <p:spPr>
              <a:xfrm>
                <a:off x="5436650" y="43647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52"/>
                    </a:lnTo>
                    <a:lnTo>
                      <a:pt x="202" y="15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5" name="Google Shape;7395;p59"/>
              <p:cNvSpPr/>
              <p:nvPr/>
            </p:nvSpPr>
            <p:spPr>
              <a:xfrm>
                <a:off x="5573625" y="4364750"/>
                <a:ext cx="5050" cy="25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51" y="101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59"/>
              <p:cNvSpPr/>
              <p:nvPr/>
            </p:nvSpPr>
            <p:spPr>
              <a:xfrm>
                <a:off x="5174025" y="445397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0" y="51"/>
                    </a:lnTo>
                    <a:lnTo>
                      <a:pt x="51" y="101"/>
                    </a:lnTo>
                    <a:lnTo>
                      <a:pt x="201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59"/>
              <p:cNvSpPr/>
              <p:nvPr/>
            </p:nvSpPr>
            <p:spPr>
              <a:xfrm>
                <a:off x="7199650" y="4520575"/>
                <a:ext cx="380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52" extrusionOk="0">
                    <a:moveTo>
                      <a:pt x="51" y="0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52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8" name="Google Shape;7398;p59"/>
              <p:cNvSpPr/>
              <p:nvPr/>
            </p:nvSpPr>
            <p:spPr>
              <a:xfrm>
                <a:off x="5153925" y="4531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50" y="202"/>
                    </a:lnTo>
                    <a:lnTo>
                      <a:pt x="151" y="152"/>
                    </a:lnTo>
                    <a:lnTo>
                      <a:pt x="5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59"/>
              <p:cNvSpPr/>
              <p:nvPr/>
            </p:nvSpPr>
            <p:spPr>
              <a:xfrm>
                <a:off x="7198400" y="45733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0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2" y="1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59"/>
              <p:cNvSpPr/>
              <p:nvPr/>
            </p:nvSpPr>
            <p:spPr>
              <a:xfrm>
                <a:off x="5179050" y="458465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101" y="152"/>
                    </a:lnTo>
                    <a:lnTo>
                      <a:pt x="202" y="101"/>
                    </a:lnTo>
                    <a:lnTo>
                      <a:pt x="202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1" name="Google Shape;7401;p59"/>
              <p:cNvSpPr/>
              <p:nvPr/>
            </p:nvSpPr>
            <p:spPr>
              <a:xfrm>
                <a:off x="5174025" y="46324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101" y="152"/>
                    </a:lnTo>
                    <a:lnTo>
                      <a:pt x="20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2" name="Google Shape;7402;p59"/>
              <p:cNvSpPr/>
              <p:nvPr/>
            </p:nvSpPr>
            <p:spPr>
              <a:xfrm>
                <a:off x="7140600" y="46839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51" y="51"/>
                    </a:lnTo>
                    <a:lnTo>
                      <a:pt x="51" y="151"/>
                    </a:lnTo>
                    <a:lnTo>
                      <a:pt x="0" y="202"/>
                    </a:lnTo>
                    <a:lnTo>
                      <a:pt x="101" y="202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2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59"/>
              <p:cNvSpPr/>
              <p:nvPr/>
            </p:nvSpPr>
            <p:spPr>
              <a:xfrm>
                <a:off x="5385125" y="47065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151"/>
                    </a:lnTo>
                    <a:lnTo>
                      <a:pt x="152" y="151"/>
                    </a:lnTo>
                    <a:lnTo>
                      <a:pt x="15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59"/>
              <p:cNvSpPr/>
              <p:nvPr/>
            </p:nvSpPr>
            <p:spPr>
              <a:xfrm>
                <a:off x="5388900" y="471032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0"/>
                    </a:moveTo>
                    <a:lnTo>
                      <a:pt x="51" y="101"/>
                    </a:lnTo>
                    <a:lnTo>
                      <a:pt x="101" y="151"/>
                    </a:lnTo>
                    <a:lnTo>
                      <a:pt x="151" y="201"/>
                    </a:lnTo>
                    <a:lnTo>
                      <a:pt x="202" y="15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59"/>
              <p:cNvSpPr/>
              <p:nvPr/>
            </p:nvSpPr>
            <p:spPr>
              <a:xfrm>
                <a:off x="7099125" y="47530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6" name="Google Shape;7406;p59"/>
              <p:cNvSpPr/>
              <p:nvPr/>
            </p:nvSpPr>
            <p:spPr>
              <a:xfrm>
                <a:off x="5299675" y="480080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5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7" name="Google Shape;7407;p59"/>
              <p:cNvSpPr/>
              <p:nvPr/>
            </p:nvSpPr>
            <p:spPr>
              <a:xfrm>
                <a:off x="5353725" y="4815875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50" y="0"/>
                    </a:moveTo>
                    <a:lnTo>
                      <a:pt x="0" y="151"/>
                    </a:lnTo>
                    <a:lnTo>
                      <a:pt x="50" y="201"/>
                    </a:lnTo>
                    <a:lnTo>
                      <a:pt x="15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8" name="Google Shape;7408;p59"/>
              <p:cNvSpPr/>
              <p:nvPr/>
            </p:nvSpPr>
            <p:spPr>
              <a:xfrm>
                <a:off x="5299675" y="4843525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52" y="0"/>
                    </a:moveTo>
                    <a:lnTo>
                      <a:pt x="1" y="50"/>
                    </a:lnTo>
                    <a:lnTo>
                      <a:pt x="101" y="101"/>
                    </a:lnTo>
                    <a:lnTo>
                      <a:pt x="202" y="50"/>
                    </a:lnTo>
                    <a:lnTo>
                      <a:pt x="15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9" name="Google Shape;7409;p59"/>
              <p:cNvSpPr/>
              <p:nvPr/>
            </p:nvSpPr>
            <p:spPr>
              <a:xfrm>
                <a:off x="5342400" y="4848550"/>
                <a:ext cx="505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01" extrusionOk="0">
                    <a:moveTo>
                      <a:pt x="101" y="0"/>
                    </a:moveTo>
                    <a:lnTo>
                      <a:pt x="1" y="50"/>
                    </a:lnTo>
                    <a:lnTo>
                      <a:pt x="51" y="101"/>
                    </a:lnTo>
                    <a:lnTo>
                      <a:pt x="202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0" name="Google Shape;7410;p59"/>
              <p:cNvSpPr/>
              <p:nvPr/>
            </p:nvSpPr>
            <p:spPr>
              <a:xfrm>
                <a:off x="7099125" y="48586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01" y="0"/>
                    </a:moveTo>
                    <a:lnTo>
                      <a:pt x="1" y="101"/>
                    </a:lnTo>
                    <a:lnTo>
                      <a:pt x="1" y="201"/>
                    </a:lnTo>
                    <a:lnTo>
                      <a:pt x="101" y="201"/>
                    </a:lnTo>
                    <a:lnTo>
                      <a:pt x="202" y="5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1" name="Google Shape;7411;p59"/>
              <p:cNvSpPr/>
              <p:nvPr/>
            </p:nvSpPr>
            <p:spPr>
              <a:xfrm>
                <a:off x="7094100" y="48636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51" y="151"/>
                    </a:lnTo>
                    <a:lnTo>
                      <a:pt x="151" y="151"/>
                    </a:lnTo>
                    <a:lnTo>
                      <a:pt x="151" y="101"/>
                    </a:lnTo>
                    <a:lnTo>
                      <a:pt x="20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59"/>
              <p:cNvSpPr/>
              <p:nvPr/>
            </p:nvSpPr>
            <p:spPr>
              <a:xfrm>
                <a:off x="5284600" y="4868650"/>
                <a:ext cx="38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52" extrusionOk="0">
                    <a:moveTo>
                      <a:pt x="1" y="0"/>
                    </a:moveTo>
                    <a:lnTo>
                      <a:pt x="1" y="101"/>
                    </a:lnTo>
                    <a:lnTo>
                      <a:pt x="101" y="151"/>
                    </a:lnTo>
                    <a:lnTo>
                      <a:pt x="151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59"/>
              <p:cNvSpPr/>
              <p:nvPr/>
            </p:nvSpPr>
            <p:spPr>
              <a:xfrm>
                <a:off x="5347425" y="487492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152" y="152"/>
                    </a:lnTo>
                    <a:lnTo>
                      <a:pt x="202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59"/>
              <p:cNvSpPr/>
              <p:nvPr/>
            </p:nvSpPr>
            <p:spPr>
              <a:xfrm>
                <a:off x="5278325" y="4879950"/>
                <a:ext cx="630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52" extrusionOk="0">
                    <a:moveTo>
                      <a:pt x="101" y="1"/>
                    </a:moveTo>
                    <a:lnTo>
                      <a:pt x="0" y="51"/>
                    </a:lnTo>
                    <a:lnTo>
                      <a:pt x="151" y="152"/>
                    </a:lnTo>
                    <a:lnTo>
                      <a:pt x="252" y="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59"/>
              <p:cNvSpPr/>
              <p:nvPr/>
            </p:nvSpPr>
            <p:spPr>
              <a:xfrm>
                <a:off x="5263250" y="48900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50" y="1"/>
                    </a:moveTo>
                    <a:lnTo>
                      <a:pt x="0" y="51"/>
                    </a:lnTo>
                    <a:lnTo>
                      <a:pt x="101" y="202"/>
                    </a:lnTo>
                    <a:lnTo>
                      <a:pt x="201" y="202"/>
                    </a:lnTo>
                    <a:lnTo>
                      <a:pt x="201" y="10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59"/>
              <p:cNvSpPr/>
              <p:nvPr/>
            </p:nvSpPr>
            <p:spPr>
              <a:xfrm>
                <a:off x="7136825" y="48900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7" name="Google Shape;7417;p59"/>
              <p:cNvSpPr/>
              <p:nvPr/>
            </p:nvSpPr>
            <p:spPr>
              <a:xfrm>
                <a:off x="7056400" y="492645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51" y="1"/>
                    </a:moveTo>
                    <a:lnTo>
                      <a:pt x="1" y="101"/>
                    </a:lnTo>
                    <a:lnTo>
                      <a:pt x="1" y="202"/>
                    </a:lnTo>
                    <a:lnTo>
                      <a:pt x="101" y="202"/>
                    </a:lnTo>
                    <a:lnTo>
                      <a:pt x="202" y="5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8" name="Google Shape;7418;p59"/>
              <p:cNvSpPr/>
              <p:nvPr/>
            </p:nvSpPr>
            <p:spPr>
              <a:xfrm>
                <a:off x="5253200" y="4936500"/>
                <a:ext cx="37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1" h="202" extrusionOk="0">
                    <a:moveTo>
                      <a:pt x="101" y="1"/>
                    </a:moveTo>
                    <a:lnTo>
                      <a:pt x="0" y="101"/>
                    </a:lnTo>
                    <a:lnTo>
                      <a:pt x="101" y="202"/>
                    </a:lnTo>
                    <a:lnTo>
                      <a:pt x="151" y="151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59"/>
              <p:cNvSpPr/>
              <p:nvPr/>
            </p:nvSpPr>
            <p:spPr>
              <a:xfrm>
                <a:off x="5274550" y="4936500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02"/>
                    </a:lnTo>
                    <a:lnTo>
                      <a:pt x="151" y="151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59"/>
              <p:cNvSpPr/>
              <p:nvPr/>
            </p:nvSpPr>
            <p:spPr>
              <a:xfrm>
                <a:off x="7140600" y="49742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51" y="1"/>
                    </a:moveTo>
                    <a:lnTo>
                      <a:pt x="0" y="101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59"/>
              <p:cNvSpPr/>
              <p:nvPr/>
            </p:nvSpPr>
            <p:spPr>
              <a:xfrm>
                <a:off x="5127525" y="49892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1"/>
                    </a:moveTo>
                    <a:lnTo>
                      <a:pt x="1" y="51"/>
                    </a:lnTo>
                    <a:lnTo>
                      <a:pt x="51" y="20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59"/>
              <p:cNvSpPr/>
              <p:nvPr/>
            </p:nvSpPr>
            <p:spPr>
              <a:xfrm>
                <a:off x="7173275" y="49955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59"/>
              <p:cNvSpPr/>
              <p:nvPr/>
            </p:nvSpPr>
            <p:spPr>
              <a:xfrm>
                <a:off x="7178300" y="4999325"/>
                <a:ext cx="5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53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51" y="202"/>
                    </a:lnTo>
                    <a:lnTo>
                      <a:pt x="101" y="202"/>
                    </a:lnTo>
                    <a:lnTo>
                      <a:pt x="201" y="252"/>
                    </a:lnTo>
                    <a:lnTo>
                      <a:pt x="201" y="152"/>
                    </a:lnTo>
                    <a:lnTo>
                      <a:pt x="151" y="51"/>
                    </a:lnTo>
                    <a:lnTo>
                      <a:pt x="51" y="5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59"/>
              <p:cNvSpPr/>
              <p:nvPr/>
            </p:nvSpPr>
            <p:spPr>
              <a:xfrm>
                <a:off x="7183325" y="500562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0" y="0"/>
                    </a:moveTo>
                    <a:lnTo>
                      <a:pt x="0" y="50"/>
                    </a:lnTo>
                    <a:lnTo>
                      <a:pt x="101" y="151"/>
                    </a:lnTo>
                    <a:lnTo>
                      <a:pt x="201" y="101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59"/>
              <p:cNvSpPr/>
              <p:nvPr/>
            </p:nvSpPr>
            <p:spPr>
              <a:xfrm>
                <a:off x="7189600" y="5015675"/>
                <a:ext cx="2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02" extrusionOk="0">
                    <a:moveTo>
                      <a:pt x="51" y="0"/>
                    </a:moveTo>
                    <a:lnTo>
                      <a:pt x="1" y="51"/>
                    </a:lnTo>
                    <a:lnTo>
                      <a:pt x="51" y="201"/>
                    </a:lnTo>
                    <a:lnTo>
                      <a:pt x="101" y="15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59"/>
              <p:cNvSpPr/>
              <p:nvPr/>
            </p:nvSpPr>
            <p:spPr>
              <a:xfrm>
                <a:off x="5162725" y="5047075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51" y="202"/>
                    </a:lnTo>
                    <a:lnTo>
                      <a:pt x="201" y="15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59"/>
              <p:cNvSpPr/>
              <p:nvPr/>
            </p:nvSpPr>
            <p:spPr>
              <a:xfrm>
                <a:off x="7221025" y="50470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1"/>
                    </a:moveTo>
                    <a:lnTo>
                      <a:pt x="0" y="51"/>
                    </a:lnTo>
                    <a:lnTo>
                      <a:pt x="51" y="202"/>
                    </a:lnTo>
                    <a:lnTo>
                      <a:pt x="15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59"/>
              <p:cNvSpPr/>
              <p:nvPr/>
            </p:nvSpPr>
            <p:spPr>
              <a:xfrm>
                <a:off x="7241125" y="5053375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0" y="50"/>
                    </a:lnTo>
                    <a:lnTo>
                      <a:pt x="151" y="151"/>
                    </a:lnTo>
                    <a:lnTo>
                      <a:pt x="202" y="50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59"/>
              <p:cNvSpPr/>
              <p:nvPr/>
            </p:nvSpPr>
            <p:spPr>
              <a:xfrm>
                <a:off x="7247400" y="507347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51" y="0"/>
                    </a:moveTo>
                    <a:lnTo>
                      <a:pt x="1" y="151"/>
                    </a:lnTo>
                    <a:lnTo>
                      <a:pt x="51" y="201"/>
                    </a:lnTo>
                    <a:lnTo>
                      <a:pt x="152" y="101"/>
                    </a:lnTo>
                    <a:lnTo>
                      <a:pt x="5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59"/>
              <p:cNvSpPr/>
              <p:nvPr/>
            </p:nvSpPr>
            <p:spPr>
              <a:xfrm>
                <a:off x="7156925" y="5194100"/>
                <a:ext cx="5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2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101" y="202"/>
                    </a:lnTo>
                    <a:lnTo>
                      <a:pt x="202" y="152"/>
                    </a:lnTo>
                    <a:lnTo>
                      <a:pt x="10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59"/>
              <p:cNvSpPr/>
              <p:nvPr/>
            </p:nvSpPr>
            <p:spPr>
              <a:xfrm>
                <a:off x="5322300" y="5199125"/>
                <a:ext cx="25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02" h="253" extrusionOk="0">
                    <a:moveTo>
                      <a:pt x="51" y="1"/>
                    </a:moveTo>
                    <a:lnTo>
                      <a:pt x="1" y="101"/>
                    </a:lnTo>
                    <a:lnTo>
                      <a:pt x="51" y="252"/>
                    </a:lnTo>
                    <a:lnTo>
                      <a:pt x="101" y="152"/>
                    </a:lnTo>
                    <a:lnTo>
                      <a:pt x="51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2" name="Google Shape;7432;p59"/>
              <p:cNvSpPr/>
              <p:nvPr/>
            </p:nvSpPr>
            <p:spPr>
              <a:xfrm>
                <a:off x="7178300" y="5205425"/>
                <a:ext cx="380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202" extrusionOk="0">
                    <a:moveTo>
                      <a:pt x="101" y="0"/>
                    </a:moveTo>
                    <a:lnTo>
                      <a:pt x="0" y="101"/>
                    </a:lnTo>
                    <a:lnTo>
                      <a:pt x="101" y="20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3" name="Google Shape;7433;p59"/>
              <p:cNvSpPr/>
              <p:nvPr/>
            </p:nvSpPr>
            <p:spPr>
              <a:xfrm>
                <a:off x="6815150" y="4784450"/>
                <a:ext cx="213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855" h="403" extrusionOk="0">
                    <a:moveTo>
                      <a:pt x="151" y="1"/>
                    </a:moveTo>
                    <a:lnTo>
                      <a:pt x="0" y="51"/>
                    </a:lnTo>
                    <a:lnTo>
                      <a:pt x="0" y="101"/>
                    </a:lnTo>
                    <a:lnTo>
                      <a:pt x="0" y="202"/>
                    </a:lnTo>
                    <a:lnTo>
                      <a:pt x="50" y="302"/>
                    </a:lnTo>
                    <a:lnTo>
                      <a:pt x="151" y="403"/>
                    </a:lnTo>
                    <a:lnTo>
                      <a:pt x="855" y="403"/>
                    </a:lnTo>
                    <a:lnTo>
                      <a:pt x="804" y="302"/>
                    </a:lnTo>
                    <a:lnTo>
                      <a:pt x="754" y="252"/>
                    </a:lnTo>
                    <a:lnTo>
                      <a:pt x="653" y="101"/>
                    </a:lnTo>
                    <a:lnTo>
                      <a:pt x="503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59"/>
              <p:cNvSpPr/>
              <p:nvPr/>
            </p:nvSpPr>
            <p:spPr>
              <a:xfrm>
                <a:off x="6841525" y="4790750"/>
                <a:ext cx="505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1" extrusionOk="0">
                    <a:moveTo>
                      <a:pt x="51" y="0"/>
                    </a:moveTo>
                    <a:lnTo>
                      <a:pt x="1" y="50"/>
                    </a:lnTo>
                    <a:lnTo>
                      <a:pt x="1" y="151"/>
                    </a:lnTo>
                    <a:lnTo>
                      <a:pt x="202" y="151"/>
                    </a:lnTo>
                    <a:lnTo>
                      <a:pt x="151" y="5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59"/>
              <p:cNvSpPr/>
              <p:nvPr/>
            </p:nvSpPr>
            <p:spPr>
              <a:xfrm>
                <a:off x="6173025" y="4653775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50" y="0"/>
                    </a:moveTo>
                    <a:lnTo>
                      <a:pt x="0" y="51"/>
                    </a:lnTo>
                    <a:lnTo>
                      <a:pt x="151" y="151"/>
                    </a:lnTo>
                    <a:lnTo>
                      <a:pt x="201" y="5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36" name="Google Shape;7436;p59"/>
            <p:cNvSpPr/>
            <p:nvPr/>
          </p:nvSpPr>
          <p:spPr>
            <a:xfrm>
              <a:off x="1875750" y="1540100"/>
              <a:ext cx="5528400" cy="2319900"/>
            </a:xfrm>
            <a:prstGeom prst="rect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7437" name="Google Shape;7437;p59"/>
          <p:cNvSpPr txBox="1">
            <a:spLocks noGrp="1"/>
          </p:cNvSpPr>
          <p:nvPr>
            <p:ph type="title"/>
          </p:nvPr>
        </p:nvSpPr>
        <p:spPr>
          <a:xfrm>
            <a:off x="739003" y="63610"/>
            <a:ext cx="7563388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dirty="0">
                <a:solidFill>
                  <a:schemeClr val="tx2"/>
                </a:solidFill>
              </a:rPr>
              <a:t>Reading Strategy</a:t>
            </a:r>
            <a:endParaRPr sz="4400" b="1" dirty="0">
              <a:solidFill>
                <a:schemeClr val="tx2"/>
              </a:solidFill>
            </a:endParaRPr>
          </a:p>
        </p:txBody>
      </p:sp>
      <p:sp>
        <p:nvSpPr>
          <p:cNvPr id="7440" name="Google Shape;7440;p59"/>
          <p:cNvSpPr txBox="1">
            <a:spLocks noGrp="1"/>
          </p:cNvSpPr>
          <p:nvPr>
            <p:ph type="subTitle" idx="1"/>
          </p:nvPr>
        </p:nvSpPr>
        <p:spPr>
          <a:xfrm>
            <a:off x="2335946" y="2113108"/>
            <a:ext cx="3959381" cy="148324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chemeClr val="accent2">
                    <a:lumMod val="75000"/>
                    <a:lumOff val="25000"/>
                  </a:schemeClr>
                </a:solidFill>
              </a:rPr>
              <a:t>Outlining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lang="en-US" sz="1000" b="1" dirty="0">
              <a:solidFill>
                <a:schemeClr val="accent2">
                  <a:lumMod val="75000"/>
                  <a:lumOff val="25000"/>
                </a:schemeClr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work individually, or with a partner to create an outline of a reading text 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400" b="1" dirty="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Watercolor Animal Prints Marketing Plan by Slidesgo">
  <a:themeElements>
    <a:clrScheme name="Simple Light">
      <a:dk1>
        <a:srgbClr val="0A0604"/>
      </a:dk1>
      <a:lt1>
        <a:srgbClr val="F2D9B0"/>
      </a:lt1>
      <a:dk2>
        <a:srgbClr val="513725"/>
      </a:dk2>
      <a:lt2>
        <a:srgbClr val="964313"/>
      </a:lt2>
      <a:accent1>
        <a:srgbClr val="FFFFFF"/>
      </a:accent1>
      <a:accent2>
        <a:srgbClr val="583201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A0604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295</TotalTime>
  <Words>676</Words>
  <Application>Microsoft Office PowerPoint</Application>
  <PresentationFormat>On-screen Show (16:9)</PresentationFormat>
  <Paragraphs>117</Paragraphs>
  <Slides>20</Slides>
  <Notes>20</Notes>
  <HiddenSlides>0</HiddenSlides>
  <MMClips>6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9" baseType="lpstr">
      <vt:lpstr>Handlee</vt:lpstr>
      <vt:lpstr>Selawik Semibold</vt:lpstr>
      <vt:lpstr>Calibri</vt:lpstr>
      <vt:lpstr>Fira Sans</vt:lpstr>
      <vt:lpstr>Arial</vt:lpstr>
      <vt:lpstr>Roboto Condensed Light</vt:lpstr>
      <vt:lpstr>Bookman Old Style</vt:lpstr>
      <vt:lpstr>Neucha</vt:lpstr>
      <vt:lpstr>Watercolor Animal Prints Marketing Plan by Slidesgo</vt:lpstr>
      <vt:lpstr>Unit 1   Two is Better Than One Reading</vt:lpstr>
      <vt:lpstr>04</vt:lpstr>
      <vt:lpstr>Warm Up</vt:lpstr>
      <vt:lpstr>Warm Up</vt:lpstr>
      <vt:lpstr>Book Open</vt:lpstr>
      <vt:lpstr>PowerPoint Presentation</vt:lpstr>
      <vt:lpstr>PowerPoint Presentation</vt:lpstr>
      <vt:lpstr>PowerPoint Presentation</vt:lpstr>
      <vt:lpstr>Reading Strategy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Book Open</vt:lpstr>
      <vt:lpstr>PowerPoint Presentation</vt:lpstr>
      <vt:lpstr>PowerPoint Presentation</vt:lpstr>
      <vt:lpstr>Remember..</vt:lpstr>
      <vt:lpstr>Homework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Unit 1   Two is Better Than One Reading</dc:title>
  <dc:creator>DELL</dc:creator>
  <cp:lastModifiedBy>ريم بنت القرني</cp:lastModifiedBy>
  <cp:revision>3</cp:revision>
  <dcterms:modified xsi:type="dcterms:W3CDTF">2023-03-24T22:42:33Z</dcterms:modified>
</cp:coreProperties>
</file>