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6"/>
  </p:notesMasterIdLst>
  <p:sldIdLst>
    <p:sldId id="256" r:id="rId2"/>
    <p:sldId id="259" r:id="rId3"/>
    <p:sldId id="287" r:id="rId4"/>
    <p:sldId id="301" r:id="rId5"/>
    <p:sldId id="303" r:id="rId6"/>
    <p:sldId id="305" r:id="rId7"/>
    <p:sldId id="306" r:id="rId8"/>
    <p:sldId id="258" r:id="rId9"/>
    <p:sldId id="304" r:id="rId10"/>
    <p:sldId id="296" r:id="rId11"/>
    <p:sldId id="307" r:id="rId12"/>
    <p:sldId id="300" r:id="rId13"/>
    <p:sldId id="262" r:id="rId14"/>
    <p:sldId id="297" r:id="rId15"/>
    <p:sldId id="283" r:id="rId16"/>
    <p:sldId id="298" r:id="rId17"/>
    <p:sldId id="299" r:id="rId18"/>
    <p:sldId id="284" r:id="rId19"/>
    <p:sldId id="294" r:id="rId20"/>
    <p:sldId id="289" r:id="rId21"/>
    <p:sldId id="285" r:id="rId22"/>
    <p:sldId id="286" r:id="rId23"/>
    <p:sldId id="288" r:id="rId24"/>
    <p:sldId id="290" r:id="rId25"/>
  </p:sldIdLst>
  <p:sldSz cx="9144000" cy="5143500" type="screen16x9"/>
  <p:notesSz cx="6858000" cy="9144000"/>
  <p:embeddedFontLst>
    <p:embeddedFont>
      <p:font typeface="Arima Madurai" panose="020B0604020202020204" charset="0"/>
      <p:regular r:id="rId27"/>
      <p:bold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mmissioner" panose="020B0604020202020204" charset="0"/>
      <p:regular r:id="rId33"/>
      <p:bold r:id="rId34"/>
    </p:embeddedFont>
    <p:embeddedFont>
      <p:font typeface="Handle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2E0"/>
    <a:srgbClr val="FF6600"/>
    <a:srgbClr val="FFFF99"/>
    <a:srgbClr val="5A2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974F7E-873C-49EF-B8E7-90A7FAB7A3EB}">
  <a:tblStyle styleId="{0B974F7E-873C-49EF-B8E7-90A7FAB7A3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42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103bd74e03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103bd74e03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47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1938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104d1cec9c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104d1cec9c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104d1cec9c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104d1cec9c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562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103bd74e03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103bd74e03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103bd74e03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103bd74e03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428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104d1cec9c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104d1cec9c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242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103bd74e03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103bd74e03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64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04567308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104567308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103bd74e031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103bd74e031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103bd74e031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103bd74e031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103bd74e03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103bd74e03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103bd74e031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Google Shape;1645;g103bd74e031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045673088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045673088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103bd74e03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103bd74e03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9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88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341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246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103bd74e031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103bd74e031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04d1cec9c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04d1cec9c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73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0025" y="-49901"/>
            <a:ext cx="9222081" cy="5252889"/>
            <a:chOff x="-30025" y="-49901"/>
            <a:chExt cx="9222081" cy="5252889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5673007" y="2887119"/>
              <a:ext cx="3519036" cy="2274703"/>
              <a:chOff x="-5843" y="2887119"/>
              <a:chExt cx="3519036" cy="2274703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5805" y="2887119"/>
                <a:ext cx="3518997" cy="2274703"/>
              </a:xfrm>
              <a:custGeom>
                <a:avLst/>
                <a:gdLst/>
                <a:ahLst/>
                <a:cxnLst/>
                <a:rect l="l" t="t" r="r" b="b"/>
                <a:pathLst>
                  <a:path w="91772" h="70348" extrusionOk="0">
                    <a:moveTo>
                      <a:pt x="44000" y="0"/>
                    </a:moveTo>
                    <a:cubicBezTo>
                      <a:pt x="43516" y="0"/>
                      <a:pt x="43031" y="42"/>
                      <a:pt x="42552" y="128"/>
                    </a:cubicBezTo>
                    <a:cubicBezTo>
                      <a:pt x="39398" y="685"/>
                      <a:pt x="36623" y="2381"/>
                      <a:pt x="33847" y="3886"/>
                    </a:cubicBezTo>
                    <a:cubicBezTo>
                      <a:pt x="31320" y="5292"/>
                      <a:pt x="28732" y="6632"/>
                      <a:pt x="25976" y="7532"/>
                    </a:cubicBezTo>
                    <a:cubicBezTo>
                      <a:pt x="22076" y="8832"/>
                      <a:pt x="17951" y="9252"/>
                      <a:pt x="13864" y="9413"/>
                    </a:cubicBezTo>
                    <a:cubicBezTo>
                      <a:pt x="9241" y="9561"/>
                      <a:pt x="4605" y="9524"/>
                      <a:pt x="1" y="10033"/>
                    </a:cubicBezTo>
                    <a:lnTo>
                      <a:pt x="1" y="13601"/>
                    </a:lnTo>
                    <a:cubicBezTo>
                      <a:pt x="374" y="13587"/>
                      <a:pt x="747" y="13580"/>
                      <a:pt x="1120" y="13580"/>
                    </a:cubicBezTo>
                    <a:cubicBezTo>
                      <a:pt x="3010" y="13580"/>
                      <a:pt x="4898" y="13751"/>
                      <a:pt x="6768" y="14011"/>
                    </a:cubicBezTo>
                    <a:cubicBezTo>
                      <a:pt x="13027" y="14932"/>
                      <a:pt x="18986" y="17126"/>
                      <a:pt x="24986" y="19036"/>
                    </a:cubicBezTo>
                    <a:cubicBezTo>
                      <a:pt x="28182" y="20056"/>
                      <a:pt x="31431" y="20921"/>
                      <a:pt x="34728" y="21549"/>
                    </a:cubicBezTo>
                    <a:cubicBezTo>
                      <a:pt x="38250" y="22249"/>
                      <a:pt x="41840" y="22753"/>
                      <a:pt x="45216" y="24031"/>
                    </a:cubicBezTo>
                    <a:cubicBezTo>
                      <a:pt x="45707" y="24210"/>
                      <a:pt x="46196" y="24403"/>
                      <a:pt x="46683" y="24601"/>
                    </a:cubicBezTo>
                    <a:cubicBezTo>
                      <a:pt x="51493" y="26523"/>
                      <a:pt x="55897" y="29530"/>
                      <a:pt x="61039" y="30548"/>
                    </a:cubicBezTo>
                    <a:cubicBezTo>
                      <a:pt x="62717" y="30904"/>
                      <a:pt x="64412" y="31031"/>
                      <a:pt x="66111" y="31031"/>
                    </a:cubicBezTo>
                    <a:cubicBezTo>
                      <a:pt x="68763" y="31031"/>
                      <a:pt x="71426" y="30721"/>
                      <a:pt x="74058" y="30486"/>
                    </a:cubicBezTo>
                    <a:cubicBezTo>
                      <a:pt x="75465" y="30376"/>
                      <a:pt x="76903" y="30173"/>
                      <a:pt x="78325" y="30173"/>
                    </a:cubicBezTo>
                    <a:cubicBezTo>
                      <a:pt x="79369" y="30173"/>
                      <a:pt x="80403" y="30282"/>
                      <a:pt x="81411" y="30617"/>
                    </a:cubicBezTo>
                    <a:cubicBezTo>
                      <a:pt x="83364" y="31234"/>
                      <a:pt x="84822" y="32870"/>
                      <a:pt x="85663" y="34688"/>
                    </a:cubicBezTo>
                    <a:cubicBezTo>
                      <a:pt x="86907" y="37357"/>
                      <a:pt x="87115" y="40361"/>
                      <a:pt x="87121" y="43265"/>
                    </a:cubicBezTo>
                    <a:cubicBezTo>
                      <a:pt x="87072" y="47367"/>
                      <a:pt x="86553" y="51445"/>
                      <a:pt x="86192" y="55527"/>
                    </a:cubicBezTo>
                    <a:cubicBezTo>
                      <a:pt x="85782" y="60450"/>
                      <a:pt x="85438" y="65480"/>
                      <a:pt x="86485" y="70348"/>
                    </a:cubicBezTo>
                    <a:lnTo>
                      <a:pt x="91195" y="70348"/>
                    </a:lnTo>
                    <a:cubicBezTo>
                      <a:pt x="90476" y="68752"/>
                      <a:pt x="90241" y="66986"/>
                      <a:pt x="90022" y="65266"/>
                    </a:cubicBezTo>
                    <a:cubicBezTo>
                      <a:pt x="89429" y="59302"/>
                      <a:pt x="90403" y="53345"/>
                      <a:pt x="91019" y="47424"/>
                    </a:cubicBezTo>
                    <a:cubicBezTo>
                      <a:pt x="91415" y="43567"/>
                      <a:pt x="91772" y="39657"/>
                      <a:pt x="91262" y="35793"/>
                    </a:cubicBezTo>
                    <a:cubicBezTo>
                      <a:pt x="90872" y="32886"/>
                      <a:pt x="89939" y="29972"/>
                      <a:pt x="88085" y="27658"/>
                    </a:cubicBezTo>
                    <a:cubicBezTo>
                      <a:pt x="86643" y="25813"/>
                      <a:pt x="84590" y="24414"/>
                      <a:pt x="82284" y="23935"/>
                    </a:cubicBezTo>
                    <a:cubicBezTo>
                      <a:pt x="80314" y="23512"/>
                      <a:pt x="78288" y="23702"/>
                      <a:pt x="76291" y="23592"/>
                    </a:cubicBezTo>
                    <a:cubicBezTo>
                      <a:pt x="73093" y="23456"/>
                      <a:pt x="69847" y="22866"/>
                      <a:pt x="66989" y="21364"/>
                    </a:cubicBezTo>
                    <a:cubicBezTo>
                      <a:pt x="64613" y="20142"/>
                      <a:pt x="62601" y="18318"/>
                      <a:pt x="60861" y="16310"/>
                    </a:cubicBezTo>
                    <a:cubicBezTo>
                      <a:pt x="58631" y="13722"/>
                      <a:pt x="56828" y="10809"/>
                      <a:pt x="54870" y="8018"/>
                    </a:cubicBezTo>
                    <a:cubicBezTo>
                      <a:pt x="53200" y="5656"/>
                      <a:pt x="51418" y="3284"/>
                      <a:pt x="49020" y="1613"/>
                    </a:cubicBezTo>
                    <a:cubicBezTo>
                      <a:pt x="47562" y="572"/>
                      <a:pt x="45786" y="0"/>
                      <a:pt x="44000" y="0"/>
                    </a:cubicBezTo>
                    <a:close/>
                  </a:path>
                </a:pathLst>
              </a:custGeom>
              <a:solidFill>
                <a:srgbClr val="5EB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-5843" y="3478203"/>
                <a:ext cx="3174966" cy="1683619"/>
              </a:xfrm>
              <a:custGeom>
                <a:avLst/>
                <a:gdLst/>
                <a:ahLst/>
                <a:cxnLst/>
                <a:rect l="l" t="t" r="r" b="b"/>
                <a:pathLst>
                  <a:path w="82800" h="52068" extrusionOk="0">
                    <a:moveTo>
                      <a:pt x="0" y="0"/>
                    </a:moveTo>
                    <a:lnTo>
                      <a:pt x="2" y="4655"/>
                    </a:lnTo>
                    <a:cubicBezTo>
                      <a:pt x="2362" y="4831"/>
                      <a:pt x="4487" y="6029"/>
                      <a:pt x="6494" y="7193"/>
                    </a:cubicBezTo>
                    <a:cubicBezTo>
                      <a:pt x="9419" y="8996"/>
                      <a:pt x="11991" y="11321"/>
                      <a:pt x="14280" y="13871"/>
                    </a:cubicBezTo>
                    <a:cubicBezTo>
                      <a:pt x="18002" y="17992"/>
                      <a:pt x="20972" y="22702"/>
                      <a:pt x="24301" y="27128"/>
                    </a:cubicBezTo>
                    <a:cubicBezTo>
                      <a:pt x="25941" y="29289"/>
                      <a:pt x="27715" y="31394"/>
                      <a:pt x="29921" y="33002"/>
                    </a:cubicBezTo>
                    <a:cubicBezTo>
                      <a:pt x="32650" y="35006"/>
                      <a:pt x="36032" y="36104"/>
                      <a:pt x="39417" y="36104"/>
                    </a:cubicBezTo>
                    <a:cubicBezTo>
                      <a:pt x="39552" y="36104"/>
                      <a:pt x="39686" y="36102"/>
                      <a:pt x="39821" y="36098"/>
                    </a:cubicBezTo>
                    <a:cubicBezTo>
                      <a:pt x="42591" y="36079"/>
                      <a:pt x="45292" y="35365"/>
                      <a:pt x="47945" y="34635"/>
                    </a:cubicBezTo>
                    <a:cubicBezTo>
                      <a:pt x="50959" y="33804"/>
                      <a:pt x="53934" y="32831"/>
                      <a:pt x="56897" y="31832"/>
                    </a:cubicBezTo>
                    <a:cubicBezTo>
                      <a:pt x="60383" y="30655"/>
                      <a:pt x="63906" y="29591"/>
                      <a:pt x="67455" y="28616"/>
                    </a:cubicBezTo>
                    <a:cubicBezTo>
                      <a:pt x="69160" y="28162"/>
                      <a:pt x="70922" y="27736"/>
                      <a:pt x="72693" y="27736"/>
                    </a:cubicBezTo>
                    <a:cubicBezTo>
                      <a:pt x="73195" y="27736"/>
                      <a:pt x="73698" y="27771"/>
                      <a:pt x="74201" y="27848"/>
                    </a:cubicBezTo>
                    <a:cubicBezTo>
                      <a:pt x="75580" y="28048"/>
                      <a:pt x="76914" y="28813"/>
                      <a:pt x="77602" y="30054"/>
                    </a:cubicBezTo>
                    <a:cubicBezTo>
                      <a:pt x="78648" y="31898"/>
                      <a:pt x="78870" y="34061"/>
                      <a:pt x="79070" y="36135"/>
                    </a:cubicBezTo>
                    <a:cubicBezTo>
                      <a:pt x="79488" y="41443"/>
                      <a:pt x="79318" y="46810"/>
                      <a:pt x="80277" y="52068"/>
                    </a:cubicBezTo>
                    <a:lnTo>
                      <a:pt x="82799" y="52068"/>
                    </a:lnTo>
                    <a:cubicBezTo>
                      <a:pt x="81905" y="47025"/>
                      <a:pt x="82197" y="41873"/>
                      <a:pt x="82377" y="36781"/>
                    </a:cubicBezTo>
                    <a:cubicBezTo>
                      <a:pt x="82500" y="33180"/>
                      <a:pt x="82728" y="29539"/>
                      <a:pt x="82106" y="25969"/>
                    </a:cubicBezTo>
                    <a:cubicBezTo>
                      <a:pt x="81771" y="24228"/>
                      <a:pt x="81155" y="22362"/>
                      <a:pt x="79665" y="21269"/>
                    </a:cubicBezTo>
                    <a:cubicBezTo>
                      <a:pt x="78594" y="20495"/>
                      <a:pt x="77290" y="20252"/>
                      <a:pt x="75989" y="20252"/>
                    </a:cubicBezTo>
                    <a:cubicBezTo>
                      <a:pt x="75462" y="20252"/>
                      <a:pt x="74935" y="20292"/>
                      <a:pt x="74424" y="20352"/>
                    </a:cubicBezTo>
                    <a:cubicBezTo>
                      <a:pt x="71971" y="20692"/>
                      <a:pt x="69591" y="21403"/>
                      <a:pt x="67199" y="22016"/>
                    </a:cubicBezTo>
                    <a:cubicBezTo>
                      <a:pt x="63676" y="22942"/>
                      <a:pt x="60176" y="23971"/>
                      <a:pt x="56597" y="24665"/>
                    </a:cubicBezTo>
                    <a:cubicBezTo>
                      <a:pt x="53425" y="25290"/>
                      <a:pt x="50214" y="25715"/>
                      <a:pt x="46994" y="26020"/>
                    </a:cubicBezTo>
                    <a:cubicBezTo>
                      <a:pt x="46377" y="26046"/>
                      <a:pt x="45758" y="26060"/>
                      <a:pt x="45140" y="26060"/>
                    </a:cubicBezTo>
                    <a:cubicBezTo>
                      <a:pt x="44318" y="26060"/>
                      <a:pt x="43497" y="26036"/>
                      <a:pt x="42676" y="25989"/>
                    </a:cubicBezTo>
                    <a:lnTo>
                      <a:pt x="42578" y="25912"/>
                    </a:lnTo>
                    <a:cubicBezTo>
                      <a:pt x="39970" y="25683"/>
                      <a:pt x="37483" y="24672"/>
                      <a:pt x="35242" y="23356"/>
                    </a:cubicBezTo>
                    <a:cubicBezTo>
                      <a:pt x="32182" y="21526"/>
                      <a:pt x="29591" y="19050"/>
                      <a:pt x="27010" y="16618"/>
                    </a:cubicBezTo>
                    <a:cubicBezTo>
                      <a:pt x="23237" y="12950"/>
                      <a:pt x="19483" y="9221"/>
                      <a:pt x="15196" y="6145"/>
                    </a:cubicBezTo>
                    <a:cubicBezTo>
                      <a:pt x="12484" y="4202"/>
                      <a:pt x="9560" y="2522"/>
                      <a:pt x="6416" y="1386"/>
                    </a:cubicBezTo>
                    <a:cubicBezTo>
                      <a:pt x="4349" y="667"/>
                      <a:pt x="2205" y="3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5843" y="3853580"/>
                <a:ext cx="2971507" cy="1308242"/>
              </a:xfrm>
              <a:custGeom>
                <a:avLst/>
                <a:gdLst/>
                <a:ahLst/>
                <a:cxnLst/>
                <a:rect l="l" t="t" r="r" b="b"/>
                <a:pathLst>
                  <a:path w="77494" h="40459" extrusionOk="0">
                    <a:moveTo>
                      <a:pt x="0" y="0"/>
                    </a:moveTo>
                    <a:lnTo>
                      <a:pt x="0" y="7863"/>
                    </a:lnTo>
                    <a:cubicBezTo>
                      <a:pt x="725" y="8187"/>
                      <a:pt x="1306" y="8735"/>
                      <a:pt x="1833" y="9318"/>
                    </a:cubicBezTo>
                    <a:cubicBezTo>
                      <a:pt x="4484" y="12258"/>
                      <a:pt x="6338" y="15795"/>
                      <a:pt x="8123" y="19299"/>
                    </a:cubicBezTo>
                    <a:cubicBezTo>
                      <a:pt x="9503" y="22014"/>
                      <a:pt x="10788" y="24790"/>
                      <a:pt x="12514" y="27309"/>
                    </a:cubicBezTo>
                    <a:cubicBezTo>
                      <a:pt x="14345" y="30025"/>
                      <a:pt x="16662" y="32453"/>
                      <a:pt x="19449" y="34197"/>
                    </a:cubicBezTo>
                    <a:cubicBezTo>
                      <a:pt x="23219" y="36614"/>
                      <a:pt x="27714" y="37540"/>
                      <a:pt x="32157" y="37540"/>
                    </a:cubicBezTo>
                    <a:cubicBezTo>
                      <a:pt x="33015" y="37540"/>
                      <a:pt x="33870" y="37506"/>
                      <a:pt x="34718" y="37441"/>
                    </a:cubicBezTo>
                    <a:cubicBezTo>
                      <a:pt x="37963" y="37194"/>
                      <a:pt x="41144" y="36445"/>
                      <a:pt x="44267" y="35563"/>
                    </a:cubicBezTo>
                    <a:cubicBezTo>
                      <a:pt x="49330" y="34148"/>
                      <a:pt x="54277" y="32305"/>
                      <a:pt x="59429" y="31221"/>
                    </a:cubicBezTo>
                    <a:cubicBezTo>
                      <a:pt x="60960" y="30908"/>
                      <a:pt x="62538" y="30676"/>
                      <a:pt x="64108" y="30676"/>
                    </a:cubicBezTo>
                    <a:cubicBezTo>
                      <a:pt x="65264" y="30676"/>
                      <a:pt x="66416" y="30802"/>
                      <a:pt x="67542" y="31112"/>
                    </a:cubicBezTo>
                    <a:cubicBezTo>
                      <a:pt x="69290" y="31603"/>
                      <a:pt x="71038" y="32474"/>
                      <a:pt x="72110" y="33992"/>
                    </a:cubicBezTo>
                    <a:cubicBezTo>
                      <a:pt x="73492" y="35924"/>
                      <a:pt x="74115" y="38253"/>
                      <a:pt x="74913" y="40459"/>
                    </a:cubicBezTo>
                    <a:lnTo>
                      <a:pt x="77494" y="40459"/>
                    </a:lnTo>
                    <a:cubicBezTo>
                      <a:pt x="76642" y="36875"/>
                      <a:pt x="76299" y="33176"/>
                      <a:pt x="75250" y="29637"/>
                    </a:cubicBezTo>
                    <a:cubicBezTo>
                      <a:pt x="74764" y="28038"/>
                      <a:pt x="73958" y="26370"/>
                      <a:pt x="72405" y="25566"/>
                    </a:cubicBezTo>
                    <a:cubicBezTo>
                      <a:pt x="71019" y="24822"/>
                      <a:pt x="69482" y="24554"/>
                      <a:pt x="67929" y="24554"/>
                    </a:cubicBezTo>
                    <a:cubicBezTo>
                      <a:pt x="66728" y="24554"/>
                      <a:pt x="65519" y="24714"/>
                      <a:pt x="64363" y="24937"/>
                    </a:cubicBezTo>
                    <a:cubicBezTo>
                      <a:pt x="58834" y="26082"/>
                      <a:pt x="53524" y="28042"/>
                      <a:pt x="48194" y="29858"/>
                    </a:cubicBezTo>
                    <a:cubicBezTo>
                      <a:pt x="43998" y="31235"/>
                      <a:pt x="39676" y="32588"/>
                      <a:pt x="35227" y="32588"/>
                    </a:cubicBezTo>
                    <a:cubicBezTo>
                      <a:pt x="34898" y="32588"/>
                      <a:pt x="34568" y="32581"/>
                      <a:pt x="34237" y="32565"/>
                    </a:cubicBezTo>
                    <a:cubicBezTo>
                      <a:pt x="31101" y="32416"/>
                      <a:pt x="27944" y="31674"/>
                      <a:pt x="25228" y="30064"/>
                    </a:cubicBezTo>
                    <a:cubicBezTo>
                      <a:pt x="22266" y="28345"/>
                      <a:pt x="19902" y="25762"/>
                      <a:pt x="18038" y="22921"/>
                    </a:cubicBezTo>
                    <a:cubicBezTo>
                      <a:pt x="16356" y="20335"/>
                      <a:pt x="14954" y="17584"/>
                      <a:pt x="13462" y="14891"/>
                    </a:cubicBezTo>
                    <a:cubicBezTo>
                      <a:pt x="10911" y="10272"/>
                      <a:pt x="8111" y="5636"/>
                      <a:pt x="4032" y="2194"/>
                    </a:cubicBezTo>
                    <a:cubicBezTo>
                      <a:pt x="2837" y="1244"/>
                      <a:pt x="1576" y="1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-30025" y="-49901"/>
              <a:ext cx="9222081" cy="5252889"/>
              <a:chOff x="-30025" y="-49901"/>
              <a:chExt cx="9222081" cy="5252889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1220926"/>
                <a:ext cx="9161250" cy="3163571"/>
              </a:xfrm>
              <a:custGeom>
                <a:avLst/>
                <a:gdLst/>
                <a:ahLst/>
                <a:cxnLst/>
                <a:rect l="l" t="t" r="r" b="b"/>
                <a:pathLst>
                  <a:path w="285731" h="86342" extrusionOk="0">
                    <a:moveTo>
                      <a:pt x="55576" y="1"/>
                    </a:moveTo>
                    <a:cubicBezTo>
                      <a:pt x="53075" y="1"/>
                      <a:pt x="50582" y="524"/>
                      <a:pt x="48194" y="1244"/>
                    </a:cubicBezTo>
                    <a:cubicBezTo>
                      <a:pt x="42241" y="3067"/>
                      <a:pt x="36812" y="6287"/>
                      <a:pt x="31883" y="10041"/>
                    </a:cubicBezTo>
                    <a:cubicBezTo>
                      <a:pt x="26997" y="13817"/>
                      <a:pt x="22387" y="17931"/>
                      <a:pt x="17718" y="21968"/>
                    </a:cubicBezTo>
                    <a:cubicBezTo>
                      <a:pt x="12280" y="26667"/>
                      <a:pt x="6962" y="31558"/>
                      <a:pt x="952" y="35531"/>
                    </a:cubicBezTo>
                    <a:cubicBezTo>
                      <a:pt x="652" y="35732"/>
                      <a:pt x="337" y="35913"/>
                      <a:pt x="0" y="36048"/>
                    </a:cubicBezTo>
                    <a:lnTo>
                      <a:pt x="0" y="41555"/>
                    </a:lnTo>
                    <a:cubicBezTo>
                      <a:pt x="6978" y="38067"/>
                      <a:pt x="12860" y="32839"/>
                      <a:pt x="18626" y="27668"/>
                    </a:cubicBezTo>
                    <a:cubicBezTo>
                      <a:pt x="22432" y="24232"/>
                      <a:pt x="26253" y="20811"/>
                      <a:pt x="30196" y="17531"/>
                    </a:cubicBezTo>
                    <a:cubicBezTo>
                      <a:pt x="34555" y="13897"/>
                      <a:pt x="39125" y="10409"/>
                      <a:pt x="44298" y="8006"/>
                    </a:cubicBezTo>
                    <a:cubicBezTo>
                      <a:pt x="47818" y="6399"/>
                      <a:pt x="51628" y="5179"/>
                      <a:pt x="55524" y="5179"/>
                    </a:cubicBezTo>
                    <a:cubicBezTo>
                      <a:pt x="55751" y="5179"/>
                      <a:pt x="55978" y="5183"/>
                      <a:pt x="56205" y="5192"/>
                    </a:cubicBezTo>
                    <a:cubicBezTo>
                      <a:pt x="59777" y="5332"/>
                      <a:pt x="63163" y="6972"/>
                      <a:pt x="65743" y="9397"/>
                    </a:cubicBezTo>
                    <a:cubicBezTo>
                      <a:pt x="68213" y="11667"/>
                      <a:pt x="70199" y="14399"/>
                      <a:pt x="72052" y="17177"/>
                    </a:cubicBezTo>
                    <a:cubicBezTo>
                      <a:pt x="74423" y="20790"/>
                      <a:pt x="76611" y="24523"/>
                      <a:pt x="78672" y="28319"/>
                    </a:cubicBezTo>
                    <a:cubicBezTo>
                      <a:pt x="81643" y="33719"/>
                      <a:pt x="84272" y="39359"/>
                      <a:pt x="88020" y="44287"/>
                    </a:cubicBezTo>
                    <a:cubicBezTo>
                      <a:pt x="89975" y="46833"/>
                      <a:pt x="92383" y="49110"/>
                      <a:pt x="95320" y="50471"/>
                    </a:cubicBezTo>
                    <a:cubicBezTo>
                      <a:pt x="97642" y="51583"/>
                      <a:pt x="100201" y="52019"/>
                      <a:pt x="102646" y="52771"/>
                    </a:cubicBezTo>
                    <a:cubicBezTo>
                      <a:pt x="109125" y="54646"/>
                      <a:pt x="115019" y="58141"/>
                      <a:pt x="120298" y="62284"/>
                    </a:cubicBezTo>
                    <a:cubicBezTo>
                      <a:pt x="125343" y="66203"/>
                      <a:pt x="129880" y="70721"/>
                      <a:pt x="134245" y="75374"/>
                    </a:cubicBezTo>
                    <a:cubicBezTo>
                      <a:pt x="137389" y="78724"/>
                      <a:pt x="140688" y="82125"/>
                      <a:pt x="144922" y="84085"/>
                    </a:cubicBezTo>
                    <a:cubicBezTo>
                      <a:pt x="147786" y="85440"/>
                      <a:pt x="150945" y="86062"/>
                      <a:pt x="154093" y="86262"/>
                    </a:cubicBezTo>
                    <a:cubicBezTo>
                      <a:pt x="155219" y="86317"/>
                      <a:pt x="156346" y="86342"/>
                      <a:pt x="157472" y="86342"/>
                    </a:cubicBezTo>
                    <a:cubicBezTo>
                      <a:pt x="160787" y="86342"/>
                      <a:pt x="164100" y="86123"/>
                      <a:pt x="167399" y="85793"/>
                    </a:cubicBezTo>
                    <a:cubicBezTo>
                      <a:pt x="175010" y="85006"/>
                      <a:pt x="182597" y="83498"/>
                      <a:pt x="189755" y="80740"/>
                    </a:cubicBezTo>
                    <a:cubicBezTo>
                      <a:pt x="196296" y="78160"/>
                      <a:pt x="201941" y="73793"/>
                      <a:pt x="207065" y="69061"/>
                    </a:cubicBezTo>
                    <a:cubicBezTo>
                      <a:pt x="211680" y="64845"/>
                      <a:pt x="215761" y="60078"/>
                      <a:pt x="220492" y="55988"/>
                    </a:cubicBezTo>
                    <a:cubicBezTo>
                      <a:pt x="222894" y="53920"/>
                      <a:pt x="225491" y="52021"/>
                      <a:pt x="228419" y="50760"/>
                    </a:cubicBezTo>
                    <a:cubicBezTo>
                      <a:pt x="231657" y="49367"/>
                      <a:pt x="235140" y="48529"/>
                      <a:pt x="238662" y="48332"/>
                    </a:cubicBezTo>
                    <a:cubicBezTo>
                      <a:pt x="239354" y="48286"/>
                      <a:pt x="240046" y="48265"/>
                      <a:pt x="240737" y="48265"/>
                    </a:cubicBezTo>
                    <a:cubicBezTo>
                      <a:pt x="244635" y="48265"/>
                      <a:pt x="248510" y="48927"/>
                      <a:pt x="252367" y="49449"/>
                    </a:cubicBezTo>
                    <a:cubicBezTo>
                      <a:pt x="254892" y="49783"/>
                      <a:pt x="257437" y="49949"/>
                      <a:pt x="259983" y="49949"/>
                    </a:cubicBezTo>
                    <a:cubicBezTo>
                      <a:pt x="265290" y="49949"/>
                      <a:pt x="270598" y="49229"/>
                      <a:pt x="275715" y="47818"/>
                    </a:cubicBezTo>
                    <a:cubicBezTo>
                      <a:pt x="279252" y="46842"/>
                      <a:pt x="282628" y="45323"/>
                      <a:pt x="285730" y="43367"/>
                    </a:cubicBezTo>
                    <a:lnTo>
                      <a:pt x="285730" y="41482"/>
                    </a:lnTo>
                    <a:cubicBezTo>
                      <a:pt x="283322" y="42993"/>
                      <a:pt x="280786" y="44329"/>
                      <a:pt x="278073" y="45206"/>
                    </a:cubicBezTo>
                    <a:cubicBezTo>
                      <a:pt x="273973" y="46560"/>
                      <a:pt x="269644" y="47137"/>
                      <a:pt x="265333" y="47137"/>
                    </a:cubicBezTo>
                    <a:cubicBezTo>
                      <a:pt x="265082" y="47137"/>
                      <a:pt x="264832" y="47135"/>
                      <a:pt x="264582" y="47132"/>
                    </a:cubicBezTo>
                    <a:cubicBezTo>
                      <a:pt x="260080" y="47046"/>
                      <a:pt x="255638" y="46222"/>
                      <a:pt x="251258" y="45234"/>
                    </a:cubicBezTo>
                    <a:cubicBezTo>
                      <a:pt x="246735" y="44277"/>
                      <a:pt x="242167" y="43282"/>
                      <a:pt x="237522" y="43282"/>
                    </a:cubicBezTo>
                    <a:cubicBezTo>
                      <a:pt x="237399" y="43282"/>
                      <a:pt x="237276" y="43283"/>
                      <a:pt x="237153" y="43284"/>
                    </a:cubicBezTo>
                    <a:cubicBezTo>
                      <a:pt x="234204" y="43299"/>
                      <a:pt x="231241" y="43912"/>
                      <a:pt x="228601" y="45246"/>
                    </a:cubicBezTo>
                    <a:cubicBezTo>
                      <a:pt x="225852" y="46594"/>
                      <a:pt x="223476" y="48578"/>
                      <a:pt x="221294" y="50701"/>
                    </a:cubicBezTo>
                    <a:cubicBezTo>
                      <a:pt x="218752" y="53185"/>
                      <a:pt x="216474" y="55917"/>
                      <a:pt x="214136" y="58591"/>
                    </a:cubicBezTo>
                    <a:cubicBezTo>
                      <a:pt x="209923" y="63444"/>
                      <a:pt x="205509" y="68179"/>
                      <a:pt x="200389" y="72094"/>
                    </a:cubicBezTo>
                    <a:cubicBezTo>
                      <a:pt x="197282" y="74467"/>
                      <a:pt x="193916" y="76541"/>
                      <a:pt x="190270" y="77978"/>
                    </a:cubicBezTo>
                    <a:cubicBezTo>
                      <a:pt x="183827" y="80415"/>
                      <a:pt x="176934" y="81615"/>
                      <a:pt x="170046" y="81615"/>
                    </a:cubicBezTo>
                    <a:cubicBezTo>
                      <a:pt x="168727" y="81615"/>
                      <a:pt x="167407" y="81571"/>
                      <a:pt x="166091" y="81483"/>
                    </a:cubicBezTo>
                    <a:cubicBezTo>
                      <a:pt x="161207" y="81138"/>
                      <a:pt x="156348" y="80094"/>
                      <a:pt x="151849" y="78135"/>
                    </a:cubicBezTo>
                    <a:cubicBezTo>
                      <a:pt x="147169" y="76119"/>
                      <a:pt x="142961" y="73188"/>
                      <a:pt x="138896" y="70150"/>
                    </a:cubicBezTo>
                    <a:cubicBezTo>
                      <a:pt x="133244" y="65914"/>
                      <a:pt x="127837" y="61354"/>
                      <a:pt x="122060" y="57287"/>
                    </a:cubicBezTo>
                    <a:cubicBezTo>
                      <a:pt x="118919" y="55085"/>
                      <a:pt x="115678" y="53009"/>
                      <a:pt x="112226" y="51326"/>
                    </a:cubicBezTo>
                    <a:cubicBezTo>
                      <a:pt x="109069" y="49787"/>
                      <a:pt x="105793" y="48505"/>
                      <a:pt x="102463" y="47398"/>
                    </a:cubicBezTo>
                    <a:cubicBezTo>
                      <a:pt x="100561" y="46755"/>
                      <a:pt x="98593" y="46281"/>
                      <a:pt x="96768" y="45427"/>
                    </a:cubicBezTo>
                    <a:cubicBezTo>
                      <a:pt x="94400" y="44336"/>
                      <a:pt x="92381" y="42611"/>
                      <a:pt x="90666" y="40669"/>
                    </a:cubicBezTo>
                    <a:cubicBezTo>
                      <a:pt x="88276" y="37969"/>
                      <a:pt x="86363" y="34889"/>
                      <a:pt x="84493" y="31817"/>
                    </a:cubicBezTo>
                    <a:cubicBezTo>
                      <a:pt x="80818" y="25690"/>
                      <a:pt x="77299" y="19467"/>
                      <a:pt x="73598" y="13353"/>
                    </a:cubicBezTo>
                    <a:cubicBezTo>
                      <a:pt x="71496" y="9975"/>
                      <a:pt x="69258" y="6589"/>
                      <a:pt x="66223" y="3964"/>
                    </a:cubicBezTo>
                    <a:cubicBezTo>
                      <a:pt x="63825" y="1873"/>
                      <a:pt x="60805" y="492"/>
                      <a:pt x="57640" y="126"/>
                    </a:cubicBezTo>
                    <a:cubicBezTo>
                      <a:pt x="56953" y="40"/>
                      <a:pt x="56264" y="1"/>
                      <a:pt x="555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5850" y="-11899"/>
                <a:ext cx="868246" cy="431462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614" extrusionOk="0">
                    <a:moveTo>
                      <a:pt x="11232" y="1"/>
                    </a:moveTo>
                    <a:cubicBezTo>
                      <a:pt x="8555" y="1378"/>
                      <a:pt x="5929" y="2856"/>
                      <a:pt x="3209" y="4146"/>
                    </a:cubicBezTo>
                    <a:cubicBezTo>
                      <a:pt x="2154" y="4643"/>
                      <a:pt x="1119" y="5196"/>
                      <a:pt x="0" y="5539"/>
                    </a:cubicBezTo>
                    <a:lnTo>
                      <a:pt x="0" y="12614"/>
                    </a:lnTo>
                    <a:cubicBezTo>
                      <a:pt x="1133" y="12209"/>
                      <a:pt x="2194" y="11638"/>
                      <a:pt x="3268" y="11101"/>
                    </a:cubicBezTo>
                    <a:cubicBezTo>
                      <a:pt x="9906" y="7719"/>
                      <a:pt x="15923" y="3233"/>
                      <a:pt x="22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43" y="-8093"/>
                <a:ext cx="2321368" cy="882390"/>
              </a:xfrm>
              <a:custGeom>
                <a:avLst/>
                <a:gdLst/>
                <a:ahLst/>
                <a:cxnLst/>
                <a:rect l="l" t="t" r="r" b="b"/>
                <a:pathLst>
                  <a:path w="60539" h="27289" extrusionOk="0">
                    <a:moveTo>
                      <a:pt x="41087" y="1"/>
                    </a:moveTo>
                    <a:cubicBezTo>
                      <a:pt x="37493" y="1097"/>
                      <a:pt x="34006" y="2538"/>
                      <a:pt x="30661" y="4253"/>
                    </a:cubicBezTo>
                    <a:cubicBezTo>
                      <a:pt x="24735" y="7264"/>
                      <a:pt x="19132" y="10856"/>
                      <a:pt x="13412" y="14232"/>
                    </a:cubicBezTo>
                    <a:cubicBezTo>
                      <a:pt x="9110" y="16748"/>
                      <a:pt x="4709" y="19162"/>
                      <a:pt x="0" y="20834"/>
                    </a:cubicBezTo>
                    <a:lnTo>
                      <a:pt x="0" y="27288"/>
                    </a:lnTo>
                    <a:cubicBezTo>
                      <a:pt x="6920" y="25380"/>
                      <a:pt x="13289" y="21979"/>
                      <a:pt x="19618" y="18675"/>
                    </a:cubicBezTo>
                    <a:cubicBezTo>
                      <a:pt x="23987" y="16386"/>
                      <a:pt x="28329" y="14041"/>
                      <a:pt x="32787" y="11931"/>
                    </a:cubicBezTo>
                    <a:cubicBezTo>
                      <a:pt x="41464" y="7829"/>
                      <a:pt x="50276" y="4015"/>
                      <a:pt x="59170" y="411"/>
                    </a:cubicBezTo>
                    <a:cubicBezTo>
                      <a:pt x="59613" y="235"/>
                      <a:pt x="60067" y="81"/>
                      <a:pt x="60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flipH="1">
                <a:off x="1961372" y="-49901"/>
                <a:ext cx="4628893" cy="1175442"/>
              </a:xfrm>
              <a:custGeom>
                <a:avLst/>
                <a:gdLst/>
                <a:ahLst/>
                <a:cxnLst/>
                <a:rect l="l" t="t" r="r" b="b"/>
                <a:pathLst>
                  <a:path w="120717" h="36352" extrusionOk="0">
                    <a:moveTo>
                      <a:pt x="0" y="0"/>
                    </a:moveTo>
                    <a:cubicBezTo>
                      <a:pt x="856" y="411"/>
                      <a:pt x="1546" y="1078"/>
                      <a:pt x="2218" y="1732"/>
                    </a:cubicBezTo>
                    <a:cubicBezTo>
                      <a:pt x="5157" y="4717"/>
                      <a:pt x="7331" y="8371"/>
                      <a:pt x="9042" y="12174"/>
                    </a:cubicBezTo>
                    <a:cubicBezTo>
                      <a:pt x="11171" y="16937"/>
                      <a:pt x="11837" y="22157"/>
                      <a:pt x="13167" y="27163"/>
                    </a:cubicBezTo>
                    <a:cubicBezTo>
                      <a:pt x="13757" y="29313"/>
                      <a:pt x="14463" y="31497"/>
                      <a:pt x="15808" y="33306"/>
                    </a:cubicBezTo>
                    <a:cubicBezTo>
                      <a:pt x="16739" y="34589"/>
                      <a:pt x="18120" y="35540"/>
                      <a:pt x="19660" y="35929"/>
                    </a:cubicBezTo>
                    <a:cubicBezTo>
                      <a:pt x="20891" y="36244"/>
                      <a:pt x="22153" y="36351"/>
                      <a:pt x="23418" y="36351"/>
                    </a:cubicBezTo>
                    <a:cubicBezTo>
                      <a:pt x="24482" y="36351"/>
                      <a:pt x="25548" y="36275"/>
                      <a:pt x="26603" y="36183"/>
                    </a:cubicBezTo>
                    <a:cubicBezTo>
                      <a:pt x="28971" y="35934"/>
                      <a:pt x="31319" y="35538"/>
                      <a:pt x="33652" y="35071"/>
                    </a:cubicBezTo>
                    <a:cubicBezTo>
                      <a:pt x="36703" y="34440"/>
                      <a:pt x="39719" y="33532"/>
                      <a:pt x="42498" y="32106"/>
                    </a:cubicBezTo>
                    <a:cubicBezTo>
                      <a:pt x="45932" y="30302"/>
                      <a:pt x="48928" y="27811"/>
                      <a:pt x="52015" y="25489"/>
                    </a:cubicBezTo>
                    <a:cubicBezTo>
                      <a:pt x="55080" y="23163"/>
                      <a:pt x="58223" y="20882"/>
                      <a:pt x="61710" y="19219"/>
                    </a:cubicBezTo>
                    <a:cubicBezTo>
                      <a:pt x="64887" y="17704"/>
                      <a:pt x="68386" y="16836"/>
                      <a:pt x="71914" y="16836"/>
                    </a:cubicBezTo>
                    <a:cubicBezTo>
                      <a:pt x="71937" y="16836"/>
                      <a:pt x="71960" y="16836"/>
                      <a:pt x="71982" y="16836"/>
                    </a:cubicBezTo>
                    <a:cubicBezTo>
                      <a:pt x="72125" y="16833"/>
                      <a:pt x="72268" y="16832"/>
                      <a:pt x="72411" y="16832"/>
                    </a:cubicBezTo>
                    <a:cubicBezTo>
                      <a:pt x="73831" y="16832"/>
                      <a:pt x="75247" y="16978"/>
                      <a:pt x="76667" y="17037"/>
                    </a:cubicBezTo>
                    <a:cubicBezTo>
                      <a:pt x="76825" y="17042"/>
                      <a:pt x="76983" y="17044"/>
                      <a:pt x="77142" y="17044"/>
                    </a:cubicBezTo>
                    <a:cubicBezTo>
                      <a:pt x="79965" y="17044"/>
                      <a:pt x="82764" y="16326"/>
                      <a:pt x="85306" y="15109"/>
                    </a:cubicBezTo>
                    <a:cubicBezTo>
                      <a:pt x="89841" y="12953"/>
                      <a:pt x="93735" y="9728"/>
                      <a:pt x="97992" y="7106"/>
                    </a:cubicBezTo>
                    <a:cubicBezTo>
                      <a:pt x="101420" y="4948"/>
                      <a:pt x="105140" y="3236"/>
                      <a:pt x="109053" y="2162"/>
                    </a:cubicBezTo>
                    <a:cubicBezTo>
                      <a:pt x="112028" y="1341"/>
                      <a:pt x="115114" y="907"/>
                      <a:pt x="118200" y="907"/>
                    </a:cubicBezTo>
                    <a:cubicBezTo>
                      <a:pt x="119040" y="907"/>
                      <a:pt x="119879" y="939"/>
                      <a:pt x="120716" y="1005"/>
                    </a:cubicBezTo>
                    <a:lnTo>
                      <a:pt x="120716" y="2"/>
                    </a:lnTo>
                    <a:lnTo>
                      <a:pt x="105949" y="2"/>
                    </a:lnTo>
                    <a:cubicBezTo>
                      <a:pt x="103913" y="717"/>
                      <a:pt x="101896" y="1497"/>
                      <a:pt x="99977" y="2490"/>
                    </a:cubicBezTo>
                    <a:cubicBezTo>
                      <a:pt x="95616" y="4653"/>
                      <a:pt x="91672" y="7544"/>
                      <a:pt x="87359" y="9794"/>
                    </a:cubicBezTo>
                    <a:cubicBezTo>
                      <a:pt x="85104" y="10958"/>
                      <a:pt x="82726" y="11956"/>
                      <a:pt x="80207" y="12357"/>
                    </a:cubicBezTo>
                    <a:cubicBezTo>
                      <a:pt x="79410" y="12489"/>
                      <a:pt x="78605" y="12547"/>
                      <a:pt x="77798" y="12547"/>
                    </a:cubicBezTo>
                    <a:cubicBezTo>
                      <a:pt x="76992" y="12547"/>
                      <a:pt x="76186" y="12489"/>
                      <a:pt x="75388" y="12389"/>
                    </a:cubicBezTo>
                    <a:cubicBezTo>
                      <a:pt x="73131" y="12145"/>
                      <a:pt x="70875" y="11829"/>
                      <a:pt x="68605" y="11829"/>
                    </a:cubicBezTo>
                    <a:cubicBezTo>
                      <a:pt x="68459" y="11829"/>
                      <a:pt x="68313" y="11830"/>
                      <a:pt x="68167" y="11833"/>
                    </a:cubicBezTo>
                    <a:cubicBezTo>
                      <a:pt x="65660" y="11841"/>
                      <a:pt x="63175" y="12348"/>
                      <a:pt x="60817" y="13175"/>
                    </a:cubicBezTo>
                    <a:cubicBezTo>
                      <a:pt x="57594" y="14296"/>
                      <a:pt x="54635" y="16040"/>
                      <a:pt x="51808" y="17929"/>
                    </a:cubicBezTo>
                    <a:cubicBezTo>
                      <a:pt x="47892" y="20517"/>
                      <a:pt x="44102" y="23418"/>
                      <a:pt x="39673" y="25095"/>
                    </a:cubicBezTo>
                    <a:cubicBezTo>
                      <a:pt x="37052" y="26105"/>
                      <a:pt x="34322" y="26787"/>
                      <a:pt x="31594" y="27437"/>
                    </a:cubicBezTo>
                    <a:cubicBezTo>
                      <a:pt x="29464" y="27928"/>
                      <a:pt x="27291" y="28384"/>
                      <a:pt x="25100" y="28384"/>
                    </a:cubicBezTo>
                    <a:cubicBezTo>
                      <a:pt x="24688" y="28384"/>
                      <a:pt x="24275" y="28368"/>
                      <a:pt x="23862" y="28333"/>
                    </a:cubicBezTo>
                    <a:cubicBezTo>
                      <a:pt x="22658" y="28148"/>
                      <a:pt x="21472" y="27731"/>
                      <a:pt x="20532" y="26936"/>
                    </a:cubicBezTo>
                    <a:cubicBezTo>
                      <a:pt x="18899" y="25589"/>
                      <a:pt x="17926" y="23643"/>
                      <a:pt x="17102" y="21736"/>
                    </a:cubicBezTo>
                    <a:cubicBezTo>
                      <a:pt x="16058" y="19254"/>
                      <a:pt x="15270" y="16680"/>
                      <a:pt x="14304" y="14170"/>
                    </a:cubicBezTo>
                    <a:cubicBezTo>
                      <a:pt x="13453" y="11927"/>
                      <a:pt x="12473" y="9726"/>
                      <a:pt x="11272" y="7647"/>
                    </a:cubicBezTo>
                    <a:cubicBezTo>
                      <a:pt x="10094" y="5612"/>
                      <a:pt x="8760" y="3673"/>
                      <a:pt x="7347" y="1797"/>
                    </a:cubicBezTo>
                    <a:cubicBezTo>
                      <a:pt x="6866" y="1177"/>
                      <a:pt x="6397" y="543"/>
                      <a:pt x="5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flipH="1">
                <a:off x="2965675" y="-45760"/>
                <a:ext cx="4114112" cy="489921"/>
              </a:xfrm>
              <a:custGeom>
                <a:avLst/>
                <a:gdLst/>
                <a:ahLst/>
                <a:cxnLst/>
                <a:rect l="l" t="t" r="r" b="b"/>
                <a:pathLst>
                  <a:path w="107292" h="19865" extrusionOk="0">
                    <a:moveTo>
                      <a:pt x="48638" y="1"/>
                    </a:moveTo>
                    <a:cubicBezTo>
                      <a:pt x="48038" y="41"/>
                      <a:pt x="47443" y="136"/>
                      <a:pt x="46860" y="282"/>
                    </a:cubicBezTo>
                    <a:cubicBezTo>
                      <a:pt x="43627" y="1159"/>
                      <a:pt x="40475" y="2291"/>
                      <a:pt x="37308" y="3378"/>
                    </a:cubicBezTo>
                    <a:cubicBezTo>
                      <a:pt x="37148" y="3426"/>
                      <a:pt x="36988" y="3475"/>
                      <a:pt x="36830" y="3525"/>
                    </a:cubicBezTo>
                    <a:cubicBezTo>
                      <a:pt x="36672" y="3580"/>
                      <a:pt x="36513" y="3636"/>
                      <a:pt x="36357" y="3693"/>
                    </a:cubicBezTo>
                    <a:cubicBezTo>
                      <a:pt x="36036" y="3795"/>
                      <a:pt x="35715" y="3899"/>
                      <a:pt x="35398" y="4007"/>
                    </a:cubicBezTo>
                    <a:cubicBezTo>
                      <a:pt x="34501" y="4289"/>
                      <a:pt x="33598" y="4551"/>
                      <a:pt x="32692" y="4801"/>
                    </a:cubicBezTo>
                    <a:cubicBezTo>
                      <a:pt x="32477" y="4854"/>
                      <a:pt x="32267" y="4913"/>
                      <a:pt x="32059" y="4976"/>
                    </a:cubicBezTo>
                    <a:cubicBezTo>
                      <a:pt x="31841" y="5020"/>
                      <a:pt x="31625" y="5063"/>
                      <a:pt x="31414" y="5119"/>
                    </a:cubicBezTo>
                    <a:cubicBezTo>
                      <a:pt x="30626" y="5309"/>
                      <a:pt x="29832" y="5459"/>
                      <a:pt x="29038" y="5616"/>
                    </a:cubicBezTo>
                    <a:cubicBezTo>
                      <a:pt x="28248" y="5760"/>
                      <a:pt x="27441" y="5793"/>
                      <a:pt x="26652" y="5944"/>
                    </a:cubicBezTo>
                    <a:cubicBezTo>
                      <a:pt x="26013" y="5961"/>
                      <a:pt x="25369" y="5993"/>
                      <a:pt x="24727" y="5993"/>
                    </a:cubicBezTo>
                    <a:cubicBezTo>
                      <a:pt x="24178" y="5993"/>
                      <a:pt x="23630" y="5970"/>
                      <a:pt x="23087" y="5894"/>
                    </a:cubicBezTo>
                    <a:cubicBezTo>
                      <a:pt x="22400" y="5824"/>
                      <a:pt x="21722" y="5711"/>
                      <a:pt x="21041" y="5604"/>
                    </a:cubicBezTo>
                    <a:cubicBezTo>
                      <a:pt x="20288" y="5414"/>
                      <a:pt x="19540" y="5213"/>
                      <a:pt x="18805" y="4966"/>
                    </a:cubicBezTo>
                    <a:cubicBezTo>
                      <a:pt x="18536" y="4862"/>
                      <a:pt x="18267" y="4757"/>
                      <a:pt x="17999" y="4657"/>
                    </a:cubicBezTo>
                    <a:cubicBezTo>
                      <a:pt x="17582" y="4485"/>
                      <a:pt x="17173" y="4296"/>
                      <a:pt x="16763" y="4111"/>
                    </a:cubicBezTo>
                    <a:cubicBezTo>
                      <a:pt x="14945" y="3245"/>
                      <a:pt x="13264" y="2124"/>
                      <a:pt x="11584" y="1022"/>
                    </a:cubicBezTo>
                    <a:cubicBezTo>
                      <a:pt x="10988" y="638"/>
                      <a:pt x="10389" y="251"/>
                      <a:pt x="9724" y="2"/>
                    </a:cubicBezTo>
                    <a:lnTo>
                      <a:pt x="0" y="2"/>
                    </a:lnTo>
                    <a:cubicBezTo>
                      <a:pt x="878" y="602"/>
                      <a:pt x="1600" y="1390"/>
                      <a:pt x="2344" y="2139"/>
                    </a:cubicBezTo>
                    <a:cubicBezTo>
                      <a:pt x="4842" y="4690"/>
                      <a:pt x="6820" y="7679"/>
                      <a:pt x="8814" y="10624"/>
                    </a:cubicBezTo>
                    <a:cubicBezTo>
                      <a:pt x="10559" y="13131"/>
                      <a:pt x="12331" y="15708"/>
                      <a:pt x="14800" y="17567"/>
                    </a:cubicBezTo>
                    <a:cubicBezTo>
                      <a:pt x="15349" y="17938"/>
                      <a:pt x="15881" y="18348"/>
                      <a:pt x="16501" y="18599"/>
                    </a:cubicBezTo>
                    <a:lnTo>
                      <a:pt x="16530" y="18741"/>
                    </a:lnTo>
                    <a:cubicBezTo>
                      <a:pt x="16602" y="18728"/>
                      <a:pt x="16746" y="18701"/>
                      <a:pt x="16819" y="18686"/>
                    </a:cubicBezTo>
                    <a:lnTo>
                      <a:pt x="16839" y="18832"/>
                    </a:lnTo>
                    <a:cubicBezTo>
                      <a:pt x="17276" y="18996"/>
                      <a:pt x="17720" y="19147"/>
                      <a:pt x="18154" y="19319"/>
                    </a:cubicBezTo>
                    <a:cubicBezTo>
                      <a:pt x="18318" y="19364"/>
                      <a:pt x="18481" y="19413"/>
                      <a:pt x="18645" y="19471"/>
                    </a:cubicBezTo>
                    <a:cubicBezTo>
                      <a:pt x="18901" y="19523"/>
                      <a:pt x="19158" y="19579"/>
                      <a:pt x="19413" y="19647"/>
                    </a:cubicBezTo>
                    <a:cubicBezTo>
                      <a:pt x="19735" y="19673"/>
                      <a:pt x="20055" y="19729"/>
                      <a:pt x="20367" y="19814"/>
                    </a:cubicBezTo>
                    <a:cubicBezTo>
                      <a:pt x="20980" y="19849"/>
                      <a:pt x="21595" y="19864"/>
                      <a:pt x="22210" y="19864"/>
                    </a:cubicBezTo>
                    <a:cubicBezTo>
                      <a:pt x="22902" y="19864"/>
                      <a:pt x="23596" y="19844"/>
                      <a:pt x="24287" y="19809"/>
                    </a:cubicBezTo>
                    <a:cubicBezTo>
                      <a:pt x="24888" y="19637"/>
                      <a:pt x="25526" y="19720"/>
                      <a:pt x="26134" y="19571"/>
                    </a:cubicBezTo>
                    <a:cubicBezTo>
                      <a:pt x="26672" y="19485"/>
                      <a:pt x="27210" y="19387"/>
                      <a:pt x="27749" y="19305"/>
                    </a:cubicBezTo>
                    <a:cubicBezTo>
                      <a:pt x="28013" y="19243"/>
                      <a:pt x="28280" y="19196"/>
                      <a:pt x="28549" y="19145"/>
                    </a:cubicBezTo>
                    <a:cubicBezTo>
                      <a:pt x="28809" y="19083"/>
                      <a:pt x="29069" y="19034"/>
                      <a:pt x="29336" y="18986"/>
                    </a:cubicBezTo>
                    <a:cubicBezTo>
                      <a:pt x="29548" y="18923"/>
                      <a:pt x="29763" y="18867"/>
                      <a:pt x="29982" y="18814"/>
                    </a:cubicBezTo>
                    <a:cubicBezTo>
                      <a:pt x="30192" y="18755"/>
                      <a:pt x="30405" y="18715"/>
                      <a:pt x="30619" y="18673"/>
                    </a:cubicBezTo>
                    <a:cubicBezTo>
                      <a:pt x="30875" y="18596"/>
                      <a:pt x="31129" y="18523"/>
                      <a:pt x="31388" y="18446"/>
                    </a:cubicBezTo>
                    <a:cubicBezTo>
                      <a:pt x="31928" y="18311"/>
                      <a:pt x="32459" y="18144"/>
                      <a:pt x="32980" y="17946"/>
                    </a:cubicBezTo>
                    <a:cubicBezTo>
                      <a:pt x="33032" y="17938"/>
                      <a:pt x="33134" y="17919"/>
                      <a:pt x="33185" y="17909"/>
                    </a:cubicBezTo>
                    <a:cubicBezTo>
                      <a:pt x="33703" y="17714"/>
                      <a:pt x="34226" y="17527"/>
                      <a:pt x="34747" y="17334"/>
                    </a:cubicBezTo>
                    <a:cubicBezTo>
                      <a:pt x="35009" y="17224"/>
                      <a:pt x="35275" y="17116"/>
                      <a:pt x="35541" y="17013"/>
                    </a:cubicBezTo>
                    <a:cubicBezTo>
                      <a:pt x="35913" y="16859"/>
                      <a:pt x="36283" y="16696"/>
                      <a:pt x="36652" y="16532"/>
                    </a:cubicBezTo>
                    <a:cubicBezTo>
                      <a:pt x="37346" y="16231"/>
                      <a:pt x="38024" y="15900"/>
                      <a:pt x="38702" y="15568"/>
                    </a:cubicBezTo>
                    <a:cubicBezTo>
                      <a:pt x="42127" y="13874"/>
                      <a:pt x="45425" y="11929"/>
                      <a:pt x="48892" y="10319"/>
                    </a:cubicBezTo>
                    <a:cubicBezTo>
                      <a:pt x="53716" y="8074"/>
                      <a:pt x="58936" y="6422"/>
                      <a:pt x="64302" y="6422"/>
                    </a:cubicBezTo>
                    <a:cubicBezTo>
                      <a:pt x="64324" y="6422"/>
                      <a:pt x="64347" y="6422"/>
                      <a:pt x="64370" y="6422"/>
                    </a:cubicBezTo>
                    <a:cubicBezTo>
                      <a:pt x="64546" y="6419"/>
                      <a:pt x="64721" y="6417"/>
                      <a:pt x="64897" y="6417"/>
                    </a:cubicBezTo>
                    <a:cubicBezTo>
                      <a:pt x="69397" y="6417"/>
                      <a:pt x="73770" y="7650"/>
                      <a:pt x="78171" y="8440"/>
                    </a:cubicBezTo>
                    <a:cubicBezTo>
                      <a:pt x="80115" y="8793"/>
                      <a:pt x="82080" y="9115"/>
                      <a:pt x="84060" y="9115"/>
                    </a:cubicBezTo>
                    <a:cubicBezTo>
                      <a:pt x="84145" y="9115"/>
                      <a:pt x="84231" y="9114"/>
                      <a:pt x="84316" y="9113"/>
                    </a:cubicBezTo>
                    <a:cubicBezTo>
                      <a:pt x="87809" y="9023"/>
                      <a:pt x="91169" y="7891"/>
                      <a:pt x="94357" y="6540"/>
                    </a:cubicBezTo>
                    <a:cubicBezTo>
                      <a:pt x="98801" y="4632"/>
                      <a:pt x="102976" y="2173"/>
                      <a:pt x="107292" y="1"/>
                    </a:cubicBezTo>
                    <a:lnTo>
                      <a:pt x="98193" y="1"/>
                    </a:lnTo>
                    <a:cubicBezTo>
                      <a:pt x="95088" y="1340"/>
                      <a:pt x="91898" y="2538"/>
                      <a:pt x="88574" y="3201"/>
                    </a:cubicBezTo>
                    <a:cubicBezTo>
                      <a:pt x="87287" y="3457"/>
                      <a:pt x="85979" y="3575"/>
                      <a:pt x="84670" y="3575"/>
                    </a:cubicBezTo>
                    <a:cubicBezTo>
                      <a:pt x="83200" y="3575"/>
                      <a:pt x="81729" y="3426"/>
                      <a:pt x="80285" y="3158"/>
                    </a:cubicBezTo>
                    <a:cubicBezTo>
                      <a:pt x="76093" y="2481"/>
                      <a:pt x="72121" y="890"/>
                      <a:pt x="67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30025" y="14275"/>
                <a:ext cx="9203325" cy="2421494"/>
              </a:xfrm>
              <a:custGeom>
                <a:avLst/>
                <a:gdLst/>
                <a:ahLst/>
                <a:cxnLst/>
                <a:rect l="l" t="t" r="r" b="b"/>
                <a:pathLst>
                  <a:path w="233424" h="84920" extrusionOk="0">
                    <a:moveTo>
                      <a:pt x="232744" y="1"/>
                    </a:moveTo>
                    <a:cubicBezTo>
                      <a:pt x="228966" y="1"/>
                      <a:pt x="225204" y="745"/>
                      <a:pt x="221659" y="2251"/>
                    </a:cubicBezTo>
                    <a:cubicBezTo>
                      <a:pt x="217108" y="4176"/>
                      <a:pt x="212876" y="7105"/>
                      <a:pt x="209021" y="10620"/>
                    </a:cubicBezTo>
                    <a:cubicBezTo>
                      <a:pt x="204371" y="14869"/>
                      <a:pt x="200429" y="20186"/>
                      <a:pt x="195783" y="24438"/>
                    </a:cubicBezTo>
                    <a:cubicBezTo>
                      <a:pt x="190991" y="28854"/>
                      <a:pt x="185103" y="31555"/>
                      <a:pt x="179037" y="31555"/>
                    </a:cubicBezTo>
                    <a:cubicBezTo>
                      <a:pt x="178998" y="31555"/>
                      <a:pt x="178959" y="31555"/>
                      <a:pt x="178920" y="31555"/>
                    </a:cubicBezTo>
                    <a:cubicBezTo>
                      <a:pt x="178826" y="31554"/>
                      <a:pt x="178732" y="31553"/>
                      <a:pt x="178638" y="31553"/>
                    </a:cubicBezTo>
                    <a:cubicBezTo>
                      <a:pt x="173836" y="31553"/>
                      <a:pt x="169167" y="33412"/>
                      <a:pt x="165040" y="36261"/>
                    </a:cubicBezTo>
                    <a:cubicBezTo>
                      <a:pt x="160466" y="39475"/>
                      <a:pt x="156550" y="43990"/>
                      <a:pt x="153305" y="49111"/>
                    </a:cubicBezTo>
                    <a:cubicBezTo>
                      <a:pt x="150471" y="53501"/>
                      <a:pt x="148221" y="58458"/>
                      <a:pt x="145178" y="62633"/>
                    </a:cubicBezTo>
                    <a:cubicBezTo>
                      <a:pt x="143062" y="65544"/>
                      <a:pt x="140359" y="67834"/>
                      <a:pt x="137299" y="68923"/>
                    </a:cubicBezTo>
                    <a:cubicBezTo>
                      <a:pt x="135235" y="69679"/>
                      <a:pt x="133091" y="69890"/>
                      <a:pt x="130935" y="69890"/>
                    </a:cubicBezTo>
                    <a:cubicBezTo>
                      <a:pt x="129446" y="69890"/>
                      <a:pt x="127952" y="69789"/>
                      <a:pt x="126473" y="69698"/>
                    </a:cubicBezTo>
                    <a:cubicBezTo>
                      <a:pt x="122510" y="69379"/>
                      <a:pt x="118546" y="69131"/>
                      <a:pt x="114584" y="68798"/>
                    </a:cubicBezTo>
                    <a:cubicBezTo>
                      <a:pt x="111803" y="68493"/>
                      <a:pt x="108953" y="68249"/>
                      <a:pt x="106310" y="66941"/>
                    </a:cubicBezTo>
                    <a:cubicBezTo>
                      <a:pt x="104236" y="65925"/>
                      <a:pt x="102467" y="64029"/>
                      <a:pt x="101231" y="61710"/>
                    </a:cubicBezTo>
                    <a:cubicBezTo>
                      <a:pt x="99376" y="58264"/>
                      <a:pt x="98369" y="54273"/>
                      <a:pt x="97475" y="50339"/>
                    </a:cubicBezTo>
                    <a:cubicBezTo>
                      <a:pt x="95826" y="42914"/>
                      <a:pt x="94715" y="35219"/>
                      <a:pt x="91890" y="28259"/>
                    </a:cubicBezTo>
                    <a:cubicBezTo>
                      <a:pt x="90537" y="24868"/>
                      <a:pt x="88609" y="21875"/>
                      <a:pt x="86454" y="19218"/>
                    </a:cubicBezTo>
                    <a:cubicBezTo>
                      <a:pt x="84236" y="16452"/>
                      <a:pt x="81737" y="13808"/>
                      <a:pt x="78709" y="12659"/>
                    </a:cubicBezTo>
                    <a:cubicBezTo>
                      <a:pt x="77451" y="12173"/>
                      <a:pt x="76165" y="11980"/>
                      <a:pt x="74877" y="11980"/>
                    </a:cubicBezTo>
                    <a:cubicBezTo>
                      <a:pt x="73025" y="11980"/>
                      <a:pt x="71169" y="12379"/>
                      <a:pt x="69389" y="12880"/>
                    </a:cubicBezTo>
                    <a:cubicBezTo>
                      <a:pt x="62841" y="14802"/>
                      <a:pt x="56854" y="18637"/>
                      <a:pt x="50784" y="22049"/>
                    </a:cubicBezTo>
                    <a:cubicBezTo>
                      <a:pt x="44699" y="25434"/>
                      <a:pt x="38590" y="28765"/>
                      <a:pt x="32611" y="32431"/>
                    </a:cubicBezTo>
                    <a:cubicBezTo>
                      <a:pt x="26386" y="36168"/>
                      <a:pt x="20297" y="40236"/>
                      <a:pt x="14169" y="44203"/>
                    </a:cubicBezTo>
                    <a:cubicBezTo>
                      <a:pt x="9654" y="47130"/>
                      <a:pt x="5007" y="49888"/>
                      <a:pt x="1" y="51331"/>
                    </a:cubicBezTo>
                    <a:lnTo>
                      <a:pt x="422" y="57482"/>
                    </a:lnTo>
                    <a:cubicBezTo>
                      <a:pt x="3363" y="56777"/>
                      <a:pt x="6167" y="55456"/>
                      <a:pt x="8876" y="53936"/>
                    </a:cubicBezTo>
                    <a:cubicBezTo>
                      <a:pt x="12107" y="52119"/>
                      <a:pt x="15248" y="50076"/>
                      <a:pt x="18419" y="48113"/>
                    </a:cubicBezTo>
                    <a:cubicBezTo>
                      <a:pt x="24302" y="44435"/>
                      <a:pt x="30257" y="40926"/>
                      <a:pt x="36362" y="37829"/>
                    </a:cubicBezTo>
                    <a:cubicBezTo>
                      <a:pt x="42174" y="34869"/>
                      <a:pt x="48194" y="32566"/>
                      <a:pt x="54216" y="30319"/>
                    </a:cubicBezTo>
                    <a:cubicBezTo>
                      <a:pt x="59087" y="28633"/>
                      <a:pt x="64012" y="27115"/>
                      <a:pt x="69024" y="26130"/>
                    </a:cubicBezTo>
                    <a:cubicBezTo>
                      <a:pt x="70232" y="25963"/>
                      <a:pt x="71454" y="25823"/>
                      <a:pt x="72676" y="25823"/>
                    </a:cubicBezTo>
                    <a:cubicBezTo>
                      <a:pt x="73589" y="25823"/>
                      <a:pt x="74501" y="25901"/>
                      <a:pt x="75409" y="26104"/>
                    </a:cubicBezTo>
                    <a:cubicBezTo>
                      <a:pt x="77155" y="26505"/>
                      <a:pt x="78855" y="27259"/>
                      <a:pt x="80417" y="28359"/>
                    </a:cubicBezTo>
                    <a:cubicBezTo>
                      <a:pt x="82769" y="30020"/>
                      <a:pt x="84833" y="32271"/>
                      <a:pt x="86694" y="34719"/>
                    </a:cubicBezTo>
                    <a:cubicBezTo>
                      <a:pt x="88365" y="36918"/>
                      <a:pt x="89608" y="39573"/>
                      <a:pt x="90494" y="42374"/>
                    </a:cubicBezTo>
                    <a:cubicBezTo>
                      <a:pt x="92084" y="47360"/>
                      <a:pt x="92964" y="52611"/>
                      <a:pt x="94263" y="57705"/>
                    </a:cubicBezTo>
                    <a:cubicBezTo>
                      <a:pt x="95149" y="61154"/>
                      <a:pt x="96207" y="64610"/>
                      <a:pt x="97924" y="67584"/>
                    </a:cubicBezTo>
                    <a:cubicBezTo>
                      <a:pt x="99289" y="69965"/>
                      <a:pt x="101174" y="71879"/>
                      <a:pt x="103319" y="73026"/>
                    </a:cubicBezTo>
                    <a:cubicBezTo>
                      <a:pt x="105910" y="74434"/>
                      <a:pt x="108705" y="74979"/>
                      <a:pt x="111435" y="75718"/>
                    </a:cubicBezTo>
                    <a:cubicBezTo>
                      <a:pt x="115285" y="76678"/>
                      <a:pt x="119109" y="77845"/>
                      <a:pt x="122865" y="79331"/>
                    </a:cubicBezTo>
                    <a:cubicBezTo>
                      <a:pt x="126187" y="80603"/>
                      <a:pt x="129440" y="82162"/>
                      <a:pt x="132784" y="83333"/>
                    </a:cubicBezTo>
                    <a:cubicBezTo>
                      <a:pt x="134990" y="84103"/>
                      <a:pt x="137242" y="84756"/>
                      <a:pt x="139524" y="84872"/>
                    </a:cubicBezTo>
                    <a:cubicBezTo>
                      <a:pt x="139857" y="84904"/>
                      <a:pt x="140191" y="84920"/>
                      <a:pt x="140524" y="84920"/>
                    </a:cubicBezTo>
                    <a:cubicBezTo>
                      <a:pt x="142203" y="84920"/>
                      <a:pt x="143877" y="84517"/>
                      <a:pt x="145393" y="83670"/>
                    </a:cubicBezTo>
                    <a:cubicBezTo>
                      <a:pt x="147169" y="82647"/>
                      <a:pt x="148685" y="80987"/>
                      <a:pt x="149778" y="78972"/>
                    </a:cubicBezTo>
                    <a:cubicBezTo>
                      <a:pt x="151018" y="76752"/>
                      <a:pt x="151865" y="74227"/>
                      <a:pt x="152649" y="71702"/>
                    </a:cubicBezTo>
                    <a:cubicBezTo>
                      <a:pt x="153753" y="68051"/>
                      <a:pt x="154706" y="64324"/>
                      <a:pt x="155890" y="60713"/>
                    </a:cubicBezTo>
                    <a:cubicBezTo>
                      <a:pt x="157366" y="56155"/>
                      <a:pt x="159211" y="51711"/>
                      <a:pt x="161910" y="48121"/>
                    </a:cubicBezTo>
                    <a:cubicBezTo>
                      <a:pt x="166323" y="42123"/>
                      <a:pt x="172815" y="38632"/>
                      <a:pt x="179423" y="38632"/>
                    </a:cubicBezTo>
                    <a:cubicBezTo>
                      <a:pt x="179518" y="38632"/>
                      <a:pt x="179614" y="38632"/>
                      <a:pt x="179709" y="38634"/>
                    </a:cubicBezTo>
                    <a:cubicBezTo>
                      <a:pt x="182279" y="38523"/>
                      <a:pt x="184832" y="38133"/>
                      <a:pt x="187350" y="37550"/>
                    </a:cubicBezTo>
                    <a:cubicBezTo>
                      <a:pt x="190626" y="36797"/>
                      <a:pt x="193860" y="35588"/>
                      <a:pt x="196743" y="33528"/>
                    </a:cubicBezTo>
                    <a:cubicBezTo>
                      <a:pt x="201425" y="30200"/>
                      <a:pt x="204941" y="25015"/>
                      <a:pt x="208782" y="20421"/>
                    </a:cubicBezTo>
                    <a:cubicBezTo>
                      <a:pt x="210896" y="17865"/>
                      <a:pt x="213178" y="15534"/>
                      <a:pt x="215562" y="13384"/>
                    </a:cubicBezTo>
                    <a:cubicBezTo>
                      <a:pt x="218223" y="10984"/>
                      <a:pt x="221091" y="8889"/>
                      <a:pt x="224204" y="7503"/>
                    </a:cubicBezTo>
                    <a:cubicBezTo>
                      <a:pt x="227143" y="6169"/>
                      <a:pt x="230273" y="5483"/>
                      <a:pt x="233423" y="5355"/>
                    </a:cubicBezTo>
                    <a:lnTo>
                      <a:pt x="233057" y="2"/>
                    </a:lnTo>
                    <a:cubicBezTo>
                      <a:pt x="232952" y="1"/>
                      <a:pt x="232848" y="1"/>
                      <a:pt x="232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30025" y="316075"/>
                <a:ext cx="9222080" cy="2421503"/>
              </a:xfrm>
              <a:custGeom>
                <a:avLst/>
                <a:gdLst/>
                <a:ahLst/>
                <a:cxnLst/>
                <a:rect l="l" t="t" r="r" b="b"/>
                <a:pathLst>
                  <a:path w="238914" h="74888" extrusionOk="0">
                    <a:moveTo>
                      <a:pt x="238914" y="1"/>
                    </a:moveTo>
                    <a:cubicBezTo>
                      <a:pt x="235614" y="425"/>
                      <a:pt x="232442" y="1551"/>
                      <a:pt x="229611" y="3304"/>
                    </a:cubicBezTo>
                    <a:cubicBezTo>
                      <a:pt x="225259" y="5962"/>
                      <a:pt x="221853" y="9815"/>
                      <a:pt x="218177" y="13284"/>
                    </a:cubicBezTo>
                    <a:cubicBezTo>
                      <a:pt x="215623" y="15588"/>
                      <a:pt x="213211" y="18065"/>
                      <a:pt x="210446" y="20123"/>
                    </a:cubicBezTo>
                    <a:cubicBezTo>
                      <a:pt x="208292" y="21743"/>
                      <a:pt x="205864" y="23037"/>
                      <a:pt x="203245" y="23712"/>
                    </a:cubicBezTo>
                    <a:cubicBezTo>
                      <a:pt x="201028" y="24299"/>
                      <a:pt x="198743" y="24487"/>
                      <a:pt x="196456" y="24487"/>
                    </a:cubicBezTo>
                    <a:cubicBezTo>
                      <a:pt x="195206" y="24487"/>
                      <a:pt x="193954" y="24430"/>
                      <a:pt x="192713" y="24352"/>
                    </a:cubicBezTo>
                    <a:cubicBezTo>
                      <a:pt x="190000" y="24206"/>
                      <a:pt x="187293" y="23969"/>
                      <a:pt x="184578" y="23861"/>
                    </a:cubicBezTo>
                    <a:cubicBezTo>
                      <a:pt x="183225" y="23821"/>
                      <a:pt x="181864" y="23742"/>
                      <a:pt x="180508" y="23742"/>
                    </a:cubicBezTo>
                    <a:cubicBezTo>
                      <a:pt x="179312" y="23742"/>
                      <a:pt x="178119" y="23804"/>
                      <a:pt x="176936" y="24007"/>
                    </a:cubicBezTo>
                    <a:cubicBezTo>
                      <a:pt x="174537" y="24399"/>
                      <a:pt x="172275" y="25387"/>
                      <a:pt x="170358" y="26880"/>
                    </a:cubicBezTo>
                    <a:cubicBezTo>
                      <a:pt x="167173" y="29311"/>
                      <a:pt x="165035" y="32840"/>
                      <a:pt x="163581" y="36520"/>
                    </a:cubicBezTo>
                    <a:cubicBezTo>
                      <a:pt x="161150" y="42578"/>
                      <a:pt x="160354" y="49110"/>
                      <a:pt x="158509" y="55340"/>
                    </a:cubicBezTo>
                    <a:cubicBezTo>
                      <a:pt x="157728" y="57861"/>
                      <a:pt x="156748" y="60383"/>
                      <a:pt x="155069" y="62453"/>
                    </a:cubicBezTo>
                    <a:cubicBezTo>
                      <a:pt x="153653" y="64238"/>
                      <a:pt x="151608" y="65514"/>
                      <a:pt x="149374" y="65979"/>
                    </a:cubicBezTo>
                    <a:cubicBezTo>
                      <a:pt x="148520" y="66167"/>
                      <a:pt x="147656" y="66250"/>
                      <a:pt x="146792" y="66250"/>
                    </a:cubicBezTo>
                    <a:cubicBezTo>
                      <a:pt x="144867" y="66250"/>
                      <a:pt x="142938" y="65842"/>
                      <a:pt x="141106" y="65283"/>
                    </a:cubicBezTo>
                    <a:cubicBezTo>
                      <a:pt x="136966" y="63975"/>
                      <a:pt x="133139" y="61873"/>
                      <a:pt x="129408" y="59692"/>
                    </a:cubicBezTo>
                    <a:cubicBezTo>
                      <a:pt x="124010" y="56530"/>
                      <a:pt x="118825" y="52969"/>
                      <a:pt x="113127" y="50351"/>
                    </a:cubicBezTo>
                    <a:cubicBezTo>
                      <a:pt x="110037" y="48895"/>
                      <a:pt x="106827" y="47722"/>
                      <a:pt x="103603" y="46603"/>
                    </a:cubicBezTo>
                    <a:cubicBezTo>
                      <a:pt x="101175" y="45755"/>
                      <a:pt x="98718" y="44825"/>
                      <a:pt x="96666" y="43230"/>
                    </a:cubicBezTo>
                    <a:cubicBezTo>
                      <a:pt x="94637" y="41684"/>
                      <a:pt x="93047" y="39620"/>
                      <a:pt x="91869" y="37367"/>
                    </a:cubicBezTo>
                    <a:cubicBezTo>
                      <a:pt x="90368" y="34554"/>
                      <a:pt x="89449" y="31489"/>
                      <a:pt x="88228" y="28553"/>
                    </a:cubicBezTo>
                    <a:cubicBezTo>
                      <a:pt x="87625" y="27123"/>
                      <a:pt x="86924" y="25712"/>
                      <a:pt x="85925" y="24512"/>
                    </a:cubicBezTo>
                    <a:cubicBezTo>
                      <a:pt x="84942" y="23367"/>
                      <a:pt x="83787" y="22389"/>
                      <a:pt x="82657" y="21395"/>
                    </a:cubicBezTo>
                    <a:cubicBezTo>
                      <a:pt x="80149" y="19228"/>
                      <a:pt x="77749" y="16894"/>
                      <a:pt x="74914" y="15146"/>
                    </a:cubicBezTo>
                    <a:cubicBezTo>
                      <a:pt x="71234" y="12847"/>
                      <a:pt x="67017" y="11533"/>
                      <a:pt x="62741" y="10923"/>
                    </a:cubicBezTo>
                    <a:cubicBezTo>
                      <a:pt x="60484" y="10585"/>
                      <a:pt x="58211" y="10431"/>
                      <a:pt x="55936" y="10431"/>
                    </a:cubicBezTo>
                    <a:cubicBezTo>
                      <a:pt x="51529" y="10431"/>
                      <a:pt x="47118" y="11009"/>
                      <a:pt x="42816" y="11946"/>
                    </a:cubicBezTo>
                    <a:cubicBezTo>
                      <a:pt x="34587" y="13770"/>
                      <a:pt x="26702" y="16847"/>
                      <a:pt x="18971" y="20149"/>
                    </a:cubicBezTo>
                    <a:cubicBezTo>
                      <a:pt x="15230" y="21747"/>
                      <a:pt x="11555" y="23499"/>
                      <a:pt x="7785" y="25025"/>
                    </a:cubicBezTo>
                    <a:cubicBezTo>
                      <a:pt x="5267" y="26031"/>
                      <a:pt x="2690" y="26953"/>
                      <a:pt x="1" y="27377"/>
                    </a:cubicBezTo>
                    <a:lnTo>
                      <a:pt x="1" y="31318"/>
                    </a:lnTo>
                    <a:cubicBezTo>
                      <a:pt x="4245" y="30330"/>
                      <a:pt x="8143" y="28317"/>
                      <a:pt x="12054" y="26460"/>
                    </a:cubicBezTo>
                    <a:cubicBezTo>
                      <a:pt x="17629" y="23719"/>
                      <a:pt x="23294" y="21141"/>
                      <a:pt x="29134" y="19012"/>
                    </a:cubicBezTo>
                    <a:cubicBezTo>
                      <a:pt x="35260" y="16802"/>
                      <a:pt x="41580" y="14938"/>
                      <a:pt x="48096" y="14390"/>
                    </a:cubicBezTo>
                    <a:cubicBezTo>
                      <a:pt x="49111" y="14305"/>
                      <a:pt x="50133" y="14260"/>
                      <a:pt x="51156" y="14260"/>
                    </a:cubicBezTo>
                    <a:cubicBezTo>
                      <a:pt x="55014" y="14260"/>
                      <a:pt x="58883" y="14901"/>
                      <a:pt x="62431" y="16441"/>
                    </a:cubicBezTo>
                    <a:cubicBezTo>
                      <a:pt x="66304" y="18099"/>
                      <a:pt x="69597" y="20878"/>
                      <a:pt x="72335" y="24043"/>
                    </a:cubicBezTo>
                    <a:cubicBezTo>
                      <a:pt x="74532" y="26580"/>
                      <a:pt x="76507" y="29324"/>
                      <a:pt x="78983" y="31604"/>
                    </a:cubicBezTo>
                    <a:cubicBezTo>
                      <a:pt x="80149" y="32737"/>
                      <a:pt x="81497" y="33656"/>
                      <a:pt x="82705" y="34738"/>
                    </a:cubicBezTo>
                    <a:cubicBezTo>
                      <a:pt x="83591" y="35488"/>
                      <a:pt x="84335" y="36386"/>
                      <a:pt x="85072" y="37276"/>
                    </a:cubicBezTo>
                    <a:cubicBezTo>
                      <a:pt x="86746" y="39373"/>
                      <a:pt x="88298" y="41579"/>
                      <a:pt x="90213" y="43467"/>
                    </a:cubicBezTo>
                    <a:cubicBezTo>
                      <a:pt x="92060" y="45355"/>
                      <a:pt x="94238" y="46915"/>
                      <a:pt x="96635" y="48027"/>
                    </a:cubicBezTo>
                    <a:cubicBezTo>
                      <a:pt x="99296" y="49259"/>
                      <a:pt x="102086" y="50167"/>
                      <a:pt x="104773" y="51338"/>
                    </a:cubicBezTo>
                    <a:cubicBezTo>
                      <a:pt x="108034" y="52737"/>
                      <a:pt x="111176" y="54402"/>
                      <a:pt x="114189" y="56272"/>
                    </a:cubicBezTo>
                    <a:cubicBezTo>
                      <a:pt x="121425" y="60826"/>
                      <a:pt x="128126" y="66210"/>
                      <a:pt x="135626" y="70348"/>
                    </a:cubicBezTo>
                    <a:cubicBezTo>
                      <a:pt x="139377" y="72400"/>
                      <a:pt x="143369" y="74198"/>
                      <a:pt x="147645" y="74767"/>
                    </a:cubicBezTo>
                    <a:cubicBezTo>
                      <a:pt x="148353" y="74843"/>
                      <a:pt x="149069" y="74887"/>
                      <a:pt x="149786" y="74887"/>
                    </a:cubicBezTo>
                    <a:cubicBezTo>
                      <a:pt x="151535" y="74887"/>
                      <a:pt x="153285" y="74624"/>
                      <a:pt x="154894" y="73915"/>
                    </a:cubicBezTo>
                    <a:cubicBezTo>
                      <a:pt x="157387" y="72867"/>
                      <a:pt x="159360" y="70841"/>
                      <a:pt x="160704" y="68527"/>
                    </a:cubicBezTo>
                    <a:cubicBezTo>
                      <a:pt x="162402" y="65594"/>
                      <a:pt x="163303" y="62285"/>
                      <a:pt x="163997" y="58990"/>
                    </a:cubicBezTo>
                    <a:cubicBezTo>
                      <a:pt x="165001" y="54181"/>
                      <a:pt x="165514" y="49274"/>
                      <a:pt x="166718" y="44505"/>
                    </a:cubicBezTo>
                    <a:cubicBezTo>
                      <a:pt x="167600" y="41045"/>
                      <a:pt x="168854" y="37598"/>
                      <a:pt x="171038" y="34733"/>
                    </a:cubicBezTo>
                    <a:cubicBezTo>
                      <a:pt x="172595" y="32708"/>
                      <a:pt x="174681" y="31037"/>
                      <a:pt x="177114" y="30203"/>
                    </a:cubicBezTo>
                    <a:cubicBezTo>
                      <a:pt x="178589" y="29700"/>
                      <a:pt x="180144" y="29516"/>
                      <a:pt x="181697" y="29516"/>
                    </a:cubicBezTo>
                    <a:cubicBezTo>
                      <a:pt x="182290" y="29516"/>
                      <a:pt x="182883" y="29543"/>
                      <a:pt x="183472" y="29589"/>
                    </a:cubicBezTo>
                    <a:cubicBezTo>
                      <a:pt x="187437" y="29915"/>
                      <a:pt x="191291" y="30962"/>
                      <a:pt x="195138" y="31920"/>
                    </a:cubicBezTo>
                    <a:cubicBezTo>
                      <a:pt x="198380" y="32711"/>
                      <a:pt x="201676" y="33465"/>
                      <a:pt x="205026" y="33465"/>
                    </a:cubicBezTo>
                    <a:cubicBezTo>
                      <a:pt x="205229" y="33465"/>
                      <a:pt x="205432" y="33462"/>
                      <a:pt x="205635" y="33456"/>
                    </a:cubicBezTo>
                    <a:cubicBezTo>
                      <a:pt x="205729" y="33458"/>
                      <a:pt x="205824" y="33459"/>
                      <a:pt x="205918" y="33459"/>
                    </a:cubicBezTo>
                    <a:cubicBezTo>
                      <a:pt x="207704" y="33459"/>
                      <a:pt x="209480" y="33193"/>
                      <a:pt x="211189" y="32667"/>
                    </a:cubicBezTo>
                    <a:cubicBezTo>
                      <a:pt x="211275" y="32647"/>
                      <a:pt x="211449" y="32604"/>
                      <a:pt x="211535" y="32583"/>
                    </a:cubicBezTo>
                    <a:cubicBezTo>
                      <a:pt x="211693" y="32524"/>
                      <a:pt x="211852" y="32469"/>
                      <a:pt x="212015" y="32413"/>
                    </a:cubicBezTo>
                    <a:cubicBezTo>
                      <a:pt x="212543" y="32214"/>
                      <a:pt x="213070" y="32004"/>
                      <a:pt x="213592" y="31787"/>
                    </a:cubicBezTo>
                    <a:cubicBezTo>
                      <a:pt x="213704" y="31730"/>
                      <a:pt x="213819" y="31677"/>
                      <a:pt x="213939" y="31624"/>
                    </a:cubicBezTo>
                    <a:cubicBezTo>
                      <a:pt x="215120" y="31079"/>
                      <a:pt x="216243" y="30422"/>
                      <a:pt x="217332" y="29710"/>
                    </a:cubicBezTo>
                    <a:cubicBezTo>
                      <a:pt x="220158" y="27857"/>
                      <a:pt x="222789" y="25678"/>
                      <a:pt x="224961" y="23080"/>
                    </a:cubicBezTo>
                    <a:cubicBezTo>
                      <a:pt x="227434" y="20231"/>
                      <a:pt x="229702" y="17203"/>
                      <a:pt x="232319" y="14479"/>
                    </a:cubicBezTo>
                    <a:cubicBezTo>
                      <a:pt x="234196" y="12607"/>
                      <a:pt x="236232" y="10849"/>
                      <a:pt x="238573" y="9579"/>
                    </a:cubicBezTo>
                    <a:cubicBezTo>
                      <a:pt x="238698" y="9520"/>
                      <a:pt x="238813" y="9443"/>
                      <a:pt x="238914" y="9351"/>
                    </a:cubicBezTo>
                    <a:lnTo>
                      <a:pt x="238914" y="1"/>
                    </a:lnTo>
                    <a:close/>
                  </a:path>
                </a:pathLst>
              </a:custGeom>
              <a:solidFill>
                <a:srgbClr val="92D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-20000" y="998825"/>
                <a:ext cx="9205384" cy="2273991"/>
              </a:xfrm>
              <a:custGeom>
                <a:avLst/>
                <a:gdLst/>
                <a:ahLst/>
                <a:cxnLst/>
                <a:rect l="l" t="t" r="r" b="b"/>
                <a:pathLst>
                  <a:path w="244434" h="70326" extrusionOk="0">
                    <a:moveTo>
                      <a:pt x="50463" y="0"/>
                    </a:moveTo>
                    <a:cubicBezTo>
                      <a:pt x="48186" y="0"/>
                      <a:pt x="45908" y="277"/>
                      <a:pt x="43667" y="662"/>
                    </a:cubicBezTo>
                    <a:cubicBezTo>
                      <a:pt x="37373" y="1804"/>
                      <a:pt x="31288" y="3893"/>
                      <a:pt x="25406" y="6373"/>
                    </a:cubicBezTo>
                    <a:cubicBezTo>
                      <a:pt x="20663" y="8360"/>
                      <a:pt x="16104" y="10747"/>
                      <a:pt x="11615" y="13248"/>
                    </a:cubicBezTo>
                    <a:cubicBezTo>
                      <a:pt x="7862" y="15313"/>
                      <a:pt x="4101" y="17451"/>
                      <a:pt x="1" y="18762"/>
                    </a:cubicBezTo>
                    <a:lnTo>
                      <a:pt x="1" y="22845"/>
                    </a:lnTo>
                    <a:cubicBezTo>
                      <a:pt x="3181" y="21556"/>
                      <a:pt x="6158" y="19827"/>
                      <a:pt x="9103" y="18078"/>
                    </a:cubicBezTo>
                    <a:cubicBezTo>
                      <a:pt x="13551" y="15362"/>
                      <a:pt x="17954" y="12552"/>
                      <a:pt x="22646" y="10270"/>
                    </a:cubicBezTo>
                    <a:cubicBezTo>
                      <a:pt x="28133" y="7578"/>
                      <a:pt x="33851" y="5312"/>
                      <a:pt x="39784" y="3820"/>
                    </a:cubicBezTo>
                    <a:cubicBezTo>
                      <a:pt x="43011" y="3037"/>
                      <a:pt x="46322" y="2434"/>
                      <a:pt x="49650" y="2434"/>
                    </a:cubicBezTo>
                    <a:cubicBezTo>
                      <a:pt x="50267" y="2434"/>
                      <a:pt x="50884" y="2455"/>
                      <a:pt x="51501" y="2499"/>
                    </a:cubicBezTo>
                    <a:cubicBezTo>
                      <a:pt x="55779" y="2803"/>
                      <a:pt x="59976" y="4497"/>
                      <a:pt x="63162" y="7390"/>
                    </a:cubicBezTo>
                    <a:cubicBezTo>
                      <a:pt x="66151" y="10062"/>
                      <a:pt x="68316" y="13498"/>
                      <a:pt x="70196" y="17002"/>
                    </a:cubicBezTo>
                    <a:cubicBezTo>
                      <a:pt x="72565" y="21364"/>
                      <a:pt x="74831" y="25935"/>
                      <a:pt x="78514" y="29360"/>
                    </a:cubicBezTo>
                    <a:cubicBezTo>
                      <a:pt x="80740" y="31458"/>
                      <a:pt x="83450" y="32941"/>
                      <a:pt x="86176" y="34280"/>
                    </a:cubicBezTo>
                    <a:cubicBezTo>
                      <a:pt x="88722" y="35519"/>
                      <a:pt x="91308" y="36665"/>
                      <a:pt x="93908" y="37783"/>
                    </a:cubicBezTo>
                    <a:cubicBezTo>
                      <a:pt x="97383" y="39278"/>
                      <a:pt x="100935" y="40612"/>
                      <a:pt x="104304" y="42344"/>
                    </a:cubicBezTo>
                    <a:cubicBezTo>
                      <a:pt x="106927" y="43673"/>
                      <a:pt x="109439" y="45215"/>
                      <a:pt x="111861" y="46879"/>
                    </a:cubicBezTo>
                    <a:cubicBezTo>
                      <a:pt x="120356" y="52690"/>
                      <a:pt x="128217" y="59435"/>
                      <a:pt x="137168" y="64569"/>
                    </a:cubicBezTo>
                    <a:cubicBezTo>
                      <a:pt x="141541" y="67053"/>
                      <a:pt x="146207" y="69197"/>
                      <a:pt x="151204" y="70018"/>
                    </a:cubicBezTo>
                    <a:cubicBezTo>
                      <a:pt x="152406" y="70220"/>
                      <a:pt x="153630" y="70325"/>
                      <a:pt x="154853" y="70325"/>
                    </a:cubicBezTo>
                    <a:cubicBezTo>
                      <a:pt x="157474" y="70325"/>
                      <a:pt x="160093" y="69840"/>
                      <a:pt x="162493" y="68772"/>
                    </a:cubicBezTo>
                    <a:cubicBezTo>
                      <a:pt x="165390" y="67487"/>
                      <a:pt x="167836" y="65337"/>
                      <a:pt x="169750" y="62835"/>
                    </a:cubicBezTo>
                    <a:cubicBezTo>
                      <a:pt x="173032" y="58566"/>
                      <a:pt x="174870" y="53397"/>
                      <a:pt x="176178" y="48226"/>
                    </a:cubicBezTo>
                    <a:cubicBezTo>
                      <a:pt x="177123" y="44554"/>
                      <a:pt x="177783" y="40807"/>
                      <a:pt x="178916" y="37183"/>
                    </a:cubicBezTo>
                    <a:cubicBezTo>
                      <a:pt x="179792" y="34422"/>
                      <a:pt x="181042" y="31687"/>
                      <a:pt x="183132" y="29626"/>
                    </a:cubicBezTo>
                    <a:cubicBezTo>
                      <a:pt x="184496" y="28233"/>
                      <a:pt x="186273" y="27182"/>
                      <a:pt x="188232" y="26936"/>
                    </a:cubicBezTo>
                    <a:cubicBezTo>
                      <a:pt x="188779" y="26857"/>
                      <a:pt x="189326" y="26821"/>
                      <a:pt x="189871" y="26821"/>
                    </a:cubicBezTo>
                    <a:cubicBezTo>
                      <a:pt x="192389" y="26821"/>
                      <a:pt x="194873" y="27587"/>
                      <a:pt x="197235" y="28417"/>
                    </a:cubicBezTo>
                    <a:cubicBezTo>
                      <a:pt x="201040" y="29789"/>
                      <a:pt x="204746" y="31423"/>
                      <a:pt x="208559" y="32775"/>
                    </a:cubicBezTo>
                    <a:cubicBezTo>
                      <a:pt x="214157" y="34780"/>
                      <a:pt x="220077" y="36218"/>
                      <a:pt x="226045" y="36218"/>
                    </a:cubicBezTo>
                    <a:cubicBezTo>
                      <a:pt x="227065" y="36218"/>
                      <a:pt x="228086" y="36176"/>
                      <a:pt x="229108" y="36088"/>
                    </a:cubicBezTo>
                    <a:cubicBezTo>
                      <a:pt x="232526" y="35808"/>
                      <a:pt x="235826" y="34480"/>
                      <a:pt x="238536" y="32386"/>
                    </a:cubicBezTo>
                    <a:cubicBezTo>
                      <a:pt x="240800" y="30705"/>
                      <a:pt x="242634" y="28544"/>
                      <a:pt x="244434" y="26395"/>
                    </a:cubicBezTo>
                    <a:lnTo>
                      <a:pt x="244434" y="10686"/>
                    </a:lnTo>
                    <a:cubicBezTo>
                      <a:pt x="243955" y="11007"/>
                      <a:pt x="243671" y="11516"/>
                      <a:pt x="243329" y="11964"/>
                    </a:cubicBezTo>
                    <a:cubicBezTo>
                      <a:pt x="241224" y="14776"/>
                      <a:pt x="239176" y="17645"/>
                      <a:pt x="236819" y="20253"/>
                    </a:cubicBezTo>
                    <a:cubicBezTo>
                      <a:pt x="234794" y="22524"/>
                      <a:pt x="232401" y="24532"/>
                      <a:pt x="229615" y="25797"/>
                    </a:cubicBezTo>
                    <a:cubicBezTo>
                      <a:pt x="228925" y="26099"/>
                      <a:pt x="228219" y="26350"/>
                      <a:pt x="227511" y="26600"/>
                    </a:cubicBezTo>
                    <a:cubicBezTo>
                      <a:pt x="227338" y="26647"/>
                      <a:pt x="227170" y="26694"/>
                      <a:pt x="227004" y="26748"/>
                    </a:cubicBezTo>
                    <a:cubicBezTo>
                      <a:pt x="224375" y="27532"/>
                      <a:pt x="221629" y="27949"/>
                      <a:pt x="218884" y="27949"/>
                    </a:cubicBezTo>
                    <a:cubicBezTo>
                      <a:pt x="217895" y="27949"/>
                      <a:pt x="216905" y="27895"/>
                      <a:pt x="215921" y="27784"/>
                    </a:cubicBezTo>
                    <a:cubicBezTo>
                      <a:pt x="212581" y="27457"/>
                      <a:pt x="209319" y="26581"/>
                      <a:pt x="206149" y="25504"/>
                    </a:cubicBezTo>
                    <a:cubicBezTo>
                      <a:pt x="202633" y="24311"/>
                      <a:pt x="199230" y="22816"/>
                      <a:pt x="195732" y="21580"/>
                    </a:cubicBezTo>
                    <a:cubicBezTo>
                      <a:pt x="193925" y="20957"/>
                      <a:pt x="192084" y="20391"/>
                      <a:pt x="190185" y="20131"/>
                    </a:cubicBezTo>
                    <a:cubicBezTo>
                      <a:pt x="189429" y="20024"/>
                      <a:pt x="188660" y="19958"/>
                      <a:pt x="187891" y="19958"/>
                    </a:cubicBezTo>
                    <a:cubicBezTo>
                      <a:pt x="186719" y="19958"/>
                      <a:pt x="185550" y="20111"/>
                      <a:pt x="184439" y="20503"/>
                    </a:cubicBezTo>
                    <a:cubicBezTo>
                      <a:pt x="182199" y="21271"/>
                      <a:pt x="180315" y="22854"/>
                      <a:pt x="178912" y="24735"/>
                    </a:cubicBezTo>
                    <a:cubicBezTo>
                      <a:pt x="177212" y="27012"/>
                      <a:pt x="176158" y="29695"/>
                      <a:pt x="175408" y="32415"/>
                    </a:cubicBezTo>
                    <a:cubicBezTo>
                      <a:pt x="174412" y="36054"/>
                      <a:pt x="173914" y="39798"/>
                      <a:pt x="173223" y="43501"/>
                    </a:cubicBezTo>
                    <a:cubicBezTo>
                      <a:pt x="172559" y="47068"/>
                      <a:pt x="171760" y="50634"/>
                      <a:pt x="170399" y="54007"/>
                    </a:cubicBezTo>
                    <a:cubicBezTo>
                      <a:pt x="169278" y="56765"/>
                      <a:pt x="167773" y="59414"/>
                      <a:pt x="165655" y="61530"/>
                    </a:cubicBezTo>
                    <a:cubicBezTo>
                      <a:pt x="163113" y="64136"/>
                      <a:pt x="159566" y="65683"/>
                      <a:pt x="155942" y="65883"/>
                    </a:cubicBezTo>
                    <a:cubicBezTo>
                      <a:pt x="155551" y="65907"/>
                      <a:pt x="155160" y="65919"/>
                      <a:pt x="154770" y="65919"/>
                    </a:cubicBezTo>
                    <a:cubicBezTo>
                      <a:pt x="150681" y="65919"/>
                      <a:pt x="146681" y="64643"/>
                      <a:pt x="142978" y="62979"/>
                    </a:cubicBezTo>
                    <a:cubicBezTo>
                      <a:pt x="138499" y="60938"/>
                      <a:pt x="134340" y="58272"/>
                      <a:pt x="130302" y="55476"/>
                    </a:cubicBezTo>
                    <a:cubicBezTo>
                      <a:pt x="125316" y="52013"/>
                      <a:pt x="120524" y="48279"/>
                      <a:pt x="115545" y="44809"/>
                    </a:cubicBezTo>
                    <a:cubicBezTo>
                      <a:pt x="113217" y="43183"/>
                      <a:pt x="110815" y="41658"/>
                      <a:pt x="108324" y="40296"/>
                    </a:cubicBezTo>
                    <a:cubicBezTo>
                      <a:pt x="105676" y="38837"/>
                      <a:pt x="102899" y="37624"/>
                      <a:pt x="100098" y="36491"/>
                    </a:cubicBezTo>
                    <a:cubicBezTo>
                      <a:pt x="97348" y="35374"/>
                      <a:pt x="94593" y="34242"/>
                      <a:pt x="91992" y="32800"/>
                    </a:cubicBezTo>
                    <a:cubicBezTo>
                      <a:pt x="89045" y="31168"/>
                      <a:pt x="86288" y="29222"/>
                      <a:pt x="83530" y="27293"/>
                    </a:cubicBezTo>
                    <a:cubicBezTo>
                      <a:pt x="81476" y="25852"/>
                      <a:pt x="79437" y="24342"/>
                      <a:pt x="77773" y="22449"/>
                    </a:cubicBezTo>
                    <a:cubicBezTo>
                      <a:pt x="73714" y="17964"/>
                      <a:pt x="71519" y="12150"/>
                      <a:pt x="67496" y="7638"/>
                    </a:cubicBezTo>
                    <a:cubicBezTo>
                      <a:pt x="65922" y="5834"/>
                      <a:pt x="64109" y="4212"/>
                      <a:pt x="62036" y="2999"/>
                    </a:cubicBezTo>
                    <a:cubicBezTo>
                      <a:pt x="59420" y="1454"/>
                      <a:pt x="56458" y="524"/>
                      <a:pt x="53446" y="173"/>
                    </a:cubicBezTo>
                    <a:cubicBezTo>
                      <a:pt x="52454" y="53"/>
                      <a:pt x="51459" y="0"/>
                      <a:pt x="50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0" y="1060450"/>
                <a:ext cx="9161106" cy="3301953"/>
              </a:xfrm>
              <a:custGeom>
                <a:avLst/>
                <a:gdLst/>
                <a:ahLst/>
                <a:cxnLst/>
                <a:rect l="l" t="t" r="r" b="b"/>
                <a:pathLst>
                  <a:path w="268536" h="102117" extrusionOk="0">
                    <a:moveTo>
                      <a:pt x="53851" y="0"/>
                    </a:moveTo>
                    <a:cubicBezTo>
                      <a:pt x="53208" y="0"/>
                      <a:pt x="52565" y="35"/>
                      <a:pt x="51925" y="103"/>
                    </a:cubicBezTo>
                    <a:cubicBezTo>
                      <a:pt x="45648" y="701"/>
                      <a:pt x="39576" y="3178"/>
                      <a:pt x="33793" y="6273"/>
                    </a:cubicBezTo>
                    <a:cubicBezTo>
                      <a:pt x="28069" y="9360"/>
                      <a:pt x="22635" y="13280"/>
                      <a:pt x="17511" y="17775"/>
                    </a:cubicBezTo>
                    <a:cubicBezTo>
                      <a:pt x="11769" y="22762"/>
                      <a:pt x="6140" y="28028"/>
                      <a:pt x="1" y="32196"/>
                    </a:cubicBezTo>
                    <a:lnTo>
                      <a:pt x="1" y="38331"/>
                    </a:lnTo>
                    <a:cubicBezTo>
                      <a:pt x="1406" y="37326"/>
                      <a:pt x="2733" y="36149"/>
                      <a:pt x="4072" y="35007"/>
                    </a:cubicBezTo>
                    <a:cubicBezTo>
                      <a:pt x="7223" y="32263"/>
                      <a:pt x="10298" y="29376"/>
                      <a:pt x="13371" y="26490"/>
                    </a:cubicBezTo>
                    <a:cubicBezTo>
                      <a:pt x="18318" y="21813"/>
                      <a:pt x="23209" y="16976"/>
                      <a:pt x="28614" y="13188"/>
                    </a:cubicBezTo>
                    <a:cubicBezTo>
                      <a:pt x="34699" y="8905"/>
                      <a:pt x="41212" y="5422"/>
                      <a:pt x="48072" y="3866"/>
                    </a:cubicBezTo>
                    <a:cubicBezTo>
                      <a:pt x="49794" y="3478"/>
                      <a:pt x="51560" y="3244"/>
                      <a:pt x="53321" y="3244"/>
                    </a:cubicBezTo>
                    <a:cubicBezTo>
                      <a:pt x="55972" y="3244"/>
                      <a:pt x="58611" y="3775"/>
                      <a:pt x="61069" y="5112"/>
                    </a:cubicBezTo>
                    <a:cubicBezTo>
                      <a:pt x="64239" y="6756"/>
                      <a:pt x="66924" y="9669"/>
                      <a:pt x="69035" y="13087"/>
                    </a:cubicBezTo>
                    <a:cubicBezTo>
                      <a:pt x="72720" y="18954"/>
                      <a:pt x="74805" y="26087"/>
                      <a:pt x="77656" y="32603"/>
                    </a:cubicBezTo>
                    <a:cubicBezTo>
                      <a:pt x="80400" y="38976"/>
                      <a:pt x="83936" y="44916"/>
                      <a:pt x="88525" y="49268"/>
                    </a:cubicBezTo>
                    <a:cubicBezTo>
                      <a:pt x="91179" y="51802"/>
                      <a:pt x="94278" y="53378"/>
                      <a:pt x="97312" y="54997"/>
                    </a:cubicBezTo>
                    <a:cubicBezTo>
                      <a:pt x="101130" y="57023"/>
                      <a:pt x="105024" y="58825"/>
                      <a:pt x="108751" y="61123"/>
                    </a:cubicBezTo>
                    <a:cubicBezTo>
                      <a:pt x="111499" y="62806"/>
                      <a:pt x="114150" y="64743"/>
                      <a:pt x="116723" y="66832"/>
                    </a:cubicBezTo>
                    <a:cubicBezTo>
                      <a:pt x="126452" y="74724"/>
                      <a:pt x="135264" y="84341"/>
                      <a:pt x="145104" y="92024"/>
                    </a:cubicBezTo>
                    <a:cubicBezTo>
                      <a:pt x="149617" y="95527"/>
                      <a:pt x="154375" y="98621"/>
                      <a:pt x="159474" y="100438"/>
                    </a:cubicBezTo>
                    <a:cubicBezTo>
                      <a:pt x="162475" y="101504"/>
                      <a:pt x="165592" y="102117"/>
                      <a:pt x="168709" y="102117"/>
                    </a:cubicBezTo>
                    <a:cubicBezTo>
                      <a:pt x="170064" y="102117"/>
                      <a:pt x="171419" y="102001"/>
                      <a:pt x="172764" y="101757"/>
                    </a:cubicBezTo>
                    <a:cubicBezTo>
                      <a:pt x="176008" y="101195"/>
                      <a:pt x="179197" y="99937"/>
                      <a:pt x="182040" y="97830"/>
                    </a:cubicBezTo>
                    <a:cubicBezTo>
                      <a:pt x="185232" y="95510"/>
                      <a:pt x="188010" y="92341"/>
                      <a:pt x="190422" y="88813"/>
                    </a:cubicBezTo>
                    <a:cubicBezTo>
                      <a:pt x="194388" y="83025"/>
                      <a:pt x="197247" y="76162"/>
                      <a:pt x="199678" y="69155"/>
                    </a:cubicBezTo>
                    <a:cubicBezTo>
                      <a:pt x="201071" y="65264"/>
                      <a:pt x="202321" y="61266"/>
                      <a:pt x="204082" y="57615"/>
                    </a:cubicBezTo>
                    <a:cubicBezTo>
                      <a:pt x="205486" y="54690"/>
                      <a:pt x="207393" y="52101"/>
                      <a:pt x="209757" y="50447"/>
                    </a:cubicBezTo>
                    <a:cubicBezTo>
                      <a:pt x="211215" y="49448"/>
                      <a:pt x="212843" y="49110"/>
                      <a:pt x="214480" y="49110"/>
                    </a:cubicBezTo>
                    <a:cubicBezTo>
                      <a:pt x="215378" y="49110"/>
                      <a:pt x="216278" y="49212"/>
                      <a:pt x="217154" y="49362"/>
                    </a:cubicBezTo>
                    <a:cubicBezTo>
                      <a:pt x="220880" y="50047"/>
                      <a:pt x="224476" y="51543"/>
                      <a:pt x="228060" y="52978"/>
                    </a:cubicBezTo>
                    <a:cubicBezTo>
                      <a:pt x="235225" y="55949"/>
                      <a:pt x="242424" y="58966"/>
                      <a:pt x="249891" y="60423"/>
                    </a:cubicBezTo>
                    <a:cubicBezTo>
                      <a:pt x="251336" y="60702"/>
                      <a:pt x="252805" y="60858"/>
                      <a:pt x="254273" y="60858"/>
                    </a:cubicBezTo>
                    <a:cubicBezTo>
                      <a:pt x="256827" y="60858"/>
                      <a:pt x="259376" y="60385"/>
                      <a:pt x="261785" y="59260"/>
                    </a:cubicBezTo>
                    <a:cubicBezTo>
                      <a:pt x="264274" y="58158"/>
                      <a:pt x="266498" y="56293"/>
                      <a:pt x="268536" y="54181"/>
                    </a:cubicBezTo>
                    <a:lnTo>
                      <a:pt x="268536" y="46293"/>
                    </a:lnTo>
                    <a:cubicBezTo>
                      <a:pt x="267543" y="47340"/>
                      <a:pt x="266651" y="48543"/>
                      <a:pt x="265596" y="49494"/>
                    </a:cubicBezTo>
                    <a:cubicBezTo>
                      <a:pt x="262621" y="52371"/>
                      <a:pt x="258984" y="54059"/>
                      <a:pt x="255271" y="54358"/>
                    </a:cubicBezTo>
                    <a:cubicBezTo>
                      <a:pt x="254651" y="54415"/>
                      <a:pt x="254031" y="54441"/>
                      <a:pt x="253411" y="54441"/>
                    </a:cubicBezTo>
                    <a:cubicBezTo>
                      <a:pt x="250161" y="54441"/>
                      <a:pt x="246926" y="53725"/>
                      <a:pt x="243742" y="52938"/>
                    </a:cubicBezTo>
                    <a:cubicBezTo>
                      <a:pt x="236490" y="51102"/>
                      <a:pt x="229575" y="47678"/>
                      <a:pt x="222609" y="44600"/>
                    </a:cubicBezTo>
                    <a:cubicBezTo>
                      <a:pt x="220078" y="43502"/>
                      <a:pt x="217531" y="42427"/>
                      <a:pt x="214899" y="41808"/>
                    </a:cubicBezTo>
                    <a:cubicBezTo>
                      <a:pt x="213871" y="41571"/>
                      <a:pt x="212815" y="41412"/>
                      <a:pt x="211764" y="41412"/>
                    </a:cubicBezTo>
                    <a:cubicBezTo>
                      <a:pt x="210656" y="41412"/>
                      <a:pt x="209553" y="41589"/>
                      <a:pt x="208493" y="42038"/>
                    </a:cubicBezTo>
                    <a:cubicBezTo>
                      <a:pt x="205874" y="43138"/>
                      <a:pt x="203731" y="45663"/>
                      <a:pt x="202307" y="48647"/>
                    </a:cubicBezTo>
                    <a:cubicBezTo>
                      <a:pt x="200504" y="52408"/>
                      <a:pt x="199474" y="56658"/>
                      <a:pt x="198371" y="60812"/>
                    </a:cubicBezTo>
                    <a:cubicBezTo>
                      <a:pt x="196488" y="68213"/>
                      <a:pt x="194399" y="75647"/>
                      <a:pt x="190963" y="82123"/>
                    </a:cubicBezTo>
                    <a:cubicBezTo>
                      <a:pt x="187730" y="88284"/>
                      <a:pt x="183296" y="93745"/>
                      <a:pt x="177742" y="96197"/>
                    </a:cubicBezTo>
                    <a:cubicBezTo>
                      <a:pt x="175117" y="97353"/>
                      <a:pt x="172357" y="97881"/>
                      <a:pt x="169593" y="97881"/>
                    </a:cubicBezTo>
                    <a:cubicBezTo>
                      <a:pt x="167248" y="97881"/>
                      <a:pt x="164899" y="97501"/>
                      <a:pt x="162625" y="96802"/>
                    </a:cubicBezTo>
                    <a:cubicBezTo>
                      <a:pt x="157345" y="95192"/>
                      <a:pt x="152424" y="92094"/>
                      <a:pt x="147767" y="88576"/>
                    </a:cubicBezTo>
                    <a:cubicBezTo>
                      <a:pt x="137647" y="80871"/>
                      <a:pt x="128688" y="70972"/>
                      <a:pt x="118863" y="62697"/>
                    </a:cubicBezTo>
                    <a:cubicBezTo>
                      <a:pt x="116227" y="60491"/>
                      <a:pt x="113509" y="58443"/>
                      <a:pt x="110669" y="56702"/>
                    </a:cubicBezTo>
                    <a:cubicBezTo>
                      <a:pt x="106755" y="54272"/>
                      <a:pt x="102684" y="52304"/>
                      <a:pt x="98671" y="50175"/>
                    </a:cubicBezTo>
                    <a:cubicBezTo>
                      <a:pt x="95959" y="48730"/>
                      <a:pt x="93217" y="47349"/>
                      <a:pt x="90627" y="45558"/>
                    </a:cubicBezTo>
                    <a:cubicBezTo>
                      <a:pt x="87779" y="43585"/>
                      <a:pt x="85273" y="40849"/>
                      <a:pt x="83207" y="37659"/>
                    </a:cubicBezTo>
                    <a:cubicBezTo>
                      <a:pt x="79357" y="31782"/>
                      <a:pt x="77052" y="24621"/>
                      <a:pt x="74231" y="17927"/>
                    </a:cubicBezTo>
                    <a:cubicBezTo>
                      <a:pt x="71934" y="12505"/>
                      <a:pt x="69018" y="7259"/>
                      <a:pt x="64890" y="3927"/>
                    </a:cubicBezTo>
                    <a:cubicBezTo>
                      <a:pt x="61611" y="1244"/>
                      <a:pt x="57721" y="0"/>
                      <a:pt x="53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25" y="1334300"/>
                <a:ext cx="9161012" cy="2312114"/>
              </a:xfrm>
              <a:custGeom>
                <a:avLst/>
                <a:gdLst/>
                <a:ahLst/>
                <a:cxnLst/>
                <a:rect l="l" t="t" r="r" b="b"/>
                <a:pathLst>
                  <a:path w="259850" h="71505" extrusionOk="0">
                    <a:moveTo>
                      <a:pt x="51163" y="1"/>
                    </a:moveTo>
                    <a:cubicBezTo>
                      <a:pt x="48523" y="1"/>
                      <a:pt x="45886" y="444"/>
                      <a:pt x="43339" y="1063"/>
                    </a:cubicBezTo>
                    <a:cubicBezTo>
                      <a:pt x="37965" y="2411"/>
                      <a:pt x="32884" y="4630"/>
                      <a:pt x="28153" y="7312"/>
                    </a:cubicBezTo>
                    <a:cubicBezTo>
                      <a:pt x="22950" y="10284"/>
                      <a:pt x="18259" y="13924"/>
                      <a:pt x="13435" y="17373"/>
                    </a:cubicBezTo>
                    <a:cubicBezTo>
                      <a:pt x="9291" y="20358"/>
                      <a:pt x="5186" y="23396"/>
                      <a:pt x="878" y="26182"/>
                    </a:cubicBezTo>
                    <a:cubicBezTo>
                      <a:pt x="600" y="26364"/>
                      <a:pt x="306" y="26520"/>
                      <a:pt x="0" y="26648"/>
                    </a:cubicBezTo>
                    <a:lnTo>
                      <a:pt x="0" y="31276"/>
                    </a:lnTo>
                    <a:cubicBezTo>
                      <a:pt x="1612" y="30356"/>
                      <a:pt x="3090" y="29258"/>
                      <a:pt x="4591" y="28198"/>
                    </a:cubicBezTo>
                    <a:cubicBezTo>
                      <a:pt x="9105" y="24915"/>
                      <a:pt x="13478" y="21470"/>
                      <a:pt x="17929" y="18114"/>
                    </a:cubicBezTo>
                    <a:cubicBezTo>
                      <a:pt x="22407" y="14719"/>
                      <a:pt x="26867" y="11253"/>
                      <a:pt x="31880" y="8527"/>
                    </a:cubicBezTo>
                    <a:cubicBezTo>
                      <a:pt x="36516" y="6005"/>
                      <a:pt x="41535" y="3963"/>
                      <a:pt x="46857" y="3063"/>
                    </a:cubicBezTo>
                    <a:cubicBezTo>
                      <a:pt x="48135" y="2847"/>
                      <a:pt x="49444" y="2729"/>
                      <a:pt x="50752" y="2729"/>
                    </a:cubicBezTo>
                    <a:cubicBezTo>
                      <a:pt x="53364" y="2729"/>
                      <a:pt x="55970" y="3199"/>
                      <a:pt x="58309" y="4299"/>
                    </a:cubicBezTo>
                    <a:cubicBezTo>
                      <a:pt x="61512" y="5762"/>
                      <a:pt x="63936" y="8304"/>
                      <a:pt x="65897" y="10997"/>
                    </a:cubicBezTo>
                    <a:cubicBezTo>
                      <a:pt x="68087" y="14011"/>
                      <a:pt x="69815" y="17277"/>
                      <a:pt x="71788" y="20409"/>
                    </a:cubicBezTo>
                    <a:cubicBezTo>
                      <a:pt x="74434" y="24628"/>
                      <a:pt x="77299" y="28737"/>
                      <a:pt x="80472" y="32638"/>
                    </a:cubicBezTo>
                    <a:cubicBezTo>
                      <a:pt x="82391" y="34936"/>
                      <a:pt x="84487" y="37176"/>
                      <a:pt x="87120" y="38807"/>
                    </a:cubicBezTo>
                    <a:cubicBezTo>
                      <a:pt x="89384" y="40214"/>
                      <a:pt x="92025" y="40946"/>
                      <a:pt x="94555" y="41839"/>
                    </a:cubicBezTo>
                    <a:cubicBezTo>
                      <a:pt x="98252" y="43117"/>
                      <a:pt x="101935" y="44460"/>
                      <a:pt x="105428" y="46166"/>
                    </a:cubicBezTo>
                    <a:cubicBezTo>
                      <a:pt x="114727" y="50692"/>
                      <a:pt x="122762" y="57014"/>
                      <a:pt x="131469" y="62380"/>
                    </a:cubicBezTo>
                    <a:cubicBezTo>
                      <a:pt x="136065" y="65202"/>
                      <a:pt x="140893" y="67785"/>
                      <a:pt x="146138" y="69447"/>
                    </a:cubicBezTo>
                    <a:cubicBezTo>
                      <a:pt x="150377" y="70819"/>
                      <a:pt x="154866" y="71505"/>
                      <a:pt x="159355" y="71505"/>
                    </a:cubicBezTo>
                    <a:cubicBezTo>
                      <a:pt x="163113" y="71505"/>
                      <a:pt x="166871" y="71024"/>
                      <a:pt x="170483" y="70062"/>
                    </a:cubicBezTo>
                    <a:cubicBezTo>
                      <a:pt x="175774" y="68725"/>
                      <a:pt x="180459" y="65871"/>
                      <a:pt x="184471" y="62488"/>
                    </a:cubicBezTo>
                    <a:cubicBezTo>
                      <a:pt x="188755" y="58903"/>
                      <a:pt x="192311" y="54669"/>
                      <a:pt x="195719" y="50383"/>
                    </a:cubicBezTo>
                    <a:cubicBezTo>
                      <a:pt x="197841" y="47740"/>
                      <a:pt x="199923" y="45049"/>
                      <a:pt x="202440" y="42706"/>
                    </a:cubicBezTo>
                    <a:cubicBezTo>
                      <a:pt x="204253" y="41057"/>
                      <a:pt x="206290" y="39479"/>
                      <a:pt x="208786" y="38816"/>
                    </a:cubicBezTo>
                    <a:cubicBezTo>
                      <a:pt x="210179" y="38446"/>
                      <a:pt x="211612" y="38308"/>
                      <a:pt x="213052" y="38308"/>
                    </a:cubicBezTo>
                    <a:cubicBezTo>
                      <a:pt x="214595" y="38308"/>
                      <a:pt x="216145" y="38467"/>
                      <a:pt x="217661" y="38668"/>
                    </a:cubicBezTo>
                    <a:cubicBezTo>
                      <a:pt x="224988" y="39699"/>
                      <a:pt x="231989" y="42121"/>
                      <a:pt x="239319" y="43135"/>
                    </a:cubicBezTo>
                    <a:cubicBezTo>
                      <a:pt x="240970" y="43358"/>
                      <a:pt x="242644" y="43479"/>
                      <a:pt x="244316" y="43479"/>
                    </a:cubicBezTo>
                    <a:cubicBezTo>
                      <a:pt x="247182" y="43479"/>
                      <a:pt x="250043" y="43125"/>
                      <a:pt x="252778" y="42322"/>
                    </a:cubicBezTo>
                    <a:cubicBezTo>
                      <a:pt x="255305" y="41608"/>
                      <a:pt x="257638" y="40435"/>
                      <a:pt x="259850" y="39122"/>
                    </a:cubicBezTo>
                    <a:lnTo>
                      <a:pt x="259850" y="36638"/>
                    </a:lnTo>
                    <a:cubicBezTo>
                      <a:pt x="257722" y="38027"/>
                      <a:pt x="255418" y="39210"/>
                      <a:pt x="252918" y="39924"/>
                    </a:cubicBezTo>
                    <a:cubicBezTo>
                      <a:pt x="250546" y="40640"/>
                      <a:pt x="248066" y="40946"/>
                      <a:pt x="245580" y="40946"/>
                    </a:cubicBezTo>
                    <a:cubicBezTo>
                      <a:pt x="243636" y="40946"/>
                      <a:pt x="241689" y="40759"/>
                      <a:pt x="239785" y="40435"/>
                    </a:cubicBezTo>
                    <a:cubicBezTo>
                      <a:pt x="232775" y="39248"/>
                      <a:pt x="226027" y="37077"/>
                      <a:pt x="219118" y="35509"/>
                    </a:cubicBezTo>
                    <a:cubicBezTo>
                      <a:pt x="216344" y="34898"/>
                      <a:pt x="213524" y="34352"/>
                      <a:pt x="210660" y="34318"/>
                    </a:cubicBezTo>
                    <a:cubicBezTo>
                      <a:pt x="210616" y="34318"/>
                      <a:pt x="210571" y="34317"/>
                      <a:pt x="210526" y="34317"/>
                    </a:cubicBezTo>
                    <a:cubicBezTo>
                      <a:pt x="208377" y="34317"/>
                      <a:pt x="206154" y="34716"/>
                      <a:pt x="204379" y="35881"/>
                    </a:cubicBezTo>
                    <a:cubicBezTo>
                      <a:pt x="202364" y="37191"/>
                      <a:pt x="200732" y="38930"/>
                      <a:pt x="199263" y="40735"/>
                    </a:cubicBezTo>
                    <a:cubicBezTo>
                      <a:pt x="197108" y="43441"/>
                      <a:pt x="195350" y="46386"/>
                      <a:pt x="193403" y="49217"/>
                    </a:cubicBezTo>
                    <a:cubicBezTo>
                      <a:pt x="190381" y="53677"/>
                      <a:pt x="186937" y="57957"/>
                      <a:pt x="182638" y="61454"/>
                    </a:cubicBezTo>
                    <a:cubicBezTo>
                      <a:pt x="180071" y="63546"/>
                      <a:pt x="177208" y="65366"/>
                      <a:pt x="174044" y="66613"/>
                    </a:cubicBezTo>
                    <a:cubicBezTo>
                      <a:pt x="170100" y="68126"/>
                      <a:pt x="165841" y="68836"/>
                      <a:pt x="161576" y="68836"/>
                    </a:cubicBezTo>
                    <a:cubicBezTo>
                      <a:pt x="158559" y="68836"/>
                      <a:pt x="155540" y="68481"/>
                      <a:pt x="152626" y="67804"/>
                    </a:cubicBezTo>
                    <a:cubicBezTo>
                      <a:pt x="147398" y="66598"/>
                      <a:pt x="142499" y="64419"/>
                      <a:pt x="137905" y="61867"/>
                    </a:cubicBezTo>
                    <a:cubicBezTo>
                      <a:pt x="128554" y="56644"/>
                      <a:pt x="120218" y="50040"/>
                      <a:pt x="110840" y="44853"/>
                    </a:cubicBezTo>
                    <a:cubicBezTo>
                      <a:pt x="108312" y="43457"/>
                      <a:pt x="105714" y="42169"/>
                      <a:pt x="103029" y="41046"/>
                    </a:cubicBezTo>
                    <a:cubicBezTo>
                      <a:pt x="99286" y="39477"/>
                      <a:pt x="95424" y="38160"/>
                      <a:pt x="91618" y="36725"/>
                    </a:cubicBezTo>
                    <a:cubicBezTo>
                      <a:pt x="89694" y="35999"/>
                      <a:pt x="87829" y="35111"/>
                      <a:pt x="86181" y="33939"/>
                    </a:cubicBezTo>
                    <a:cubicBezTo>
                      <a:pt x="83763" y="32244"/>
                      <a:pt x="81731" y="30137"/>
                      <a:pt x="79828" y="27969"/>
                    </a:cubicBezTo>
                    <a:cubicBezTo>
                      <a:pt x="77549" y="25356"/>
                      <a:pt x="75484" y="22563"/>
                      <a:pt x="73655" y="19618"/>
                    </a:cubicBezTo>
                    <a:cubicBezTo>
                      <a:pt x="72023" y="17003"/>
                      <a:pt x="70612" y="14282"/>
                      <a:pt x="69043" y="11639"/>
                    </a:cubicBezTo>
                    <a:cubicBezTo>
                      <a:pt x="67292" y="8703"/>
                      <a:pt x="65249" y="5836"/>
                      <a:pt x="62453" y="3649"/>
                    </a:cubicBezTo>
                    <a:cubicBezTo>
                      <a:pt x="59997" y="1711"/>
                      <a:pt x="56897" y="500"/>
                      <a:pt x="53689" y="145"/>
                    </a:cubicBezTo>
                    <a:cubicBezTo>
                      <a:pt x="52848" y="46"/>
                      <a:pt x="52006" y="1"/>
                      <a:pt x="51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27775" y="2179350"/>
                <a:ext cx="9175492" cy="2999718"/>
              </a:xfrm>
              <a:custGeom>
                <a:avLst/>
                <a:gdLst/>
                <a:ahLst/>
                <a:cxnLst/>
                <a:rect l="l" t="t" r="r" b="b"/>
                <a:pathLst>
                  <a:path w="238914" h="92770" extrusionOk="0">
                    <a:moveTo>
                      <a:pt x="45711" y="1"/>
                    </a:moveTo>
                    <a:cubicBezTo>
                      <a:pt x="44079" y="1"/>
                      <a:pt x="42438" y="297"/>
                      <a:pt x="40886" y="778"/>
                    </a:cubicBezTo>
                    <a:cubicBezTo>
                      <a:pt x="37074" y="1963"/>
                      <a:pt x="33664" y="4148"/>
                      <a:pt x="30517" y="6558"/>
                    </a:cubicBezTo>
                    <a:cubicBezTo>
                      <a:pt x="25373" y="10497"/>
                      <a:pt x="20835" y="15141"/>
                      <a:pt x="15877" y="19297"/>
                    </a:cubicBezTo>
                    <a:cubicBezTo>
                      <a:pt x="13857" y="20989"/>
                      <a:pt x="11746" y="22582"/>
                      <a:pt x="9488" y="23944"/>
                    </a:cubicBezTo>
                    <a:cubicBezTo>
                      <a:pt x="6505" y="25749"/>
                      <a:pt x="3299" y="27164"/>
                      <a:pt x="1" y="28280"/>
                    </a:cubicBezTo>
                    <a:lnTo>
                      <a:pt x="1" y="32072"/>
                    </a:lnTo>
                    <a:cubicBezTo>
                      <a:pt x="3385" y="31350"/>
                      <a:pt x="6764" y="30564"/>
                      <a:pt x="10058" y="29494"/>
                    </a:cubicBezTo>
                    <a:cubicBezTo>
                      <a:pt x="13295" y="28446"/>
                      <a:pt x="16367" y="26907"/>
                      <a:pt x="19169" y="24976"/>
                    </a:cubicBezTo>
                    <a:cubicBezTo>
                      <a:pt x="24157" y="21551"/>
                      <a:pt x="28405" y="17199"/>
                      <a:pt x="33168" y="13489"/>
                    </a:cubicBezTo>
                    <a:cubicBezTo>
                      <a:pt x="35624" y="11599"/>
                      <a:pt x="38280" y="9869"/>
                      <a:pt x="41267" y="8960"/>
                    </a:cubicBezTo>
                    <a:cubicBezTo>
                      <a:pt x="42437" y="8601"/>
                      <a:pt x="43670" y="8405"/>
                      <a:pt x="44899" y="8405"/>
                    </a:cubicBezTo>
                    <a:cubicBezTo>
                      <a:pt x="46354" y="8405"/>
                      <a:pt x="47805" y="8680"/>
                      <a:pt x="49139" y="9282"/>
                    </a:cubicBezTo>
                    <a:cubicBezTo>
                      <a:pt x="52052" y="10568"/>
                      <a:pt x="54282" y="12975"/>
                      <a:pt x="56113" y="15514"/>
                    </a:cubicBezTo>
                    <a:cubicBezTo>
                      <a:pt x="59465" y="20205"/>
                      <a:pt x="61695" y="25556"/>
                      <a:pt x="64453" y="30591"/>
                    </a:cubicBezTo>
                    <a:cubicBezTo>
                      <a:pt x="65993" y="33389"/>
                      <a:pt x="67761" y="36122"/>
                      <a:pt x="70135" y="38293"/>
                    </a:cubicBezTo>
                    <a:cubicBezTo>
                      <a:pt x="72064" y="40069"/>
                      <a:pt x="74398" y="41410"/>
                      <a:pt x="76927" y="42113"/>
                    </a:cubicBezTo>
                    <a:cubicBezTo>
                      <a:pt x="78594" y="42601"/>
                      <a:pt x="80327" y="42767"/>
                      <a:pt x="82040" y="42994"/>
                    </a:cubicBezTo>
                    <a:cubicBezTo>
                      <a:pt x="84697" y="43354"/>
                      <a:pt x="87295" y="44275"/>
                      <a:pt x="89509" y="45802"/>
                    </a:cubicBezTo>
                    <a:cubicBezTo>
                      <a:pt x="91794" y="47372"/>
                      <a:pt x="93652" y="49537"/>
                      <a:pt x="94933" y="51989"/>
                    </a:cubicBezTo>
                    <a:cubicBezTo>
                      <a:pt x="96531" y="55000"/>
                      <a:pt x="97344" y="58367"/>
                      <a:pt x="97701" y="61737"/>
                    </a:cubicBezTo>
                    <a:cubicBezTo>
                      <a:pt x="98396" y="68464"/>
                      <a:pt x="97142" y="75187"/>
                      <a:pt x="97442" y="81921"/>
                    </a:cubicBezTo>
                    <a:cubicBezTo>
                      <a:pt x="97611" y="84242"/>
                      <a:pt x="97903" y="86622"/>
                      <a:pt x="98943" y="88737"/>
                    </a:cubicBezTo>
                    <a:cubicBezTo>
                      <a:pt x="99683" y="90300"/>
                      <a:pt x="100960" y="91650"/>
                      <a:pt x="102578" y="92298"/>
                    </a:cubicBezTo>
                    <a:cubicBezTo>
                      <a:pt x="103462" y="92666"/>
                      <a:pt x="104406" y="92769"/>
                      <a:pt x="105353" y="92769"/>
                    </a:cubicBezTo>
                    <a:cubicBezTo>
                      <a:pt x="105872" y="92769"/>
                      <a:pt x="106391" y="92738"/>
                      <a:pt x="106903" y="92703"/>
                    </a:cubicBezTo>
                    <a:cubicBezTo>
                      <a:pt x="108505" y="92475"/>
                      <a:pt x="110051" y="91952"/>
                      <a:pt x="111533" y="91311"/>
                    </a:cubicBezTo>
                    <a:cubicBezTo>
                      <a:pt x="114566" y="89967"/>
                      <a:pt x="117352" y="88132"/>
                      <a:pt x="119994" y="86137"/>
                    </a:cubicBezTo>
                    <a:cubicBezTo>
                      <a:pt x="124393" y="82827"/>
                      <a:pt x="128228" y="78844"/>
                      <a:pt x="132598" y="75498"/>
                    </a:cubicBezTo>
                    <a:cubicBezTo>
                      <a:pt x="135283" y="73414"/>
                      <a:pt x="138120" y="71535"/>
                      <a:pt x="141020" y="69761"/>
                    </a:cubicBezTo>
                    <a:cubicBezTo>
                      <a:pt x="146154" y="66526"/>
                      <a:pt x="151772" y="64192"/>
                      <a:pt x="157267" y="61653"/>
                    </a:cubicBezTo>
                    <a:cubicBezTo>
                      <a:pt x="159664" y="60565"/>
                      <a:pt x="162001" y="59337"/>
                      <a:pt x="164219" y="57913"/>
                    </a:cubicBezTo>
                    <a:cubicBezTo>
                      <a:pt x="168787" y="55040"/>
                      <a:pt x="172848" y="51468"/>
                      <a:pt x="177153" y="48232"/>
                    </a:cubicBezTo>
                    <a:cubicBezTo>
                      <a:pt x="179615" y="46400"/>
                      <a:pt x="182257" y="44776"/>
                      <a:pt x="185107" y="43618"/>
                    </a:cubicBezTo>
                    <a:cubicBezTo>
                      <a:pt x="188235" y="42346"/>
                      <a:pt x="191620" y="41888"/>
                      <a:pt x="194970" y="41694"/>
                    </a:cubicBezTo>
                    <a:cubicBezTo>
                      <a:pt x="196776" y="41561"/>
                      <a:pt x="198587" y="41548"/>
                      <a:pt x="200399" y="41548"/>
                    </a:cubicBezTo>
                    <a:cubicBezTo>
                      <a:pt x="200843" y="41548"/>
                      <a:pt x="201287" y="41548"/>
                      <a:pt x="201731" y="41548"/>
                    </a:cubicBezTo>
                    <a:cubicBezTo>
                      <a:pt x="202927" y="41548"/>
                      <a:pt x="204124" y="41543"/>
                      <a:pt x="205319" y="41500"/>
                    </a:cubicBezTo>
                    <a:cubicBezTo>
                      <a:pt x="208288" y="41413"/>
                      <a:pt x="211241" y="40755"/>
                      <a:pt x="213927" y="39474"/>
                    </a:cubicBezTo>
                    <a:cubicBezTo>
                      <a:pt x="216545" y="38272"/>
                      <a:pt x="218997" y="36734"/>
                      <a:pt x="221610" y="35521"/>
                    </a:cubicBezTo>
                    <a:cubicBezTo>
                      <a:pt x="224973" y="33909"/>
                      <a:pt x="228528" y="32754"/>
                      <a:pt x="231985" y="31373"/>
                    </a:cubicBezTo>
                    <a:cubicBezTo>
                      <a:pt x="234383" y="30433"/>
                      <a:pt x="236701" y="29300"/>
                      <a:pt x="238914" y="27984"/>
                    </a:cubicBezTo>
                    <a:lnTo>
                      <a:pt x="238914" y="26546"/>
                    </a:lnTo>
                    <a:cubicBezTo>
                      <a:pt x="236793" y="27803"/>
                      <a:pt x="234584" y="28912"/>
                      <a:pt x="232263" y="29742"/>
                    </a:cubicBezTo>
                    <a:cubicBezTo>
                      <a:pt x="229122" y="30894"/>
                      <a:pt x="225875" y="31721"/>
                      <a:pt x="222639" y="32552"/>
                    </a:cubicBezTo>
                    <a:cubicBezTo>
                      <a:pt x="218859" y="33500"/>
                      <a:pt x="215073" y="34520"/>
                      <a:pt x="211182" y="34889"/>
                    </a:cubicBezTo>
                    <a:cubicBezTo>
                      <a:pt x="209812" y="35009"/>
                      <a:pt x="208441" y="35034"/>
                      <a:pt x="207068" y="35034"/>
                    </a:cubicBezTo>
                    <a:cubicBezTo>
                      <a:pt x="206029" y="35034"/>
                      <a:pt x="204990" y="35020"/>
                      <a:pt x="203950" y="35020"/>
                    </a:cubicBezTo>
                    <a:cubicBezTo>
                      <a:pt x="202701" y="35020"/>
                      <a:pt x="201453" y="35041"/>
                      <a:pt x="200206" y="35135"/>
                    </a:cubicBezTo>
                    <a:cubicBezTo>
                      <a:pt x="196893" y="35369"/>
                      <a:pt x="193576" y="35838"/>
                      <a:pt x="190400" y="36833"/>
                    </a:cubicBezTo>
                    <a:cubicBezTo>
                      <a:pt x="187396" y="37769"/>
                      <a:pt x="184692" y="39443"/>
                      <a:pt x="182177" y="41301"/>
                    </a:cubicBezTo>
                    <a:cubicBezTo>
                      <a:pt x="178090" y="44347"/>
                      <a:pt x="174509" y="48001"/>
                      <a:pt x="170531" y="51180"/>
                    </a:cubicBezTo>
                    <a:cubicBezTo>
                      <a:pt x="166419" y="54533"/>
                      <a:pt x="161921" y="57495"/>
                      <a:pt x="156933" y="59371"/>
                    </a:cubicBezTo>
                    <a:cubicBezTo>
                      <a:pt x="150499" y="61959"/>
                      <a:pt x="143760" y="63689"/>
                      <a:pt x="137293" y="66192"/>
                    </a:cubicBezTo>
                    <a:cubicBezTo>
                      <a:pt x="133937" y="67500"/>
                      <a:pt x="130573" y="68791"/>
                      <a:pt x="127238" y="70150"/>
                    </a:cubicBezTo>
                    <a:cubicBezTo>
                      <a:pt x="124524" y="71246"/>
                      <a:pt x="121856" y="72456"/>
                      <a:pt x="119114" y="73478"/>
                    </a:cubicBezTo>
                    <a:cubicBezTo>
                      <a:pt x="118911" y="73550"/>
                      <a:pt x="118711" y="73623"/>
                      <a:pt x="118511" y="73699"/>
                    </a:cubicBezTo>
                    <a:cubicBezTo>
                      <a:pt x="117987" y="73869"/>
                      <a:pt x="117460" y="74026"/>
                      <a:pt x="116931" y="74179"/>
                    </a:cubicBezTo>
                    <a:cubicBezTo>
                      <a:pt x="116715" y="74230"/>
                      <a:pt x="116504" y="74287"/>
                      <a:pt x="116293" y="74350"/>
                    </a:cubicBezTo>
                    <a:cubicBezTo>
                      <a:pt x="116024" y="74397"/>
                      <a:pt x="115757" y="74450"/>
                      <a:pt x="115493" y="74518"/>
                    </a:cubicBezTo>
                    <a:cubicBezTo>
                      <a:pt x="115006" y="74568"/>
                      <a:pt x="114517" y="74591"/>
                      <a:pt x="114028" y="74591"/>
                    </a:cubicBezTo>
                    <a:cubicBezTo>
                      <a:pt x="113562" y="74591"/>
                      <a:pt x="113095" y="74570"/>
                      <a:pt x="112631" y="74533"/>
                    </a:cubicBezTo>
                    <a:cubicBezTo>
                      <a:pt x="112457" y="74467"/>
                      <a:pt x="112281" y="74408"/>
                      <a:pt x="112104" y="74359"/>
                    </a:cubicBezTo>
                    <a:cubicBezTo>
                      <a:pt x="111925" y="74301"/>
                      <a:pt x="111746" y="74252"/>
                      <a:pt x="111566" y="74209"/>
                    </a:cubicBezTo>
                    <a:lnTo>
                      <a:pt x="111557" y="74126"/>
                    </a:lnTo>
                    <a:cubicBezTo>
                      <a:pt x="111154" y="74018"/>
                      <a:pt x="110800" y="73793"/>
                      <a:pt x="110464" y="73558"/>
                    </a:cubicBezTo>
                    <a:lnTo>
                      <a:pt x="110435" y="73499"/>
                    </a:lnTo>
                    <a:cubicBezTo>
                      <a:pt x="109263" y="72643"/>
                      <a:pt x="108536" y="71330"/>
                      <a:pt x="107957" y="70031"/>
                    </a:cubicBezTo>
                    <a:cubicBezTo>
                      <a:pt x="106409" y="66291"/>
                      <a:pt x="105815" y="62255"/>
                      <a:pt x="104575" y="58418"/>
                    </a:cubicBezTo>
                    <a:cubicBezTo>
                      <a:pt x="103104" y="53592"/>
                      <a:pt x="100739" y="48946"/>
                      <a:pt x="97129" y="45368"/>
                    </a:cubicBezTo>
                    <a:cubicBezTo>
                      <a:pt x="94799" y="43042"/>
                      <a:pt x="92107" y="41047"/>
                      <a:pt x="89112" y="39669"/>
                    </a:cubicBezTo>
                    <a:cubicBezTo>
                      <a:pt x="86673" y="38540"/>
                      <a:pt x="84036" y="37960"/>
                      <a:pt x="81417" y="37425"/>
                    </a:cubicBezTo>
                    <a:cubicBezTo>
                      <a:pt x="79012" y="36931"/>
                      <a:pt x="76687" y="35966"/>
                      <a:pt x="74741" y="34456"/>
                    </a:cubicBezTo>
                    <a:cubicBezTo>
                      <a:pt x="72160" y="32499"/>
                      <a:pt x="70258" y="29811"/>
                      <a:pt x="68640" y="27041"/>
                    </a:cubicBezTo>
                    <a:cubicBezTo>
                      <a:pt x="65771" y="22062"/>
                      <a:pt x="63506" y="16760"/>
                      <a:pt x="60590" y="11807"/>
                    </a:cubicBezTo>
                    <a:cubicBezTo>
                      <a:pt x="59164" y="9378"/>
                      <a:pt x="57580" y="7025"/>
                      <a:pt x="55673" y="4946"/>
                    </a:cubicBezTo>
                    <a:cubicBezTo>
                      <a:pt x="53940" y="3064"/>
                      <a:pt x="51879" y="1384"/>
                      <a:pt x="49419" y="578"/>
                    </a:cubicBezTo>
                    <a:cubicBezTo>
                      <a:pt x="48217" y="176"/>
                      <a:pt x="46967" y="1"/>
                      <a:pt x="45711" y="1"/>
                    </a:cubicBezTo>
                    <a:close/>
                  </a:path>
                </a:pathLst>
              </a:custGeom>
              <a:solidFill>
                <a:srgbClr val="92D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805" y="2887119"/>
                <a:ext cx="3518997" cy="2274703"/>
              </a:xfrm>
              <a:custGeom>
                <a:avLst/>
                <a:gdLst/>
                <a:ahLst/>
                <a:cxnLst/>
                <a:rect l="l" t="t" r="r" b="b"/>
                <a:pathLst>
                  <a:path w="91772" h="70348" extrusionOk="0">
                    <a:moveTo>
                      <a:pt x="44000" y="0"/>
                    </a:moveTo>
                    <a:cubicBezTo>
                      <a:pt x="43516" y="0"/>
                      <a:pt x="43031" y="42"/>
                      <a:pt x="42552" y="128"/>
                    </a:cubicBezTo>
                    <a:cubicBezTo>
                      <a:pt x="39398" y="685"/>
                      <a:pt x="36623" y="2381"/>
                      <a:pt x="33847" y="3886"/>
                    </a:cubicBezTo>
                    <a:cubicBezTo>
                      <a:pt x="31320" y="5292"/>
                      <a:pt x="28732" y="6632"/>
                      <a:pt x="25976" y="7532"/>
                    </a:cubicBezTo>
                    <a:cubicBezTo>
                      <a:pt x="22076" y="8832"/>
                      <a:pt x="17951" y="9252"/>
                      <a:pt x="13864" y="9413"/>
                    </a:cubicBezTo>
                    <a:cubicBezTo>
                      <a:pt x="9241" y="9561"/>
                      <a:pt x="4605" y="9524"/>
                      <a:pt x="1" y="10033"/>
                    </a:cubicBezTo>
                    <a:lnTo>
                      <a:pt x="1" y="13601"/>
                    </a:lnTo>
                    <a:cubicBezTo>
                      <a:pt x="374" y="13587"/>
                      <a:pt x="747" y="13580"/>
                      <a:pt x="1120" y="13580"/>
                    </a:cubicBezTo>
                    <a:cubicBezTo>
                      <a:pt x="3010" y="13580"/>
                      <a:pt x="4898" y="13751"/>
                      <a:pt x="6768" y="14011"/>
                    </a:cubicBezTo>
                    <a:cubicBezTo>
                      <a:pt x="13027" y="14932"/>
                      <a:pt x="18986" y="17126"/>
                      <a:pt x="24986" y="19036"/>
                    </a:cubicBezTo>
                    <a:cubicBezTo>
                      <a:pt x="28182" y="20056"/>
                      <a:pt x="31431" y="20921"/>
                      <a:pt x="34728" y="21549"/>
                    </a:cubicBezTo>
                    <a:cubicBezTo>
                      <a:pt x="38250" y="22249"/>
                      <a:pt x="41840" y="22753"/>
                      <a:pt x="45216" y="24031"/>
                    </a:cubicBezTo>
                    <a:cubicBezTo>
                      <a:pt x="45707" y="24210"/>
                      <a:pt x="46196" y="24403"/>
                      <a:pt x="46683" y="24601"/>
                    </a:cubicBezTo>
                    <a:cubicBezTo>
                      <a:pt x="51493" y="26523"/>
                      <a:pt x="55897" y="29530"/>
                      <a:pt x="61039" y="30548"/>
                    </a:cubicBezTo>
                    <a:cubicBezTo>
                      <a:pt x="62717" y="30904"/>
                      <a:pt x="64412" y="31031"/>
                      <a:pt x="66111" y="31031"/>
                    </a:cubicBezTo>
                    <a:cubicBezTo>
                      <a:pt x="68763" y="31031"/>
                      <a:pt x="71426" y="30721"/>
                      <a:pt x="74058" y="30486"/>
                    </a:cubicBezTo>
                    <a:cubicBezTo>
                      <a:pt x="75465" y="30376"/>
                      <a:pt x="76903" y="30173"/>
                      <a:pt x="78325" y="30173"/>
                    </a:cubicBezTo>
                    <a:cubicBezTo>
                      <a:pt x="79369" y="30173"/>
                      <a:pt x="80403" y="30282"/>
                      <a:pt x="81411" y="30617"/>
                    </a:cubicBezTo>
                    <a:cubicBezTo>
                      <a:pt x="83364" y="31234"/>
                      <a:pt x="84822" y="32870"/>
                      <a:pt x="85663" y="34688"/>
                    </a:cubicBezTo>
                    <a:cubicBezTo>
                      <a:pt x="86907" y="37357"/>
                      <a:pt x="87115" y="40361"/>
                      <a:pt x="87121" y="43265"/>
                    </a:cubicBezTo>
                    <a:cubicBezTo>
                      <a:pt x="87072" y="47367"/>
                      <a:pt x="86553" y="51445"/>
                      <a:pt x="86192" y="55527"/>
                    </a:cubicBezTo>
                    <a:cubicBezTo>
                      <a:pt x="85782" y="60450"/>
                      <a:pt x="85438" y="65480"/>
                      <a:pt x="86485" y="70348"/>
                    </a:cubicBezTo>
                    <a:lnTo>
                      <a:pt x="91195" y="70348"/>
                    </a:lnTo>
                    <a:cubicBezTo>
                      <a:pt x="90476" y="68752"/>
                      <a:pt x="90241" y="66986"/>
                      <a:pt x="90022" y="65266"/>
                    </a:cubicBezTo>
                    <a:cubicBezTo>
                      <a:pt x="89429" y="59302"/>
                      <a:pt x="90403" y="53345"/>
                      <a:pt x="91019" y="47424"/>
                    </a:cubicBezTo>
                    <a:cubicBezTo>
                      <a:pt x="91415" y="43567"/>
                      <a:pt x="91772" y="39657"/>
                      <a:pt x="91262" y="35793"/>
                    </a:cubicBezTo>
                    <a:cubicBezTo>
                      <a:pt x="90872" y="32886"/>
                      <a:pt x="89939" y="29972"/>
                      <a:pt x="88085" y="27658"/>
                    </a:cubicBezTo>
                    <a:cubicBezTo>
                      <a:pt x="86643" y="25813"/>
                      <a:pt x="84590" y="24414"/>
                      <a:pt x="82284" y="23935"/>
                    </a:cubicBezTo>
                    <a:cubicBezTo>
                      <a:pt x="80314" y="23512"/>
                      <a:pt x="78288" y="23702"/>
                      <a:pt x="76291" y="23592"/>
                    </a:cubicBezTo>
                    <a:cubicBezTo>
                      <a:pt x="73093" y="23456"/>
                      <a:pt x="69847" y="22866"/>
                      <a:pt x="66989" y="21364"/>
                    </a:cubicBezTo>
                    <a:cubicBezTo>
                      <a:pt x="64613" y="20142"/>
                      <a:pt x="62601" y="18318"/>
                      <a:pt x="60861" y="16310"/>
                    </a:cubicBezTo>
                    <a:cubicBezTo>
                      <a:pt x="58631" y="13722"/>
                      <a:pt x="56828" y="10809"/>
                      <a:pt x="54870" y="8018"/>
                    </a:cubicBezTo>
                    <a:cubicBezTo>
                      <a:pt x="53200" y="5656"/>
                      <a:pt x="51418" y="3284"/>
                      <a:pt x="49020" y="1613"/>
                    </a:cubicBezTo>
                    <a:cubicBezTo>
                      <a:pt x="47562" y="572"/>
                      <a:pt x="45786" y="0"/>
                      <a:pt x="44000" y="0"/>
                    </a:cubicBezTo>
                    <a:close/>
                  </a:path>
                </a:pathLst>
              </a:custGeom>
              <a:solidFill>
                <a:srgbClr val="5EB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flipH="1">
                <a:off x="-27775" y="3113525"/>
                <a:ext cx="4546912" cy="2089463"/>
              </a:xfrm>
              <a:custGeom>
                <a:avLst/>
                <a:gdLst/>
                <a:ahLst/>
                <a:cxnLst/>
                <a:rect l="l" t="t" r="r" b="b"/>
                <a:pathLst>
                  <a:path w="118579" h="66788" extrusionOk="0">
                    <a:moveTo>
                      <a:pt x="118578" y="0"/>
                    </a:moveTo>
                    <a:cubicBezTo>
                      <a:pt x="113896" y="2890"/>
                      <a:pt x="108580" y="4643"/>
                      <a:pt x="104116" y="7895"/>
                    </a:cubicBezTo>
                    <a:cubicBezTo>
                      <a:pt x="101550" y="9750"/>
                      <a:pt x="99382" y="12071"/>
                      <a:pt x="97170" y="14314"/>
                    </a:cubicBezTo>
                    <a:cubicBezTo>
                      <a:pt x="95353" y="16171"/>
                      <a:pt x="93537" y="18063"/>
                      <a:pt x="91370" y="19516"/>
                    </a:cubicBezTo>
                    <a:cubicBezTo>
                      <a:pt x="89379" y="20859"/>
                      <a:pt x="87058" y="21737"/>
                      <a:pt x="84661" y="21955"/>
                    </a:cubicBezTo>
                    <a:cubicBezTo>
                      <a:pt x="84261" y="21990"/>
                      <a:pt x="83863" y="22005"/>
                      <a:pt x="83464" y="22005"/>
                    </a:cubicBezTo>
                    <a:cubicBezTo>
                      <a:pt x="81831" y="22005"/>
                      <a:pt x="80204" y="21746"/>
                      <a:pt x="78590" y="21514"/>
                    </a:cubicBezTo>
                    <a:cubicBezTo>
                      <a:pt x="74737" y="20941"/>
                      <a:pt x="70883" y="20209"/>
                      <a:pt x="66977" y="20161"/>
                    </a:cubicBezTo>
                    <a:cubicBezTo>
                      <a:pt x="66865" y="20160"/>
                      <a:pt x="66753" y="20159"/>
                      <a:pt x="66642" y="20159"/>
                    </a:cubicBezTo>
                    <a:cubicBezTo>
                      <a:pt x="63862" y="20159"/>
                      <a:pt x="61086" y="20680"/>
                      <a:pt x="58500" y="21701"/>
                    </a:cubicBezTo>
                    <a:cubicBezTo>
                      <a:pt x="55842" y="22731"/>
                      <a:pt x="53449" y="24318"/>
                      <a:pt x="51114" y="25927"/>
                    </a:cubicBezTo>
                    <a:cubicBezTo>
                      <a:pt x="48265" y="27910"/>
                      <a:pt x="45452" y="29951"/>
                      <a:pt x="42507" y="31796"/>
                    </a:cubicBezTo>
                    <a:cubicBezTo>
                      <a:pt x="39715" y="33560"/>
                      <a:pt x="36780" y="35083"/>
                      <a:pt x="33965" y="36811"/>
                    </a:cubicBezTo>
                    <a:cubicBezTo>
                      <a:pt x="29307" y="39606"/>
                      <a:pt x="25021" y="42984"/>
                      <a:pt x="21045" y="46676"/>
                    </a:cubicBezTo>
                    <a:cubicBezTo>
                      <a:pt x="16817" y="50564"/>
                      <a:pt x="13092" y="54950"/>
                      <a:pt x="8994" y="58969"/>
                    </a:cubicBezTo>
                    <a:cubicBezTo>
                      <a:pt x="6647" y="61259"/>
                      <a:pt x="4233" y="63486"/>
                      <a:pt x="1671" y="65536"/>
                    </a:cubicBezTo>
                    <a:cubicBezTo>
                      <a:pt x="1124" y="65965"/>
                      <a:pt x="596" y="66425"/>
                      <a:pt x="1" y="66788"/>
                    </a:cubicBezTo>
                    <a:lnTo>
                      <a:pt x="7956" y="66788"/>
                    </a:lnTo>
                    <a:cubicBezTo>
                      <a:pt x="12301" y="62941"/>
                      <a:pt x="16241" y="58664"/>
                      <a:pt x="20048" y="54290"/>
                    </a:cubicBezTo>
                    <a:cubicBezTo>
                      <a:pt x="24010" y="49768"/>
                      <a:pt x="28126" y="45351"/>
                      <a:pt x="32756" y="41502"/>
                    </a:cubicBezTo>
                    <a:cubicBezTo>
                      <a:pt x="36790" y="38101"/>
                      <a:pt x="41361" y="35434"/>
                      <a:pt x="45726" y="32492"/>
                    </a:cubicBezTo>
                    <a:cubicBezTo>
                      <a:pt x="48367" y="30782"/>
                      <a:pt x="50996" y="28987"/>
                      <a:pt x="53936" y="27819"/>
                    </a:cubicBezTo>
                    <a:cubicBezTo>
                      <a:pt x="55712" y="27105"/>
                      <a:pt x="57613" y="26805"/>
                      <a:pt x="59519" y="26805"/>
                    </a:cubicBezTo>
                    <a:cubicBezTo>
                      <a:pt x="60687" y="26805"/>
                      <a:pt x="61856" y="26917"/>
                      <a:pt x="63000" y="27117"/>
                    </a:cubicBezTo>
                    <a:cubicBezTo>
                      <a:pt x="69391" y="28275"/>
                      <a:pt x="75019" y="31818"/>
                      <a:pt x="81303" y="33338"/>
                    </a:cubicBezTo>
                    <a:cubicBezTo>
                      <a:pt x="82145" y="33535"/>
                      <a:pt x="83014" y="33642"/>
                      <a:pt x="83882" y="33642"/>
                    </a:cubicBezTo>
                    <a:cubicBezTo>
                      <a:pt x="85182" y="33642"/>
                      <a:pt x="86478" y="33402"/>
                      <a:pt x="87671" y="32870"/>
                    </a:cubicBezTo>
                    <a:cubicBezTo>
                      <a:pt x="89718" y="31984"/>
                      <a:pt x="91386" y="30441"/>
                      <a:pt x="92836" y="28780"/>
                    </a:cubicBezTo>
                    <a:cubicBezTo>
                      <a:pt x="94922" y="26330"/>
                      <a:pt x="96604" y="23578"/>
                      <a:pt x="98291" y="20848"/>
                    </a:cubicBezTo>
                    <a:cubicBezTo>
                      <a:pt x="100797" y="16788"/>
                      <a:pt x="103371" y="12678"/>
                      <a:pt x="106889" y="9401"/>
                    </a:cubicBezTo>
                    <a:cubicBezTo>
                      <a:pt x="109290" y="7175"/>
                      <a:pt x="112142" y="5532"/>
                      <a:pt x="114966" y="3911"/>
                    </a:cubicBezTo>
                    <a:cubicBezTo>
                      <a:pt x="116184" y="3240"/>
                      <a:pt x="117347" y="2469"/>
                      <a:pt x="118578" y="1823"/>
                    </a:cubicBezTo>
                    <a:lnTo>
                      <a:pt x="11857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flipH="1">
                <a:off x="2778" y="3459475"/>
                <a:ext cx="3273734" cy="1721386"/>
              </a:xfrm>
              <a:custGeom>
                <a:avLst/>
                <a:gdLst/>
                <a:ahLst/>
                <a:cxnLst/>
                <a:rect l="l" t="t" r="r" b="b"/>
                <a:pathLst>
                  <a:path w="88647" h="53236" extrusionOk="0">
                    <a:moveTo>
                      <a:pt x="88647" y="0"/>
                    </a:moveTo>
                    <a:cubicBezTo>
                      <a:pt x="86637" y="1264"/>
                      <a:pt x="84705" y="2681"/>
                      <a:pt x="82992" y="4327"/>
                    </a:cubicBezTo>
                    <a:cubicBezTo>
                      <a:pt x="79861" y="7416"/>
                      <a:pt x="77867" y="11421"/>
                      <a:pt x="76104" y="15393"/>
                    </a:cubicBezTo>
                    <a:cubicBezTo>
                      <a:pt x="73920" y="20374"/>
                      <a:pt x="72037" y="25513"/>
                      <a:pt x="69287" y="30223"/>
                    </a:cubicBezTo>
                    <a:cubicBezTo>
                      <a:pt x="68054" y="32306"/>
                      <a:pt x="66637" y="34331"/>
                      <a:pt x="64751" y="35875"/>
                    </a:cubicBezTo>
                    <a:cubicBezTo>
                      <a:pt x="63426" y="36943"/>
                      <a:pt x="61776" y="37685"/>
                      <a:pt x="60055" y="37685"/>
                    </a:cubicBezTo>
                    <a:cubicBezTo>
                      <a:pt x="60024" y="37685"/>
                      <a:pt x="59992" y="37685"/>
                      <a:pt x="59960" y="37684"/>
                    </a:cubicBezTo>
                    <a:cubicBezTo>
                      <a:pt x="58031" y="37663"/>
                      <a:pt x="56170" y="37000"/>
                      <a:pt x="54437" y="36203"/>
                    </a:cubicBezTo>
                    <a:cubicBezTo>
                      <a:pt x="49448" y="33836"/>
                      <a:pt x="45260" y="30139"/>
                      <a:pt x="40431" y="27500"/>
                    </a:cubicBezTo>
                    <a:cubicBezTo>
                      <a:pt x="38264" y="26343"/>
                      <a:pt x="35927" y="25353"/>
                      <a:pt x="33447" y="25207"/>
                    </a:cubicBezTo>
                    <a:cubicBezTo>
                      <a:pt x="33342" y="25203"/>
                      <a:pt x="33238" y="25201"/>
                      <a:pt x="33134" y="25201"/>
                    </a:cubicBezTo>
                    <a:cubicBezTo>
                      <a:pt x="30979" y="25201"/>
                      <a:pt x="28950" y="26124"/>
                      <a:pt x="27103" y="27163"/>
                    </a:cubicBezTo>
                    <a:cubicBezTo>
                      <a:pt x="23171" y="29383"/>
                      <a:pt x="19574" y="32177"/>
                      <a:pt x="16385" y="35368"/>
                    </a:cubicBezTo>
                    <a:cubicBezTo>
                      <a:pt x="12481" y="39239"/>
                      <a:pt x="9066" y="43555"/>
                      <a:pt x="5404" y="47647"/>
                    </a:cubicBezTo>
                    <a:cubicBezTo>
                      <a:pt x="3669" y="49571"/>
                      <a:pt x="1875" y="51445"/>
                      <a:pt x="0" y="53235"/>
                    </a:cubicBezTo>
                    <a:lnTo>
                      <a:pt x="3983" y="53235"/>
                    </a:lnTo>
                    <a:cubicBezTo>
                      <a:pt x="7203" y="50071"/>
                      <a:pt x="10187" y="46681"/>
                      <a:pt x="13138" y="43270"/>
                    </a:cubicBezTo>
                    <a:cubicBezTo>
                      <a:pt x="16065" y="39952"/>
                      <a:pt x="18969" y="36555"/>
                      <a:pt x="22488" y="33841"/>
                    </a:cubicBezTo>
                    <a:cubicBezTo>
                      <a:pt x="24154" y="32580"/>
                      <a:pt x="25943" y="31437"/>
                      <a:pt x="27923" y="30739"/>
                    </a:cubicBezTo>
                    <a:cubicBezTo>
                      <a:pt x="28778" y="30431"/>
                      <a:pt x="29689" y="30264"/>
                      <a:pt x="30599" y="30264"/>
                    </a:cubicBezTo>
                    <a:cubicBezTo>
                      <a:pt x="31211" y="30264"/>
                      <a:pt x="31823" y="30340"/>
                      <a:pt x="32416" y="30500"/>
                    </a:cubicBezTo>
                    <a:cubicBezTo>
                      <a:pt x="33800" y="30866"/>
                      <a:pt x="35085" y="31529"/>
                      <a:pt x="36313" y="32250"/>
                    </a:cubicBezTo>
                    <a:cubicBezTo>
                      <a:pt x="38525" y="33558"/>
                      <a:pt x="40551" y="35147"/>
                      <a:pt x="42562" y="36739"/>
                    </a:cubicBezTo>
                    <a:cubicBezTo>
                      <a:pt x="46451" y="39827"/>
                      <a:pt x="50289" y="43114"/>
                      <a:pt x="54857" y="45172"/>
                    </a:cubicBezTo>
                    <a:cubicBezTo>
                      <a:pt x="56683" y="45964"/>
                      <a:pt x="58666" y="46591"/>
                      <a:pt x="60671" y="46591"/>
                    </a:cubicBezTo>
                    <a:cubicBezTo>
                      <a:pt x="61117" y="46591"/>
                      <a:pt x="61565" y="46560"/>
                      <a:pt x="62012" y="46493"/>
                    </a:cubicBezTo>
                    <a:cubicBezTo>
                      <a:pt x="63436" y="46281"/>
                      <a:pt x="64795" y="45690"/>
                      <a:pt x="65960" y="44850"/>
                    </a:cubicBezTo>
                    <a:cubicBezTo>
                      <a:pt x="67803" y="43525"/>
                      <a:pt x="69247" y="41726"/>
                      <a:pt x="70465" y="39833"/>
                    </a:cubicBezTo>
                    <a:cubicBezTo>
                      <a:pt x="73093" y="35670"/>
                      <a:pt x="74841" y="31041"/>
                      <a:pt x="76488" y="26426"/>
                    </a:cubicBezTo>
                    <a:cubicBezTo>
                      <a:pt x="78289" y="21392"/>
                      <a:pt x="79763" y="16225"/>
                      <a:pt x="82031" y="11371"/>
                    </a:cubicBezTo>
                    <a:cubicBezTo>
                      <a:pt x="83225" y="8821"/>
                      <a:pt x="84689" y="6360"/>
                      <a:pt x="86664" y="4335"/>
                    </a:cubicBezTo>
                    <a:cubicBezTo>
                      <a:pt x="87269" y="3729"/>
                      <a:pt x="87853" y="3066"/>
                      <a:pt x="88647" y="2702"/>
                    </a:cubicBezTo>
                    <a:lnTo>
                      <a:pt x="886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-5843" y="3478203"/>
                <a:ext cx="3174966" cy="1683619"/>
              </a:xfrm>
              <a:custGeom>
                <a:avLst/>
                <a:gdLst/>
                <a:ahLst/>
                <a:cxnLst/>
                <a:rect l="l" t="t" r="r" b="b"/>
                <a:pathLst>
                  <a:path w="82800" h="52068" extrusionOk="0">
                    <a:moveTo>
                      <a:pt x="0" y="0"/>
                    </a:moveTo>
                    <a:lnTo>
                      <a:pt x="2" y="4655"/>
                    </a:lnTo>
                    <a:cubicBezTo>
                      <a:pt x="2362" y="4831"/>
                      <a:pt x="4487" y="6029"/>
                      <a:pt x="6494" y="7193"/>
                    </a:cubicBezTo>
                    <a:cubicBezTo>
                      <a:pt x="9419" y="8996"/>
                      <a:pt x="11991" y="11321"/>
                      <a:pt x="14280" y="13871"/>
                    </a:cubicBezTo>
                    <a:cubicBezTo>
                      <a:pt x="18002" y="17992"/>
                      <a:pt x="20972" y="22702"/>
                      <a:pt x="24301" y="27128"/>
                    </a:cubicBezTo>
                    <a:cubicBezTo>
                      <a:pt x="25941" y="29289"/>
                      <a:pt x="27715" y="31394"/>
                      <a:pt x="29921" y="33002"/>
                    </a:cubicBezTo>
                    <a:cubicBezTo>
                      <a:pt x="32650" y="35006"/>
                      <a:pt x="36032" y="36104"/>
                      <a:pt x="39417" y="36104"/>
                    </a:cubicBezTo>
                    <a:cubicBezTo>
                      <a:pt x="39552" y="36104"/>
                      <a:pt x="39686" y="36102"/>
                      <a:pt x="39821" y="36098"/>
                    </a:cubicBezTo>
                    <a:cubicBezTo>
                      <a:pt x="42591" y="36079"/>
                      <a:pt x="45292" y="35365"/>
                      <a:pt x="47945" y="34635"/>
                    </a:cubicBezTo>
                    <a:cubicBezTo>
                      <a:pt x="50959" y="33804"/>
                      <a:pt x="53934" y="32831"/>
                      <a:pt x="56897" y="31832"/>
                    </a:cubicBezTo>
                    <a:cubicBezTo>
                      <a:pt x="60383" y="30655"/>
                      <a:pt x="63906" y="29591"/>
                      <a:pt x="67455" y="28616"/>
                    </a:cubicBezTo>
                    <a:cubicBezTo>
                      <a:pt x="69160" y="28162"/>
                      <a:pt x="70922" y="27736"/>
                      <a:pt x="72693" y="27736"/>
                    </a:cubicBezTo>
                    <a:cubicBezTo>
                      <a:pt x="73195" y="27736"/>
                      <a:pt x="73698" y="27771"/>
                      <a:pt x="74201" y="27848"/>
                    </a:cubicBezTo>
                    <a:cubicBezTo>
                      <a:pt x="75580" y="28048"/>
                      <a:pt x="76914" y="28813"/>
                      <a:pt x="77602" y="30054"/>
                    </a:cubicBezTo>
                    <a:cubicBezTo>
                      <a:pt x="78648" y="31898"/>
                      <a:pt x="78870" y="34061"/>
                      <a:pt x="79070" y="36135"/>
                    </a:cubicBezTo>
                    <a:cubicBezTo>
                      <a:pt x="79488" y="41443"/>
                      <a:pt x="79318" y="46810"/>
                      <a:pt x="80277" y="52068"/>
                    </a:cubicBezTo>
                    <a:lnTo>
                      <a:pt x="82799" y="52068"/>
                    </a:lnTo>
                    <a:cubicBezTo>
                      <a:pt x="81905" y="47025"/>
                      <a:pt x="82197" y="41873"/>
                      <a:pt x="82377" y="36781"/>
                    </a:cubicBezTo>
                    <a:cubicBezTo>
                      <a:pt x="82500" y="33180"/>
                      <a:pt x="82728" y="29539"/>
                      <a:pt x="82106" y="25969"/>
                    </a:cubicBezTo>
                    <a:cubicBezTo>
                      <a:pt x="81771" y="24228"/>
                      <a:pt x="81155" y="22362"/>
                      <a:pt x="79665" y="21269"/>
                    </a:cubicBezTo>
                    <a:cubicBezTo>
                      <a:pt x="78594" y="20495"/>
                      <a:pt x="77290" y="20252"/>
                      <a:pt x="75989" y="20252"/>
                    </a:cubicBezTo>
                    <a:cubicBezTo>
                      <a:pt x="75462" y="20252"/>
                      <a:pt x="74935" y="20292"/>
                      <a:pt x="74424" y="20352"/>
                    </a:cubicBezTo>
                    <a:cubicBezTo>
                      <a:pt x="71971" y="20692"/>
                      <a:pt x="69591" y="21403"/>
                      <a:pt x="67199" y="22016"/>
                    </a:cubicBezTo>
                    <a:cubicBezTo>
                      <a:pt x="63676" y="22942"/>
                      <a:pt x="60176" y="23971"/>
                      <a:pt x="56597" y="24665"/>
                    </a:cubicBezTo>
                    <a:cubicBezTo>
                      <a:pt x="53425" y="25290"/>
                      <a:pt x="50214" y="25715"/>
                      <a:pt x="46994" y="26020"/>
                    </a:cubicBezTo>
                    <a:cubicBezTo>
                      <a:pt x="46377" y="26046"/>
                      <a:pt x="45758" y="26060"/>
                      <a:pt x="45140" y="26060"/>
                    </a:cubicBezTo>
                    <a:cubicBezTo>
                      <a:pt x="44318" y="26060"/>
                      <a:pt x="43497" y="26036"/>
                      <a:pt x="42676" y="25989"/>
                    </a:cubicBezTo>
                    <a:lnTo>
                      <a:pt x="42578" y="25912"/>
                    </a:lnTo>
                    <a:cubicBezTo>
                      <a:pt x="39970" y="25683"/>
                      <a:pt x="37483" y="24672"/>
                      <a:pt x="35242" y="23356"/>
                    </a:cubicBezTo>
                    <a:cubicBezTo>
                      <a:pt x="32182" y="21526"/>
                      <a:pt x="29591" y="19050"/>
                      <a:pt x="27010" y="16618"/>
                    </a:cubicBezTo>
                    <a:cubicBezTo>
                      <a:pt x="23237" y="12950"/>
                      <a:pt x="19483" y="9221"/>
                      <a:pt x="15196" y="6145"/>
                    </a:cubicBezTo>
                    <a:cubicBezTo>
                      <a:pt x="12484" y="4202"/>
                      <a:pt x="9560" y="2522"/>
                      <a:pt x="6416" y="1386"/>
                    </a:cubicBezTo>
                    <a:cubicBezTo>
                      <a:pt x="4349" y="667"/>
                      <a:pt x="2205" y="3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flipH="1">
                <a:off x="8722" y="3478882"/>
                <a:ext cx="1009164" cy="1683004"/>
              </a:xfrm>
              <a:custGeom>
                <a:avLst/>
                <a:gdLst/>
                <a:ahLst/>
                <a:cxnLst/>
                <a:rect l="l" t="t" r="r" b="b"/>
                <a:pathLst>
                  <a:path w="26318" h="52049" extrusionOk="0">
                    <a:moveTo>
                      <a:pt x="26317" y="0"/>
                    </a:moveTo>
                    <a:cubicBezTo>
                      <a:pt x="25458" y="48"/>
                      <a:pt x="25088" y="910"/>
                      <a:pt x="24737" y="1564"/>
                    </a:cubicBezTo>
                    <a:cubicBezTo>
                      <a:pt x="23191" y="4741"/>
                      <a:pt x="22052" y="8097"/>
                      <a:pt x="20984" y="11462"/>
                    </a:cubicBezTo>
                    <a:cubicBezTo>
                      <a:pt x="18907" y="18105"/>
                      <a:pt x="17170" y="24857"/>
                      <a:pt x="14798" y="31407"/>
                    </a:cubicBezTo>
                    <a:cubicBezTo>
                      <a:pt x="13655" y="34569"/>
                      <a:pt x="12380" y="37694"/>
                      <a:pt x="10815" y="40673"/>
                    </a:cubicBezTo>
                    <a:cubicBezTo>
                      <a:pt x="8943" y="44195"/>
                      <a:pt x="6667" y="47618"/>
                      <a:pt x="3481" y="50085"/>
                    </a:cubicBezTo>
                    <a:cubicBezTo>
                      <a:pt x="2411" y="50874"/>
                      <a:pt x="1280" y="51642"/>
                      <a:pt x="1" y="52048"/>
                    </a:cubicBezTo>
                    <a:lnTo>
                      <a:pt x="9464" y="52048"/>
                    </a:lnTo>
                    <a:cubicBezTo>
                      <a:pt x="9874" y="51672"/>
                      <a:pt x="10223" y="51236"/>
                      <a:pt x="10567" y="50802"/>
                    </a:cubicBezTo>
                    <a:cubicBezTo>
                      <a:pt x="13910" y="46574"/>
                      <a:pt x="16180" y="41623"/>
                      <a:pt x="18102" y="36622"/>
                    </a:cubicBezTo>
                    <a:cubicBezTo>
                      <a:pt x="20746" y="29653"/>
                      <a:pt x="22582" y="22419"/>
                      <a:pt x="24650" y="15267"/>
                    </a:cubicBezTo>
                    <a:cubicBezTo>
                      <a:pt x="24975" y="14297"/>
                      <a:pt x="25171" y="13196"/>
                      <a:pt x="25961" y="12477"/>
                    </a:cubicBezTo>
                    <a:lnTo>
                      <a:pt x="26317" y="12483"/>
                    </a:lnTo>
                    <a:lnTo>
                      <a:pt x="26317" y="0"/>
                    </a:lnTo>
                    <a:close/>
                  </a:path>
                </a:pathLst>
              </a:custGeom>
              <a:solidFill>
                <a:srgbClr val="FED3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5843" y="3853580"/>
                <a:ext cx="2971507" cy="1308242"/>
              </a:xfrm>
              <a:custGeom>
                <a:avLst/>
                <a:gdLst/>
                <a:ahLst/>
                <a:cxnLst/>
                <a:rect l="l" t="t" r="r" b="b"/>
                <a:pathLst>
                  <a:path w="77494" h="40459" extrusionOk="0">
                    <a:moveTo>
                      <a:pt x="0" y="0"/>
                    </a:moveTo>
                    <a:lnTo>
                      <a:pt x="0" y="7863"/>
                    </a:lnTo>
                    <a:cubicBezTo>
                      <a:pt x="725" y="8187"/>
                      <a:pt x="1306" y="8735"/>
                      <a:pt x="1833" y="9318"/>
                    </a:cubicBezTo>
                    <a:cubicBezTo>
                      <a:pt x="4484" y="12258"/>
                      <a:pt x="6338" y="15795"/>
                      <a:pt x="8123" y="19299"/>
                    </a:cubicBezTo>
                    <a:cubicBezTo>
                      <a:pt x="9503" y="22014"/>
                      <a:pt x="10788" y="24790"/>
                      <a:pt x="12514" y="27309"/>
                    </a:cubicBezTo>
                    <a:cubicBezTo>
                      <a:pt x="14345" y="30025"/>
                      <a:pt x="16662" y="32453"/>
                      <a:pt x="19449" y="34197"/>
                    </a:cubicBezTo>
                    <a:cubicBezTo>
                      <a:pt x="23219" y="36614"/>
                      <a:pt x="27714" y="37540"/>
                      <a:pt x="32157" y="37540"/>
                    </a:cubicBezTo>
                    <a:cubicBezTo>
                      <a:pt x="33015" y="37540"/>
                      <a:pt x="33870" y="37506"/>
                      <a:pt x="34718" y="37441"/>
                    </a:cubicBezTo>
                    <a:cubicBezTo>
                      <a:pt x="37963" y="37194"/>
                      <a:pt x="41144" y="36445"/>
                      <a:pt x="44267" y="35563"/>
                    </a:cubicBezTo>
                    <a:cubicBezTo>
                      <a:pt x="49330" y="34148"/>
                      <a:pt x="54277" y="32305"/>
                      <a:pt x="59429" y="31221"/>
                    </a:cubicBezTo>
                    <a:cubicBezTo>
                      <a:pt x="60960" y="30908"/>
                      <a:pt x="62538" y="30676"/>
                      <a:pt x="64108" y="30676"/>
                    </a:cubicBezTo>
                    <a:cubicBezTo>
                      <a:pt x="65264" y="30676"/>
                      <a:pt x="66416" y="30802"/>
                      <a:pt x="67542" y="31112"/>
                    </a:cubicBezTo>
                    <a:cubicBezTo>
                      <a:pt x="69290" y="31603"/>
                      <a:pt x="71038" y="32474"/>
                      <a:pt x="72110" y="33992"/>
                    </a:cubicBezTo>
                    <a:cubicBezTo>
                      <a:pt x="73492" y="35924"/>
                      <a:pt x="74115" y="38253"/>
                      <a:pt x="74913" y="40459"/>
                    </a:cubicBezTo>
                    <a:lnTo>
                      <a:pt x="77494" y="40459"/>
                    </a:lnTo>
                    <a:cubicBezTo>
                      <a:pt x="76642" y="36875"/>
                      <a:pt x="76299" y="33176"/>
                      <a:pt x="75250" y="29637"/>
                    </a:cubicBezTo>
                    <a:cubicBezTo>
                      <a:pt x="74764" y="28038"/>
                      <a:pt x="73958" y="26370"/>
                      <a:pt x="72405" y="25566"/>
                    </a:cubicBezTo>
                    <a:cubicBezTo>
                      <a:pt x="71019" y="24822"/>
                      <a:pt x="69482" y="24554"/>
                      <a:pt x="67929" y="24554"/>
                    </a:cubicBezTo>
                    <a:cubicBezTo>
                      <a:pt x="66728" y="24554"/>
                      <a:pt x="65519" y="24714"/>
                      <a:pt x="64363" y="24937"/>
                    </a:cubicBezTo>
                    <a:cubicBezTo>
                      <a:pt x="58834" y="26082"/>
                      <a:pt x="53524" y="28042"/>
                      <a:pt x="48194" y="29858"/>
                    </a:cubicBezTo>
                    <a:cubicBezTo>
                      <a:pt x="43998" y="31235"/>
                      <a:pt x="39676" y="32588"/>
                      <a:pt x="35227" y="32588"/>
                    </a:cubicBezTo>
                    <a:cubicBezTo>
                      <a:pt x="34898" y="32588"/>
                      <a:pt x="34568" y="32581"/>
                      <a:pt x="34237" y="32565"/>
                    </a:cubicBezTo>
                    <a:cubicBezTo>
                      <a:pt x="31101" y="32416"/>
                      <a:pt x="27944" y="31674"/>
                      <a:pt x="25228" y="30064"/>
                    </a:cubicBezTo>
                    <a:cubicBezTo>
                      <a:pt x="22266" y="28345"/>
                      <a:pt x="19902" y="25762"/>
                      <a:pt x="18038" y="22921"/>
                    </a:cubicBezTo>
                    <a:cubicBezTo>
                      <a:pt x="16356" y="20335"/>
                      <a:pt x="14954" y="17584"/>
                      <a:pt x="13462" y="14891"/>
                    </a:cubicBezTo>
                    <a:cubicBezTo>
                      <a:pt x="10911" y="10272"/>
                      <a:pt x="8111" y="5636"/>
                      <a:pt x="4032" y="2194"/>
                    </a:cubicBezTo>
                    <a:cubicBezTo>
                      <a:pt x="2837" y="1244"/>
                      <a:pt x="1576" y="1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flipH="1">
                <a:off x="-17621" y="4480200"/>
                <a:ext cx="372522" cy="681622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21080" extrusionOk="0">
                    <a:moveTo>
                      <a:pt x="9714" y="0"/>
                    </a:moveTo>
                    <a:cubicBezTo>
                      <a:pt x="9070" y="591"/>
                      <a:pt x="8863" y="1473"/>
                      <a:pt x="8551" y="2257"/>
                    </a:cubicBezTo>
                    <a:cubicBezTo>
                      <a:pt x="6626" y="7888"/>
                      <a:pt x="4511" y="13495"/>
                      <a:pt x="1534" y="18669"/>
                    </a:cubicBezTo>
                    <a:cubicBezTo>
                      <a:pt x="1044" y="19484"/>
                      <a:pt x="577" y="20319"/>
                      <a:pt x="1" y="21080"/>
                    </a:cubicBezTo>
                    <a:lnTo>
                      <a:pt x="5174" y="21080"/>
                    </a:lnTo>
                    <a:cubicBezTo>
                      <a:pt x="6260" y="19529"/>
                      <a:pt x="7144" y="17846"/>
                      <a:pt x="8019" y="16168"/>
                    </a:cubicBezTo>
                    <a:cubicBezTo>
                      <a:pt x="8584" y="15145"/>
                      <a:pt x="8962" y="14006"/>
                      <a:pt x="9714" y="13099"/>
                    </a:cubicBezTo>
                    <a:lnTo>
                      <a:pt x="97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flipH="1">
                <a:off x="2852514" y="4516124"/>
                <a:ext cx="2153263" cy="645698"/>
              </a:xfrm>
              <a:custGeom>
                <a:avLst/>
                <a:gdLst/>
                <a:ahLst/>
                <a:cxnLst/>
                <a:rect l="l" t="t" r="r" b="b"/>
                <a:pathLst>
                  <a:path w="56155" h="19969" extrusionOk="0">
                    <a:moveTo>
                      <a:pt x="24019" y="0"/>
                    </a:moveTo>
                    <a:cubicBezTo>
                      <a:pt x="23655" y="0"/>
                      <a:pt x="23291" y="29"/>
                      <a:pt x="22928" y="90"/>
                    </a:cubicBezTo>
                    <a:cubicBezTo>
                      <a:pt x="20184" y="514"/>
                      <a:pt x="17822" y="2139"/>
                      <a:pt x="15722" y="3866"/>
                    </a:cubicBezTo>
                    <a:cubicBezTo>
                      <a:pt x="13588" y="5651"/>
                      <a:pt x="11691" y="7694"/>
                      <a:pt x="9782" y="9715"/>
                    </a:cubicBezTo>
                    <a:cubicBezTo>
                      <a:pt x="6571" y="13176"/>
                      <a:pt x="3369" y="16653"/>
                      <a:pt x="0" y="19969"/>
                    </a:cubicBezTo>
                    <a:lnTo>
                      <a:pt x="4018" y="19969"/>
                    </a:lnTo>
                    <a:cubicBezTo>
                      <a:pt x="7430" y="16716"/>
                      <a:pt x="10682" y="13296"/>
                      <a:pt x="14173" y="10125"/>
                    </a:cubicBezTo>
                    <a:cubicBezTo>
                      <a:pt x="16078" y="8459"/>
                      <a:pt x="18142" y="6857"/>
                      <a:pt x="20580" y="6071"/>
                    </a:cubicBezTo>
                    <a:cubicBezTo>
                      <a:pt x="21337" y="5820"/>
                      <a:pt x="22133" y="5695"/>
                      <a:pt x="22928" y="5695"/>
                    </a:cubicBezTo>
                    <a:cubicBezTo>
                      <a:pt x="23791" y="5695"/>
                      <a:pt x="24655" y="5842"/>
                      <a:pt x="25469" y="6134"/>
                    </a:cubicBezTo>
                    <a:cubicBezTo>
                      <a:pt x="27284" y="6754"/>
                      <a:pt x="28851" y="7893"/>
                      <a:pt x="30397" y="8996"/>
                    </a:cubicBezTo>
                    <a:cubicBezTo>
                      <a:pt x="35262" y="12544"/>
                      <a:pt x="39731" y="16617"/>
                      <a:pt x="44742" y="19969"/>
                    </a:cubicBezTo>
                    <a:lnTo>
                      <a:pt x="56154" y="19969"/>
                    </a:lnTo>
                    <a:cubicBezTo>
                      <a:pt x="53733" y="19262"/>
                      <a:pt x="51478" y="18079"/>
                      <a:pt x="49310" y="16808"/>
                    </a:cubicBezTo>
                    <a:cubicBezTo>
                      <a:pt x="43739" y="13465"/>
                      <a:pt x="38983" y="9000"/>
                      <a:pt x="33888" y="5013"/>
                    </a:cubicBezTo>
                    <a:cubicBezTo>
                      <a:pt x="32042" y="3593"/>
                      <a:pt x="30168" y="2181"/>
                      <a:pt x="28103" y="1095"/>
                    </a:cubicBezTo>
                    <a:cubicBezTo>
                      <a:pt x="26848" y="436"/>
                      <a:pt x="25439" y="0"/>
                      <a:pt x="24019" y="0"/>
                    </a:cubicBezTo>
                    <a:close/>
                  </a:path>
                </a:pathLst>
              </a:custGeom>
              <a:solidFill>
                <a:srgbClr val="FED3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3236" y="-6799"/>
                <a:ext cx="696882" cy="582547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18016" extrusionOk="0">
                    <a:moveTo>
                      <a:pt x="6063" y="0"/>
                    </a:moveTo>
                    <a:cubicBezTo>
                      <a:pt x="5618" y="662"/>
                      <a:pt x="4993" y="1163"/>
                      <a:pt x="4448" y="1734"/>
                    </a:cubicBezTo>
                    <a:cubicBezTo>
                      <a:pt x="2791" y="3421"/>
                      <a:pt x="1247" y="5239"/>
                      <a:pt x="1" y="7253"/>
                    </a:cubicBezTo>
                    <a:lnTo>
                      <a:pt x="1" y="18016"/>
                    </a:lnTo>
                    <a:cubicBezTo>
                      <a:pt x="1598" y="13662"/>
                      <a:pt x="4476" y="9843"/>
                      <a:pt x="8042" y="6906"/>
                    </a:cubicBezTo>
                    <a:cubicBezTo>
                      <a:pt x="10609" y="4763"/>
                      <a:pt x="13506" y="3077"/>
                      <a:pt x="16386" y="1403"/>
                    </a:cubicBezTo>
                    <a:cubicBezTo>
                      <a:pt x="17032" y="1010"/>
                      <a:pt x="17758" y="664"/>
                      <a:pt x="18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flipH="1">
                <a:off x="5845511" y="4939828"/>
                <a:ext cx="1031826" cy="252019"/>
              </a:xfrm>
              <a:custGeom>
                <a:avLst/>
                <a:gdLst/>
                <a:ahLst/>
                <a:cxnLst/>
                <a:rect l="l" t="t" r="r" b="b"/>
                <a:pathLst>
                  <a:path w="26909" h="7794" extrusionOk="0">
                    <a:moveTo>
                      <a:pt x="13030" y="1"/>
                    </a:moveTo>
                    <a:cubicBezTo>
                      <a:pt x="12200" y="1"/>
                      <a:pt x="11369" y="124"/>
                      <a:pt x="10566" y="372"/>
                    </a:cubicBezTo>
                    <a:cubicBezTo>
                      <a:pt x="8753" y="924"/>
                      <a:pt x="7138" y="1963"/>
                      <a:pt x="5633" y="3089"/>
                    </a:cubicBezTo>
                    <a:cubicBezTo>
                      <a:pt x="3684" y="4571"/>
                      <a:pt x="1840" y="6180"/>
                      <a:pt x="0" y="7794"/>
                    </a:cubicBezTo>
                    <a:lnTo>
                      <a:pt x="5501" y="7794"/>
                    </a:lnTo>
                    <a:cubicBezTo>
                      <a:pt x="7340" y="6589"/>
                      <a:pt x="9368" y="5548"/>
                      <a:pt x="11580" y="5290"/>
                    </a:cubicBezTo>
                    <a:cubicBezTo>
                      <a:pt x="11936" y="5241"/>
                      <a:pt x="12294" y="5217"/>
                      <a:pt x="12652" y="5217"/>
                    </a:cubicBezTo>
                    <a:cubicBezTo>
                      <a:pt x="13859" y="5217"/>
                      <a:pt x="15065" y="5484"/>
                      <a:pt x="16184" y="5929"/>
                    </a:cubicBezTo>
                    <a:cubicBezTo>
                      <a:pt x="17416" y="6405"/>
                      <a:pt x="18542" y="7104"/>
                      <a:pt x="19661" y="7794"/>
                    </a:cubicBezTo>
                    <a:lnTo>
                      <a:pt x="26909" y="7794"/>
                    </a:lnTo>
                    <a:cubicBezTo>
                      <a:pt x="24369" y="5918"/>
                      <a:pt x="21856" y="3995"/>
                      <a:pt x="19221" y="2252"/>
                    </a:cubicBezTo>
                    <a:cubicBezTo>
                      <a:pt x="18124" y="1532"/>
                      <a:pt x="16981" y="851"/>
                      <a:pt x="15725" y="447"/>
                    </a:cubicBezTo>
                    <a:cubicBezTo>
                      <a:pt x="14852" y="150"/>
                      <a:pt x="13941" y="1"/>
                      <a:pt x="130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flipH="1">
                <a:off x="3197267" y="-45686"/>
                <a:ext cx="2704281" cy="660410"/>
              </a:xfrm>
              <a:custGeom>
                <a:avLst/>
                <a:gdLst/>
                <a:ahLst/>
                <a:cxnLst/>
                <a:rect l="l" t="t" r="r" b="b"/>
                <a:pathLst>
                  <a:path w="70525" h="20424" extrusionOk="0">
                    <a:moveTo>
                      <a:pt x="0" y="0"/>
                    </a:moveTo>
                    <a:cubicBezTo>
                      <a:pt x="6658" y="4918"/>
                      <a:pt x="13241" y="9955"/>
                      <a:pt x="20149" y="14522"/>
                    </a:cubicBezTo>
                    <a:cubicBezTo>
                      <a:pt x="23025" y="16409"/>
                      <a:pt x="26019" y="18200"/>
                      <a:pt x="29312" y="19256"/>
                    </a:cubicBezTo>
                    <a:cubicBezTo>
                      <a:pt x="31583" y="20033"/>
                      <a:pt x="33982" y="20424"/>
                      <a:pt x="36381" y="20424"/>
                    </a:cubicBezTo>
                    <a:cubicBezTo>
                      <a:pt x="38564" y="20424"/>
                      <a:pt x="40746" y="20100"/>
                      <a:pt x="42832" y="19452"/>
                    </a:cubicBezTo>
                    <a:cubicBezTo>
                      <a:pt x="47583" y="18004"/>
                      <a:pt x="51816" y="15281"/>
                      <a:pt x="55760" y="12331"/>
                    </a:cubicBezTo>
                    <a:cubicBezTo>
                      <a:pt x="60870" y="8448"/>
                      <a:pt x="65704" y="4228"/>
                      <a:pt x="70525" y="0"/>
                    </a:cubicBezTo>
                    <a:lnTo>
                      <a:pt x="56107" y="0"/>
                    </a:lnTo>
                    <a:cubicBezTo>
                      <a:pt x="51285" y="3157"/>
                      <a:pt x="45971" y="5885"/>
                      <a:pt x="40174" y="6562"/>
                    </a:cubicBezTo>
                    <a:cubicBezTo>
                      <a:pt x="39241" y="6691"/>
                      <a:pt x="38303" y="6752"/>
                      <a:pt x="37366" y="6752"/>
                    </a:cubicBezTo>
                    <a:cubicBezTo>
                      <a:pt x="34202" y="6752"/>
                      <a:pt x="31042" y="6054"/>
                      <a:pt x="28106" y="4888"/>
                    </a:cubicBezTo>
                    <a:cubicBezTo>
                      <a:pt x="24879" y="3640"/>
                      <a:pt x="21927" y="1807"/>
                      <a:pt x="18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644296" y="5045998"/>
                <a:ext cx="1038191" cy="115824"/>
              </a:xfrm>
              <a:custGeom>
                <a:avLst/>
                <a:gdLst/>
                <a:ahLst/>
                <a:cxnLst/>
                <a:rect l="l" t="t" r="r" b="b"/>
                <a:pathLst>
                  <a:path w="27075" h="3582" extrusionOk="0">
                    <a:moveTo>
                      <a:pt x="17277" y="1"/>
                    </a:moveTo>
                    <a:cubicBezTo>
                      <a:pt x="15855" y="1"/>
                      <a:pt x="14428" y="159"/>
                      <a:pt x="13031" y="398"/>
                    </a:cubicBezTo>
                    <a:cubicBezTo>
                      <a:pt x="10297" y="873"/>
                      <a:pt x="7614" y="1599"/>
                      <a:pt x="4931" y="2293"/>
                    </a:cubicBezTo>
                    <a:cubicBezTo>
                      <a:pt x="3292" y="2738"/>
                      <a:pt x="1628" y="3094"/>
                      <a:pt x="0" y="3582"/>
                    </a:cubicBezTo>
                    <a:lnTo>
                      <a:pt x="27075" y="3582"/>
                    </a:lnTo>
                    <a:cubicBezTo>
                      <a:pt x="25343" y="2034"/>
                      <a:pt x="23206" y="970"/>
                      <a:pt x="20956" y="414"/>
                    </a:cubicBezTo>
                    <a:cubicBezTo>
                      <a:pt x="19748" y="121"/>
                      <a:pt x="18514" y="1"/>
                      <a:pt x="17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38;p2"/>
            <p:cNvSpPr/>
            <p:nvPr/>
          </p:nvSpPr>
          <p:spPr>
            <a:xfrm rot="-5400000" flipH="1">
              <a:off x="8536964" y="159147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0800000" flipH="1">
              <a:off x="6277150" y="-15118"/>
              <a:ext cx="2153263" cy="1259844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710125" y="558525"/>
            <a:ext cx="7723800" cy="4026600"/>
          </a:xfrm>
          <a:prstGeom prst="roundRect">
            <a:avLst>
              <a:gd name="adj" fmla="val 1222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2253725" y="1934601"/>
            <a:ext cx="4636500" cy="16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2253775" y="3613149"/>
            <a:ext cx="46365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CUSTOM_6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9"/>
          <p:cNvGrpSpPr/>
          <p:nvPr/>
        </p:nvGrpSpPr>
        <p:grpSpPr>
          <a:xfrm>
            <a:off x="-30025" y="-49910"/>
            <a:ext cx="9222081" cy="5252898"/>
            <a:chOff x="-30025" y="-49910"/>
            <a:chExt cx="9222081" cy="5252898"/>
          </a:xfrm>
        </p:grpSpPr>
        <p:sp>
          <p:nvSpPr>
            <p:cNvPr id="518" name="Google Shape;518;p19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-5850" y="-6874"/>
              <a:ext cx="868246" cy="426416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-5843" y="-49910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9"/>
            <p:cNvSpPr/>
            <p:nvPr/>
          </p:nvSpPr>
          <p:spPr>
            <a:xfrm>
              <a:off x="-27776" y="2179338"/>
              <a:ext cx="9161157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9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9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9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9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9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9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9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-3236" y="-6799"/>
              <a:ext cx="696882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1" name="Google Shape;541;p19"/>
          <p:cNvSpPr/>
          <p:nvPr/>
        </p:nvSpPr>
        <p:spPr>
          <a:xfrm>
            <a:off x="710125" y="1373800"/>
            <a:ext cx="7723800" cy="3213900"/>
          </a:xfrm>
          <a:prstGeom prst="roundRect">
            <a:avLst>
              <a:gd name="adj" fmla="val 1534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>
            <a:off x="710125" y="555400"/>
            <a:ext cx="7723800" cy="633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 txBox="1">
            <a:spLocks noGrp="1"/>
          </p:cNvSpPr>
          <p:nvPr>
            <p:ph type="title"/>
          </p:nvPr>
        </p:nvSpPr>
        <p:spPr>
          <a:xfrm>
            <a:off x="966775" y="585700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544" name="Google Shape;544;p19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9"/>
          <p:cNvSpPr txBox="1">
            <a:spLocks noGrp="1"/>
          </p:cNvSpPr>
          <p:nvPr>
            <p:ph type="subTitle" idx="1"/>
          </p:nvPr>
        </p:nvSpPr>
        <p:spPr>
          <a:xfrm>
            <a:off x="1952788" y="3715101"/>
            <a:ext cx="22287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19"/>
          <p:cNvSpPr txBox="1">
            <a:spLocks noGrp="1"/>
          </p:cNvSpPr>
          <p:nvPr>
            <p:ph type="subTitle" idx="2"/>
          </p:nvPr>
        </p:nvSpPr>
        <p:spPr>
          <a:xfrm>
            <a:off x="1952787" y="3335250"/>
            <a:ext cx="2228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accent3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3"/>
          </p:nvPr>
        </p:nvSpPr>
        <p:spPr>
          <a:xfrm>
            <a:off x="4962563" y="3715101"/>
            <a:ext cx="22287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4"/>
          </p:nvPr>
        </p:nvSpPr>
        <p:spPr>
          <a:xfrm>
            <a:off x="4962562" y="3335250"/>
            <a:ext cx="2228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accent3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28"/>
          <p:cNvGrpSpPr/>
          <p:nvPr/>
        </p:nvGrpSpPr>
        <p:grpSpPr>
          <a:xfrm flipH="1">
            <a:off x="-46100" y="-51364"/>
            <a:ext cx="9238155" cy="5254351"/>
            <a:chOff x="-46100" y="-51364"/>
            <a:chExt cx="9238155" cy="5254351"/>
          </a:xfrm>
        </p:grpSpPr>
        <p:sp>
          <p:nvSpPr>
            <p:cNvPr id="853" name="Google Shape;853;p28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-5843" y="-25021"/>
              <a:ext cx="868246" cy="407874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-5843" y="-51364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42200" y="1060450"/>
              <a:ext cx="9203400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42074" y="1334300"/>
              <a:ext cx="9203237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27769" y="2179350"/>
              <a:ext cx="9188632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-46100" y="-6800"/>
              <a:ext cx="739773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6" name="Google Shape;876;p28"/>
          <p:cNvSpPr/>
          <p:nvPr/>
        </p:nvSpPr>
        <p:spPr>
          <a:xfrm>
            <a:off x="710175" y="562363"/>
            <a:ext cx="3764100" cy="4026900"/>
          </a:xfrm>
          <a:prstGeom prst="roundRect">
            <a:avLst>
              <a:gd name="adj" fmla="val 122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8"/>
          <p:cNvSpPr/>
          <p:nvPr/>
        </p:nvSpPr>
        <p:spPr>
          <a:xfrm>
            <a:off x="4669650" y="558525"/>
            <a:ext cx="3764100" cy="4026900"/>
          </a:xfrm>
          <a:prstGeom prst="roundRect">
            <a:avLst>
              <a:gd name="adj" fmla="val 122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8" name="Google Shape;878;p28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28"/>
          <p:cNvSpPr txBox="1">
            <a:spLocks noGrp="1"/>
          </p:cNvSpPr>
          <p:nvPr>
            <p:ph type="subTitle" idx="1"/>
          </p:nvPr>
        </p:nvSpPr>
        <p:spPr>
          <a:xfrm>
            <a:off x="1085125" y="2593639"/>
            <a:ext cx="3014100" cy="10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28"/>
          <p:cNvSpPr txBox="1">
            <a:spLocks noGrp="1"/>
          </p:cNvSpPr>
          <p:nvPr>
            <p:ph type="title"/>
          </p:nvPr>
        </p:nvSpPr>
        <p:spPr>
          <a:xfrm>
            <a:off x="1427925" y="1474961"/>
            <a:ext cx="2328600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9"/>
          <p:cNvGrpSpPr/>
          <p:nvPr/>
        </p:nvGrpSpPr>
        <p:grpSpPr>
          <a:xfrm>
            <a:off x="-30025" y="-49901"/>
            <a:ext cx="9222081" cy="5252889"/>
            <a:chOff x="-30025" y="-49901"/>
            <a:chExt cx="9222081" cy="5252889"/>
          </a:xfrm>
        </p:grpSpPr>
        <p:sp>
          <p:nvSpPr>
            <p:cNvPr id="883" name="Google Shape;883;p29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-5850" y="-6799"/>
              <a:ext cx="868246" cy="426353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-5843" y="11665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-27776" y="2179338"/>
              <a:ext cx="9161157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-3236" y="-6799"/>
              <a:ext cx="696882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6" name="Google Shape;906;p29"/>
          <p:cNvSpPr/>
          <p:nvPr/>
        </p:nvSpPr>
        <p:spPr>
          <a:xfrm>
            <a:off x="710125" y="558525"/>
            <a:ext cx="3764100" cy="4026900"/>
          </a:xfrm>
          <a:prstGeom prst="roundRect">
            <a:avLst>
              <a:gd name="adj" fmla="val 122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9"/>
          <p:cNvSpPr/>
          <p:nvPr/>
        </p:nvSpPr>
        <p:spPr>
          <a:xfrm>
            <a:off x="4669650" y="558525"/>
            <a:ext cx="3764100" cy="4026900"/>
          </a:xfrm>
          <a:prstGeom prst="roundRect">
            <a:avLst>
              <a:gd name="adj" fmla="val 122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8" name="Google Shape;908;p29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29"/>
          <p:cNvSpPr txBox="1">
            <a:spLocks noGrp="1"/>
          </p:cNvSpPr>
          <p:nvPr>
            <p:ph type="subTitle" idx="1"/>
          </p:nvPr>
        </p:nvSpPr>
        <p:spPr>
          <a:xfrm>
            <a:off x="5044650" y="2593878"/>
            <a:ext cx="3014100" cy="10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0" name="Google Shape;910;p29"/>
          <p:cNvSpPr txBox="1">
            <a:spLocks noGrp="1"/>
          </p:cNvSpPr>
          <p:nvPr>
            <p:ph type="title"/>
          </p:nvPr>
        </p:nvSpPr>
        <p:spPr>
          <a:xfrm>
            <a:off x="5543875" y="1475200"/>
            <a:ext cx="2015400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1_1_1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30"/>
          <p:cNvGrpSpPr/>
          <p:nvPr/>
        </p:nvGrpSpPr>
        <p:grpSpPr>
          <a:xfrm rot="10800000">
            <a:off x="-109050" y="-85394"/>
            <a:ext cx="9297523" cy="5287923"/>
            <a:chOff x="-30025" y="-49901"/>
            <a:chExt cx="9297523" cy="5287923"/>
          </a:xfrm>
        </p:grpSpPr>
        <p:sp>
          <p:nvSpPr>
            <p:cNvPr id="913" name="Google Shape;913;p30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-5843" y="11665"/>
              <a:ext cx="868246" cy="407874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743" y="-8093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 flipH="1">
              <a:off x="1961372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 flipH="1">
              <a:off x="2965675" y="-45760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 flipH="1"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-27775" y="2179350"/>
              <a:ext cx="9203565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 flipH="1">
              <a:off x="-27775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 flipH="1">
              <a:off x="2778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 flipH="1">
              <a:off x="6092532" y="35544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 flipH="1">
              <a:off x="-24207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 flipH="1">
              <a:off x="6220532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 flipH="1">
              <a:off x="-17621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 flipH="1">
              <a:off x="2852514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-26350" y="-6800"/>
              <a:ext cx="720008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 flipH="1">
              <a:off x="5845511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 flipH="1">
              <a:off x="3197267" y="-45686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5" name="Google Shape;935;p30"/>
          <p:cNvSpPr/>
          <p:nvPr/>
        </p:nvSpPr>
        <p:spPr>
          <a:xfrm>
            <a:off x="710125" y="743925"/>
            <a:ext cx="7723800" cy="2406600"/>
          </a:xfrm>
          <a:prstGeom prst="roundRect">
            <a:avLst>
              <a:gd name="adj" fmla="val 2080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0"/>
          <p:cNvSpPr/>
          <p:nvPr/>
        </p:nvSpPr>
        <p:spPr>
          <a:xfrm>
            <a:off x="710125" y="3345825"/>
            <a:ext cx="7723800" cy="1032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7" name="Google Shape;937;p30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30"/>
          <p:cNvSpPr txBox="1">
            <a:spLocks noGrp="1"/>
          </p:cNvSpPr>
          <p:nvPr>
            <p:ph type="subTitle" idx="1"/>
          </p:nvPr>
        </p:nvSpPr>
        <p:spPr>
          <a:xfrm>
            <a:off x="1429350" y="3422925"/>
            <a:ext cx="6285300" cy="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9" name="Google Shape;939;p30"/>
          <p:cNvSpPr txBox="1">
            <a:spLocks noGrp="1"/>
          </p:cNvSpPr>
          <p:nvPr>
            <p:ph type="title"/>
          </p:nvPr>
        </p:nvSpPr>
        <p:spPr>
          <a:xfrm>
            <a:off x="1429350" y="1209075"/>
            <a:ext cx="62853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10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bg>
      <p:bgPr>
        <a:solidFill>
          <a:schemeClr val="lt1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Google Shape;970;p32"/>
          <p:cNvGrpSpPr/>
          <p:nvPr/>
        </p:nvGrpSpPr>
        <p:grpSpPr>
          <a:xfrm>
            <a:off x="-30025" y="-49901"/>
            <a:ext cx="9222081" cy="5252889"/>
            <a:chOff x="-30025" y="-49901"/>
            <a:chExt cx="9222081" cy="5252889"/>
          </a:xfrm>
        </p:grpSpPr>
        <p:sp>
          <p:nvSpPr>
            <p:cNvPr id="971" name="Google Shape;971;p32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2"/>
            <p:cNvSpPr/>
            <p:nvPr/>
          </p:nvSpPr>
          <p:spPr>
            <a:xfrm>
              <a:off x="-5850" y="-15149"/>
              <a:ext cx="868246" cy="434710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2"/>
            <p:cNvSpPr/>
            <p:nvPr/>
          </p:nvSpPr>
          <p:spPr>
            <a:xfrm>
              <a:off x="-5843" y="11665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2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-27775" y="2179350"/>
              <a:ext cx="9203565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2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2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rgbClr val="FED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rgbClr val="FED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2"/>
            <p:cNvSpPr/>
            <p:nvPr/>
          </p:nvSpPr>
          <p:spPr>
            <a:xfrm>
              <a:off x="-3236" y="-6799"/>
              <a:ext cx="696882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32"/>
          <p:cNvSpPr/>
          <p:nvPr/>
        </p:nvSpPr>
        <p:spPr>
          <a:xfrm>
            <a:off x="710125" y="1012200"/>
            <a:ext cx="3765900" cy="3119100"/>
          </a:xfrm>
          <a:prstGeom prst="roundRect">
            <a:avLst>
              <a:gd name="adj" fmla="val 1597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2"/>
          <p:cNvSpPr/>
          <p:nvPr/>
        </p:nvSpPr>
        <p:spPr>
          <a:xfrm>
            <a:off x="4667850" y="1012200"/>
            <a:ext cx="3765900" cy="3119100"/>
          </a:xfrm>
          <a:prstGeom prst="roundRect">
            <a:avLst>
              <a:gd name="adj" fmla="val 1597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6" name="Google Shape;996;p3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32"/>
          <p:cNvSpPr txBox="1">
            <a:spLocks noGrp="1"/>
          </p:cNvSpPr>
          <p:nvPr>
            <p:ph type="ctrTitle"/>
          </p:nvPr>
        </p:nvSpPr>
        <p:spPr>
          <a:xfrm>
            <a:off x="891775" y="1603275"/>
            <a:ext cx="34026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98" name="Google Shape;998;p32"/>
          <p:cNvSpPr txBox="1">
            <a:spLocks noGrp="1"/>
          </p:cNvSpPr>
          <p:nvPr>
            <p:ph type="subTitle" idx="1"/>
          </p:nvPr>
        </p:nvSpPr>
        <p:spPr>
          <a:xfrm>
            <a:off x="891825" y="2393250"/>
            <a:ext cx="3402600" cy="11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9" name="Google Shape;999;p32"/>
          <p:cNvSpPr txBox="1"/>
          <p:nvPr/>
        </p:nvSpPr>
        <p:spPr>
          <a:xfrm>
            <a:off x="5176200" y="2393258"/>
            <a:ext cx="2749200" cy="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 This presentation template was created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rPr>
              <a:t>, including icons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u="sng">
              <a:solidFill>
                <a:schemeClr val="accent3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33"/>
          <p:cNvGrpSpPr/>
          <p:nvPr/>
        </p:nvGrpSpPr>
        <p:grpSpPr>
          <a:xfrm rot="10800000">
            <a:off x="-109050" y="-85394"/>
            <a:ext cx="9297523" cy="5287923"/>
            <a:chOff x="-30025" y="-49901"/>
            <a:chExt cx="9297523" cy="5287923"/>
          </a:xfrm>
        </p:grpSpPr>
        <p:sp>
          <p:nvSpPr>
            <p:cNvPr id="1002" name="Google Shape;1002;p33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-5843" y="11665"/>
              <a:ext cx="868246" cy="407874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743" y="-8093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 flipH="1">
              <a:off x="1961372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 flipH="1">
              <a:off x="2965675" y="-45760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 flipH="1"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-27775" y="2179350"/>
              <a:ext cx="9203565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 flipH="1">
              <a:off x="-27775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 flipH="1">
              <a:off x="2778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 flipH="1">
              <a:off x="6092532" y="35544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 flipH="1">
              <a:off x="-24207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 flipH="1">
              <a:off x="6220532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 flipH="1">
              <a:off x="-17621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 flipH="1">
              <a:off x="2852514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-26350" y="-6800"/>
              <a:ext cx="720008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 flipH="1">
              <a:off x="5845511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 flipH="1">
              <a:off x="3197267" y="-45686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33"/>
          <p:cNvSpPr/>
          <p:nvPr/>
        </p:nvSpPr>
        <p:spPr>
          <a:xfrm rot="-5400000" flipH="1">
            <a:off x="-1096325" y="3339279"/>
            <a:ext cx="2704281" cy="660410"/>
          </a:xfrm>
          <a:custGeom>
            <a:avLst/>
            <a:gdLst/>
            <a:ahLst/>
            <a:cxnLst/>
            <a:rect l="l" t="t" r="r" b="b"/>
            <a:pathLst>
              <a:path w="70525" h="20424" extrusionOk="0">
                <a:moveTo>
                  <a:pt x="0" y="0"/>
                </a:moveTo>
                <a:cubicBezTo>
                  <a:pt x="6658" y="4918"/>
                  <a:pt x="13241" y="9955"/>
                  <a:pt x="20149" y="14522"/>
                </a:cubicBezTo>
                <a:cubicBezTo>
                  <a:pt x="23025" y="16409"/>
                  <a:pt x="26019" y="18200"/>
                  <a:pt x="29312" y="19256"/>
                </a:cubicBezTo>
                <a:cubicBezTo>
                  <a:pt x="31583" y="20033"/>
                  <a:pt x="33982" y="20424"/>
                  <a:pt x="36381" y="20424"/>
                </a:cubicBezTo>
                <a:cubicBezTo>
                  <a:pt x="38564" y="20424"/>
                  <a:pt x="40746" y="20100"/>
                  <a:pt x="42832" y="19452"/>
                </a:cubicBezTo>
                <a:cubicBezTo>
                  <a:pt x="47583" y="18004"/>
                  <a:pt x="51816" y="15281"/>
                  <a:pt x="55760" y="12331"/>
                </a:cubicBezTo>
                <a:cubicBezTo>
                  <a:pt x="60870" y="8448"/>
                  <a:pt x="65704" y="4228"/>
                  <a:pt x="70525" y="0"/>
                </a:cubicBezTo>
                <a:lnTo>
                  <a:pt x="56107" y="0"/>
                </a:lnTo>
                <a:cubicBezTo>
                  <a:pt x="51285" y="3157"/>
                  <a:pt x="45971" y="5885"/>
                  <a:pt x="40174" y="6562"/>
                </a:cubicBezTo>
                <a:cubicBezTo>
                  <a:pt x="39241" y="6691"/>
                  <a:pt x="38303" y="6752"/>
                  <a:pt x="37366" y="6752"/>
                </a:cubicBezTo>
                <a:cubicBezTo>
                  <a:pt x="34202" y="6752"/>
                  <a:pt x="31042" y="6054"/>
                  <a:pt x="28106" y="4888"/>
                </a:cubicBezTo>
                <a:cubicBezTo>
                  <a:pt x="24879" y="3640"/>
                  <a:pt x="21927" y="1807"/>
                  <a:pt x="189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5" name="Google Shape;1025;p3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bg>
      <p:bgPr>
        <a:solidFill>
          <a:schemeClr val="lt1"/>
        </a:solidFill>
        <a:effectLst/>
      </p:bgPr>
    </p:bg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34"/>
          <p:cNvGrpSpPr/>
          <p:nvPr/>
        </p:nvGrpSpPr>
        <p:grpSpPr>
          <a:xfrm>
            <a:off x="-30025" y="-49901"/>
            <a:ext cx="9222081" cy="5252889"/>
            <a:chOff x="-30025" y="-49901"/>
            <a:chExt cx="9222081" cy="5252889"/>
          </a:xfrm>
        </p:grpSpPr>
        <p:sp>
          <p:nvSpPr>
            <p:cNvPr id="1028" name="Google Shape;1028;p34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-5850" y="-15149"/>
              <a:ext cx="868246" cy="434710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-5850" y="-49900"/>
              <a:ext cx="2321368" cy="943927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-27775" y="2179350"/>
              <a:ext cx="9203565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rgbClr val="FED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rgbClr val="FED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-3236" y="-6799"/>
              <a:ext cx="696882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1" name="Google Shape;1051;p34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/>
          <p:nvPr/>
        </p:nvSpPr>
        <p:spPr>
          <a:xfrm rot="-8322802">
            <a:off x="22897" y="3984148"/>
            <a:ext cx="3273749" cy="1721485"/>
          </a:xfrm>
          <a:custGeom>
            <a:avLst/>
            <a:gdLst/>
            <a:ahLst/>
            <a:cxnLst/>
            <a:rect l="l" t="t" r="r" b="b"/>
            <a:pathLst>
              <a:path w="88647" h="53236" extrusionOk="0">
                <a:moveTo>
                  <a:pt x="88647" y="0"/>
                </a:moveTo>
                <a:cubicBezTo>
                  <a:pt x="86637" y="1264"/>
                  <a:pt x="84705" y="2681"/>
                  <a:pt x="82992" y="4327"/>
                </a:cubicBezTo>
                <a:cubicBezTo>
                  <a:pt x="79861" y="7416"/>
                  <a:pt x="77867" y="11421"/>
                  <a:pt x="76104" y="15393"/>
                </a:cubicBezTo>
                <a:cubicBezTo>
                  <a:pt x="73920" y="20374"/>
                  <a:pt x="72037" y="25513"/>
                  <a:pt x="69287" y="30223"/>
                </a:cubicBezTo>
                <a:cubicBezTo>
                  <a:pt x="68054" y="32306"/>
                  <a:pt x="66637" y="34331"/>
                  <a:pt x="64751" y="35875"/>
                </a:cubicBezTo>
                <a:cubicBezTo>
                  <a:pt x="63426" y="36943"/>
                  <a:pt x="61776" y="37685"/>
                  <a:pt x="60055" y="37685"/>
                </a:cubicBezTo>
                <a:cubicBezTo>
                  <a:pt x="60024" y="37685"/>
                  <a:pt x="59992" y="37685"/>
                  <a:pt x="59960" y="37684"/>
                </a:cubicBezTo>
                <a:cubicBezTo>
                  <a:pt x="58031" y="37663"/>
                  <a:pt x="56170" y="37000"/>
                  <a:pt x="54437" y="36203"/>
                </a:cubicBezTo>
                <a:cubicBezTo>
                  <a:pt x="49448" y="33836"/>
                  <a:pt x="45260" y="30139"/>
                  <a:pt x="40431" y="27500"/>
                </a:cubicBezTo>
                <a:cubicBezTo>
                  <a:pt x="38264" y="26343"/>
                  <a:pt x="35927" y="25353"/>
                  <a:pt x="33447" y="25207"/>
                </a:cubicBezTo>
                <a:cubicBezTo>
                  <a:pt x="33342" y="25203"/>
                  <a:pt x="33238" y="25201"/>
                  <a:pt x="33134" y="25201"/>
                </a:cubicBezTo>
                <a:cubicBezTo>
                  <a:pt x="30979" y="25201"/>
                  <a:pt x="28950" y="26124"/>
                  <a:pt x="27103" y="27163"/>
                </a:cubicBezTo>
                <a:cubicBezTo>
                  <a:pt x="23171" y="29383"/>
                  <a:pt x="19574" y="32177"/>
                  <a:pt x="16385" y="35368"/>
                </a:cubicBezTo>
                <a:cubicBezTo>
                  <a:pt x="12481" y="39239"/>
                  <a:pt x="9066" y="43555"/>
                  <a:pt x="5404" y="47647"/>
                </a:cubicBezTo>
                <a:cubicBezTo>
                  <a:pt x="3669" y="49571"/>
                  <a:pt x="1875" y="51445"/>
                  <a:pt x="0" y="53235"/>
                </a:cubicBezTo>
                <a:lnTo>
                  <a:pt x="3983" y="53235"/>
                </a:lnTo>
                <a:cubicBezTo>
                  <a:pt x="7203" y="50071"/>
                  <a:pt x="10187" y="46681"/>
                  <a:pt x="13138" y="43270"/>
                </a:cubicBezTo>
                <a:cubicBezTo>
                  <a:pt x="16065" y="39952"/>
                  <a:pt x="18969" y="36555"/>
                  <a:pt x="22488" y="33841"/>
                </a:cubicBezTo>
                <a:cubicBezTo>
                  <a:pt x="24154" y="32580"/>
                  <a:pt x="25943" y="31437"/>
                  <a:pt x="27923" y="30739"/>
                </a:cubicBezTo>
                <a:cubicBezTo>
                  <a:pt x="28778" y="30431"/>
                  <a:pt x="29689" y="30264"/>
                  <a:pt x="30599" y="30264"/>
                </a:cubicBezTo>
                <a:cubicBezTo>
                  <a:pt x="31211" y="30264"/>
                  <a:pt x="31823" y="30340"/>
                  <a:pt x="32416" y="30500"/>
                </a:cubicBezTo>
                <a:cubicBezTo>
                  <a:pt x="33800" y="30866"/>
                  <a:pt x="35085" y="31529"/>
                  <a:pt x="36313" y="32250"/>
                </a:cubicBezTo>
                <a:cubicBezTo>
                  <a:pt x="38525" y="33558"/>
                  <a:pt x="40551" y="35147"/>
                  <a:pt x="42562" y="36739"/>
                </a:cubicBezTo>
                <a:cubicBezTo>
                  <a:pt x="46451" y="39827"/>
                  <a:pt x="50289" y="43114"/>
                  <a:pt x="54857" y="45172"/>
                </a:cubicBezTo>
                <a:cubicBezTo>
                  <a:pt x="56683" y="45964"/>
                  <a:pt x="58666" y="46591"/>
                  <a:pt x="60671" y="46591"/>
                </a:cubicBezTo>
                <a:cubicBezTo>
                  <a:pt x="61117" y="46591"/>
                  <a:pt x="61565" y="46560"/>
                  <a:pt x="62012" y="46493"/>
                </a:cubicBezTo>
                <a:cubicBezTo>
                  <a:pt x="63436" y="46281"/>
                  <a:pt x="64795" y="45690"/>
                  <a:pt x="65960" y="44850"/>
                </a:cubicBezTo>
                <a:cubicBezTo>
                  <a:pt x="67803" y="43525"/>
                  <a:pt x="69247" y="41726"/>
                  <a:pt x="70465" y="39833"/>
                </a:cubicBezTo>
                <a:cubicBezTo>
                  <a:pt x="73093" y="35670"/>
                  <a:pt x="74841" y="31041"/>
                  <a:pt x="76488" y="26426"/>
                </a:cubicBezTo>
                <a:cubicBezTo>
                  <a:pt x="78289" y="21392"/>
                  <a:pt x="79763" y="16225"/>
                  <a:pt x="82031" y="11371"/>
                </a:cubicBezTo>
                <a:cubicBezTo>
                  <a:pt x="83225" y="8821"/>
                  <a:pt x="84689" y="6360"/>
                  <a:pt x="86664" y="4335"/>
                </a:cubicBezTo>
                <a:cubicBezTo>
                  <a:pt x="87269" y="3729"/>
                  <a:pt x="87853" y="3066"/>
                  <a:pt x="88647" y="2702"/>
                </a:cubicBezTo>
                <a:lnTo>
                  <a:pt x="8864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-30025" y="2397175"/>
            <a:ext cx="9222080" cy="2421503"/>
          </a:xfrm>
          <a:custGeom>
            <a:avLst/>
            <a:gdLst/>
            <a:ahLst/>
            <a:cxnLst/>
            <a:rect l="l" t="t" r="r" b="b"/>
            <a:pathLst>
              <a:path w="238914" h="74888" extrusionOk="0">
                <a:moveTo>
                  <a:pt x="238914" y="1"/>
                </a:moveTo>
                <a:cubicBezTo>
                  <a:pt x="235614" y="425"/>
                  <a:pt x="232442" y="1551"/>
                  <a:pt x="229611" y="3304"/>
                </a:cubicBezTo>
                <a:cubicBezTo>
                  <a:pt x="225259" y="5962"/>
                  <a:pt x="221853" y="9815"/>
                  <a:pt x="218177" y="13284"/>
                </a:cubicBezTo>
                <a:cubicBezTo>
                  <a:pt x="215623" y="15588"/>
                  <a:pt x="213211" y="18065"/>
                  <a:pt x="210446" y="20123"/>
                </a:cubicBezTo>
                <a:cubicBezTo>
                  <a:pt x="208292" y="21743"/>
                  <a:pt x="205864" y="23037"/>
                  <a:pt x="203245" y="23712"/>
                </a:cubicBezTo>
                <a:cubicBezTo>
                  <a:pt x="201028" y="24299"/>
                  <a:pt x="198743" y="24487"/>
                  <a:pt x="196456" y="24487"/>
                </a:cubicBezTo>
                <a:cubicBezTo>
                  <a:pt x="195206" y="24487"/>
                  <a:pt x="193954" y="24430"/>
                  <a:pt x="192713" y="24352"/>
                </a:cubicBezTo>
                <a:cubicBezTo>
                  <a:pt x="190000" y="24206"/>
                  <a:pt x="187293" y="23969"/>
                  <a:pt x="184578" y="23861"/>
                </a:cubicBezTo>
                <a:cubicBezTo>
                  <a:pt x="183225" y="23821"/>
                  <a:pt x="181864" y="23742"/>
                  <a:pt x="180508" y="23742"/>
                </a:cubicBezTo>
                <a:cubicBezTo>
                  <a:pt x="179312" y="23742"/>
                  <a:pt x="178119" y="23804"/>
                  <a:pt x="176936" y="24007"/>
                </a:cubicBezTo>
                <a:cubicBezTo>
                  <a:pt x="174537" y="24399"/>
                  <a:pt x="172275" y="25387"/>
                  <a:pt x="170358" y="26880"/>
                </a:cubicBezTo>
                <a:cubicBezTo>
                  <a:pt x="167173" y="29311"/>
                  <a:pt x="165035" y="32840"/>
                  <a:pt x="163581" y="36520"/>
                </a:cubicBezTo>
                <a:cubicBezTo>
                  <a:pt x="161150" y="42578"/>
                  <a:pt x="160354" y="49110"/>
                  <a:pt x="158509" y="55340"/>
                </a:cubicBezTo>
                <a:cubicBezTo>
                  <a:pt x="157728" y="57861"/>
                  <a:pt x="156748" y="60383"/>
                  <a:pt x="155069" y="62453"/>
                </a:cubicBezTo>
                <a:cubicBezTo>
                  <a:pt x="153653" y="64238"/>
                  <a:pt x="151608" y="65514"/>
                  <a:pt x="149374" y="65979"/>
                </a:cubicBezTo>
                <a:cubicBezTo>
                  <a:pt x="148520" y="66167"/>
                  <a:pt x="147656" y="66250"/>
                  <a:pt x="146792" y="66250"/>
                </a:cubicBezTo>
                <a:cubicBezTo>
                  <a:pt x="144867" y="66250"/>
                  <a:pt x="142938" y="65842"/>
                  <a:pt x="141106" y="65283"/>
                </a:cubicBezTo>
                <a:cubicBezTo>
                  <a:pt x="136966" y="63975"/>
                  <a:pt x="133139" y="61873"/>
                  <a:pt x="129408" y="59692"/>
                </a:cubicBezTo>
                <a:cubicBezTo>
                  <a:pt x="124010" y="56530"/>
                  <a:pt x="118825" y="52969"/>
                  <a:pt x="113127" y="50351"/>
                </a:cubicBezTo>
                <a:cubicBezTo>
                  <a:pt x="110037" y="48895"/>
                  <a:pt x="106827" y="47722"/>
                  <a:pt x="103603" y="46603"/>
                </a:cubicBezTo>
                <a:cubicBezTo>
                  <a:pt x="101175" y="45755"/>
                  <a:pt x="98718" y="44825"/>
                  <a:pt x="96666" y="43230"/>
                </a:cubicBezTo>
                <a:cubicBezTo>
                  <a:pt x="94637" y="41684"/>
                  <a:pt x="93047" y="39620"/>
                  <a:pt x="91869" y="37367"/>
                </a:cubicBezTo>
                <a:cubicBezTo>
                  <a:pt x="90368" y="34554"/>
                  <a:pt x="89449" y="31489"/>
                  <a:pt x="88228" y="28553"/>
                </a:cubicBezTo>
                <a:cubicBezTo>
                  <a:pt x="87625" y="27123"/>
                  <a:pt x="86924" y="25712"/>
                  <a:pt x="85925" y="24512"/>
                </a:cubicBezTo>
                <a:cubicBezTo>
                  <a:pt x="84942" y="23367"/>
                  <a:pt x="83787" y="22389"/>
                  <a:pt x="82657" y="21395"/>
                </a:cubicBezTo>
                <a:cubicBezTo>
                  <a:pt x="80149" y="19228"/>
                  <a:pt x="77749" y="16894"/>
                  <a:pt x="74914" y="15146"/>
                </a:cubicBezTo>
                <a:cubicBezTo>
                  <a:pt x="71234" y="12847"/>
                  <a:pt x="67017" y="11533"/>
                  <a:pt x="62741" y="10923"/>
                </a:cubicBezTo>
                <a:cubicBezTo>
                  <a:pt x="60484" y="10585"/>
                  <a:pt x="58211" y="10431"/>
                  <a:pt x="55936" y="10431"/>
                </a:cubicBezTo>
                <a:cubicBezTo>
                  <a:pt x="51529" y="10431"/>
                  <a:pt x="47118" y="11009"/>
                  <a:pt x="42816" y="11946"/>
                </a:cubicBezTo>
                <a:cubicBezTo>
                  <a:pt x="34587" y="13770"/>
                  <a:pt x="26702" y="16847"/>
                  <a:pt x="18971" y="20149"/>
                </a:cubicBezTo>
                <a:cubicBezTo>
                  <a:pt x="15230" y="21747"/>
                  <a:pt x="11555" y="23499"/>
                  <a:pt x="7785" y="25025"/>
                </a:cubicBezTo>
                <a:cubicBezTo>
                  <a:pt x="5267" y="26031"/>
                  <a:pt x="2690" y="26953"/>
                  <a:pt x="1" y="27377"/>
                </a:cubicBezTo>
                <a:lnTo>
                  <a:pt x="1" y="31318"/>
                </a:lnTo>
                <a:cubicBezTo>
                  <a:pt x="4245" y="30330"/>
                  <a:pt x="8143" y="28317"/>
                  <a:pt x="12054" y="26460"/>
                </a:cubicBezTo>
                <a:cubicBezTo>
                  <a:pt x="17629" y="23719"/>
                  <a:pt x="23294" y="21141"/>
                  <a:pt x="29134" y="19012"/>
                </a:cubicBezTo>
                <a:cubicBezTo>
                  <a:pt x="35260" y="16802"/>
                  <a:pt x="41580" y="14938"/>
                  <a:pt x="48096" y="14390"/>
                </a:cubicBezTo>
                <a:cubicBezTo>
                  <a:pt x="49111" y="14305"/>
                  <a:pt x="50133" y="14260"/>
                  <a:pt x="51156" y="14260"/>
                </a:cubicBezTo>
                <a:cubicBezTo>
                  <a:pt x="55014" y="14260"/>
                  <a:pt x="58883" y="14901"/>
                  <a:pt x="62431" y="16441"/>
                </a:cubicBezTo>
                <a:cubicBezTo>
                  <a:pt x="66304" y="18099"/>
                  <a:pt x="69597" y="20878"/>
                  <a:pt x="72335" y="24043"/>
                </a:cubicBezTo>
                <a:cubicBezTo>
                  <a:pt x="74532" y="26580"/>
                  <a:pt x="76507" y="29324"/>
                  <a:pt x="78983" y="31604"/>
                </a:cubicBezTo>
                <a:cubicBezTo>
                  <a:pt x="80149" y="32737"/>
                  <a:pt x="81497" y="33656"/>
                  <a:pt x="82705" y="34738"/>
                </a:cubicBezTo>
                <a:cubicBezTo>
                  <a:pt x="83591" y="35488"/>
                  <a:pt x="84335" y="36386"/>
                  <a:pt x="85072" y="37276"/>
                </a:cubicBezTo>
                <a:cubicBezTo>
                  <a:pt x="86746" y="39373"/>
                  <a:pt x="88298" y="41579"/>
                  <a:pt x="90213" y="43467"/>
                </a:cubicBezTo>
                <a:cubicBezTo>
                  <a:pt x="92060" y="45355"/>
                  <a:pt x="94238" y="46915"/>
                  <a:pt x="96635" y="48027"/>
                </a:cubicBezTo>
                <a:cubicBezTo>
                  <a:pt x="99296" y="49259"/>
                  <a:pt x="102086" y="50167"/>
                  <a:pt x="104773" y="51338"/>
                </a:cubicBezTo>
                <a:cubicBezTo>
                  <a:pt x="108034" y="52737"/>
                  <a:pt x="111176" y="54402"/>
                  <a:pt x="114189" y="56272"/>
                </a:cubicBezTo>
                <a:cubicBezTo>
                  <a:pt x="121425" y="60826"/>
                  <a:pt x="128126" y="66210"/>
                  <a:pt x="135626" y="70348"/>
                </a:cubicBezTo>
                <a:cubicBezTo>
                  <a:pt x="139377" y="72400"/>
                  <a:pt x="143369" y="74198"/>
                  <a:pt x="147645" y="74767"/>
                </a:cubicBezTo>
                <a:cubicBezTo>
                  <a:pt x="148353" y="74843"/>
                  <a:pt x="149069" y="74887"/>
                  <a:pt x="149786" y="74887"/>
                </a:cubicBezTo>
                <a:cubicBezTo>
                  <a:pt x="151535" y="74887"/>
                  <a:pt x="153285" y="74624"/>
                  <a:pt x="154894" y="73915"/>
                </a:cubicBezTo>
                <a:cubicBezTo>
                  <a:pt x="157387" y="72867"/>
                  <a:pt x="159360" y="70841"/>
                  <a:pt x="160704" y="68527"/>
                </a:cubicBezTo>
                <a:cubicBezTo>
                  <a:pt x="162402" y="65594"/>
                  <a:pt x="163303" y="62285"/>
                  <a:pt x="163997" y="58990"/>
                </a:cubicBezTo>
                <a:cubicBezTo>
                  <a:pt x="165001" y="54181"/>
                  <a:pt x="165514" y="49274"/>
                  <a:pt x="166718" y="44505"/>
                </a:cubicBezTo>
                <a:cubicBezTo>
                  <a:pt x="167600" y="41045"/>
                  <a:pt x="168854" y="37598"/>
                  <a:pt x="171038" y="34733"/>
                </a:cubicBezTo>
                <a:cubicBezTo>
                  <a:pt x="172595" y="32708"/>
                  <a:pt x="174681" y="31037"/>
                  <a:pt x="177114" y="30203"/>
                </a:cubicBezTo>
                <a:cubicBezTo>
                  <a:pt x="178589" y="29700"/>
                  <a:pt x="180144" y="29516"/>
                  <a:pt x="181697" y="29516"/>
                </a:cubicBezTo>
                <a:cubicBezTo>
                  <a:pt x="182290" y="29516"/>
                  <a:pt x="182883" y="29543"/>
                  <a:pt x="183472" y="29589"/>
                </a:cubicBezTo>
                <a:cubicBezTo>
                  <a:pt x="187437" y="29915"/>
                  <a:pt x="191291" y="30962"/>
                  <a:pt x="195138" y="31920"/>
                </a:cubicBezTo>
                <a:cubicBezTo>
                  <a:pt x="198380" y="32711"/>
                  <a:pt x="201676" y="33465"/>
                  <a:pt x="205026" y="33465"/>
                </a:cubicBezTo>
                <a:cubicBezTo>
                  <a:pt x="205229" y="33465"/>
                  <a:pt x="205432" y="33462"/>
                  <a:pt x="205635" y="33456"/>
                </a:cubicBezTo>
                <a:cubicBezTo>
                  <a:pt x="205729" y="33458"/>
                  <a:pt x="205824" y="33459"/>
                  <a:pt x="205918" y="33459"/>
                </a:cubicBezTo>
                <a:cubicBezTo>
                  <a:pt x="207704" y="33459"/>
                  <a:pt x="209480" y="33193"/>
                  <a:pt x="211189" y="32667"/>
                </a:cubicBezTo>
                <a:cubicBezTo>
                  <a:pt x="211275" y="32647"/>
                  <a:pt x="211449" y="32604"/>
                  <a:pt x="211535" y="32583"/>
                </a:cubicBezTo>
                <a:cubicBezTo>
                  <a:pt x="211693" y="32524"/>
                  <a:pt x="211852" y="32469"/>
                  <a:pt x="212015" y="32413"/>
                </a:cubicBezTo>
                <a:cubicBezTo>
                  <a:pt x="212543" y="32214"/>
                  <a:pt x="213070" y="32004"/>
                  <a:pt x="213592" y="31787"/>
                </a:cubicBezTo>
                <a:cubicBezTo>
                  <a:pt x="213704" y="31730"/>
                  <a:pt x="213819" y="31677"/>
                  <a:pt x="213939" y="31624"/>
                </a:cubicBezTo>
                <a:cubicBezTo>
                  <a:pt x="215120" y="31079"/>
                  <a:pt x="216243" y="30422"/>
                  <a:pt x="217332" y="29710"/>
                </a:cubicBezTo>
                <a:cubicBezTo>
                  <a:pt x="220158" y="27857"/>
                  <a:pt x="222789" y="25678"/>
                  <a:pt x="224961" y="23080"/>
                </a:cubicBezTo>
                <a:cubicBezTo>
                  <a:pt x="227434" y="20231"/>
                  <a:pt x="229702" y="17203"/>
                  <a:pt x="232319" y="14479"/>
                </a:cubicBezTo>
                <a:cubicBezTo>
                  <a:pt x="234196" y="12607"/>
                  <a:pt x="236232" y="10849"/>
                  <a:pt x="238573" y="9579"/>
                </a:cubicBezTo>
                <a:cubicBezTo>
                  <a:pt x="238698" y="9520"/>
                  <a:pt x="238813" y="9443"/>
                  <a:pt x="238914" y="9351"/>
                </a:cubicBezTo>
                <a:lnTo>
                  <a:pt x="23891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7"/>
          <p:cNvGrpSpPr/>
          <p:nvPr/>
        </p:nvGrpSpPr>
        <p:grpSpPr>
          <a:xfrm>
            <a:off x="-30025" y="-49910"/>
            <a:ext cx="9222081" cy="5252898"/>
            <a:chOff x="-30025" y="-49910"/>
            <a:chExt cx="9222081" cy="5252898"/>
          </a:xfrm>
        </p:grpSpPr>
        <p:sp>
          <p:nvSpPr>
            <p:cNvPr id="177" name="Google Shape;177;p7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-5850" y="-6874"/>
              <a:ext cx="868246" cy="426416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-5843" y="-49910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-27776" y="2179338"/>
              <a:ext cx="9161157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-3236" y="-6799"/>
              <a:ext cx="696882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7"/>
          <p:cNvSpPr/>
          <p:nvPr/>
        </p:nvSpPr>
        <p:spPr>
          <a:xfrm>
            <a:off x="710125" y="558525"/>
            <a:ext cx="7724100" cy="4026600"/>
          </a:xfrm>
          <a:prstGeom prst="roundRect">
            <a:avLst>
              <a:gd name="adj" fmla="val 118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/>
          <p:nvPr/>
        </p:nvSpPr>
        <p:spPr>
          <a:xfrm rot="4658190">
            <a:off x="8578904" y="-8531"/>
            <a:ext cx="696868" cy="582542"/>
          </a:xfrm>
          <a:custGeom>
            <a:avLst/>
            <a:gdLst/>
            <a:ahLst/>
            <a:cxnLst/>
            <a:rect l="l" t="t" r="r" b="b"/>
            <a:pathLst>
              <a:path w="18174" h="18016" extrusionOk="0">
                <a:moveTo>
                  <a:pt x="6063" y="0"/>
                </a:moveTo>
                <a:cubicBezTo>
                  <a:pt x="5618" y="662"/>
                  <a:pt x="4993" y="1163"/>
                  <a:pt x="4448" y="1734"/>
                </a:cubicBezTo>
                <a:cubicBezTo>
                  <a:pt x="2791" y="3421"/>
                  <a:pt x="1247" y="5239"/>
                  <a:pt x="1" y="7253"/>
                </a:cubicBezTo>
                <a:lnTo>
                  <a:pt x="1" y="18016"/>
                </a:lnTo>
                <a:cubicBezTo>
                  <a:pt x="1598" y="13662"/>
                  <a:pt x="4476" y="9843"/>
                  <a:pt x="8042" y="6906"/>
                </a:cubicBezTo>
                <a:cubicBezTo>
                  <a:pt x="10609" y="4763"/>
                  <a:pt x="13506" y="3077"/>
                  <a:pt x="16386" y="1403"/>
                </a:cubicBezTo>
                <a:cubicBezTo>
                  <a:pt x="17032" y="1010"/>
                  <a:pt x="17758" y="664"/>
                  <a:pt x="181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 rot="10800000">
            <a:off x="1435176" y="3"/>
            <a:ext cx="1031826" cy="252019"/>
          </a:xfrm>
          <a:custGeom>
            <a:avLst/>
            <a:gdLst/>
            <a:ahLst/>
            <a:cxnLst/>
            <a:rect l="l" t="t" r="r" b="b"/>
            <a:pathLst>
              <a:path w="26909" h="7794" extrusionOk="0">
                <a:moveTo>
                  <a:pt x="13030" y="1"/>
                </a:moveTo>
                <a:cubicBezTo>
                  <a:pt x="12200" y="1"/>
                  <a:pt x="11369" y="124"/>
                  <a:pt x="10566" y="372"/>
                </a:cubicBezTo>
                <a:cubicBezTo>
                  <a:pt x="8753" y="924"/>
                  <a:pt x="7138" y="1963"/>
                  <a:pt x="5633" y="3089"/>
                </a:cubicBezTo>
                <a:cubicBezTo>
                  <a:pt x="3684" y="4571"/>
                  <a:pt x="1840" y="6180"/>
                  <a:pt x="0" y="7794"/>
                </a:cubicBezTo>
                <a:lnTo>
                  <a:pt x="5501" y="7794"/>
                </a:lnTo>
                <a:cubicBezTo>
                  <a:pt x="7340" y="6589"/>
                  <a:pt x="9368" y="5548"/>
                  <a:pt x="11580" y="5290"/>
                </a:cubicBezTo>
                <a:cubicBezTo>
                  <a:pt x="11936" y="5241"/>
                  <a:pt x="12294" y="5217"/>
                  <a:pt x="12652" y="5217"/>
                </a:cubicBezTo>
                <a:cubicBezTo>
                  <a:pt x="13859" y="5217"/>
                  <a:pt x="15065" y="5484"/>
                  <a:pt x="16184" y="5929"/>
                </a:cubicBezTo>
                <a:cubicBezTo>
                  <a:pt x="17416" y="6405"/>
                  <a:pt x="18542" y="7104"/>
                  <a:pt x="19661" y="7794"/>
                </a:cubicBezTo>
                <a:lnTo>
                  <a:pt x="26909" y="7794"/>
                </a:lnTo>
                <a:cubicBezTo>
                  <a:pt x="24369" y="5918"/>
                  <a:pt x="21856" y="3995"/>
                  <a:pt x="19221" y="2252"/>
                </a:cubicBezTo>
                <a:cubicBezTo>
                  <a:pt x="18124" y="1532"/>
                  <a:pt x="16981" y="851"/>
                  <a:pt x="15725" y="447"/>
                </a:cubicBezTo>
                <a:cubicBezTo>
                  <a:pt x="14852" y="150"/>
                  <a:pt x="13941" y="1"/>
                  <a:pt x="1303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 txBox="1">
            <a:spLocks noGrp="1"/>
          </p:cNvSpPr>
          <p:nvPr>
            <p:ph type="subTitle" idx="1"/>
          </p:nvPr>
        </p:nvSpPr>
        <p:spPr>
          <a:xfrm>
            <a:off x="1463250" y="2779725"/>
            <a:ext cx="3074100" cy="10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1463238" y="1288888"/>
            <a:ext cx="3074100" cy="13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"/>
          <p:cNvSpPr/>
          <p:nvPr/>
        </p:nvSpPr>
        <p:spPr>
          <a:xfrm rot="-8322802">
            <a:off x="22897" y="3984148"/>
            <a:ext cx="3273749" cy="1721485"/>
          </a:xfrm>
          <a:custGeom>
            <a:avLst/>
            <a:gdLst/>
            <a:ahLst/>
            <a:cxnLst/>
            <a:rect l="l" t="t" r="r" b="b"/>
            <a:pathLst>
              <a:path w="88647" h="53236" extrusionOk="0">
                <a:moveTo>
                  <a:pt x="88647" y="0"/>
                </a:moveTo>
                <a:cubicBezTo>
                  <a:pt x="86637" y="1264"/>
                  <a:pt x="84705" y="2681"/>
                  <a:pt x="82992" y="4327"/>
                </a:cubicBezTo>
                <a:cubicBezTo>
                  <a:pt x="79861" y="7416"/>
                  <a:pt x="77867" y="11421"/>
                  <a:pt x="76104" y="15393"/>
                </a:cubicBezTo>
                <a:cubicBezTo>
                  <a:pt x="73920" y="20374"/>
                  <a:pt x="72037" y="25513"/>
                  <a:pt x="69287" y="30223"/>
                </a:cubicBezTo>
                <a:cubicBezTo>
                  <a:pt x="68054" y="32306"/>
                  <a:pt x="66637" y="34331"/>
                  <a:pt x="64751" y="35875"/>
                </a:cubicBezTo>
                <a:cubicBezTo>
                  <a:pt x="63426" y="36943"/>
                  <a:pt x="61776" y="37685"/>
                  <a:pt x="60055" y="37685"/>
                </a:cubicBezTo>
                <a:cubicBezTo>
                  <a:pt x="60024" y="37685"/>
                  <a:pt x="59992" y="37685"/>
                  <a:pt x="59960" y="37684"/>
                </a:cubicBezTo>
                <a:cubicBezTo>
                  <a:pt x="58031" y="37663"/>
                  <a:pt x="56170" y="37000"/>
                  <a:pt x="54437" y="36203"/>
                </a:cubicBezTo>
                <a:cubicBezTo>
                  <a:pt x="49448" y="33836"/>
                  <a:pt x="45260" y="30139"/>
                  <a:pt x="40431" y="27500"/>
                </a:cubicBezTo>
                <a:cubicBezTo>
                  <a:pt x="38264" y="26343"/>
                  <a:pt x="35927" y="25353"/>
                  <a:pt x="33447" y="25207"/>
                </a:cubicBezTo>
                <a:cubicBezTo>
                  <a:pt x="33342" y="25203"/>
                  <a:pt x="33238" y="25201"/>
                  <a:pt x="33134" y="25201"/>
                </a:cubicBezTo>
                <a:cubicBezTo>
                  <a:pt x="30979" y="25201"/>
                  <a:pt x="28950" y="26124"/>
                  <a:pt x="27103" y="27163"/>
                </a:cubicBezTo>
                <a:cubicBezTo>
                  <a:pt x="23171" y="29383"/>
                  <a:pt x="19574" y="32177"/>
                  <a:pt x="16385" y="35368"/>
                </a:cubicBezTo>
                <a:cubicBezTo>
                  <a:pt x="12481" y="39239"/>
                  <a:pt x="9066" y="43555"/>
                  <a:pt x="5404" y="47647"/>
                </a:cubicBezTo>
                <a:cubicBezTo>
                  <a:pt x="3669" y="49571"/>
                  <a:pt x="1875" y="51445"/>
                  <a:pt x="0" y="53235"/>
                </a:cubicBezTo>
                <a:lnTo>
                  <a:pt x="3983" y="53235"/>
                </a:lnTo>
                <a:cubicBezTo>
                  <a:pt x="7203" y="50071"/>
                  <a:pt x="10187" y="46681"/>
                  <a:pt x="13138" y="43270"/>
                </a:cubicBezTo>
                <a:cubicBezTo>
                  <a:pt x="16065" y="39952"/>
                  <a:pt x="18969" y="36555"/>
                  <a:pt x="22488" y="33841"/>
                </a:cubicBezTo>
                <a:cubicBezTo>
                  <a:pt x="24154" y="32580"/>
                  <a:pt x="25943" y="31437"/>
                  <a:pt x="27923" y="30739"/>
                </a:cubicBezTo>
                <a:cubicBezTo>
                  <a:pt x="28778" y="30431"/>
                  <a:pt x="29689" y="30264"/>
                  <a:pt x="30599" y="30264"/>
                </a:cubicBezTo>
                <a:cubicBezTo>
                  <a:pt x="31211" y="30264"/>
                  <a:pt x="31823" y="30340"/>
                  <a:pt x="32416" y="30500"/>
                </a:cubicBezTo>
                <a:cubicBezTo>
                  <a:pt x="33800" y="30866"/>
                  <a:pt x="35085" y="31529"/>
                  <a:pt x="36313" y="32250"/>
                </a:cubicBezTo>
                <a:cubicBezTo>
                  <a:pt x="38525" y="33558"/>
                  <a:pt x="40551" y="35147"/>
                  <a:pt x="42562" y="36739"/>
                </a:cubicBezTo>
                <a:cubicBezTo>
                  <a:pt x="46451" y="39827"/>
                  <a:pt x="50289" y="43114"/>
                  <a:pt x="54857" y="45172"/>
                </a:cubicBezTo>
                <a:cubicBezTo>
                  <a:pt x="56683" y="45964"/>
                  <a:pt x="58666" y="46591"/>
                  <a:pt x="60671" y="46591"/>
                </a:cubicBezTo>
                <a:cubicBezTo>
                  <a:pt x="61117" y="46591"/>
                  <a:pt x="61565" y="46560"/>
                  <a:pt x="62012" y="46493"/>
                </a:cubicBezTo>
                <a:cubicBezTo>
                  <a:pt x="63436" y="46281"/>
                  <a:pt x="64795" y="45690"/>
                  <a:pt x="65960" y="44850"/>
                </a:cubicBezTo>
                <a:cubicBezTo>
                  <a:pt x="67803" y="43525"/>
                  <a:pt x="69247" y="41726"/>
                  <a:pt x="70465" y="39833"/>
                </a:cubicBezTo>
                <a:cubicBezTo>
                  <a:pt x="73093" y="35670"/>
                  <a:pt x="74841" y="31041"/>
                  <a:pt x="76488" y="26426"/>
                </a:cubicBezTo>
                <a:cubicBezTo>
                  <a:pt x="78289" y="21392"/>
                  <a:pt x="79763" y="16225"/>
                  <a:pt x="82031" y="11371"/>
                </a:cubicBezTo>
                <a:cubicBezTo>
                  <a:pt x="83225" y="8821"/>
                  <a:pt x="84689" y="6360"/>
                  <a:pt x="86664" y="4335"/>
                </a:cubicBezTo>
                <a:cubicBezTo>
                  <a:pt x="87269" y="3729"/>
                  <a:pt x="87853" y="3066"/>
                  <a:pt x="88647" y="2702"/>
                </a:cubicBezTo>
                <a:lnTo>
                  <a:pt x="8864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3"/>
          <p:cNvSpPr/>
          <p:nvPr/>
        </p:nvSpPr>
        <p:spPr>
          <a:xfrm>
            <a:off x="-30025" y="2397175"/>
            <a:ext cx="9222080" cy="2421503"/>
          </a:xfrm>
          <a:custGeom>
            <a:avLst/>
            <a:gdLst/>
            <a:ahLst/>
            <a:cxnLst/>
            <a:rect l="l" t="t" r="r" b="b"/>
            <a:pathLst>
              <a:path w="238914" h="74888" extrusionOk="0">
                <a:moveTo>
                  <a:pt x="238914" y="1"/>
                </a:moveTo>
                <a:cubicBezTo>
                  <a:pt x="235614" y="425"/>
                  <a:pt x="232442" y="1551"/>
                  <a:pt x="229611" y="3304"/>
                </a:cubicBezTo>
                <a:cubicBezTo>
                  <a:pt x="225259" y="5962"/>
                  <a:pt x="221853" y="9815"/>
                  <a:pt x="218177" y="13284"/>
                </a:cubicBezTo>
                <a:cubicBezTo>
                  <a:pt x="215623" y="15588"/>
                  <a:pt x="213211" y="18065"/>
                  <a:pt x="210446" y="20123"/>
                </a:cubicBezTo>
                <a:cubicBezTo>
                  <a:pt x="208292" y="21743"/>
                  <a:pt x="205864" y="23037"/>
                  <a:pt x="203245" y="23712"/>
                </a:cubicBezTo>
                <a:cubicBezTo>
                  <a:pt x="201028" y="24299"/>
                  <a:pt x="198743" y="24487"/>
                  <a:pt x="196456" y="24487"/>
                </a:cubicBezTo>
                <a:cubicBezTo>
                  <a:pt x="195206" y="24487"/>
                  <a:pt x="193954" y="24430"/>
                  <a:pt x="192713" y="24352"/>
                </a:cubicBezTo>
                <a:cubicBezTo>
                  <a:pt x="190000" y="24206"/>
                  <a:pt x="187293" y="23969"/>
                  <a:pt x="184578" y="23861"/>
                </a:cubicBezTo>
                <a:cubicBezTo>
                  <a:pt x="183225" y="23821"/>
                  <a:pt x="181864" y="23742"/>
                  <a:pt x="180508" y="23742"/>
                </a:cubicBezTo>
                <a:cubicBezTo>
                  <a:pt x="179312" y="23742"/>
                  <a:pt x="178119" y="23804"/>
                  <a:pt x="176936" y="24007"/>
                </a:cubicBezTo>
                <a:cubicBezTo>
                  <a:pt x="174537" y="24399"/>
                  <a:pt x="172275" y="25387"/>
                  <a:pt x="170358" y="26880"/>
                </a:cubicBezTo>
                <a:cubicBezTo>
                  <a:pt x="167173" y="29311"/>
                  <a:pt x="165035" y="32840"/>
                  <a:pt x="163581" y="36520"/>
                </a:cubicBezTo>
                <a:cubicBezTo>
                  <a:pt x="161150" y="42578"/>
                  <a:pt x="160354" y="49110"/>
                  <a:pt x="158509" y="55340"/>
                </a:cubicBezTo>
                <a:cubicBezTo>
                  <a:pt x="157728" y="57861"/>
                  <a:pt x="156748" y="60383"/>
                  <a:pt x="155069" y="62453"/>
                </a:cubicBezTo>
                <a:cubicBezTo>
                  <a:pt x="153653" y="64238"/>
                  <a:pt x="151608" y="65514"/>
                  <a:pt x="149374" y="65979"/>
                </a:cubicBezTo>
                <a:cubicBezTo>
                  <a:pt x="148520" y="66167"/>
                  <a:pt x="147656" y="66250"/>
                  <a:pt x="146792" y="66250"/>
                </a:cubicBezTo>
                <a:cubicBezTo>
                  <a:pt x="144867" y="66250"/>
                  <a:pt x="142938" y="65842"/>
                  <a:pt x="141106" y="65283"/>
                </a:cubicBezTo>
                <a:cubicBezTo>
                  <a:pt x="136966" y="63975"/>
                  <a:pt x="133139" y="61873"/>
                  <a:pt x="129408" y="59692"/>
                </a:cubicBezTo>
                <a:cubicBezTo>
                  <a:pt x="124010" y="56530"/>
                  <a:pt x="118825" y="52969"/>
                  <a:pt x="113127" y="50351"/>
                </a:cubicBezTo>
                <a:cubicBezTo>
                  <a:pt x="110037" y="48895"/>
                  <a:pt x="106827" y="47722"/>
                  <a:pt x="103603" y="46603"/>
                </a:cubicBezTo>
                <a:cubicBezTo>
                  <a:pt x="101175" y="45755"/>
                  <a:pt x="98718" y="44825"/>
                  <a:pt x="96666" y="43230"/>
                </a:cubicBezTo>
                <a:cubicBezTo>
                  <a:pt x="94637" y="41684"/>
                  <a:pt x="93047" y="39620"/>
                  <a:pt x="91869" y="37367"/>
                </a:cubicBezTo>
                <a:cubicBezTo>
                  <a:pt x="90368" y="34554"/>
                  <a:pt x="89449" y="31489"/>
                  <a:pt x="88228" y="28553"/>
                </a:cubicBezTo>
                <a:cubicBezTo>
                  <a:pt x="87625" y="27123"/>
                  <a:pt x="86924" y="25712"/>
                  <a:pt x="85925" y="24512"/>
                </a:cubicBezTo>
                <a:cubicBezTo>
                  <a:pt x="84942" y="23367"/>
                  <a:pt x="83787" y="22389"/>
                  <a:pt x="82657" y="21395"/>
                </a:cubicBezTo>
                <a:cubicBezTo>
                  <a:pt x="80149" y="19228"/>
                  <a:pt x="77749" y="16894"/>
                  <a:pt x="74914" y="15146"/>
                </a:cubicBezTo>
                <a:cubicBezTo>
                  <a:pt x="71234" y="12847"/>
                  <a:pt x="67017" y="11533"/>
                  <a:pt x="62741" y="10923"/>
                </a:cubicBezTo>
                <a:cubicBezTo>
                  <a:pt x="60484" y="10585"/>
                  <a:pt x="58211" y="10431"/>
                  <a:pt x="55936" y="10431"/>
                </a:cubicBezTo>
                <a:cubicBezTo>
                  <a:pt x="51529" y="10431"/>
                  <a:pt x="47118" y="11009"/>
                  <a:pt x="42816" y="11946"/>
                </a:cubicBezTo>
                <a:cubicBezTo>
                  <a:pt x="34587" y="13770"/>
                  <a:pt x="26702" y="16847"/>
                  <a:pt x="18971" y="20149"/>
                </a:cubicBezTo>
                <a:cubicBezTo>
                  <a:pt x="15230" y="21747"/>
                  <a:pt x="11555" y="23499"/>
                  <a:pt x="7785" y="25025"/>
                </a:cubicBezTo>
                <a:cubicBezTo>
                  <a:pt x="5267" y="26031"/>
                  <a:pt x="2690" y="26953"/>
                  <a:pt x="1" y="27377"/>
                </a:cubicBezTo>
                <a:lnTo>
                  <a:pt x="1" y="31318"/>
                </a:lnTo>
                <a:cubicBezTo>
                  <a:pt x="4245" y="30330"/>
                  <a:pt x="8143" y="28317"/>
                  <a:pt x="12054" y="26460"/>
                </a:cubicBezTo>
                <a:cubicBezTo>
                  <a:pt x="17629" y="23719"/>
                  <a:pt x="23294" y="21141"/>
                  <a:pt x="29134" y="19012"/>
                </a:cubicBezTo>
                <a:cubicBezTo>
                  <a:pt x="35260" y="16802"/>
                  <a:pt x="41580" y="14938"/>
                  <a:pt x="48096" y="14390"/>
                </a:cubicBezTo>
                <a:cubicBezTo>
                  <a:pt x="49111" y="14305"/>
                  <a:pt x="50133" y="14260"/>
                  <a:pt x="51156" y="14260"/>
                </a:cubicBezTo>
                <a:cubicBezTo>
                  <a:pt x="55014" y="14260"/>
                  <a:pt x="58883" y="14901"/>
                  <a:pt x="62431" y="16441"/>
                </a:cubicBezTo>
                <a:cubicBezTo>
                  <a:pt x="66304" y="18099"/>
                  <a:pt x="69597" y="20878"/>
                  <a:pt x="72335" y="24043"/>
                </a:cubicBezTo>
                <a:cubicBezTo>
                  <a:pt x="74532" y="26580"/>
                  <a:pt x="76507" y="29324"/>
                  <a:pt x="78983" y="31604"/>
                </a:cubicBezTo>
                <a:cubicBezTo>
                  <a:pt x="80149" y="32737"/>
                  <a:pt x="81497" y="33656"/>
                  <a:pt x="82705" y="34738"/>
                </a:cubicBezTo>
                <a:cubicBezTo>
                  <a:pt x="83591" y="35488"/>
                  <a:pt x="84335" y="36386"/>
                  <a:pt x="85072" y="37276"/>
                </a:cubicBezTo>
                <a:cubicBezTo>
                  <a:pt x="86746" y="39373"/>
                  <a:pt x="88298" y="41579"/>
                  <a:pt x="90213" y="43467"/>
                </a:cubicBezTo>
                <a:cubicBezTo>
                  <a:pt x="92060" y="45355"/>
                  <a:pt x="94238" y="46915"/>
                  <a:pt x="96635" y="48027"/>
                </a:cubicBezTo>
                <a:cubicBezTo>
                  <a:pt x="99296" y="49259"/>
                  <a:pt x="102086" y="50167"/>
                  <a:pt x="104773" y="51338"/>
                </a:cubicBezTo>
                <a:cubicBezTo>
                  <a:pt x="108034" y="52737"/>
                  <a:pt x="111176" y="54402"/>
                  <a:pt x="114189" y="56272"/>
                </a:cubicBezTo>
                <a:cubicBezTo>
                  <a:pt x="121425" y="60826"/>
                  <a:pt x="128126" y="66210"/>
                  <a:pt x="135626" y="70348"/>
                </a:cubicBezTo>
                <a:cubicBezTo>
                  <a:pt x="139377" y="72400"/>
                  <a:pt x="143369" y="74198"/>
                  <a:pt x="147645" y="74767"/>
                </a:cubicBezTo>
                <a:cubicBezTo>
                  <a:pt x="148353" y="74843"/>
                  <a:pt x="149069" y="74887"/>
                  <a:pt x="149786" y="74887"/>
                </a:cubicBezTo>
                <a:cubicBezTo>
                  <a:pt x="151535" y="74887"/>
                  <a:pt x="153285" y="74624"/>
                  <a:pt x="154894" y="73915"/>
                </a:cubicBezTo>
                <a:cubicBezTo>
                  <a:pt x="157387" y="72867"/>
                  <a:pt x="159360" y="70841"/>
                  <a:pt x="160704" y="68527"/>
                </a:cubicBezTo>
                <a:cubicBezTo>
                  <a:pt x="162402" y="65594"/>
                  <a:pt x="163303" y="62285"/>
                  <a:pt x="163997" y="58990"/>
                </a:cubicBezTo>
                <a:cubicBezTo>
                  <a:pt x="165001" y="54181"/>
                  <a:pt x="165514" y="49274"/>
                  <a:pt x="166718" y="44505"/>
                </a:cubicBezTo>
                <a:cubicBezTo>
                  <a:pt x="167600" y="41045"/>
                  <a:pt x="168854" y="37598"/>
                  <a:pt x="171038" y="34733"/>
                </a:cubicBezTo>
                <a:cubicBezTo>
                  <a:pt x="172595" y="32708"/>
                  <a:pt x="174681" y="31037"/>
                  <a:pt x="177114" y="30203"/>
                </a:cubicBezTo>
                <a:cubicBezTo>
                  <a:pt x="178589" y="29700"/>
                  <a:pt x="180144" y="29516"/>
                  <a:pt x="181697" y="29516"/>
                </a:cubicBezTo>
                <a:cubicBezTo>
                  <a:pt x="182290" y="29516"/>
                  <a:pt x="182883" y="29543"/>
                  <a:pt x="183472" y="29589"/>
                </a:cubicBezTo>
                <a:cubicBezTo>
                  <a:pt x="187437" y="29915"/>
                  <a:pt x="191291" y="30962"/>
                  <a:pt x="195138" y="31920"/>
                </a:cubicBezTo>
                <a:cubicBezTo>
                  <a:pt x="198380" y="32711"/>
                  <a:pt x="201676" y="33465"/>
                  <a:pt x="205026" y="33465"/>
                </a:cubicBezTo>
                <a:cubicBezTo>
                  <a:pt x="205229" y="33465"/>
                  <a:pt x="205432" y="33462"/>
                  <a:pt x="205635" y="33456"/>
                </a:cubicBezTo>
                <a:cubicBezTo>
                  <a:pt x="205729" y="33458"/>
                  <a:pt x="205824" y="33459"/>
                  <a:pt x="205918" y="33459"/>
                </a:cubicBezTo>
                <a:cubicBezTo>
                  <a:pt x="207704" y="33459"/>
                  <a:pt x="209480" y="33193"/>
                  <a:pt x="211189" y="32667"/>
                </a:cubicBezTo>
                <a:cubicBezTo>
                  <a:pt x="211275" y="32647"/>
                  <a:pt x="211449" y="32604"/>
                  <a:pt x="211535" y="32583"/>
                </a:cubicBezTo>
                <a:cubicBezTo>
                  <a:pt x="211693" y="32524"/>
                  <a:pt x="211852" y="32469"/>
                  <a:pt x="212015" y="32413"/>
                </a:cubicBezTo>
                <a:cubicBezTo>
                  <a:pt x="212543" y="32214"/>
                  <a:pt x="213070" y="32004"/>
                  <a:pt x="213592" y="31787"/>
                </a:cubicBezTo>
                <a:cubicBezTo>
                  <a:pt x="213704" y="31730"/>
                  <a:pt x="213819" y="31677"/>
                  <a:pt x="213939" y="31624"/>
                </a:cubicBezTo>
                <a:cubicBezTo>
                  <a:pt x="215120" y="31079"/>
                  <a:pt x="216243" y="30422"/>
                  <a:pt x="217332" y="29710"/>
                </a:cubicBezTo>
                <a:cubicBezTo>
                  <a:pt x="220158" y="27857"/>
                  <a:pt x="222789" y="25678"/>
                  <a:pt x="224961" y="23080"/>
                </a:cubicBezTo>
                <a:cubicBezTo>
                  <a:pt x="227434" y="20231"/>
                  <a:pt x="229702" y="17203"/>
                  <a:pt x="232319" y="14479"/>
                </a:cubicBezTo>
                <a:cubicBezTo>
                  <a:pt x="234196" y="12607"/>
                  <a:pt x="236232" y="10849"/>
                  <a:pt x="238573" y="9579"/>
                </a:cubicBezTo>
                <a:cubicBezTo>
                  <a:pt x="238698" y="9520"/>
                  <a:pt x="238813" y="9443"/>
                  <a:pt x="238914" y="9351"/>
                </a:cubicBezTo>
                <a:lnTo>
                  <a:pt x="23891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-30025" y="-49910"/>
            <a:ext cx="9316312" cy="5252898"/>
            <a:chOff x="-30025" y="-49910"/>
            <a:chExt cx="9316312" cy="5252898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-5850" y="-15899"/>
              <a:ext cx="868246" cy="435435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-5843" y="-49910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-27775" y="2179350"/>
              <a:ext cx="9314062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-3236" y="-6799"/>
              <a:ext cx="696882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710125" y="558525"/>
            <a:ext cx="7723800" cy="4026600"/>
          </a:xfrm>
          <a:prstGeom prst="roundRect">
            <a:avLst>
              <a:gd name="adj" fmla="val 1222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3"/>
          <p:cNvSpPr txBox="1">
            <a:spLocks noGrp="1"/>
          </p:cNvSpPr>
          <p:nvPr>
            <p:ph type="title" hasCustomPrompt="1"/>
          </p:nvPr>
        </p:nvSpPr>
        <p:spPr>
          <a:xfrm flipH="1">
            <a:off x="1760475" y="176599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1"/>
          </p:nvPr>
        </p:nvSpPr>
        <p:spPr>
          <a:xfrm>
            <a:off x="1082625" y="3238600"/>
            <a:ext cx="22287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2"/>
          </p:nvPr>
        </p:nvSpPr>
        <p:spPr>
          <a:xfrm>
            <a:off x="1082625" y="2664175"/>
            <a:ext cx="222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lt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135500" y="176599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 b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44" name="Google Shape;344;p13"/>
          <p:cNvSpPr txBox="1">
            <a:spLocks noGrp="1"/>
          </p:cNvSpPr>
          <p:nvPr>
            <p:ph type="subTitle" idx="4"/>
          </p:nvPr>
        </p:nvSpPr>
        <p:spPr>
          <a:xfrm>
            <a:off x="3457650" y="3238600"/>
            <a:ext cx="22287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5"/>
          </p:nvPr>
        </p:nvSpPr>
        <p:spPr>
          <a:xfrm>
            <a:off x="3457650" y="2664175"/>
            <a:ext cx="222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dk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510525" y="176599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7"/>
          </p:nvPr>
        </p:nvSpPr>
        <p:spPr>
          <a:xfrm>
            <a:off x="5832675" y="3238600"/>
            <a:ext cx="22287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8"/>
          </p:nvPr>
        </p:nvSpPr>
        <p:spPr>
          <a:xfrm>
            <a:off x="5832675" y="2664175"/>
            <a:ext cx="222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l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13"/>
          <p:cNvSpPr/>
          <p:nvPr/>
        </p:nvSpPr>
        <p:spPr>
          <a:xfrm rot="4658190">
            <a:off x="8578904" y="-8531"/>
            <a:ext cx="696868" cy="582542"/>
          </a:xfrm>
          <a:custGeom>
            <a:avLst/>
            <a:gdLst/>
            <a:ahLst/>
            <a:cxnLst/>
            <a:rect l="l" t="t" r="r" b="b"/>
            <a:pathLst>
              <a:path w="18174" h="18016" extrusionOk="0">
                <a:moveTo>
                  <a:pt x="6063" y="0"/>
                </a:moveTo>
                <a:cubicBezTo>
                  <a:pt x="5618" y="662"/>
                  <a:pt x="4993" y="1163"/>
                  <a:pt x="4448" y="1734"/>
                </a:cubicBezTo>
                <a:cubicBezTo>
                  <a:pt x="2791" y="3421"/>
                  <a:pt x="1247" y="5239"/>
                  <a:pt x="1" y="7253"/>
                </a:cubicBezTo>
                <a:lnTo>
                  <a:pt x="1" y="18016"/>
                </a:lnTo>
                <a:cubicBezTo>
                  <a:pt x="1598" y="13662"/>
                  <a:pt x="4476" y="9843"/>
                  <a:pt x="8042" y="6906"/>
                </a:cubicBezTo>
                <a:cubicBezTo>
                  <a:pt x="10609" y="4763"/>
                  <a:pt x="13506" y="3077"/>
                  <a:pt x="16386" y="1403"/>
                </a:cubicBezTo>
                <a:cubicBezTo>
                  <a:pt x="17032" y="1010"/>
                  <a:pt x="17758" y="664"/>
                  <a:pt x="181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3"/>
          <p:cNvSpPr/>
          <p:nvPr/>
        </p:nvSpPr>
        <p:spPr>
          <a:xfrm rot="10800000">
            <a:off x="1435176" y="3"/>
            <a:ext cx="1031826" cy="252019"/>
          </a:xfrm>
          <a:custGeom>
            <a:avLst/>
            <a:gdLst/>
            <a:ahLst/>
            <a:cxnLst/>
            <a:rect l="l" t="t" r="r" b="b"/>
            <a:pathLst>
              <a:path w="26909" h="7794" extrusionOk="0">
                <a:moveTo>
                  <a:pt x="13030" y="1"/>
                </a:moveTo>
                <a:cubicBezTo>
                  <a:pt x="12200" y="1"/>
                  <a:pt x="11369" y="124"/>
                  <a:pt x="10566" y="372"/>
                </a:cubicBezTo>
                <a:cubicBezTo>
                  <a:pt x="8753" y="924"/>
                  <a:pt x="7138" y="1963"/>
                  <a:pt x="5633" y="3089"/>
                </a:cubicBezTo>
                <a:cubicBezTo>
                  <a:pt x="3684" y="4571"/>
                  <a:pt x="1840" y="6180"/>
                  <a:pt x="0" y="7794"/>
                </a:cubicBezTo>
                <a:lnTo>
                  <a:pt x="5501" y="7794"/>
                </a:lnTo>
                <a:cubicBezTo>
                  <a:pt x="7340" y="6589"/>
                  <a:pt x="9368" y="5548"/>
                  <a:pt x="11580" y="5290"/>
                </a:cubicBezTo>
                <a:cubicBezTo>
                  <a:pt x="11936" y="5241"/>
                  <a:pt x="12294" y="5217"/>
                  <a:pt x="12652" y="5217"/>
                </a:cubicBezTo>
                <a:cubicBezTo>
                  <a:pt x="13859" y="5217"/>
                  <a:pt x="15065" y="5484"/>
                  <a:pt x="16184" y="5929"/>
                </a:cubicBezTo>
                <a:cubicBezTo>
                  <a:pt x="17416" y="6405"/>
                  <a:pt x="18542" y="7104"/>
                  <a:pt x="19661" y="7794"/>
                </a:cubicBezTo>
                <a:lnTo>
                  <a:pt x="26909" y="7794"/>
                </a:lnTo>
                <a:cubicBezTo>
                  <a:pt x="24369" y="5918"/>
                  <a:pt x="21856" y="3995"/>
                  <a:pt x="19221" y="2252"/>
                </a:cubicBezTo>
                <a:cubicBezTo>
                  <a:pt x="18124" y="1532"/>
                  <a:pt x="16981" y="851"/>
                  <a:pt x="15725" y="447"/>
                </a:cubicBezTo>
                <a:cubicBezTo>
                  <a:pt x="14852" y="150"/>
                  <a:pt x="13941" y="1"/>
                  <a:pt x="1303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9"/>
          </p:nvPr>
        </p:nvSpPr>
        <p:spPr>
          <a:xfrm>
            <a:off x="966775" y="585216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14"/>
          <p:cNvGrpSpPr/>
          <p:nvPr/>
        </p:nvGrpSpPr>
        <p:grpSpPr>
          <a:xfrm rot="10800000" flipH="1">
            <a:off x="-30025" y="-84935"/>
            <a:ext cx="9297523" cy="5287923"/>
            <a:chOff x="-30025" y="-49901"/>
            <a:chExt cx="9297523" cy="5287923"/>
          </a:xfrm>
        </p:grpSpPr>
        <p:sp>
          <p:nvSpPr>
            <p:cNvPr id="354" name="Google Shape;354;p14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-5843" y="11665"/>
              <a:ext cx="868246" cy="407874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43" y="-8093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 flipH="1">
              <a:off x="1961372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 flipH="1">
              <a:off x="2965675" y="-45760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 flipH="1"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-27775" y="2179350"/>
              <a:ext cx="9203565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 flipH="1">
              <a:off x="-27775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 flipH="1">
              <a:off x="2778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 flipH="1">
              <a:off x="6092532" y="35544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 flipH="1">
              <a:off x="-24207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 flipH="1">
              <a:off x="6220532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 flipH="1">
              <a:off x="-17621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 flipH="1">
              <a:off x="2852514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-26350" y="-6800"/>
              <a:ext cx="720008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 flipH="1">
              <a:off x="5845511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 flipH="1">
              <a:off x="3197267" y="-45686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710150" y="973950"/>
            <a:ext cx="7724100" cy="3195600"/>
          </a:xfrm>
          <a:prstGeom prst="roundRect">
            <a:avLst>
              <a:gd name="adj" fmla="val 1566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7" name="Google Shape;377;p14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1524150" y="3083275"/>
            <a:ext cx="60957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subTitle" idx="1"/>
          </p:nvPr>
        </p:nvSpPr>
        <p:spPr>
          <a:xfrm>
            <a:off x="1524150" y="1506125"/>
            <a:ext cx="6095700" cy="15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-30025" y="-49910"/>
            <a:ext cx="9222081" cy="5252898"/>
            <a:chOff x="-30025" y="-49910"/>
            <a:chExt cx="9222081" cy="5252898"/>
          </a:xfrm>
        </p:grpSpPr>
        <p:sp>
          <p:nvSpPr>
            <p:cNvPr id="382" name="Google Shape;382;p15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5850" y="-6874"/>
              <a:ext cx="868246" cy="426416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-5843" y="-49910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0" y="1060450"/>
              <a:ext cx="9161106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125" y="1334300"/>
              <a:ext cx="9161012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-27776" y="2179338"/>
              <a:ext cx="9161157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-3236" y="-6799"/>
              <a:ext cx="696882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5"/>
          <p:cNvSpPr/>
          <p:nvPr/>
        </p:nvSpPr>
        <p:spPr>
          <a:xfrm>
            <a:off x="710125" y="1373800"/>
            <a:ext cx="7723800" cy="3213900"/>
          </a:xfrm>
          <a:prstGeom prst="roundRect">
            <a:avLst>
              <a:gd name="adj" fmla="val 1534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5"/>
          <p:cNvSpPr/>
          <p:nvPr/>
        </p:nvSpPr>
        <p:spPr>
          <a:xfrm>
            <a:off x="710125" y="555400"/>
            <a:ext cx="7723800" cy="633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7" name="Google Shape;407;p15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5"/>
          <p:cNvSpPr txBox="1">
            <a:spLocks noGrp="1"/>
          </p:cNvSpPr>
          <p:nvPr>
            <p:ph type="title"/>
          </p:nvPr>
        </p:nvSpPr>
        <p:spPr>
          <a:xfrm>
            <a:off x="966775" y="585700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 flipH="1">
            <a:off x="-46100" y="-51364"/>
            <a:ext cx="9238155" cy="5254351"/>
            <a:chOff x="-46100" y="-51364"/>
            <a:chExt cx="9238155" cy="5254351"/>
          </a:xfrm>
        </p:grpSpPr>
        <p:sp>
          <p:nvSpPr>
            <p:cNvPr id="411" name="Google Shape;411;p16"/>
            <p:cNvSpPr/>
            <p:nvPr/>
          </p:nvSpPr>
          <p:spPr>
            <a:xfrm>
              <a:off x="0" y="1220926"/>
              <a:ext cx="9161250" cy="3163571"/>
            </a:xfrm>
            <a:custGeom>
              <a:avLst/>
              <a:gdLst/>
              <a:ahLst/>
              <a:cxnLst/>
              <a:rect l="l" t="t" r="r" b="b"/>
              <a:pathLst>
                <a:path w="285731" h="86342" extrusionOk="0">
                  <a:moveTo>
                    <a:pt x="55576" y="1"/>
                  </a:moveTo>
                  <a:cubicBezTo>
                    <a:pt x="53075" y="1"/>
                    <a:pt x="50582" y="524"/>
                    <a:pt x="48194" y="1244"/>
                  </a:cubicBezTo>
                  <a:cubicBezTo>
                    <a:pt x="42241" y="3067"/>
                    <a:pt x="36812" y="6287"/>
                    <a:pt x="31883" y="10041"/>
                  </a:cubicBezTo>
                  <a:cubicBezTo>
                    <a:pt x="26997" y="13817"/>
                    <a:pt x="22387" y="17931"/>
                    <a:pt x="17718" y="21968"/>
                  </a:cubicBezTo>
                  <a:cubicBezTo>
                    <a:pt x="12280" y="26667"/>
                    <a:pt x="6962" y="31558"/>
                    <a:pt x="952" y="35531"/>
                  </a:cubicBezTo>
                  <a:cubicBezTo>
                    <a:pt x="652" y="35732"/>
                    <a:pt x="337" y="35913"/>
                    <a:pt x="0" y="36048"/>
                  </a:cubicBezTo>
                  <a:lnTo>
                    <a:pt x="0" y="41555"/>
                  </a:lnTo>
                  <a:cubicBezTo>
                    <a:pt x="6978" y="38067"/>
                    <a:pt x="12860" y="32839"/>
                    <a:pt x="18626" y="27668"/>
                  </a:cubicBezTo>
                  <a:cubicBezTo>
                    <a:pt x="22432" y="24232"/>
                    <a:pt x="26253" y="20811"/>
                    <a:pt x="30196" y="17531"/>
                  </a:cubicBezTo>
                  <a:cubicBezTo>
                    <a:pt x="34555" y="13897"/>
                    <a:pt x="39125" y="10409"/>
                    <a:pt x="44298" y="8006"/>
                  </a:cubicBezTo>
                  <a:cubicBezTo>
                    <a:pt x="47818" y="6399"/>
                    <a:pt x="51628" y="5179"/>
                    <a:pt x="55524" y="5179"/>
                  </a:cubicBezTo>
                  <a:cubicBezTo>
                    <a:pt x="55751" y="5179"/>
                    <a:pt x="55978" y="5183"/>
                    <a:pt x="56205" y="5192"/>
                  </a:cubicBezTo>
                  <a:cubicBezTo>
                    <a:pt x="59777" y="5332"/>
                    <a:pt x="63163" y="6972"/>
                    <a:pt x="65743" y="9397"/>
                  </a:cubicBezTo>
                  <a:cubicBezTo>
                    <a:pt x="68213" y="11667"/>
                    <a:pt x="70199" y="14399"/>
                    <a:pt x="72052" y="17177"/>
                  </a:cubicBezTo>
                  <a:cubicBezTo>
                    <a:pt x="74423" y="20790"/>
                    <a:pt x="76611" y="24523"/>
                    <a:pt x="78672" y="28319"/>
                  </a:cubicBezTo>
                  <a:cubicBezTo>
                    <a:pt x="81643" y="33719"/>
                    <a:pt x="84272" y="39359"/>
                    <a:pt x="88020" y="44287"/>
                  </a:cubicBezTo>
                  <a:cubicBezTo>
                    <a:pt x="89975" y="46833"/>
                    <a:pt x="92383" y="49110"/>
                    <a:pt x="95320" y="50471"/>
                  </a:cubicBezTo>
                  <a:cubicBezTo>
                    <a:pt x="97642" y="51583"/>
                    <a:pt x="100201" y="52019"/>
                    <a:pt x="102646" y="52771"/>
                  </a:cubicBezTo>
                  <a:cubicBezTo>
                    <a:pt x="109125" y="54646"/>
                    <a:pt x="115019" y="58141"/>
                    <a:pt x="120298" y="62284"/>
                  </a:cubicBezTo>
                  <a:cubicBezTo>
                    <a:pt x="125343" y="66203"/>
                    <a:pt x="129880" y="70721"/>
                    <a:pt x="134245" y="75374"/>
                  </a:cubicBezTo>
                  <a:cubicBezTo>
                    <a:pt x="137389" y="78724"/>
                    <a:pt x="140688" y="82125"/>
                    <a:pt x="144922" y="84085"/>
                  </a:cubicBezTo>
                  <a:cubicBezTo>
                    <a:pt x="147786" y="85440"/>
                    <a:pt x="150945" y="86062"/>
                    <a:pt x="154093" y="86262"/>
                  </a:cubicBezTo>
                  <a:cubicBezTo>
                    <a:pt x="155219" y="86317"/>
                    <a:pt x="156346" y="86342"/>
                    <a:pt x="157472" y="86342"/>
                  </a:cubicBezTo>
                  <a:cubicBezTo>
                    <a:pt x="160787" y="86342"/>
                    <a:pt x="164100" y="86123"/>
                    <a:pt x="167399" y="85793"/>
                  </a:cubicBezTo>
                  <a:cubicBezTo>
                    <a:pt x="175010" y="85006"/>
                    <a:pt x="182597" y="83498"/>
                    <a:pt x="189755" y="80740"/>
                  </a:cubicBezTo>
                  <a:cubicBezTo>
                    <a:pt x="196296" y="78160"/>
                    <a:pt x="201941" y="73793"/>
                    <a:pt x="207065" y="69061"/>
                  </a:cubicBezTo>
                  <a:cubicBezTo>
                    <a:pt x="211680" y="64845"/>
                    <a:pt x="215761" y="60078"/>
                    <a:pt x="220492" y="55988"/>
                  </a:cubicBezTo>
                  <a:cubicBezTo>
                    <a:pt x="222894" y="53920"/>
                    <a:pt x="225491" y="52021"/>
                    <a:pt x="228419" y="50760"/>
                  </a:cubicBezTo>
                  <a:cubicBezTo>
                    <a:pt x="231657" y="49367"/>
                    <a:pt x="235140" y="48529"/>
                    <a:pt x="238662" y="48332"/>
                  </a:cubicBezTo>
                  <a:cubicBezTo>
                    <a:pt x="239354" y="48286"/>
                    <a:pt x="240046" y="48265"/>
                    <a:pt x="240737" y="48265"/>
                  </a:cubicBezTo>
                  <a:cubicBezTo>
                    <a:pt x="244635" y="48265"/>
                    <a:pt x="248510" y="48927"/>
                    <a:pt x="252367" y="49449"/>
                  </a:cubicBezTo>
                  <a:cubicBezTo>
                    <a:pt x="254892" y="49783"/>
                    <a:pt x="257437" y="49949"/>
                    <a:pt x="259983" y="49949"/>
                  </a:cubicBezTo>
                  <a:cubicBezTo>
                    <a:pt x="265290" y="49949"/>
                    <a:pt x="270598" y="49229"/>
                    <a:pt x="275715" y="47818"/>
                  </a:cubicBezTo>
                  <a:cubicBezTo>
                    <a:pt x="279252" y="46842"/>
                    <a:pt x="282628" y="45323"/>
                    <a:pt x="285730" y="43367"/>
                  </a:cubicBezTo>
                  <a:lnTo>
                    <a:pt x="285730" y="41482"/>
                  </a:lnTo>
                  <a:cubicBezTo>
                    <a:pt x="283322" y="42993"/>
                    <a:pt x="280786" y="44329"/>
                    <a:pt x="278073" y="45206"/>
                  </a:cubicBezTo>
                  <a:cubicBezTo>
                    <a:pt x="273973" y="46560"/>
                    <a:pt x="269644" y="47137"/>
                    <a:pt x="265333" y="47137"/>
                  </a:cubicBezTo>
                  <a:cubicBezTo>
                    <a:pt x="265082" y="47137"/>
                    <a:pt x="264832" y="47135"/>
                    <a:pt x="264582" y="47132"/>
                  </a:cubicBezTo>
                  <a:cubicBezTo>
                    <a:pt x="260080" y="47046"/>
                    <a:pt x="255638" y="46222"/>
                    <a:pt x="251258" y="45234"/>
                  </a:cubicBezTo>
                  <a:cubicBezTo>
                    <a:pt x="246735" y="44277"/>
                    <a:pt x="242167" y="43282"/>
                    <a:pt x="237522" y="43282"/>
                  </a:cubicBezTo>
                  <a:cubicBezTo>
                    <a:pt x="237399" y="43282"/>
                    <a:pt x="237276" y="43283"/>
                    <a:pt x="237153" y="43284"/>
                  </a:cubicBezTo>
                  <a:cubicBezTo>
                    <a:pt x="234204" y="43299"/>
                    <a:pt x="231241" y="43912"/>
                    <a:pt x="228601" y="45246"/>
                  </a:cubicBezTo>
                  <a:cubicBezTo>
                    <a:pt x="225852" y="46594"/>
                    <a:pt x="223476" y="48578"/>
                    <a:pt x="221294" y="50701"/>
                  </a:cubicBezTo>
                  <a:cubicBezTo>
                    <a:pt x="218752" y="53185"/>
                    <a:pt x="216474" y="55917"/>
                    <a:pt x="214136" y="58591"/>
                  </a:cubicBezTo>
                  <a:cubicBezTo>
                    <a:pt x="209923" y="63444"/>
                    <a:pt x="205509" y="68179"/>
                    <a:pt x="200389" y="72094"/>
                  </a:cubicBezTo>
                  <a:cubicBezTo>
                    <a:pt x="197282" y="74467"/>
                    <a:pt x="193916" y="76541"/>
                    <a:pt x="190270" y="77978"/>
                  </a:cubicBezTo>
                  <a:cubicBezTo>
                    <a:pt x="183827" y="80415"/>
                    <a:pt x="176934" y="81615"/>
                    <a:pt x="170046" y="81615"/>
                  </a:cubicBezTo>
                  <a:cubicBezTo>
                    <a:pt x="168727" y="81615"/>
                    <a:pt x="167407" y="81571"/>
                    <a:pt x="166091" y="81483"/>
                  </a:cubicBezTo>
                  <a:cubicBezTo>
                    <a:pt x="161207" y="81138"/>
                    <a:pt x="156348" y="80094"/>
                    <a:pt x="151849" y="78135"/>
                  </a:cubicBezTo>
                  <a:cubicBezTo>
                    <a:pt x="147169" y="76119"/>
                    <a:pt x="142961" y="73188"/>
                    <a:pt x="138896" y="70150"/>
                  </a:cubicBezTo>
                  <a:cubicBezTo>
                    <a:pt x="133244" y="65914"/>
                    <a:pt x="127837" y="61354"/>
                    <a:pt x="122060" y="57287"/>
                  </a:cubicBezTo>
                  <a:cubicBezTo>
                    <a:pt x="118919" y="55085"/>
                    <a:pt x="115678" y="53009"/>
                    <a:pt x="112226" y="51326"/>
                  </a:cubicBezTo>
                  <a:cubicBezTo>
                    <a:pt x="109069" y="49787"/>
                    <a:pt x="105793" y="48505"/>
                    <a:pt x="102463" y="47398"/>
                  </a:cubicBezTo>
                  <a:cubicBezTo>
                    <a:pt x="100561" y="46755"/>
                    <a:pt x="98593" y="46281"/>
                    <a:pt x="96768" y="45427"/>
                  </a:cubicBezTo>
                  <a:cubicBezTo>
                    <a:pt x="94400" y="44336"/>
                    <a:pt x="92381" y="42611"/>
                    <a:pt x="90666" y="40669"/>
                  </a:cubicBezTo>
                  <a:cubicBezTo>
                    <a:pt x="88276" y="37969"/>
                    <a:pt x="86363" y="34889"/>
                    <a:pt x="84493" y="31817"/>
                  </a:cubicBezTo>
                  <a:cubicBezTo>
                    <a:pt x="80818" y="25690"/>
                    <a:pt x="77299" y="19467"/>
                    <a:pt x="73598" y="13353"/>
                  </a:cubicBezTo>
                  <a:cubicBezTo>
                    <a:pt x="71496" y="9975"/>
                    <a:pt x="69258" y="6589"/>
                    <a:pt x="66223" y="3964"/>
                  </a:cubicBezTo>
                  <a:cubicBezTo>
                    <a:pt x="63825" y="1873"/>
                    <a:pt x="60805" y="492"/>
                    <a:pt x="57640" y="126"/>
                  </a:cubicBezTo>
                  <a:cubicBezTo>
                    <a:pt x="56953" y="40"/>
                    <a:pt x="56264" y="1"/>
                    <a:pt x="55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-5843" y="-25021"/>
              <a:ext cx="868246" cy="407874"/>
            </a:xfrm>
            <a:custGeom>
              <a:avLst/>
              <a:gdLst/>
              <a:ahLst/>
              <a:cxnLst/>
              <a:rect l="l" t="t" r="r" b="b"/>
              <a:pathLst>
                <a:path w="22643" h="12614" extrusionOk="0">
                  <a:moveTo>
                    <a:pt x="11232" y="1"/>
                  </a:moveTo>
                  <a:cubicBezTo>
                    <a:pt x="8555" y="1378"/>
                    <a:pt x="5929" y="2856"/>
                    <a:pt x="3209" y="4146"/>
                  </a:cubicBezTo>
                  <a:cubicBezTo>
                    <a:pt x="2154" y="4643"/>
                    <a:pt x="1119" y="5196"/>
                    <a:pt x="0" y="5539"/>
                  </a:cubicBezTo>
                  <a:lnTo>
                    <a:pt x="0" y="12614"/>
                  </a:lnTo>
                  <a:cubicBezTo>
                    <a:pt x="1133" y="12209"/>
                    <a:pt x="2194" y="11638"/>
                    <a:pt x="3268" y="11101"/>
                  </a:cubicBezTo>
                  <a:cubicBezTo>
                    <a:pt x="9906" y="7719"/>
                    <a:pt x="15923" y="3233"/>
                    <a:pt x="2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-5843" y="-51364"/>
              <a:ext cx="2321368" cy="882390"/>
            </a:xfrm>
            <a:custGeom>
              <a:avLst/>
              <a:gdLst/>
              <a:ahLst/>
              <a:cxnLst/>
              <a:rect l="l" t="t" r="r" b="b"/>
              <a:pathLst>
                <a:path w="60539" h="27289" extrusionOk="0">
                  <a:moveTo>
                    <a:pt x="41087" y="1"/>
                  </a:moveTo>
                  <a:cubicBezTo>
                    <a:pt x="37493" y="1097"/>
                    <a:pt x="34006" y="2538"/>
                    <a:pt x="30661" y="4253"/>
                  </a:cubicBezTo>
                  <a:cubicBezTo>
                    <a:pt x="24735" y="7264"/>
                    <a:pt x="19132" y="10856"/>
                    <a:pt x="13412" y="14232"/>
                  </a:cubicBezTo>
                  <a:cubicBezTo>
                    <a:pt x="9110" y="16748"/>
                    <a:pt x="4709" y="19162"/>
                    <a:pt x="0" y="20834"/>
                  </a:cubicBezTo>
                  <a:lnTo>
                    <a:pt x="0" y="27288"/>
                  </a:lnTo>
                  <a:cubicBezTo>
                    <a:pt x="6920" y="25380"/>
                    <a:pt x="13289" y="21979"/>
                    <a:pt x="19618" y="18675"/>
                  </a:cubicBezTo>
                  <a:cubicBezTo>
                    <a:pt x="23987" y="16386"/>
                    <a:pt x="28329" y="14041"/>
                    <a:pt x="32787" y="11931"/>
                  </a:cubicBezTo>
                  <a:cubicBezTo>
                    <a:pt x="41464" y="7829"/>
                    <a:pt x="50276" y="4015"/>
                    <a:pt x="59170" y="411"/>
                  </a:cubicBezTo>
                  <a:cubicBezTo>
                    <a:pt x="59613" y="235"/>
                    <a:pt x="60067" y="81"/>
                    <a:pt x="60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3548547" y="-49901"/>
              <a:ext cx="4628893" cy="1175442"/>
            </a:xfrm>
            <a:custGeom>
              <a:avLst/>
              <a:gdLst/>
              <a:ahLst/>
              <a:cxnLst/>
              <a:rect l="l" t="t" r="r" b="b"/>
              <a:pathLst>
                <a:path w="120717" h="36352" extrusionOk="0">
                  <a:moveTo>
                    <a:pt x="0" y="0"/>
                  </a:moveTo>
                  <a:cubicBezTo>
                    <a:pt x="856" y="411"/>
                    <a:pt x="1546" y="1078"/>
                    <a:pt x="2218" y="1732"/>
                  </a:cubicBezTo>
                  <a:cubicBezTo>
                    <a:pt x="5157" y="4717"/>
                    <a:pt x="7331" y="8371"/>
                    <a:pt x="9042" y="12174"/>
                  </a:cubicBezTo>
                  <a:cubicBezTo>
                    <a:pt x="11171" y="16937"/>
                    <a:pt x="11837" y="22157"/>
                    <a:pt x="13167" y="27163"/>
                  </a:cubicBezTo>
                  <a:cubicBezTo>
                    <a:pt x="13757" y="29313"/>
                    <a:pt x="14463" y="31497"/>
                    <a:pt x="15808" y="33306"/>
                  </a:cubicBezTo>
                  <a:cubicBezTo>
                    <a:pt x="16739" y="34589"/>
                    <a:pt x="18120" y="35540"/>
                    <a:pt x="19660" y="35929"/>
                  </a:cubicBezTo>
                  <a:cubicBezTo>
                    <a:pt x="20891" y="36244"/>
                    <a:pt x="22153" y="36351"/>
                    <a:pt x="23418" y="36351"/>
                  </a:cubicBezTo>
                  <a:cubicBezTo>
                    <a:pt x="24482" y="36351"/>
                    <a:pt x="25548" y="36275"/>
                    <a:pt x="26603" y="36183"/>
                  </a:cubicBezTo>
                  <a:cubicBezTo>
                    <a:pt x="28971" y="35934"/>
                    <a:pt x="31319" y="35538"/>
                    <a:pt x="33652" y="35071"/>
                  </a:cubicBezTo>
                  <a:cubicBezTo>
                    <a:pt x="36703" y="34440"/>
                    <a:pt x="39719" y="33532"/>
                    <a:pt x="42498" y="32106"/>
                  </a:cubicBezTo>
                  <a:cubicBezTo>
                    <a:pt x="45932" y="30302"/>
                    <a:pt x="48928" y="27811"/>
                    <a:pt x="52015" y="25489"/>
                  </a:cubicBezTo>
                  <a:cubicBezTo>
                    <a:pt x="55080" y="23163"/>
                    <a:pt x="58223" y="20882"/>
                    <a:pt x="61710" y="19219"/>
                  </a:cubicBezTo>
                  <a:cubicBezTo>
                    <a:pt x="64887" y="17704"/>
                    <a:pt x="68386" y="16836"/>
                    <a:pt x="71914" y="16836"/>
                  </a:cubicBezTo>
                  <a:cubicBezTo>
                    <a:pt x="71937" y="16836"/>
                    <a:pt x="71960" y="16836"/>
                    <a:pt x="71982" y="16836"/>
                  </a:cubicBezTo>
                  <a:cubicBezTo>
                    <a:pt x="72125" y="16833"/>
                    <a:pt x="72268" y="16832"/>
                    <a:pt x="72411" y="16832"/>
                  </a:cubicBezTo>
                  <a:cubicBezTo>
                    <a:pt x="73831" y="16832"/>
                    <a:pt x="75247" y="16978"/>
                    <a:pt x="76667" y="17037"/>
                  </a:cubicBezTo>
                  <a:cubicBezTo>
                    <a:pt x="76825" y="17042"/>
                    <a:pt x="76983" y="17044"/>
                    <a:pt x="77142" y="17044"/>
                  </a:cubicBezTo>
                  <a:cubicBezTo>
                    <a:pt x="79965" y="17044"/>
                    <a:pt x="82764" y="16326"/>
                    <a:pt x="85306" y="15109"/>
                  </a:cubicBezTo>
                  <a:cubicBezTo>
                    <a:pt x="89841" y="12953"/>
                    <a:pt x="93735" y="9728"/>
                    <a:pt x="97992" y="7106"/>
                  </a:cubicBezTo>
                  <a:cubicBezTo>
                    <a:pt x="101420" y="4948"/>
                    <a:pt x="105140" y="3236"/>
                    <a:pt x="109053" y="2162"/>
                  </a:cubicBezTo>
                  <a:cubicBezTo>
                    <a:pt x="112028" y="1341"/>
                    <a:pt x="115114" y="907"/>
                    <a:pt x="118200" y="907"/>
                  </a:cubicBezTo>
                  <a:cubicBezTo>
                    <a:pt x="119040" y="907"/>
                    <a:pt x="119879" y="939"/>
                    <a:pt x="120716" y="1005"/>
                  </a:cubicBezTo>
                  <a:lnTo>
                    <a:pt x="120716" y="2"/>
                  </a:lnTo>
                  <a:lnTo>
                    <a:pt x="105949" y="2"/>
                  </a:lnTo>
                  <a:cubicBezTo>
                    <a:pt x="103913" y="717"/>
                    <a:pt x="101896" y="1497"/>
                    <a:pt x="99977" y="2490"/>
                  </a:cubicBezTo>
                  <a:cubicBezTo>
                    <a:pt x="95616" y="4653"/>
                    <a:pt x="91672" y="7544"/>
                    <a:pt x="87359" y="9794"/>
                  </a:cubicBezTo>
                  <a:cubicBezTo>
                    <a:pt x="85104" y="10958"/>
                    <a:pt x="82726" y="11956"/>
                    <a:pt x="80207" y="12357"/>
                  </a:cubicBezTo>
                  <a:cubicBezTo>
                    <a:pt x="79410" y="12489"/>
                    <a:pt x="78605" y="12547"/>
                    <a:pt x="77798" y="12547"/>
                  </a:cubicBezTo>
                  <a:cubicBezTo>
                    <a:pt x="76992" y="12547"/>
                    <a:pt x="76186" y="12489"/>
                    <a:pt x="75388" y="12389"/>
                  </a:cubicBezTo>
                  <a:cubicBezTo>
                    <a:pt x="73131" y="12145"/>
                    <a:pt x="70875" y="11829"/>
                    <a:pt x="68605" y="11829"/>
                  </a:cubicBezTo>
                  <a:cubicBezTo>
                    <a:pt x="68459" y="11829"/>
                    <a:pt x="68313" y="11830"/>
                    <a:pt x="68167" y="11833"/>
                  </a:cubicBezTo>
                  <a:cubicBezTo>
                    <a:pt x="65660" y="11841"/>
                    <a:pt x="63175" y="12348"/>
                    <a:pt x="60817" y="13175"/>
                  </a:cubicBezTo>
                  <a:cubicBezTo>
                    <a:pt x="57594" y="14296"/>
                    <a:pt x="54635" y="16040"/>
                    <a:pt x="51808" y="17929"/>
                  </a:cubicBezTo>
                  <a:cubicBezTo>
                    <a:pt x="47892" y="20517"/>
                    <a:pt x="44102" y="23418"/>
                    <a:pt x="39673" y="25095"/>
                  </a:cubicBezTo>
                  <a:cubicBezTo>
                    <a:pt x="37052" y="26105"/>
                    <a:pt x="34322" y="26787"/>
                    <a:pt x="31594" y="27437"/>
                  </a:cubicBezTo>
                  <a:cubicBezTo>
                    <a:pt x="29464" y="27928"/>
                    <a:pt x="27291" y="28384"/>
                    <a:pt x="25100" y="28384"/>
                  </a:cubicBezTo>
                  <a:cubicBezTo>
                    <a:pt x="24688" y="28384"/>
                    <a:pt x="24275" y="28368"/>
                    <a:pt x="23862" y="28333"/>
                  </a:cubicBezTo>
                  <a:cubicBezTo>
                    <a:pt x="22658" y="28148"/>
                    <a:pt x="21472" y="27731"/>
                    <a:pt x="20532" y="26936"/>
                  </a:cubicBezTo>
                  <a:cubicBezTo>
                    <a:pt x="18899" y="25589"/>
                    <a:pt x="17926" y="23643"/>
                    <a:pt x="17102" y="21736"/>
                  </a:cubicBezTo>
                  <a:cubicBezTo>
                    <a:pt x="16058" y="19254"/>
                    <a:pt x="15270" y="16680"/>
                    <a:pt x="14304" y="14170"/>
                  </a:cubicBezTo>
                  <a:cubicBezTo>
                    <a:pt x="13453" y="11927"/>
                    <a:pt x="12473" y="9726"/>
                    <a:pt x="11272" y="7647"/>
                  </a:cubicBezTo>
                  <a:cubicBezTo>
                    <a:pt x="10094" y="5612"/>
                    <a:pt x="8760" y="3673"/>
                    <a:pt x="7347" y="1797"/>
                  </a:cubicBezTo>
                  <a:cubicBezTo>
                    <a:pt x="6866" y="1177"/>
                    <a:pt x="6397" y="543"/>
                    <a:pt x="5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4003000" y="-6873"/>
              <a:ext cx="4114112" cy="489921"/>
            </a:xfrm>
            <a:custGeom>
              <a:avLst/>
              <a:gdLst/>
              <a:ahLst/>
              <a:cxnLst/>
              <a:rect l="l" t="t" r="r" b="b"/>
              <a:pathLst>
                <a:path w="107292" h="19865" extrusionOk="0">
                  <a:moveTo>
                    <a:pt x="48638" y="1"/>
                  </a:moveTo>
                  <a:cubicBezTo>
                    <a:pt x="48038" y="41"/>
                    <a:pt x="47443" y="136"/>
                    <a:pt x="46860" y="282"/>
                  </a:cubicBezTo>
                  <a:cubicBezTo>
                    <a:pt x="43627" y="1159"/>
                    <a:pt x="40475" y="2291"/>
                    <a:pt x="37308" y="3378"/>
                  </a:cubicBezTo>
                  <a:cubicBezTo>
                    <a:pt x="37148" y="3426"/>
                    <a:pt x="36988" y="3475"/>
                    <a:pt x="36830" y="3525"/>
                  </a:cubicBezTo>
                  <a:cubicBezTo>
                    <a:pt x="36672" y="3580"/>
                    <a:pt x="36513" y="3636"/>
                    <a:pt x="36357" y="3693"/>
                  </a:cubicBezTo>
                  <a:cubicBezTo>
                    <a:pt x="36036" y="3795"/>
                    <a:pt x="35715" y="3899"/>
                    <a:pt x="35398" y="4007"/>
                  </a:cubicBezTo>
                  <a:cubicBezTo>
                    <a:pt x="34501" y="4289"/>
                    <a:pt x="33598" y="4551"/>
                    <a:pt x="32692" y="4801"/>
                  </a:cubicBezTo>
                  <a:cubicBezTo>
                    <a:pt x="32477" y="4854"/>
                    <a:pt x="32267" y="4913"/>
                    <a:pt x="32059" y="4976"/>
                  </a:cubicBezTo>
                  <a:cubicBezTo>
                    <a:pt x="31841" y="5020"/>
                    <a:pt x="31625" y="5063"/>
                    <a:pt x="31414" y="5119"/>
                  </a:cubicBezTo>
                  <a:cubicBezTo>
                    <a:pt x="30626" y="5309"/>
                    <a:pt x="29832" y="5459"/>
                    <a:pt x="29038" y="5616"/>
                  </a:cubicBezTo>
                  <a:cubicBezTo>
                    <a:pt x="28248" y="5760"/>
                    <a:pt x="27441" y="5793"/>
                    <a:pt x="26652" y="5944"/>
                  </a:cubicBezTo>
                  <a:cubicBezTo>
                    <a:pt x="26013" y="5961"/>
                    <a:pt x="25369" y="5993"/>
                    <a:pt x="24727" y="5993"/>
                  </a:cubicBezTo>
                  <a:cubicBezTo>
                    <a:pt x="24178" y="5993"/>
                    <a:pt x="23630" y="5970"/>
                    <a:pt x="23087" y="5894"/>
                  </a:cubicBezTo>
                  <a:cubicBezTo>
                    <a:pt x="22400" y="5824"/>
                    <a:pt x="21722" y="5711"/>
                    <a:pt x="21041" y="5604"/>
                  </a:cubicBezTo>
                  <a:cubicBezTo>
                    <a:pt x="20288" y="5414"/>
                    <a:pt x="19540" y="5213"/>
                    <a:pt x="18805" y="4966"/>
                  </a:cubicBezTo>
                  <a:cubicBezTo>
                    <a:pt x="18536" y="4862"/>
                    <a:pt x="18267" y="4757"/>
                    <a:pt x="17999" y="4657"/>
                  </a:cubicBezTo>
                  <a:cubicBezTo>
                    <a:pt x="17582" y="4485"/>
                    <a:pt x="17173" y="4296"/>
                    <a:pt x="16763" y="4111"/>
                  </a:cubicBezTo>
                  <a:cubicBezTo>
                    <a:pt x="14945" y="3245"/>
                    <a:pt x="13264" y="2124"/>
                    <a:pt x="11584" y="1022"/>
                  </a:cubicBezTo>
                  <a:cubicBezTo>
                    <a:pt x="10988" y="638"/>
                    <a:pt x="10389" y="251"/>
                    <a:pt x="9724" y="2"/>
                  </a:cubicBezTo>
                  <a:lnTo>
                    <a:pt x="0" y="2"/>
                  </a:lnTo>
                  <a:cubicBezTo>
                    <a:pt x="878" y="602"/>
                    <a:pt x="1600" y="1390"/>
                    <a:pt x="2344" y="2139"/>
                  </a:cubicBezTo>
                  <a:cubicBezTo>
                    <a:pt x="4842" y="4690"/>
                    <a:pt x="6820" y="7679"/>
                    <a:pt x="8814" y="10624"/>
                  </a:cubicBezTo>
                  <a:cubicBezTo>
                    <a:pt x="10559" y="13131"/>
                    <a:pt x="12331" y="15708"/>
                    <a:pt x="14800" y="17567"/>
                  </a:cubicBezTo>
                  <a:cubicBezTo>
                    <a:pt x="15349" y="17938"/>
                    <a:pt x="15881" y="18348"/>
                    <a:pt x="16501" y="18599"/>
                  </a:cubicBezTo>
                  <a:lnTo>
                    <a:pt x="16530" y="18741"/>
                  </a:lnTo>
                  <a:cubicBezTo>
                    <a:pt x="16602" y="18728"/>
                    <a:pt x="16746" y="18701"/>
                    <a:pt x="16819" y="18686"/>
                  </a:cubicBezTo>
                  <a:lnTo>
                    <a:pt x="16839" y="18832"/>
                  </a:lnTo>
                  <a:cubicBezTo>
                    <a:pt x="17276" y="18996"/>
                    <a:pt x="17720" y="19147"/>
                    <a:pt x="18154" y="19319"/>
                  </a:cubicBezTo>
                  <a:cubicBezTo>
                    <a:pt x="18318" y="19364"/>
                    <a:pt x="18481" y="19413"/>
                    <a:pt x="18645" y="19471"/>
                  </a:cubicBezTo>
                  <a:cubicBezTo>
                    <a:pt x="18901" y="19523"/>
                    <a:pt x="19158" y="19579"/>
                    <a:pt x="19413" y="19647"/>
                  </a:cubicBezTo>
                  <a:cubicBezTo>
                    <a:pt x="19735" y="19673"/>
                    <a:pt x="20055" y="19729"/>
                    <a:pt x="20367" y="19814"/>
                  </a:cubicBezTo>
                  <a:cubicBezTo>
                    <a:pt x="20980" y="19849"/>
                    <a:pt x="21595" y="19864"/>
                    <a:pt x="22210" y="19864"/>
                  </a:cubicBezTo>
                  <a:cubicBezTo>
                    <a:pt x="22902" y="19864"/>
                    <a:pt x="23596" y="19844"/>
                    <a:pt x="24287" y="19809"/>
                  </a:cubicBezTo>
                  <a:cubicBezTo>
                    <a:pt x="24888" y="19637"/>
                    <a:pt x="25526" y="19720"/>
                    <a:pt x="26134" y="19571"/>
                  </a:cubicBezTo>
                  <a:cubicBezTo>
                    <a:pt x="26672" y="19485"/>
                    <a:pt x="27210" y="19387"/>
                    <a:pt x="27749" y="19305"/>
                  </a:cubicBezTo>
                  <a:cubicBezTo>
                    <a:pt x="28013" y="19243"/>
                    <a:pt x="28280" y="19196"/>
                    <a:pt x="28549" y="19145"/>
                  </a:cubicBezTo>
                  <a:cubicBezTo>
                    <a:pt x="28809" y="19083"/>
                    <a:pt x="29069" y="19034"/>
                    <a:pt x="29336" y="18986"/>
                  </a:cubicBezTo>
                  <a:cubicBezTo>
                    <a:pt x="29548" y="18923"/>
                    <a:pt x="29763" y="18867"/>
                    <a:pt x="29982" y="18814"/>
                  </a:cubicBezTo>
                  <a:cubicBezTo>
                    <a:pt x="30192" y="18755"/>
                    <a:pt x="30405" y="18715"/>
                    <a:pt x="30619" y="18673"/>
                  </a:cubicBezTo>
                  <a:cubicBezTo>
                    <a:pt x="30875" y="18596"/>
                    <a:pt x="31129" y="18523"/>
                    <a:pt x="31388" y="18446"/>
                  </a:cubicBezTo>
                  <a:cubicBezTo>
                    <a:pt x="31928" y="18311"/>
                    <a:pt x="32459" y="18144"/>
                    <a:pt x="32980" y="17946"/>
                  </a:cubicBezTo>
                  <a:cubicBezTo>
                    <a:pt x="33032" y="17938"/>
                    <a:pt x="33134" y="17919"/>
                    <a:pt x="33185" y="17909"/>
                  </a:cubicBezTo>
                  <a:cubicBezTo>
                    <a:pt x="33703" y="17714"/>
                    <a:pt x="34226" y="17527"/>
                    <a:pt x="34747" y="17334"/>
                  </a:cubicBezTo>
                  <a:cubicBezTo>
                    <a:pt x="35009" y="17224"/>
                    <a:pt x="35275" y="17116"/>
                    <a:pt x="35541" y="17013"/>
                  </a:cubicBezTo>
                  <a:cubicBezTo>
                    <a:pt x="35913" y="16859"/>
                    <a:pt x="36283" y="16696"/>
                    <a:pt x="36652" y="16532"/>
                  </a:cubicBezTo>
                  <a:cubicBezTo>
                    <a:pt x="37346" y="16231"/>
                    <a:pt x="38024" y="15900"/>
                    <a:pt x="38702" y="15568"/>
                  </a:cubicBezTo>
                  <a:cubicBezTo>
                    <a:pt x="42127" y="13874"/>
                    <a:pt x="45425" y="11929"/>
                    <a:pt x="48892" y="10319"/>
                  </a:cubicBezTo>
                  <a:cubicBezTo>
                    <a:pt x="53716" y="8074"/>
                    <a:pt x="58936" y="6422"/>
                    <a:pt x="64302" y="6422"/>
                  </a:cubicBezTo>
                  <a:cubicBezTo>
                    <a:pt x="64324" y="6422"/>
                    <a:pt x="64347" y="6422"/>
                    <a:pt x="64370" y="6422"/>
                  </a:cubicBezTo>
                  <a:cubicBezTo>
                    <a:pt x="64546" y="6419"/>
                    <a:pt x="64721" y="6417"/>
                    <a:pt x="64897" y="6417"/>
                  </a:cubicBezTo>
                  <a:cubicBezTo>
                    <a:pt x="69397" y="6417"/>
                    <a:pt x="73770" y="7650"/>
                    <a:pt x="78171" y="8440"/>
                  </a:cubicBezTo>
                  <a:cubicBezTo>
                    <a:pt x="80115" y="8793"/>
                    <a:pt x="82080" y="9115"/>
                    <a:pt x="84060" y="9115"/>
                  </a:cubicBezTo>
                  <a:cubicBezTo>
                    <a:pt x="84145" y="9115"/>
                    <a:pt x="84231" y="9114"/>
                    <a:pt x="84316" y="9113"/>
                  </a:cubicBezTo>
                  <a:cubicBezTo>
                    <a:pt x="87809" y="9023"/>
                    <a:pt x="91169" y="7891"/>
                    <a:pt x="94357" y="6540"/>
                  </a:cubicBezTo>
                  <a:cubicBezTo>
                    <a:pt x="98801" y="4632"/>
                    <a:pt x="102976" y="2173"/>
                    <a:pt x="107292" y="1"/>
                  </a:cubicBezTo>
                  <a:lnTo>
                    <a:pt x="98193" y="1"/>
                  </a:lnTo>
                  <a:cubicBezTo>
                    <a:pt x="95088" y="1340"/>
                    <a:pt x="91898" y="2538"/>
                    <a:pt x="88574" y="3201"/>
                  </a:cubicBezTo>
                  <a:cubicBezTo>
                    <a:pt x="87287" y="3457"/>
                    <a:pt x="85979" y="3575"/>
                    <a:pt x="84670" y="3575"/>
                  </a:cubicBezTo>
                  <a:cubicBezTo>
                    <a:pt x="83200" y="3575"/>
                    <a:pt x="81729" y="3426"/>
                    <a:pt x="80285" y="3158"/>
                  </a:cubicBezTo>
                  <a:cubicBezTo>
                    <a:pt x="76093" y="2481"/>
                    <a:pt x="72121" y="890"/>
                    <a:pt x="67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-30025" y="14275"/>
              <a:ext cx="9203325" cy="2421494"/>
            </a:xfrm>
            <a:custGeom>
              <a:avLst/>
              <a:gdLst/>
              <a:ahLst/>
              <a:cxnLst/>
              <a:rect l="l" t="t" r="r" b="b"/>
              <a:pathLst>
                <a:path w="233424" h="84920" extrusionOk="0">
                  <a:moveTo>
                    <a:pt x="232744" y="1"/>
                  </a:moveTo>
                  <a:cubicBezTo>
                    <a:pt x="228966" y="1"/>
                    <a:pt x="225204" y="745"/>
                    <a:pt x="221659" y="2251"/>
                  </a:cubicBezTo>
                  <a:cubicBezTo>
                    <a:pt x="217108" y="4176"/>
                    <a:pt x="212876" y="7105"/>
                    <a:pt x="209021" y="10620"/>
                  </a:cubicBezTo>
                  <a:cubicBezTo>
                    <a:pt x="204371" y="14869"/>
                    <a:pt x="200429" y="20186"/>
                    <a:pt x="195783" y="24438"/>
                  </a:cubicBezTo>
                  <a:cubicBezTo>
                    <a:pt x="190991" y="28854"/>
                    <a:pt x="185103" y="31555"/>
                    <a:pt x="179037" y="31555"/>
                  </a:cubicBezTo>
                  <a:cubicBezTo>
                    <a:pt x="178998" y="31555"/>
                    <a:pt x="178959" y="31555"/>
                    <a:pt x="178920" y="31555"/>
                  </a:cubicBezTo>
                  <a:cubicBezTo>
                    <a:pt x="178826" y="31554"/>
                    <a:pt x="178732" y="31553"/>
                    <a:pt x="178638" y="31553"/>
                  </a:cubicBezTo>
                  <a:cubicBezTo>
                    <a:pt x="173836" y="31553"/>
                    <a:pt x="169167" y="33412"/>
                    <a:pt x="165040" y="36261"/>
                  </a:cubicBezTo>
                  <a:cubicBezTo>
                    <a:pt x="160466" y="39475"/>
                    <a:pt x="156550" y="43990"/>
                    <a:pt x="153305" y="49111"/>
                  </a:cubicBezTo>
                  <a:cubicBezTo>
                    <a:pt x="150471" y="53501"/>
                    <a:pt x="148221" y="58458"/>
                    <a:pt x="145178" y="62633"/>
                  </a:cubicBezTo>
                  <a:cubicBezTo>
                    <a:pt x="143062" y="65544"/>
                    <a:pt x="140359" y="67834"/>
                    <a:pt x="137299" y="68923"/>
                  </a:cubicBezTo>
                  <a:cubicBezTo>
                    <a:pt x="135235" y="69679"/>
                    <a:pt x="133091" y="69890"/>
                    <a:pt x="130935" y="69890"/>
                  </a:cubicBezTo>
                  <a:cubicBezTo>
                    <a:pt x="129446" y="69890"/>
                    <a:pt x="127952" y="69789"/>
                    <a:pt x="126473" y="69698"/>
                  </a:cubicBezTo>
                  <a:cubicBezTo>
                    <a:pt x="122510" y="69379"/>
                    <a:pt x="118546" y="69131"/>
                    <a:pt x="114584" y="68798"/>
                  </a:cubicBezTo>
                  <a:cubicBezTo>
                    <a:pt x="111803" y="68493"/>
                    <a:pt x="108953" y="68249"/>
                    <a:pt x="106310" y="66941"/>
                  </a:cubicBezTo>
                  <a:cubicBezTo>
                    <a:pt x="104236" y="65925"/>
                    <a:pt x="102467" y="64029"/>
                    <a:pt x="101231" y="61710"/>
                  </a:cubicBezTo>
                  <a:cubicBezTo>
                    <a:pt x="99376" y="58264"/>
                    <a:pt x="98369" y="54273"/>
                    <a:pt x="97475" y="50339"/>
                  </a:cubicBezTo>
                  <a:cubicBezTo>
                    <a:pt x="95826" y="42914"/>
                    <a:pt x="94715" y="35219"/>
                    <a:pt x="91890" y="28259"/>
                  </a:cubicBezTo>
                  <a:cubicBezTo>
                    <a:pt x="90537" y="24868"/>
                    <a:pt x="88609" y="21875"/>
                    <a:pt x="86454" y="19218"/>
                  </a:cubicBezTo>
                  <a:cubicBezTo>
                    <a:pt x="84236" y="16452"/>
                    <a:pt x="81737" y="13808"/>
                    <a:pt x="78709" y="12659"/>
                  </a:cubicBezTo>
                  <a:cubicBezTo>
                    <a:pt x="77451" y="12173"/>
                    <a:pt x="76165" y="11980"/>
                    <a:pt x="74877" y="11980"/>
                  </a:cubicBezTo>
                  <a:cubicBezTo>
                    <a:pt x="73025" y="11980"/>
                    <a:pt x="71169" y="12379"/>
                    <a:pt x="69389" y="12880"/>
                  </a:cubicBezTo>
                  <a:cubicBezTo>
                    <a:pt x="62841" y="14802"/>
                    <a:pt x="56854" y="18637"/>
                    <a:pt x="50784" y="22049"/>
                  </a:cubicBezTo>
                  <a:cubicBezTo>
                    <a:pt x="44699" y="25434"/>
                    <a:pt x="38590" y="28765"/>
                    <a:pt x="32611" y="32431"/>
                  </a:cubicBezTo>
                  <a:cubicBezTo>
                    <a:pt x="26386" y="36168"/>
                    <a:pt x="20297" y="40236"/>
                    <a:pt x="14169" y="44203"/>
                  </a:cubicBezTo>
                  <a:cubicBezTo>
                    <a:pt x="9654" y="47130"/>
                    <a:pt x="5007" y="49888"/>
                    <a:pt x="1" y="51331"/>
                  </a:cubicBezTo>
                  <a:lnTo>
                    <a:pt x="422" y="57482"/>
                  </a:lnTo>
                  <a:cubicBezTo>
                    <a:pt x="3363" y="56777"/>
                    <a:pt x="6167" y="55456"/>
                    <a:pt x="8876" y="53936"/>
                  </a:cubicBezTo>
                  <a:cubicBezTo>
                    <a:pt x="12107" y="52119"/>
                    <a:pt x="15248" y="50076"/>
                    <a:pt x="18419" y="48113"/>
                  </a:cubicBezTo>
                  <a:cubicBezTo>
                    <a:pt x="24302" y="44435"/>
                    <a:pt x="30257" y="40926"/>
                    <a:pt x="36362" y="37829"/>
                  </a:cubicBezTo>
                  <a:cubicBezTo>
                    <a:pt x="42174" y="34869"/>
                    <a:pt x="48194" y="32566"/>
                    <a:pt x="54216" y="30319"/>
                  </a:cubicBezTo>
                  <a:cubicBezTo>
                    <a:pt x="59087" y="28633"/>
                    <a:pt x="64012" y="27115"/>
                    <a:pt x="69024" y="26130"/>
                  </a:cubicBezTo>
                  <a:cubicBezTo>
                    <a:pt x="70232" y="25963"/>
                    <a:pt x="71454" y="25823"/>
                    <a:pt x="72676" y="25823"/>
                  </a:cubicBezTo>
                  <a:cubicBezTo>
                    <a:pt x="73589" y="25823"/>
                    <a:pt x="74501" y="25901"/>
                    <a:pt x="75409" y="26104"/>
                  </a:cubicBezTo>
                  <a:cubicBezTo>
                    <a:pt x="77155" y="26505"/>
                    <a:pt x="78855" y="27259"/>
                    <a:pt x="80417" y="28359"/>
                  </a:cubicBezTo>
                  <a:cubicBezTo>
                    <a:pt x="82769" y="30020"/>
                    <a:pt x="84833" y="32271"/>
                    <a:pt x="86694" y="34719"/>
                  </a:cubicBezTo>
                  <a:cubicBezTo>
                    <a:pt x="88365" y="36918"/>
                    <a:pt x="89608" y="39573"/>
                    <a:pt x="90494" y="42374"/>
                  </a:cubicBezTo>
                  <a:cubicBezTo>
                    <a:pt x="92084" y="47360"/>
                    <a:pt x="92964" y="52611"/>
                    <a:pt x="94263" y="57705"/>
                  </a:cubicBezTo>
                  <a:cubicBezTo>
                    <a:pt x="95149" y="61154"/>
                    <a:pt x="96207" y="64610"/>
                    <a:pt x="97924" y="67584"/>
                  </a:cubicBezTo>
                  <a:cubicBezTo>
                    <a:pt x="99289" y="69965"/>
                    <a:pt x="101174" y="71879"/>
                    <a:pt x="103319" y="73026"/>
                  </a:cubicBezTo>
                  <a:cubicBezTo>
                    <a:pt x="105910" y="74434"/>
                    <a:pt x="108705" y="74979"/>
                    <a:pt x="111435" y="75718"/>
                  </a:cubicBezTo>
                  <a:cubicBezTo>
                    <a:pt x="115285" y="76678"/>
                    <a:pt x="119109" y="77845"/>
                    <a:pt x="122865" y="79331"/>
                  </a:cubicBezTo>
                  <a:cubicBezTo>
                    <a:pt x="126187" y="80603"/>
                    <a:pt x="129440" y="82162"/>
                    <a:pt x="132784" y="83333"/>
                  </a:cubicBezTo>
                  <a:cubicBezTo>
                    <a:pt x="134990" y="84103"/>
                    <a:pt x="137242" y="84756"/>
                    <a:pt x="139524" y="84872"/>
                  </a:cubicBezTo>
                  <a:cubicBezTo>
                    <a:pt x="139857" y="84904"/>
                    <a:pt x="140191" y="84920"/>
                    <a:pt x="140524" y="84920"/>
                  </a:cubicBezTo>
                  <a:cubicBezTo>
                    <a:pt x="142203" y="84920"/>
                    <a:pt x="143877" y="84517"/>
                    <a:pt x="145393" y="83670"/>
                  </a:cubicBezTo>
                  <a:cubicBezTo>
                    <a:pt x="147169" y="82647"/>
                    <a:pt x="148685" y="80987"/>
                    <a:pt x="149778" y="78972"/>
                  </a:cubicBezTo>
                  <a:cubicBezTo>
                    <a:pt x="151018" y="76752"/>
                    <a:pt x="151865" y="74227"/>
                    <a:pt x="152649" y="71702"/>
                  </a:cubicBezTo>
                  <a:cubicBezTo>
                    <a:pt x="153753" y="68051"/>
                    <a:pt x="154706" y="64324"/>
                    <a:pt x="155890" y="60713"/>
                  </a:cubicBezTo>
                  <a:cubicBezTo>
                    <a:pt x="157366" y="56155"/>
                    <a:pt x="159211" y="51711"/>
                    <a:pt x="161910" y="48121"/>
                  </a:cubicBezTo>
                  <a:cubicBezTo>
                    <a:pt x="166323" y="42123"/>
                    <a:pt x="172815" y="38632"/>
                    <a:pt x="179423" y="38632"/>
                  </a:cubicBezTo>
                  <a:cubicBezTo>
                    <a:pt x="179518" y="38632"/>
                    <a:pt x="179614" y="38632"/>
                    <a:pt x="179709" y="38634"/>
                  </a:cubicBezTo>
                  <a:cubicBezTo>
                    <a:pt x="182279" y="38523"/>
                    <a:pt x="184832" y="38133"/>
                    <a:pt x="187350" y="37550"/>
                  </a:cubicBezTo>
                  <a:cubicBezTo>
                    <a:pt x="190626" y="36797"/>
                    <a:pt x="193860" y="35588"/>
                    <a:pt x="196743" y="33528"/>
                  </a:cubicBezTo>
                  <a:cubicBezTo>
                    <a:pt x="201425" y="30200"/>
                    <a:pt x="204941" y="25015"/>
                    <a:pt x="208782" y="20421"/>
                  </a:cubicBezTo>
                  <a:cubicBezTo>
                    <a:pt x="210896" y="17865"/>
                    <a:pt x="213178" y="15534"/>
                    <a:pt x="215562" y="13384"/>
                  </a:cubicBezTo>
                  <a:cubicBezTo>
                    <a:pt x="218223" y="10984"/>
                    <a:pt x="221091" y="8889"/>
                    <a:pt x="224204" y="7503"/>
                  </a:cubicBezTo>
                  <a:cubicBezTo>
                    <a:pt x="227143" y="6169"/>
                    <a:pt x="230273" y="5483"/>
                    <a:pt x="233423" y="5355"/>
                  </a:cubicBezTo>
                  <a:lnTo>
                    <a:pt x="233057" y="2"/>
                  </a:lnTo>
                  <a:cubicBezTo>
                    <a:pt x="232952" y="1"/>
                    <a:pt x="232848" y="1"/>
                    <a:pt x="23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-30025" y="316075"/>
              <a:ext cx="9222080" cy="2421503"/>
            </a:xfrm>
            <a:custGeom>
              <a:avLst/>
              <a:gdLst/>
              <a:ahLst/>
              <a:cxnLst/>
              <a:rect l="l" t="t" r="r" b="b"/>
              <a:pathLst>
                <a:path w="238914" h="74888" extrusionOk="0">
                  <a:moveTo>
                    <a:pt x="238914" y="1"/>
                  </a:moveTo>
                  <a:cubicBezTo>
                    <a:pt x="235614" y="425"/>
                    <a:pt x="232442" y="1551"/>
                    <a:pt x="229611" y="3304"/>
                  </a:cubicBezTo>
                  <a:cubicBezTo>
                    <a:pt x="225259" y="5962"/>
                    <a:pt x="221853" y="9815"/>
                    <a:pt x="218177" y="13284"/>
                  </a:cubicBezTo>
                  <a:cubicBezTo>
                    <a:pt x="215623" y="15588"/>
                    <a:pt x="213211" y="18065"/>
                    <a:pt x="210446" y="20123"/>
                  </a:cubicBezTo>
                  <a:cubicBezTo>
                    <a:pt x="208292" y="21743"/>
                    <a:pt x="205864" y="23037"/>
                    <a:pt x="203245" y="23712"/>
                  </a:cubicBezTo>
                  <a:cubicBezTo>
                    <a:pt x="201028" y="24299"/>
                    <a:pt x="198743" y="24487"/>
                    <a:pt x="196456" y="24487"/>
                  </a:cubicBezTo>
                  <a:cubicBezTo>
                    <a:pt x="195206" y="24487"/>
                    <a:pt x="193954" y="24430"/>
                    <a:pt x="192713" y="24352"/>
                  </a:cubicBezTo>
                  <a:cubicBezTo>
                    <a:pt x="190000" y="24206"/>
                    <a:pt x="187293" y="23969"/>
                    <a:pt x="184578" y="23861"/>
                  </a:cubicBezTo>
                  <a:cubicBezTo>
                    <a:pt x="183225" y="23821"/>
                    <a:pt x="181864" y="23742"/>
                    <a:pt x="180508" y="23742"/>
                  </a:cubicBezTo>
                  <a:cubicBezTo>
                    <a:pt x="179312" y="23742"/>
                    <a:pt x="178119" y="23804"/>
                    <a:pt x="176936" y="24007"/>
                  </a:cubicBezTo>
                  <a:cubicBezTo>
                    <a:pt x="174537" y="24399"/>
                    <a:pt x="172275" y="25387"/>
                    <a:pt x="170358" y="26880"/>
                  </a:cubicBezTo>
                  <a:cubicBezTo>
                    <a:pt x="167173" y="29311"/>
                    <a:pt x="165035" y="32840"/>
                    <a:pt x="163581" y="36520"/>
                  </a:cubicBezTo>
                  <a:cubicBezTo>
                    <a:pt x="161150" y="42578"/>
                    <a:pt x="160354" y="49110"/>
                    <a:pt x="158509" y="55340"/>
                  </a:cubicBezTo>
                  <a:cubicBezTo>
                    <a:pt x="157728" y="57861"/>
                    <a:pt x="156748" y="60383"/>
                    <a:pt x="155069" y="62453"/>
                  </a:cubicBezTo>
                  <a:cubicBezTo>
                    <a:pt x="153653" y="64238"/>
                    <a:pt x="151608" y="65514"/>
                    <a:pt x="149374" y="65979"/>
                  </a:cubicBezTo>
                  <a:cubicBezTo>
                    <a:pt x="148520" y="66167"/>
                    <a:pt x="147656" y="66250"/>
                    <a:pt x="146792" y="66250"/>
                  </a:cubicBezTo>
                  <a:cubicBezTo>
                    <a:pt x="144867" y="66250"/>
                    <a:pt x="142938" y="65842"/>
                    <a:pt x="141106" y="65283"/>
                  </a:cubicBezTo>
                  <a:cubicBezTo>
                    <a:pt x="136966" y="63975"/>
                    <a:pt x="133139" y="61873"/>
                    <a:pt x="129408" y="59692"/>
                  </a:cubicBezTo>
                  <a:cubicBezTo>
                    <a:pt x="124010" y="56530"/>
                    <a:pt x="118825" y="52969"/>
                    <a:pt x="113127" y="50351"/>
                  </a:cubicBezTo>
                  <a:cubicBezTo>
                    <a:pt x="110037" y="48895"/>
                    <a:pt x="106827" y="47722"/>
                    <a:pt x="103603" y="46603"/>
                  </a:cubicBezTo>
                  <a:cubicBezTo>
                    <a:pt x="101175" y="45755"/>
                    <a:pt x="98718" y="44825"/>
                    <a:pt x="96666" y="43230"/>
                  </a:cubicBezTo>
                  <a:cubicBezTo>
                    <a:pt x="94637" y="41684"/>
                    <a:pt x="93047" y="39620"/>
                    <a:pt x="91869" y="37367"/>
                  </a:cubicBezTo>
                  <a:cubicBezTo>
                    <a:pt x="90368" y="34554"/>
                    <a:pt x="89449" y="31489"/>
                    <a:pt x="88228" y="28553"/>
                  </a:cubicBezTo>
                  <a:cubicBezTo>
                    <a:pt x="87625" y="27123"/>
                    <a:pt x="86924" y="25712"/>
                    <a:pt x="85925" y="24512"/>
                  </a:cubicBezTo>
                  <a:cubicBezTo>
                    <a:pt x="84942" y="23367"/>
                    <a:pt x="83787" y="22389"/>
                    <a:pt x="82657" y="21395"/>
                  </a:cubicBezTo>
                  <a:cubicBezTo>
                    <a:pt x="80149" y="19228"/>
                    <a:pt x="77749" y="16894"/>
                    <a:pt x="74914" y="15146"/>
                  </a:cubicBezTo>
                  <a:cubicBezTo>
                    <a:pt x="71234" y="12847"/>
                    <a:pt x="67017" y="11533"/>
                    <a:pt x="62741" y="10923"/>
                  </a:cubicBezTo>
                  <a:cubicBezTo>
                    <a:pt x="60484" y="10585"/>
                    <a:pt x="58211" y="10431"/>
                    <a:pt x="55936" y="10431"/>
                  </a:cubicBezTo>
                  <a:cubicBezTo>
                    <a:pt x="51529" y="10431"/>
                    <a:pt x="47118" y="11009"/>
                    <a:pt x="42816" y="11946"/>
                  </a:cubicBezTo>
                  <a:cubicBezTo>
                    <a:pt x="34587" y="13770"/>
                    <a:pt x="26702" y="16847"/>
                    <a:pt x="18971" y="20149"/>
                  </a:cubicBezTo>
                  <a:cubicBezTo>
                    <a:pt x="15230" y="21747"/>
                    <a:pt x="11555" y="23499"/>
                    <a:pt x="7785" y="25025"/>
                  </a:cubicBezTo>
                  <a:cubicBezTo>
                    <a:pt x="5267" y="26031"/>
                    <a:pt x="2690" y="26953"/>
                    <a:pt x="1" y="27377"/>
                  </a:cubicBezTo>
                  <a:lnTo>
                    <a:pt x="1" y="31318"/>
                  </a:lnTo>
                  <a:cubicBezTo>
                    <a:pt x="4245" y="30330"/>
                    <a:pt x="8143" y="28317"/>
                    <a:pt x="12054" y="26460"/>
                  </a:cubicBezTo>
                  <a:cubicBezTo>
                    <a:pt x="17629" y="23719"/>
                    <a:pt x="23294" y="21141"/>
                    <a:pt x="29134" y="19012"/>
                  </a:cubicBezTo>
                  <a:cubicBezTo>
                    <a:pt x="35260" y="16802"/>
                    <a:pt x="41580" y="14938"/>
                    <a:pt x="48096" y="14390"/>
                  </a:cubicBezTo>
                  <a:cubicBezTo>
                    <a:pt x="49111" y="14305"/>
                    <a:pt x="50133" y="14260"/>
                    <a:pt x="51156" y="14260"/>
                  </a:cubicBezTo>
                  <a:cubicBezTo>
                    <a:pt x="55014" y="14260"/>
                    <a:pt x="58883" y="14901"/>
                    <a:pt x="62431" y="16441"/>
                  </a:cubicBezTo>
                  <a:cubicBezTo>
                    <a:pt x="66304" y="18099"/>
                    <a:pt x="69597" y="20878"/>
                    <a:pt x="72335" y="24043"/>
                  </a:cubicBezTo>
                  <a:cubicBezTo>
                    <a:pt x="74532" y="26580"/>
                    <a:pt x="76507" y="29324"/>
                    <a:pt x="78983" y="31604"/>
                  </a:cubicBezTo>
                  <a:cubicBezTo>
                    <a:pt x="80149" y="32737"/>
                    <a:pt x="81497" y="33656"/>
                    <a:pt x="82705" y="34738"/>
                  </a:cubicBezTo>
                  <a:cubicBezTo>
                    <a:pt x="83591" y="35488"/>
                    <a:pt x="84335" y="36386"/>
                    <a:pt x="85072" y="37276"/>
                  </a:cubicBezTo>
                  <a:cubicBezTo>
                    <a:pt x="86746" y="39373"/>
                    <a:pt x="88298" y="41579"/>
                    <a:pt x="90213" y="43467"/>
                  </a:cubicBezTo>
                  <a:cubicBezTo>
                    <a:pt x="92060" y="45355"/>
                    <a:pt x="94238" y="46915"/>
                    <a:pt x="96635" y="48027"/>
                  </a:cubicBezTo>
                  <a:cubicBezTo>
                    <a:pt x="99296" y="49259"/>
                    <a:pt x="102086" y="50167"/>
                    <a:pt x="104773" y="51338"/>
                  </a:cubicBezTo>
                  <a:cubicBezTo>
                    <a:pt x="108034" y="52737"/>
                    <a:pt x="111176" y="54402"/>
                    <a:pt x="114189" y="56272"/>
                  </a:cubicBezTo>
                  <a:cubicBezTo>
                    <a:pt x="121425" y="60826"/>
                    <a:pt x="128126" y="66210"/>
                    <a:pt x="135626" y="70348"/>
                  </a:cubicBezTo>
                  <a:cubicBezTo>
                    <a:pt x="139377" y="72400"/>
                    <a:pt x="143369" y="74198"/>
                    <a:pt x="147645" y="74767"/>
                  </a:cubicBezTo>
                  <a:cubicBezTo>
                    <a:pt x="148353" y="74843"/>
                    <a:pt x="149069" y="74887"/>
                    <a:pt x="149786" y="74887"/>
                  </a:cubicBezTo>
                  <a:cubicBezTo>
                    <a:pt x="151535" y="74887"/>
                    <a:pt x="153285" y="74624"/>
                    <a:pt x="154894" y="73915"/>
                  </a:cubicBezTo>
                  <a:cubicBezTo>
                    <a:pt x="157387" y="72867"/>
                    <a:pt x="159360" y="70841"/>
                    <a:pt x="160704" y="68527"/>
                  </a:cubicBezTo>
                  <a:cubicBezTo>
                    <a:pt x="162402" y="65594"/>
                    <a:pt x="163303" y="62285"/>
                    <a:pt x="163997" y="58990"/>
                  </a:cubicBezTo>
                  <a:cubicBezTo>
                    <a:pt x="165001" y="54181"/>
                    <a:pt x="165514" y="49274"/>
                    <a:pt x="166718" y="44505"/>
                  </a:cubicBezTo>
                  <a:cubicBezTo>
                    <a:pt x="167600" y="41045"/>
                    <a:pt x="168854" y="37598"/>
                    <a:pt x="171038" y="34733"/>
                  </a:cubicBezTo>
                  <a:cubicBezTo>
                    <a:pt x="172595" y="32708"/>
                    <a:pt x="174681" y="31037"/>
                    <a:pt x="177114" y="30203"/>
                  </a:cubicBezTo>
                  <a:cubicBezTo>
                    <a:pt x="178589" y="29700"/>
                    <a:pt x="180144" y="29516"/>
                    <a:pt x="181697" y="29516"/>
                  </a:cubicBezTo>
                  <a:cubicBezTo>
                    <a:pt x="182290" y="29516"/>
                    <a:pt x="182883" y="29543"/>
                    <a:pt x="183472" y="29589"/>
                  </a:cubicBezTo>
                  <a:cubicBezTo>
                    <a:pt x="187437" y="29915"/>
                    <a:pt x="191291" y="30962"/>
                    <a:pt x="195138" y="31920"/>
                  </a:cubicBezTo>
                  <a:cubicBezTo>
                    <a:pt x="198380" y="32711"/>
                    <a:pt x="201676" y="33465"/>
                    <a:pt x="205026" y="33465"/>
                  </a:cubicBezTo>
                  <a:cubicBezTo>
                    <a:pt x="205229" y="33465"/>
                    <a:pt x="205432" y="33462"/>
                    <a:pt x="205635" y="33456"/>
                  </a:cubicBezTo>
                  <a:cubicBezTo>
                    <a:pt x="205729" y="33458"/>
                    <a:pt x="205824" y="33459"/>
                    <a:pt x="205918" y="33459"/>
                  </a:cubicBezTo>
                  <a:cubicBezTo>
                    <a:pt x="207704" y="33459"/>
                    <a:pt x="209480" y="33193"/>
                    <a:pt x="211189" y="32667"/>
                  </a:cubicBezTo>
                  <a:cubicBezTo>
                    <a:pt x="211275" y="32647"/>
                    <a:pt x="211449" y="32604"/>
                    <a:pt x="211535" y="32583"/>
                  </a:cubicBezTo>
                  <a:cubicBezTo>
                    <a:pt x="211693" y="32524"/>
                    <a:pt x="211852" y="32469"/>
                    <a:pt x="212015" y="32413"/>
                  </a:cubicBezTo>
                  <a:cubicBezTo>
                    <a:pt x="212543" y="32214"/>
                    <a:pt x="213070" y="32004"/>
                    <a:pt x="213592" y="31787"/>
                  </a:cubicBezTo>
                  <a:cubicBezTo>
                    <a:pt x="213704" y="31730"/>
                    <a:pt x="213819" y="31677"/>
                    <a:pt x="213939" y="31624"/>
                  </a:cubicBezTo>
                  <a:cubicBezTo>
                    <a:pt x="215120" y="31079"/>
                    <a:pt x="216243" y="30422"/>
                    <a:pt x="217332" y="29710"/>
                  </a:cubicBezTo>
                  <a:cubicBezTo>
                    <a:pt x="220158" y="27857"/>
                    <a:pt x="222789" y="25678"/>
                    <a:pt x="224961" y="23080"/>
                  </a:cubicBezTo>
                  <a:cubicBezTo>
                    <a:pt x="227434" y="20231"/>
                    <a:pt x="229702" y="17203"/>
                    <a:pt x="232319" y="14479"/>
                  </a:cubicBezTo>
                  <a:cubicBezTo>
                    <a:pt x="234196" y="12607"/>
                    <a:pt x="236232" y="10849"/>
                    <a:pt x="238573" y="9579"/>
                  </a:cubicBezTo>
                  <a:cubicBezTo>
                    <a:pt x="238698" y="9520"/>
                    <a:pt x="238813" y="9443"/>
                    <a:pt x="238914" y="9351"/>
                  </a:cubicBezTo>
                  <a:lnTo>
                    <a:pt x="238914" y="1"/>
                  </a:ln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-20000" y="998825"/>
              <a:ext cx="9205384" cy="2273991"/>
            </a:xfrm>
            <a:custGeom>
              <a:avLst/>
              <a:gdLst/>
              <a:ahLst/>
              <a:cxnLst/>
              <a:rect l="l" t="t" r="r" b="b"/>
              <a:pathLst>
                <a:path w="244434" h="70326" extrusionOk="0">
                  <a:moveTo>
                    <a:pt x="50463" y="0"/>
                  </a:moveTo>
                  <a:cubicBezTo>
                    <a:pt x="48186" y="0"/>
                    <a:pt x="45908" y="277"/>
                    <a:pt x="43667" y="662"/>
                  </a:cubicBezTo>
                  <a:cubicBezTo>
                    <a:pt x="37373" y="1804"/>
                    <a:pt x="31288" y="3893"/>
                    <a:pt x="25406" y="6373"/>
                  </a:cubicBezTo>
                  <a:cubicBezTo>
                    <a:pt x="20663" y="8360"/>
                    <a:pt x="16104" y="10747"/>
                    <a:pt x="11615" y="13248"/>
                  </a:cubicBezTo>
                  <a:cubicBezTo>
                    <a:pt x="7862" y="15313"/>
                    <a:pt x="4101" y="17451"/>
                    <a:pt x="1" y="18762"/>
                  </a:cubicBezTo>
                  <a:lnTo>
                    <a:pt x="1" y="22845"/>
                  </a:lnTo>
                  <a:cubicBezTo>
                    <a:pt x="3181" y="21556"/>
                    <a:pt x="6158" y="19827"/>
                    <a:pt x="9103" y="18078"/>
                  </a:cubicBezTo>
                  <a:cubicBezTo>
                    <a:pt x="13551" y="15362"/>
                    <a:pt x="17954" y="12552"/>
                    <a:pt x="22646" y="10270"/>
                  </a:cubicBezTo>
                  <a:cubicBezTo>
                    <a:pt x="28133" y="7578"/>
                    <a:pt x="33851" y="5312"/>
                    <a:pt x="39784" y="3820"/>
                  </a:cubicBezTo>
                  <a:cubicBezTo>
                    <a:pt x="43011" y="3037"/>
                    <a:pt x="46322" y="2434"/>
                    <a:pt x="49650" y="2434"/>
                  </a:cubicBezTo>
                  <a:cubicBezTo>
                    <a:pt x="50267" y="2434"/>
                    <a:pt x="50884" y="2455"/>
                    <a:pt x="51501" y="2499"/>
                  </a:cubicBezTo>
                  <a:cubicBezTo>
                    <a:pt x="55779" y="2803"/>
                    <a:pt x="59976" y="4497"/>
                    <a:pt x="63162" y="7390"/>
                  </a:cubicBezTo>
                  <a:cubicBezTo>
                    <a:pt x="66151" y="10062"/>
                    <a:pt x="68316" y="13498"/>
                    <a:pt x="70196" y="17002"/>
                  </a:cubicBezTo>
                  <a:cubicBezTo>
                    <a:pt x="72565" y="21364"/>
                    <a:pt x="74831" y="25935"/>
                    <a:pt x="78514" y="29360"/>
                  </a:cubicBezTo>
                  <a:cubicBezTo>
                    <a:pt x="80740" y="31458"/>
                    <a:pt x="83450" y="32941"/>
                    <a:pt x="86176" y="34280"/>
                  </a:cubicBezTo>
                  <a:cubicBezTo>
                    <a:pt x="88722" y="35519"/>
                    <a:pt x="91308" y="36665"/>
                    <a:pt x="93908" y="37783"/>
                  </a:cubicBezTo>
                  <a:cubicBezTo>
                    <a:pt x="97383" y="39278"/>
                    <a:pt x="100935" y="40612"/>
                    <a:pt x="104304" y="42344"/>
                  </a:cubicBezTo>
                  <a:cubicBezTo>
                    <a:pt x="106927" y="43673"/>
                    <a:pt x="109439" y="45215"/>
                    <a:pt x="111861" y="46879"/>
                  </a:cubicBezTo>
                  <a:cubicBezTo>
                    <a:pt x="120356" y="52690"/>
                    <a:pt x="128217" y="59435"/>
                    <a:pt x="137168" y="64569"/>
                  </a:cubicBezTo>
                  <a:cubicBezTo>
                    <a:pt x="141541" y="67053"/>
                    <a:pt x="146207" y="69197"/>
                    <a:pt x="151204" y="70018"/>
                  </a:cubicBezTo>
                  <a:cubicBezTo>
                    <a:pt x="152406" y="70220"/>
                    <a:pt x="153630" y="70325"/>
                    <a:pt x="154853" y="70325"/>
                  </a:cubicBezTo>
                  <a:cubicBezTo>
                    <a:pt x="157474" y="70325"/>
                    <a:pt x="160093" y="69840"/>
                    <a:pt x="162493" y="68772"/>
                  </a:cubicBezTo>
                  <a:cubicBezTo>
                    <a:pt x="165390" y="67487"/>
                    <a:pt x="167836" y="65337"/>
                    <a:pt x="169750" y="62835"/>
                  </a:cubicBezTo>
                  <a:cubicBezTo>
                    <a:pt x="173032" y="58566"/>
                    <a:pt x="174870" y="53397"/>
                    <a:pt x="176178" y="48226"/>
                  </a:cubicBezTo>
                  <a:cubicBezTo>
                    <a:pt x="177123" y="44554"/>
                    <a:pt x="177783" y="40807"/>
                    <a:pt x="178916" y="37183"/>
                  </a:cubicBezTo>
                  <a:cubicBezTo>
                    <a:pt x="179792" y="34422"/>
                    <a:pt x="181042" y="31687"/>
                    <a:pt x="183132" y="29626"/>
                  </a:cubicBezTo>
                  <a:cubicBezTo>
                    <a:pt x="184496" y="28233"/>
                    <a:pt x="186273" y="27182"/>
                    <a:pt x="188232" y="26936"/>
                  </a:cubicBezTo>
                  <a:cubicBezTo>
                    <a:pt x="188779" y="26857"/>
                    <a:pt x="189326" y="26821"/>
                    <a:pt x="189871" y="26821"/>
                  </a:cubicBezTo>
                  <a:cubicBezTo>
                    <a:pt x="192389" y="26821"/>
                    <a:pt x="194873" y="27587"/>
                    <a:pt x="197235" y="28417"/>
                  </a:cubicBezTo>
                  <a:cubicBezTo>
                    <a:pt x="201040" y="29789"/>
                    <a:pt x="204746" y="31423"/>
                    <a:pt x="208559" y="32775"/>
                  </a:cubicBezTo>
                  <a:cubicBezTo>
                    <a:pt x="214157" y="34780"/>
                    <a:pt x="220077" y="36218"/>
                    <a:pt x="226045" y="36218"/>
                  </a:cubicBezTo>
                  <a:cubicBezTo>
                    <a:pt x="227065" y="36218"/>
                    <a:pt x="228086" y="36176"/>
                    <a:pt x="229108" y="36088"/>
                  </a:cubicBezTo>
                  <a:cubicBezTo>
                    <a:pt x="232526" y="35808"/>
                    <a:pt x="235826" y="34480"/>
                    <a:pt x="238536" y="32386"/>
                  </a:cubicBezTo>
                  <a:cubicBezTo>
                    <a:pt x="240800" y="30705"/>
                    <a:pt x="242634" y="28544"/>
                    <a:pt x="244434" y="26395"/>
                  </a:cubicBezTo>
                  <a:lnTo>
                    <a:pt x="244434" y="10686"/>
                  </a:lnTo>
                  <a:cubicBezTo>
                    <a:pt x="243955" y="11007"/>
                    <a:pt x="243671" y="11516"/>
                    <a:pt x="243329" y="11964"/>
                  </a:cubicBezTo>
                  <a:cubicBezTo>
                    <a:pt x="241224" y="14776"/>
                    <a:pt x="239176" y="17645"/>
                    <a:pt x="236819" y="20253"/>
                  </a:cubicBezTo>
                  <a:cubicBezTo>
                    <a:pt x="234794" y="22524"/>
                    <a:pt x="232401" y="24532"/>
                    <a:pt x="229615" y="25797"/>
                  </a:cubicBezTo>
                  <a:cubicBezTo>
                    <a:pt x="228925" y="26099"/>
                    <a:pt x="228219" y="26350"/>
                    <a:pt x="227511" y="26600"/>
                  </a:cubicBezTo>
                  <a:cubicBezTo>
                    <a:pt x="227338" y="26647"/>
                    <a:pt x="227170" y="26694"/>
                    <a:pt x="227004" y="26748"/>
                  </a:cubicBezTo>
                  <a:cubicBezTo>
                    <a:pt x="224375" y="27532"/>
                    <a:pt x="221629" y="27949"/>
                    <a:pt x="218884" y="27949"/>
                  </a:cubicBezTo>
                  <a:cubicBezTo>
                    <a:pt x="217895" y="27949"/>
                    <a:pt x="216905" y="27895"/>
                    <a:pt x="215921" y="27784"/>
                  </a:cubicBezTo>
                  <a:cubicBezTo>
                    <a:pt x="212581" y="27457"/>
                    <a:pt x="209319" y="26581"/>
                    <a:pt x="206149" y="25504"/>
                  </a:cubicBezTo>
                  <a:cubicBezTo>
                    <a:pt x="202633" y="24311"/>
                    <a:pt x="199230" y="22816"/>
                    <a:pt x="195732" y="21580"/>
                  </a:cubicBezTo>
                  <a:cubicBezTo>
                    <a:pt x="193925" y="20957"/>
                    <a:pt x="192084" y="20391"/>
                    <a:pt x="190185" y="20131"/>
                  </a:cubicBezTo>
                  <a:cubicBezTo>
                    <a:pt x="189429" y="20024"/>
                    <a:pt x="188660" y="19958"/>
                    <a:pt x="187891" y="19958"/>
                  </a:cubicBezTo>
                  <a:cubicBezTo>
                    <a:pt x="186719" y="19958"/>
                    <a:pt x="185550" y="20111"/>
                    <a:pt x="184439" y="20503"/>
                  </a:cubicBezTo>
                  <a:cubicBezTo>
                    <a:pt x="182199" y="21271"/>
                    <a:pt x="180315" y="22854"/>
                    <a:pt x="178912" y="24735"/>
                  </a:cubicBezTo>
                  <a:cubicBezTo>
                    <a:pt x="177212" y="27012"/>
                    <a:pt x="176158" y="29695"/>
                    <a:pt x="175408" y="32415"/>
                  </a:cubicBezTo>
                  <a:cubicBezTo>
                    <a:pt x="174412" y="36054"/>
                    <a:pt x="173914" y="39798"/>
                    <a:pt x="173223" y="43501"/>
                  </a:cubicBezTo>
                  <a:cubicBezTo>
                    <a:pt x="172559" y="47068"/>
                    <a:pt x="171760" y="50634"/>
                    <a:pt x="170399" y="54007"/>
                  </a:cubicBezTo>
                  <a:cubicBezTo>
                    <a:pt x="169278" y="56765"/>
                    <a:pt x="167773" y="59414"/>
                    <a:pt x="165655" y="61530"/>
                  </a:cubicBezTo>
                  <a:cubicBezTo>
                    <a:pt x="163113" y="64136"/>
                    <a:pt x="159566" y="65683"/>
                    <a:pt x="155942" y="65883"/>
                  </a:cubicBezTo>
                  <a:cubicBezTo>
                    <a:pt x="155551" y="65907"/>
                    <a:pt x="155160" y="65919"/>
                    <a:pt x="154770" y="65919"/>
                  </a:cubicBezTo>
                  <a:cubicBezTo>
                    <a:pt x="150681" y="65919"/>
                    <a:pt x="146681" y="64643"/>
                    <a:pt x="142978" y="62979"/>
                  </a:cubicBezTo>
                  <a:cubicBezTo>
                    <a:pt x="138499" y="60938"/>
                    <a:pt x="134340" y="58272"/>
                    <a:pt x="130302" y="55476"/>
                  </a:cubicBezTo>
                  <a:cubicBezTo>
                    <a:pt x="125316" y="52013"/>
                    <a:pt x="120524" y="48279"/>
                    <a:pt x="115545" y="44809"/>
                  </a:cubicBezTo>
                  <a:cubicBezTo>
                    <a:pt x="113217" y="43183"/>
                    <a:pt x="110815" y="41658"/>
                    <a:pt x="108324" y="40296"/>
                  </a:cubicBezTo>
                  <a:cubicBezTo>
                    <a:pt x="105676" y="38837"/>
                    <a:pt x="102899" y="37624"/>
                    <a:pt x="100098" y="36491"/>
                  </a:cubicBezTo>
                  <a:cubicBezTo>
                    <a:pt x="97348" y="35374"/>
                    <a:pt x="94593" y="34242"/>
                    <a:pt x="91992" y="32800"/>
                  </a:cubicBezTo>
                  <a:cubicBezTo>
                    <a:pt x="89045" y="31168"/>
                    <a:pt x="86288" y="29222"/>
                    <a:pt x="83530" y="27293"/>
                  </a:cubicBezTo>
                  <a:cubicBezTo>
                    <a:pt x="81476" y="25852"/>
                    <a:pt x="79437" y="24342"/>
                    <a:pt x="77773" y="22449"/>
                  </a:cubicBezTo>
                  <a:cubicBezTo>
                    <a:pt x="73714" y="17964"/>
                    <a:pt x="71519" y="12150"/>
                    <a:pt x="67496" y="7638"/>
                  </a:cubicBezTo>
                  <a:cubicBezTo>
                    <a:pt x="65922" y="5834"/>
                    <a:pt x="64109" y="4212"/>
                    <a:pt x="62036" y="2999"/>
                  </a:cubicBezTo>
                  <a:cubicBezTo>
                    <a:pt x="59420" y="1454"/>
                    <a:pt x="56458" y="524"/>
                    <a:pt x="53446" y="173"/>
                  </a:cubicBezTo>
                  <a:cubicBezTo>
                    <a:pt x="52454" y="53"/>
                    <a:pt x="51459" y="0"/>
                    <a:pt x="50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-42200" y="1060450"/>
              <a:ext cx="9203400" cy="3301953"/>
            </a:xfrm>
            <a:custGeom>
              <a:avLst/>
              <a:gdLst/>
              <a:ahLst/>
              <a:cxnLst/>
              <a:rect l="l" t="t" r="r" b="b"/>
              <a:pathLst>
                <a:path w="268536" h="102117" extrusionOk="0">
                  <a:moveTo>
                    <a:pt x="53851" y="0"/>
                  </a:moveTo>
                  <a:cubicBezTo>
                    <a:pt x="53208" y="0"/>
                    <a:pt x="52565" y="35"/>
                    <a:pt x="51925" y="103"/>
                  </a:cubicBezTo>
                  <a:cubicBezTo>
                    <a:pt x="45648" y="701"/>
                    <a:pt x="39576" y="3178"/>
                    <a:pt x="33793" y="6273"/>
                  </a:cubicBezTo>
                  <a:cubicBezTo>
                    <a:pt x="28069" y="9360"/>
                    <a:pt x="22635" y="13280"/>
                    <a:pt x="17511" y="17775"/>
                  </a:cubicBezTo>
                  <a:cubicBezTo>
                    <a:pt x="11769" y="22762"/>
                    <a:pt x="6140" y="28028"/>
                    <a:pt x="1" y="32196"/>
                  </a:cubicBezTo>
                  <a:lnTo>
                    <a:pt x="1" y="38331"/>
                  </a:lnTo>
                  <a:cubicBezTo>
                    <a:pt x="1406" y="37326"/>
                    <a:pt x="2733" y="36149"/>
                    <a:pt x="4072" y="35007"/>
                  </a:cubicBezTo>
                  <a:cubicBezTo>
                    <a:pt x="7223" y="32263"/>
                    <a:pt x="10298" y="29376"/>
                    <a:pt x="13371" y="26490"/>
                  </a:cubicBezTo>
                  <a:cubicBezTo>
                    <a:pt x="18318" y="21813"/>
                    <a:pt x="23209" y="16976"/>
                    <a:pt x="28614" y="13188"/>
                  </a:cubicBezTo>
                  <a:cubicBezTo>
                    <a:pt x="34699" y="8905"/>
                    <a:pt x="41212" y="5422"/>
                    <a:pt x="48072" y="3866"/>
                  </a:cubicBezTo>
                  <a:cubicBezTo>
                    <a:pt x="49794" y="3478"/>
                    <a:pt x="51560" y="3244"/>
                    <a:pt x="53321" y="3244"/>
                  </a:cubicBezTo>
                  <a:cubicBezTo>
                    <a:pt x="55972" y="3244"/>
                    <a:pt x="58611" y="3775"/>
                    <a:pt x="61069" y="5112"/>
                  </a:cubicBezTo>
                  <a:cubicBezTo>
                    <a:pt x="64239" y="6756"/>
                    <a:pt x="66924" y="9669"/>
                    <a:pt x="69035" y="13087"/>
                  </a:cubicBezTo>
                  <a:cubicBezTo>
                    <a:pt x="72720" y="18954"/>
                    <a:pt x="74805" y="26087"/>
                    <a:pt x="77656" y="32603"/>
                  </a:cubicBezTo>
                  <a:cubicBezTo>
                    <a:pt x="80400" y="38976"/>
                    <a:pt x="83936" y="44916"/>
                    <a:pt x="88525" y="49268"/>
                  </a:cubicBezTo>
                  <a:cubicBezTo>
                    <a:pt x="91179" y="51802"/>
                    <a:pt x="94278" y="53378"/>
                    <a:pt x="97312" y="54997"/>
                  </a:cubicBezTo>
                  <a:cubicBezTo>
                    <a:pt x="101130" y="57023"/>
                    <a:pt x="105024" y="58825"/>
                    <a:pt x="108751" y="61123"/>
                  </a:cubicBezTo>
                  <a:cubicBezTo>
                    <a:pt x="111499" y="62806"/>
                    <a:pt x="114150" y="64743"/>
                    <a:pt x="116723" y="66832"/>
                  </a:cubicBezTo>
                  <a:cubicBezTo>
                    <a:pt x="126452" y="74724"/>
                    <a:pt x="135264" y="84341"/>
                    <a:pt x="145104" y="92024"/>
                  </a:cubicBezTo>
                  <a:cubicBezTo>
                    <a:pt x="149617" y="95527"/>
                    <a:pt x="154375" y="98621"/>
                    <a:pt x="159474" y="100438"/>
                  </a:cubicBezTo>
                  <a:cubicBezTo>
                    <a:pt x="162475" y="101504"/>
                    <a:pt x="165592" y="102117"/>
                    <a:pt x="168709" y="102117"/>
                  </a:cubicBezTo>
                  <a:cubicBezTo>
                    <a:pt x="170064" y="102117"/>
                    <a:pt x="171419" y="102001"/>
                    <a:pt x="172764" y="101757"/>
                  </a:cubicBezTo>
                  <a:cubicBezTo>
                    <a:pt x="176008" y="101195"/>
                    <a:pt x="179197" y="99937"/>
                    <a:pt x="182040" y="97830"/>
                  </a:cubicBezTo>
                  <a:cubicBezTo>
                    <a:pt x="185232" y="95510"/>
                    <a:pt x="188010" y="92341"/>
                    <a:pt x="190422" y="88813"/>
                  </a:cubicBezTo>
                  <a:cubicBezTo>
                    <a:pt x="194388" y="83025"/>
                    <a:pt x="197247" y="76162"/>
                    <a:pt x="199678" y="69155"/>
                  </a:cubicBezTo>
                  <a:cubicBezTo>
                    <a:pt x="201071" y="65264"/>
                    <a:pt x="202321" y="61266"/>
                    <a:pt x="204082" y="57615"/>
                  </a:cubicBezTo>
                  <a:cubicBezTo>
                    <a:pt x="205486" y="54690"/>
                    <a:pt x="207393" y="52101"/>
                    <a:pt x="209757" y="50447"/>
                  </a:cubicBezTo>
                  <a:cubicBezTo>
                    <a:pt x="211215" y="49448"/>
                    <a:pt x="212843" y="49110"/>
                    <a:pt x="214480" y="49110"/>
                  </a:cubicBezTo>
                  <a:cubicBezTo>
                    <a:pt x="215378" y="49110"/>
                    <a:pt x="216278" y="49212"/>
                    <a:pt x="217154" y="49362"/>
                  </a:cubicBezTo>
                  <a:cubicBezTo>
                    <a:pt x="220880" y="50047"/>
                    <a:pt x="224476" y="51543"/>
                    <a:pt x="228060" y="52978"/>
                  </a:cubicBezTo>
                  <a:cubicBezTo>
                    <a:pt x="235225" y="55949"/>
                    <a:pt x="242424" y="58966"/>
                    <a:pt x="249891" y="60423"/>
                  </a:cubicBezTo>
                  <a:cubicBezTo>
                    <a:pt x="251336" y="60702"/>
                    <a:pt x="252805" y="60858"/>
                    <a:pt x="254273" y="60858"/>
                  </a:cubicBezTo>
                  <a:cubicBezTo>
                    <a:pt x="256827" y="60858"/>
                    <a:pt x="259376" y="60385"/>
                    <a:pt x="261785" y="59260"/>
                  </a:cubicBezTo>
                  <a:cubicBezTo>
                    <a:pt x="264274" y="58158"/>
                    <a:pt x="266498" y="56293"/>
                    <a:pt x="268536" y="54181"/>
                  </a:cubicBezTo>
                  <a:lnTo>
                    <a:pt x="268536" y="46293"/>
                  </a:lnTo>
                  <a:cubicBezTo>
                    <a:pt x="267543" y="47340"/>
                    <a:pt x="266651" y="48543"/>
                    <a:pt x="265596" y="49494"/>
                  </a:cubicBezTo>
                  <a:cubicBezTo>
                    <a:pt x="262621" y="52371"/>
                    <a:pt x="258984" y="54059"/>
                    <a:pt x="255271" y="54358"/>
                  </a:cubicBezTo>
                  <a:cubicBezTo>
                    <a:pt x="254651" y="54415"/>
                    <a:pt x="254031" y="54441"/>
                    <a:pt x="253411" y="54441"/>
                  </a:cubicBezTo>
                  <a:cubicBezTo>
                    <a:pt x="250161" y="54441"/>
                    <a:pt x="246926" y="53725"/>
                    <a:pt x="243742" y="52938"/>
                  </a:cubicBezTo>
                  <a:cubicBezTo>
                    <a:pt x="236490" y="51102"/>
                    <a:pt x="229575" y="47678"/>
                    <a:pt x="222609" y="44600"/>
                  </a:cubicBezTo>
                  <a:cubicBezTo>
                    <a:pt x="220078" y="43502"/>
                    <a:pt x="217531" y="42427"/>
                    <a:pt x="214899" y="41808"/>
                  </a:cubicBezTo>
                  <a:cubicBezTo>
                    <a:pt x="213871" y="41571"/>
                    <a:pt x="212815" y="41412"/>
                    <a:pt x="211764" y="41412"/>
                  </a:cubicBezTo>
                  <a:cubicBezTo>
                    <a:pt x="210656" y="41412"/>
                    <a:pt x="209553" y="41589"/>
                    <a:pt x="208493" y="42038"/>
                  </a:cubicBezTo>
                  <a:cubicBezTo>
                    <a:pt x="205874" y="43138"/>
                    <a:pt x="203731" y="45663"/>
                    <a:pt x="202307" y="48647"/>
                  </a:cubicBezTo>
                  <a:cubicBezTo>
                    <a:pt x="200504" y="52408"/>
                    <a:pt x="199474" y="56658"/>
                    <a:pt x="198371" y="60812"/>
                  </a:cubicBezTo>
                  <a:cubicBezTo>
                    <a:pt x="196488" y="68213"/>
                    <a:pt x="194399" y="75647"/>
                    <a:pt x="190963" y="82123"/>
                  </a:cubicBezTo>
                  <a:cubicBezTo>
                    <a:pt x="187730" y="88284"/>
                    <a:pt x="183296" y="93745"/>
                    <a:pt x="177742" y="96197"/>
                  </a:cubicBezTo>
                  <a:cubicBezTo>
                    <a:pt x="175117" y="97353"/>
                    <a:pt x="172357" y="97881"/>
                    <a:pt x="169593" y="97881"/>
                  </a:cubicBezTo>
                  <a:cubicBezTo>
                    <a:pt x="167248" y="97881"/>
                    <a:pt x="164899" y="97501"/>
                    <a:pt x="162625" y="96802"/>
                  </a:cubicBezTo>
                  <a:cubicBezTo>
                    <a:pt x="157345" y="95192"/>
                    <a:pt x="152424" y="92094"/>
                    <a:pt x="147767" y="88576"/>
                  </a:cubicBezTo>
                  <a:cubicBezTo>
                    <a:pt x="137647" y="80871"/>
                    <a:pt x="128688" y="70972"/>
                    <a:pt x="118863" y="62697"/>
                  </a:cubicBezTo>
                  <a:cubicBezTo>
                    <a:pt x="116227" y="60491"/>
                    <a:pt x="113509" y="58443"/>
                    <a:pt x="110669" y="56702"/>
                  </a:cubicBezTo>
                  <a:cubicBezTo>
                    <a:pt x="106755" y="54272"/>
                    <a:pt x="102684" y="52304"/>
                    <a:pt x="98671" y="50175"/>
                  </a:cubicBezTo>
                  <a:cubicBezTo>
                    <a:pt x="95959" y="48730"/>
                    <a:pt x="93217" y="47349"/>
                    <a:pt x="90627" y="45558"/>
                  </a:cubicBezTo>
                  <a:cubicBezTo>
                    <a:pt x="87779" y="43585"/>
                    <a:pt x="85273" y="40849"/>
                    <a:pt x="83207" y="37659"/>
                  </a:cubicBezTo>
                  <a:cubicBezTo>
                    <a:pt x="79357" y="31782"/>
                    <a:pt x="77052" y="24621"/>
                    <a:pt x="74231" y="17927"/>
                  </a:cubicBezTo>
                  <a:cubicBezTo>
                    <a:pt x="71934" y="12505"/>
                    <a:pt x="69018" y="7259"/>
                    <a:pt x="64890" y="3927"/>
                  </a:cubicBezTo>
                  <a:cubicBezTo>
                    <a:pt x="61611" y="1244"/>
                    <a:pt x="57721" y="0"/>
                    <a:pt x="53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-42074" y="1334300"/>
              <a:ext cx="9203237" cy="2312114"/>
            </a:xfrm>
            <a:custGeom>
              <a:avLst/>
              <a:gdLst/>
              <a:ahLst/>
              <a:cxnLst/>
              <a:rect l="l" t="t" r="r" b="b"/>
              <a:pathLst>
                <a:path w="259850" h="71505" extrusionOk="0">
                  <a:moveTo>
                    <a:pt x="51163" y="1"/>
                  </a:moveTo>
                  <a:cubicBezTo>
                    <a:pt x="48523" y="1"/>
                    <a:pt x="45886" y="444"/>
                    <a:pt x="43339" y="1063"/>
                  </a:cubicBezTo>
                  <a:cubicBezTo>
                    <a:pt x="37965" y="2411"/>
                    <a:pt x="32884" y="4630"/>
                    <a:pt x="28153" y="7312"/>
                  </a:cubicBezTo>
                  <a:cubicBezTo>
                    <a:pt x="22950" y="10284"/>
                    <a:pt x="18259" y="13924"/>
                    <a:pt x="13435" y="17373"/>
                  </a:cubicBezTo>
                  <a:cubicBezTo>
                    <a:pt x="9291" y="20358"/>
                    <a:pt x="5186" y="23396"/>
                    <a:pt x="878" y="26182"/>
                  </a:cubicBezTo>
                  <a:cubicBezTo>
                    <a:pt x="600" y="26364"/>
                    <a:pt x="306" y="26520"/>
                    <a:pt x="0" y="26648"/>
                  </a:cubicBezTo>
                  <a:lnTo>
                    <a:pt x="0" y="31276"/>
                  </a:lnTo>
                  <a:cubicBezTo>
                    <a:pt x="1612" y="30356"/>
                    <a:pt x="3090" y="29258"/>
                    <a:pt x="4591" y="28198"/>
                  </a:cubicBezTo>
                  <a:cubicBezTo>
                    <a:pt x="9105" y="24915"/>
                    <a:pt x="13478" y="21470"/>
                    <a:pt x="17929" y="18114"/>
                  </a:cubicBezTo>
                  <a:cubicBezTo>
                    <a:pt x="22407" y="14719"/>
                    <a:pt x="26867" y="11253"/>
                    <a:pt x="31880" y="8527"/>
                  </a:cubicBezTo>
                  <a:cubicBezTo>
                    <a:pt x="36516" y="6005"/>
                    <a:pt x="41535" y="3963"/>
                    <a:pt x="46857" y="3063"/>
                  </a:cubicBezTo>
                  <a:cubicBezTo>
                    <a:pt x="48135" y="2847"/>
                    <a:pt x="49444" y="2729"/>
                    <a:pt x="50752" y="2729"/>
                  </a:cubicBezTo>
                  <a:cubicBezTo>
                    <a:pt x="53364" y="2729"/>
                    <a:pt x="55970" y="3199"/>
                    <a:pt x="58309" y="4299"/>
                  </a:cubicBezTo>
                  <a:cubicBezTo>
                    <a:pt x="61512" y="5762"/>
                    <a:pt x="63936" y="8304"/>
                    <a:pt x="65897" y="10997"/>
                  </a:cubicBezTo>
                  <a:cubicBezTo>
                    <a:pt x="68087" y="14011"/>
                    <a:pt x="69815" y="17277"/>
                    <a:pt x="71788" y="20409"/>
                  </a:cubicBezTo>
                  <a:cubicBezTo>
                    <a:pt x="74434" y="24628"/>
                    <a:pt x="77299" y="28737"/>
                    <a:pt x="80472" y="32638"/>
                  </a:cubicBezTo>
                  <a:cubicBezTo>
                    <a:pt x="82391" y="34936"/>
                    <a:pt x="84487" y="37176"/>
                    <a:pt x="87120" y="38807"/>
                  </a:cubicBezTo>
                  <a:cubicBezTo>
                    <a:pt x="89384" y="40214"/>
                    <a:pt x="92025" y="40946"/>
                    <a:pt x="94555" y="41839"/>
                  </a:cubicBezTo>
                  <a:cubicBezTo>
                    <a:pt x="98252" y="43117"/>
                    <a:pt x="101935" y="44460"/>
                    <a:pt x="105428" y="46166"/>
                  </a:cubicBezTo>
                  <a:cubicBezTo>
                    <a:pt x="114727" y="50692"/>
                    <a:pt x="122762" y="57014"/>
                    <a:pt x="131469" y="62380"/>
                  </a:cubicBezTo>
                  <a:cubicBezTo>
                    <a:pt x="136065" y="65202"/>
                    <a:pt x="140893" y="67785"/>
                    <a:pt x="146138" y="69447"/>
                  </a:cubicBezTo>
                  <a:cubicBezTo>
                    <a:pt x="150377" y="70819"/>
                    <a:pt x="154866" y="71505"/>
                    <a:pt x="159355" y="71505"/>
                  </a:cubicBezTo>
                  <a:cubicBezTo>
                    <a:pt x="163113" y="71505"/>
                    <a:pt x="166871" y="71024"/>
                    <a:pt x="170483" y="70062"/>
                  </a:cubicBezTo>
                  <a:cubicBezTo>
                    <a:pt x="175774" y="68725"/>
                    <a:pt x="180459" y="65871"/>
                    <a:pt x="184471" y="62488"/>
                  </a:cubicBezTo>
                  <a:cubicBezTo>
                    <a:pt x="188755" y="58903"/>
                    <a:pt x="192311" y="54669"/>
                    <a:pt x="195719" y="50383"/>
                  </a:cubicBezTo>
                  <a:cubicBezTo>
                    <a:pt x="197841" y="47740"/>
                    <a:pt x="199923" y="45049"/>
                    <a:pt x="202440" y="42706"/>
                  </a:cubicBezTo>
                  <a:cubicBezTo>
                    <a:pt x="204253" y="41057"/>
                    <a:pt x="206290" y="39479"/>
                    <a:pt x="208786" y="38816"/>
                  </a:cubicBezTo>
                  <a:cubicBezTo>
                    <a:pt x="210179" y="38446"/>
                    <a:pt x="211612" y="38308"/>
                    <a:pt x="213052" y="38308"/>
                  </a:cubicBezTo>
                  <a:cubicBezTo>
                    <a:pt x="214595" y="38308"/>
                    <a:pt x="216145" y="38467"/>
                    <a:pt x="217661" y="38668"/>
                  </a:cubicBezTo>
                  <a:cubicBezTo>
                    <a:pt x="224988" y="39699"/>
                    <a:pt x="231989" y="42121"/>
                    <a:pt x="239319" y="43135"/>
                  </a:cubicBezTo>
                  <a:cubicBezTo>
                    <a:pt x="240970" y="43358"/>
                    <a:pt x="242644" y="43479"/>
                    <a:pt x="244316" y="43479"/>
                  </a:cubicBezTo>
                  <a:cubicBezTo>
                    <a:pt x="247182" y="43479"/>
                    <a:pt x="250043" y="43125"/>
                    <a:pt x="252778" y="42322"/>
                  </a:cubicBezTo>
                  <a:cubicBezTo>
                    <a:pt x="255305" y="41608"/>
                    <a:pt x="257638" y="40435"/>
                    <a:pt x="259850" y="39122"/>
                  </a:cubicBezTo>
                  <a:lnTo>
                    <a:pt x="259850" y="36638"/>
                  </a:lnTo>
                  <a:cubicBezTo>
                    <a:pt x="257722" y="38027"/>
                    <a:pt x="255418" y="39210"/>
                    <a:pt x="252918" y="39924"/>
                  </a:cubicBezTo>
                  <a:cubicBezTo>
                    <a:pt x="250546" y="40640"/>
                    <a:pt x="248066" y="40946"/>
                    <a:pt x="245580" y="40946"/>
                  </a:cubicBezTo>
                  <a:cubicBezTo>
                    <a:pt x="243636" y="40946"/>
                    <a:pt x="241689" y="40759"/>
                    <a:pt x="239785" y="40435"/>
                  </a:cubicBezTo>
                  <a:cubicBezTo>
                    <a:pt x="232775" y="39248"/>
                    <a:pt x="226027" y="37077"/>
                    <a:pt x="219118" y="35509"/>
                  </a:cubicBezTo>
                  <a:cubicBezTo>
                    <a:pt x="216344" y="34898"/>
                    <a:pt x="213524" y="34352"/>
                    <a:pt x="210660" y="34318"/>
                  </a:cubicBezTo>
                  <a:cubicBezTo>
                    <a:pt x="210616" y="34318"/>
                    <a:pt x="210571" y="34317"/>
                    <a:pt x="210526" y="34317"/>
                  </a:cubicBezTo>
                  <a:cubicBezTo>
                    <a:pt x="208377" y="34317"/>
                    <a:pt x="206154" y="34716"/>
                    <a:pt x="204379" y="35881"/>
                  </a:cubicBezTo>
                  <a:cubicBezTo>
                    <a:pt x="202364" y="37191"/>
                    <a:pt x="200732" y="38930"/>
                    <a:pt x="199263" y="40735"/>
                  </a:cubicBezTo>
                  <a:cubicBezTo>
                    <a:pt x="197108" y="43441"/>
                    <a:pt x="195350" y="46386"/>
                    <a:pt x="193403" y="49217"/>
                  </a:cubicBezTo>
                  <a:cubicBezTo>
                    <a:pt x="190381" y="53677"/>
                    <a:pt x="186937" y="57957"/>
                    <a:pt x="182638" y="61454"/>
                  </a:cubicBezTo>
                  <a:cubicBezTo>
                    <a:pt x="180071" y="63546"/>
                    <a:pt x="177208" y="65366"/>
                    <a:pt x="174044" y="66613"/>
                  </a:cubicBezTo>
                  <a:cubicBezTo>
                    <a:pt x="170100" y="68126"/>
                    <a:pt x="165841" y="68836"/>
                    <a:pt x="161576" y="68836"/>
                  </a:cubicBezTo>
                  <a:cubicBezTo>
                    <a:pt x="158559" y="68836"/>
                    <a:pt x="155540" y="68481"/>
                    <a:pt x="152626" y="67804"/>
                  </a:cubicBezTo>
                  <a:cubicBezTo>
                    <a:pt x="147398" y="66598"/>
                    <a:pt x="142499" y="64419"/>
                    <a:pt x="137905" y="61867"/>
                  </a:cubicBezTo>
                  <a:cubicBezTo>
                    <a:pt x="128554" y="56644"/>
                    <a:pt x="120218" y="50040"/>
                    <a:pt x="110840" y="44853"/>
                  </a:cubicBezTo>
                  <a:cubicBezTo>
                    <a:pt x="108312" y="43457"/>
                    <a:pt x="105714" y="42169"/>
                    <a:pt x="103029" y="41046"/>
                  </a:cubicBezTo>
                  <a:cubicBezTo>
                    <a:pt x="99286" y="39477"/>
                    <a:pt x="95424" y="38160"/>
                    <a:pt x="91618" y="36725"/>
                  </a:cubicBezTo>
                  <a:cubicBezTo>
                    <a:pt x="89694" y="35999"/>
                    <a:pt x="87829" y="35111"/>
                    <a:pt x="86181" y="33939"/>
                  </a:cubicBezTo>
                  <a:cubicBezTo>
                    <a:pt x="83763" y="32244"/>
                    <a:pt x="81731" y="30137"/>
                    <a:pt x="79828" y="27969"/>
                  </a:cubicBezTo>
                  <a:cubicBezTo>
                    <a:pt x="77549" y="25356"/>
                    <a:pt x="75484" y="22563"/>
                    <a:pt x="73655" y="19618"/>
                  </a:cubicBezTo>
                  <a:cubicBezTo>
                    <a:pt x="72023" y="17003"/>
                    <a:pt x="70612" y="14282"/>
                    <a:pt x="69043" y="11639"/>
                  </a:cubicBezTo>
                  <a:cubicBezTo>
                    <a:pt x="67292" y="8703"/>
                    <a:pt x="65249" y="5836"/>
                    <a:pt x="62453" y="3649"/>
                  </a:cubicBezTo>
                  <a:cubicBezTo>
                    <a:pt x="59997" y="1711"/>
                    <a:pt x="56897" y="500"/>
                    <a:pt x="53689" y="145"/>
                  </a:cubicBezTo>
                  <a:cubicBezTo>
                    <a:pt x="52848" y="46"/>
                    <a:pt x="52006" y="1"/>
                    <a:pt x="5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-27769" y="2179350"/>
              <a:ext cx="9188632" cy="2999718"/>
            </a:xfrm>
            <a:custGeom>
              <a:avLst/>
              <a:gdLst/>
              <a:ahLst/>
              <a:cxnLst/>
              <a:rect l="l" t="t" r="r" b="b"/>
              <a:pathLst>
                <a:path w="238914" h="92770" extrusionOk="0">
                  <a:moveTo>
                    <a:pt x="45711" y="1"/>
                  </a:moveTo>
                  <a:cubicBezTo>
                    <a:pt x="44079" y="1"/>
                    <a:pt x="42438" y="297"/>
                    <a:pt x="40886" y="778"/>
                  </a:cubicBezTo>
                  <a:cubicBezTo>
                    <a:pt x="37074" y="1963"/>
                    <a:pt x="33664" y="4148"/>
                    <a:pt x="30517" y="6558"/>
                  </a:cubicBezTo>
                  <a:cubicBezTo>
                    <a:pt x="25373" y="10497"/>
                    <a:pt x="20835" y="15141"/>
                    <a:pt x="15877" y="19297"/>
                  </a:cubicBezTo>
                  <a:cubicBezTo>
                    <a:pt x="13857" y="20989"/>
                    <a:pt x="11746" y="22582"/>
                    <a:pt x="9488" y="23944"/>
                  </a:cubicBezTo>
                  <a:cubicBezTo>
                    <a:pt x="6505" y="25749"/>
                    <a:pt x="3299" y="27164"/>
                    <a:pt x="1" y="28280"/>
                  </a:cubicBezTo>
                  <a:lnTo>
                    <a:pt x="1" y="32072"/>
                  </a:lnTo>
                  <a:cubicBezTo>
                    <a:pt x="3385" y="31350"/>
                    <a:pt x="6764" y="30564"/>
                    <a:pt x="10058" y="29494"/>
                  </a:cubicBezTo>
                  <a:cubicBezTo>
                    <a:pt x="13295" y="28446"/>
                    <a:pt x="16367" y="26907"/>
                    <a:pt x="19169" y="24976"/>
                  </a:cubicBezTo>
                  <a:cubicBezTo>
                    <a:pt x="24157" y="21551"/>
                    <a:pt x="28405" y="17199"/>
                    <a:pt x="33168" y="13489"/>
                  </a:cubicBezTo>
                  <a:cubicBezTo>
                    <a:pt x="35624" y="11599"/>
                    <a:pt x="38280" y="9869"/>
                    <a:pt x="41267" y="8960"/>
                  </a:cubicBezTo>
                  <a:cubicBezTo>
                    <a:pt x="42437" y="8601"/>
                    <a:pt x="43670" y="8405"/>
                    <a:pt x="44899" y="8405"/>
                  </a:cubicBezTo>
                  <a:cubicBezTo>
                    <a:pt x="46354" y="8405"/>
                    <a:pt x="47805" y="8680"/>
                    <a:pt x="49139" y="9282"/>
                  </a:cubicBezTo>
                  <a:cubicBezTo>
                    <a:pt x="52052" y="10568"/>
                    <a:pt x="54282" y="12975"/>
                    <a:pt x="56113" y="15514"/>
                  </a:cubicBezTo>
                  <a:cubicBezTo>
                    <a:pt x="59465" y="20205"/>
                    <a:pt x="61695" y="25556"/>
                    <a:pt x="64453" y="30591"/>
                  </a:cubicBezTo>
                  <a:cubicBezTo>
                    <a:pt x="65993" y="33389"/>
                    <a:pt x="67761" y="36122"/>
                    <a:pt x="70135" y="38293"/>
                  </a:cubicBezTo>
                  <a:cubicBezTo>
                    <a:pt x="72064" y="40069"/>
                    <a:pt x="74398" y="41410"/>
                    <a:pt x="76927" y="42113"/>
                  </a:cubicBezTo>
                  <a:cubicBezTo>
                    <a:pt x="78594" y="42601"/>
                    <a:pt x="80327" y="42767"/>
                    <a:pt x="82040" y="42994"/>
                  </a:cubicBezTo>
                  <a:cubicBezTo>
                    <a:pt x="84697" y="43354"/>
                    <a:pt x="87295" y="44275"/>
                    <a:pt x="89509" y="45802"/>
                  </a:cubicBezTo>
                  <a:cubicBezTo>
                    <a:pt x="91794" y="47372"/>
                    <a:pt x="93652" y="49537"/>
                    <a:pt x="94933" y="51989"/>
                  </a:cubicBezTo>
                  <a:cubicBezTo>
                    <a:pt x="96531" y="55000"/>
                    <a:pt x="97344" y="58367"/>
                    <a:pt x="97701" y="61737"/>
                  </a:cubicBezTo>
                  <a:cubicBezTo>
                    <a:pt x="98396" y="68464"/>
                    <a:pt x="97142" y="75187"/>
                    <a:pt x="97442" y="81921"/>
                  </a:cubicBezTo>
                  <a:cubicBezTo>
                    <a:pt x="97611" y="84242"/>
                    <a:pt x="97903" y="86622"/>
                    <a:pt x="98943" y="88737"/>
                  </a:cubicBezTo>
                  <a:cubicBezTo>
                    <a:pt x="99683" y="90300"/>
                    <a:pt x="100960" y="91650"/>
                    <a:pt x="102578" y="92298"/>
                  </a:cubicBezTo>
                  <a:cubicBezTo>
                    <a:pt x="103462" y="92666"/>
                    <a:pt x="104406" y="92769"/>
                    <a:pt x="105353" y="92769"/>
                  </a:cubicBezTo>
                  <a:cubicBezTo>
                    <a:pt x="105872" y="92769"/>
                    <a:pt x="106391" y="92738"/>
                    <a:pt x="106903" y="92703"/>
                  </a:cubicBezTo>
                  <a:cubicBezTo>
                    <a:pt x="108505" y="92475"/>
                    <a:pt x="110051" y="91952"/>
                    <a:pt x="111533" y="91311"/>
                  </a:cubicBezTo>
                  <a:cubicBezTo>
                    <a:pt x="114566" y="89967"/>
                    <a:pt x="117352" y="88132"/>
                    <a:pt x="119994" y="86137"/>
                  </a:cubicBezTo>
                  <a:cubicBezTo>
                    <a:pt x="124393" y="82827"/>
                    <a:pt x="128228" y="78844"/>
                    <a:pt x="132598" y="75498"/>
                  </a:cubicBezTo>
                  <a:cubicBezTo>
                    <a:pt x="135283" y="73414"/>
                    <a:pt x="138120" y="71535"/>
                    <a:pt x="141020" y="69761"/>
                  </a:cubicBezTo>
                  <a:cubicBezTo>
                    <a:pt x="146154" y="66526"/>
                    <a:pt x="151772" y="64192"/>
                    <a:pt x="157267" y="61653"/>
                  </a:cubicBezTo>
                  <a:cubicBezTo>
                    <a:pt x="159664" y="60565"/>
                    <a:pt x="162001" y="59337"/>
                    <a:pt x="164219" y="57913"/>
                  </a:cubicBezTo>
                  <a:cubicBezTo>
                    <a:pt x="168787" y="55040"/>
                    <a:pt x="172848" y="51468"/>
                    <a:pt x="177153" y="48232"/>
                  </a:cubicBezTo>
                  <a:cubicBezTo>
                    <a:pt x="179615" y="46400"/>
                    <a:pt x="182257" y="44776"/>
                    <a:pt x="185107" y="43618"/>
                  </a:cubicBezTo>
                  <a:cubicBezTo>
                    <a:pt x="188235" y="42346"/>
                    <a:pt x="191620" y="41888"/>
                    <a:pt x="194970" y="41694"/>
                  </a:cubicBezTo>
                  <a:cubicBezTo>
                    <a:pt x="196776" y="41561"/>
                    <a:pt x="198587" y="41548"/>
                    <a:pt x="200399" y="41548"/>
                  </a:cubicBezTo>
                  <a:cubicBezTo>
                    <a:pt x="200843" y="41548"/>
                    <a:pt x="201287" y="41548"/>
                    <a:pt x="201731" y="41548"/>
                  </a:cubicBezTo>
                  <a:cubicBezTo>
                    <a:pt x="202927" y="41548"/>
                    <a:pt x="204124" y="41543"/>
                    <a:pt x="205319" y="41500"/>
                  </a:cubicBezTo>
                  <a:cubicBezTo>
                    <a:pt x="208288" y="41413"/>
                    <a:pt x="211241" y="40755"/>
                    <a:pt x="213927" y="39474"/>
                  </a:cubicBezTo>
                  <a:cubicBezTo>
                    <a:pt x="216545" y="38272"/>
                    <a:pt x="218997" y="36734"/>
                    <a:pt x="221610" y="35521"/>
                  </a:cubicBezTo>
                  <a:cubicBezTo>
                    <a:pt x="224973" y="33909"/>
                    <a:pt x="228528" y="32754"/>
                    <a:pt x="231985" y="31373"/>
                  </a:cubicBezTo>
                  <a:cubicBezTo>
                    <a:pt x="234383" y="30433"/>
                    <a:pt x="236701" y="29300"/>
                    <a:pt x="238914" y="27984"/>
                  </a:cubicBezTo>
                  <a:lnTo>
                    <a:pt x="238914" y="26546"/>
                  </a:lnTo>
                  <a:cubicBezTo>
                    <a:pt x="236793" y="27803"/>
                    <a:pt x="234584" y="28912"/>
                    <a:pt x="232263" y="29742"/>
                  </a:cubicBezTo>
                  <a:cubicBezTo>
                    <a:pt x="229122" y="30894"/>
                    <a:pt x="225875" y="31721"/>
                    <a:pt x="222639" y="32552"/>
                  </a:cubicBezTo>
                  <a:cubicBezTo>
                    <a:pt x="218859" y="33500"/>
                    <a:pt x="215073" y="34520"/>
                    <a:pt x="211182" y="34889"/>
                  </a:cubicBezTo>
                  <a:cubicBezTo>
                    <a:pt x="209812" y="35009"/>
                    <a:pt x="208441" y="35034"/>
                    <a:pt x="207068" y="35034"/>
                  </a:cubicBezTo>
                  <a:cubicBezTo>
                    <a:pt x="206029" y="35034"/>
                    <a:pt x="204990" y="35020"/>
                    <a:pt x="203950" y="35020"/>
                  </a:cubicBezTo>
                  <a:cubicBezTo>
                    <a:pt x="202701" y="35020"/>
                    <a:pt x="201453" y="35041"/>
                    <a:pt x="200206" y="35135"/>
                  </a:cubicBezTo>
                  <a:cubicBezTo>
                    <a:pt x="196893" y="35369"/>
                    <a:pt x="193576" y="35838"/>
                    <a:pt x="190400" y="36833"/>
                  </a:cubicBezTo>
                  <a:cubicBezTo>
                    <a:pt x="187396" y="37769"/>
                    <a:pt x="184692" y="39443"/>
                    <a:pt x="182177" y="41301"/>
                  </a:cubicBezTo>
                  <a:cubicBezTo>
                    <a:pt x="178090" y="44347"/>
                    <a:pt x="174509" y="48001"/>
                    <a:pt x="170531" y="51180"/>
                  </a:cubicBezTo>
                  <a:cubicBezTo>
                    <a:pt x="166419" y="54533"/>
                    <a:pt x="161921" y="57495"/>
                    <a:pt x="156933" y="59371"/>
                  </a:cubicBezTo>
                  <a:cubicBezTo>
                    <a:pt x="150499" y="61959"/>
                    <a:pt x="143760" y="63689"/>
                    <a:pt x="137293" y="66192"/>
                  </a:cubicBezTo>
                  <a:cubicBezTo>
                    <a:pt x="133937" y="67500"/>
                    <a:pt x="130573" y="68791"/>
                    <a:pt x="127238" y="70150"/>
                  </a:cubicBezTo>
                  <a:cubicBezTo>
                    <a:pt x="124524" y="71246"/>
                    <a:pt x="121856" y="72456"/>
                    <a:pt x="119114" y="73478"/>
                  </a:cubicBezTo>
                  <a:cubicBezTo>
                    <a:pt x="118911" y="73550"/>
                    <a:pt x="118711" y="73623"/>
                    <a:pt x="118511" y="73699"/>
                  </a:cubicBezTo>
                  <a:cubicBezTo>
                    <a:pt x="117987" y="73869"/>
                    <a:pt x="117460" y="74026"/>
                    <a:pt x="116931" y="74179"/>
                  </a:cubicBezTo>
                  <a:cubicBezTo>
                    <a:pt x="116715" y="74230"/>
                    <a:pt x="116504" y="74287"/>
                    <a:pt x="116293" y="74350"/>
                  </a:cubicBezTo>
                  <a:cubicBezTo>
                    <a:pt x="116024" y="74397"/>
                    <a:pt x="115757" y="74450"/>
                    <a:pt x="115493" y="74518"/>
                  </a:cubicBezTo>
                  <a:cubicBezTo>
                    <a:pt x="115006" y="74568"/>
                    <a:pt x="114517" y="74591"/>
                    <a:pt x="114028" y="74591"/>
                  </a:cubicBezTo>
                  <a:cubicBezTo>
                    <a:pt x="113562" y="74591"/>
                    <a:pt x="113095" y="74570"/>
                    <a:pt x="112631" y="74533"/>
                  </a:cubicBezTo>
                  <a:cubicBezTo>
                    <a:pt x="112457" y="74467"/>
                    <a:pt x="112281" y="74408"/>
                    <a:pt x="112104" y="74359"/>
                  </a:cubicBezTo>
                  <a:cubicBezTo>
                    <a:pt x="111925" y="74301"/>
                    <a:pt x="111746" y="74252"/>
                    <a:pt x="111566" y="74209"/>
                  </a:cubicBezTo>
                  <a:lnTo>
                    <a:pt x="111557" y="74126"/>
                  </a:lnTo>
                  <a:cubicBezTo>
                    <a:pt x="111154" y="74018"/>
                    <a:pt x="110800" y="73793"/>
                    <a:pt x="110464" y="73558"/>
                  </a:cubicBezTo>
                  <a:lnTo>
                    <a:pt x="110435" y="73499"/>
                  </a:lnTo>
                  <a:cubicBezTo>
                    <a:pt x="109263" y="72643"/>
                    <a:pt x="108536" y="71330"/>
                    <a:pt x="107957" y="70031"/>
                  </a:cubicBezTo>
                  <a:cubicBezTo>
                    <a:pt x="106409" y="66291"/>
                    <a:pt x="105815" y="62255"/>
                    <a:pt x="104575" y="58418"/>
                  </a:cubicBezTo>
                  <a:cubicBezTo>
                    <a:pt x="103104" y="53592"/>
                    <a:pt x="100739" y="48946"/>
                    <a:pt x="97129" y="45368"/>
                  </a:cubicBezTo>
                  <a:cubicBezTo>
                    <a:pt x="94799" y="43042"/>
                    <a:pt x="92107" y="41047"/>
                    <a:pt x="89112" y="39669"/>
                  </a:cubicBezTo>
                  <a:cubicBezTo>
                    <a:pt x="86673" y="38540"/>
                    <a:pt x="84036" y="37960"/>
                    <a:pt x="81417" y="37425"/>
                  </a:cubicBezTo>
                  <a:cubicBezTo>
                    <a:pt x="79012" y="36931"/>
                    <a:pt x="76687" y="35966"/>
                    <a:pt x="74741" y="34456"/>
                  </a:cubicBezTo>
                  <a:cubicBezTo>
                    <a:pt x="72160" y="32499"/>
                    <a:pt x="70258" y="29811"/>
                    <a:pt x="68640" y="27041"/>
                  </a:cubicBezTo>
                  <a:cubicBezTo>
                    <a:pt x="65771" y="22062"/>
                    <a:pt x="63506" y="16760"/>
                    <a:pt x="60590" y="11807"/>
                  </a:cubicBezTo>
                  <a:cubicBezTo>
                    <a:pt x="59164" y="9378"/>
                    <a:pt x="57580" y="7025"/>
                    <a:pt x="55673" y="4946"/>
                  </a:cubicBezTo>
                  <a:cubicBezTo>
                    <a:pt x="53940" y="3064"/>
                    <a:pt x="51879" y="1384"/>
                    <a:pt x="49419" y="578"/>
                  </a:cubicBezTo>
                  <a:cubicBezTo>
                    <a:pt x="48217" y="176"/>
                    <a:pt x="46967" y="1"/>
                    <a:pt x="45711" y="1"/>
                  </a:cubicBezTo>
                  <a:close/>
                </a:path>
              </a:pathLst>
            </a:custGeom>
            <a:solidFill>
              <a:srgbClr val="92D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-5805" y="2887119"/>
              <a:ext cx="3518997" cy="2274703"/>
            </a:xfrm>
            <a:custGeom>
              <a:avLst/>
              <a:gdLst/>
              <a:ahLst/>
              <a:cxnLst/>
              <a:rect l="l" t="t" r="r" b="b"/>
              <a:pathLst>
                <a:path w="91772" h="70348" extrusionOk="0">
                  <a:moveTo>
                    <a:pt x="44000" y="0"/>
                  </a:moveTo>
                  <a:cubicBezTo>
                    <a:pt x="43516" y="0"/>
                    <a:pt x="43031" y="42"/>
                    <a:pt x="42552" y="128"/>
                  </a:cubicBezTo>
                  <a:cubicBezTo>
                    <a:pt x="39398" y="685"/>
                    <a:pt x="36623" y="2381"/>
                    <a:pt x="33847" y="3886"/>
                  </a:cubicBezTo>
                  <a:cubicBezTo>
                    <a:pt x="31320" y="5292"/>
                    <a:pt x="28732" y="6632"/>
                    <a:pt x="25976" y="7532"/>
                  </a:cubicBezTo>
                  <a:cubicBezTo>
                    <a:pt x="22076" y="8832"/>
                    <a:pt x="17951" y="9252"/>
                    <a:pt x="13864" y="9413"/>
                  </a:cubicBezTo>
                  <a:cubicBezTo>
                    <a:pt x="9241" y="9561"/>
                    <a:pt x="4605" y="9524"/>
                    <a:pt x="1" y="10033"/>
                  </a:cubicBezTo>
                  <a:lnTo>
                    <a:pt x="1" y="13601"/>
                  </a:lnTo>
                  <a:cubicBezTo>
                    <a:pt x="374" y="13587"/>
                    <a:pt x="747" y="13580"/>
                    <a:pt x="1120" y="13580"/>
                  </a:cubicBezTo>
                  <a:cubicBezTo>
                    <a:pt x="3010" y="13580"/>
                    <a:pt x="4898" y="13751"/>
                    <a:pt x="6768" y="14011"/>
                  </a:cubicBezTo>
                  <a:cubicBezTo>
                    <a:pt x="13027" y="14932"/>
                    <a:pt x="18986" y="17126"/>
                    <a:pt x="24986" y="19036"/>
                  </a:cubicBezTo>
                  <a:cubicBezTo>
                    <a:pt x="28182" y="20056"/>
                    <a:pt x="31431" y="20921"/>
                    <a:pt x="34728" y="21549"/>
                  </a:cubicBezTo>
                  <a:cubicBezTo>
                    <a:pt x="38250" y="22249"/>
                    <a:pt x="41840" y="22753"/>
                    <a:pt x="45216" y="24031"/>
                  </a:cubicBezTo>
                  <a:cubicBezTo>
                    <a:pt x="45707" y="24210"/>
                    <a:pt x="46196" y="24403"/>
                    <a:pt x="46683" y="24601"/>
                  </a:cubicBezTo>
                  <a:cubicBezTo>
                    <a:pt x="51493" y="26523"/>
                    <a:pt x="55897" y="29530"/>
                    <a:pt x="61039" y="30548"/>
                  </a:cubicBezTo>
                  <a:cubicBezTo>
                    <a:pt x="62717" y="30904"/>
                    <a:pt x="64412" y="31031"/>
                    <a:pt x="66111" y="31031"/>
                  </a:cubicBezTo>
                  <a:cubicBezTo>
                    <a:pt x="68763" y="31031"/>
                    <a:pt x="71426" y="30721"/>
                    <a:pt x="74058" y="30486"/>
                  </a:cubicBezTo>
                  <a:cubicBezTo>
                    <a:pt x="75465" y="30376"/>
                    <a:pt x="76903" y="30173"/>
                    <a:pt x="78325" y="30173"/>
                  </a:cubicBezTo>
                  <a:cubicBezTo>
                    <a:pt x="79369" y="30173"/>
                    <a:pt x="80403" y="30282"/>
                    <a:pt x="81411" y="30617"/>
                  </a:cubicBezTo>
                  <a:cubicBezTo>
                    <a:pt x="83364" y="31234"/>
                    <a:pt x="84822" y="32870"/>
                    <a:pt x="85663" y="34688"/>
                  </a:cubicBezTo>
                  <a:cubicBezTo>
                    <a:pt x="86907" y="37357"/>
                    <a:pt x="87115" y="40361"/>
                    <a:pt x="87121" y="43265"/>
                  </a:cubicBezTo>
                  <a:cubicBezTo>
                    <a:pt x="87072" y="47367"/>
                    <a:pt x="86553" y="51445"/>
                    <a:pt x="86192" y="55527"/>
                  </a:cubicBezTo>
                  <a:cubicBezTo>
                    <a:pt x="85782" y="60450"/>
                    <a:pt x="85438" y="65480"/>
                    <a:pt x="86485" y="70348"/>
                  </a:cubicBezTo>
                  <a:lnTo>
                    <a:pt x="91195" y="70348"/>
                  </a:lnTo>
                  <a:cubicBezTo>
                    <a:pt x="90476" y="68752"/>
                    <a:pt x="90241" y="66986"/>
                    <a:pt x="90022" y="65266"/>
                  </a:cubicBezTo>
                  <a:cubicBezTo>
                    <a:pt x="89429" y="59302"/>
                    <a:pt x="90403" y="53345"/>
                    <a:pt x="91019" y="47424"/>
                  </a:cubicBezTo>
                  <a:cubicBezTo>
                    <a:pt x="91415" y="43567"/>
                    <a:pt x="91772" y="39657"/>
                    <a:pt x="91262" y="35793"/>
                  </a:cubicBezTo>
                  <a:cubicBezTo>
                    <a:pt x="90872" y="32886"/>
                    <a:pt x="89939" y="29972"/>
                    <a:pt x="88085" y="27658"/>
                  </a:cubicBezTo>
                  <a:cubicBezTo>
                    <a:pt x="86643" y="25813"/>
                    <a:pt x="84590" y="24414"/>
                    <a:pt x="82284" y="23935"/>
                  </a:cubicBezTo>
                  <a:cubicBezTo>
                    <a:pt x="80314" y="23512"/>
                    <a:pt x="78288" y="23702"/>
                    <a:pt x="76291" y="23592"/>
                  </a:cubicBezTo>
                  <a:cubicBezTo>
                    <a:pt x="73093" y="23456"/>
                    <a:pt x="69847" y="22866"/>
                    <a:pt x="66989" y="21364"/>
                  </a:cubicBezTo>
                  <a:cubicBezTo>
                    <a:pt x="64613" y="20142"/>
                    <a:pt x="62601" y="18318"/>
                    <a:pt x="60861" y="16310"/>
                  </a:cubicBezTo>
                  <a:cubicBezTo>
                    <a:pt x="58631" y="13722"/>
                    <a:pt x="56828" y="10809"/>
                    <a:pt x="54870" y="8018"/>
                  </a:cubicBezTo>
                  <a:cubicBezTo>
                    <a:pt x="53200" y="5656"/>
                    <a:pt x="51418" y="3284"/>
                    <a:pt x="49020" y="1613"/>
                  </a:cubicBezTo>
                  <a:cubicBezTo>
                    <a:pt x="47562" y="572"/>
                    <a:pt x="45786" y="0"/>
                    <a:pt x="44000" y="0"/>
                  </a:cubicBezTo>
                  <a:close/>
                </a:path>
              </a:pathLst>
            </a:custGeom>
            <a:solidFill>
              <a:srgbClr val="5EB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4644900" y="3113525"/>
              <a:ext cx="4546912" cy="2089463"/>
            </a:xfrm>
            <a:custGeom>
              <a:avLst/>
              <a:gdLst/>
              <a:ahLst/>
              <a:cxnLst/>
              <a:rect l="l" t="t" r="r" b="b"/>
              <a:pathLst>
                <a:path w="118579" h="66788" extrusionOk="0">
                  <a:moveTo>
                    <a:pt x="118578" y="0"/>
                  </a:moveTo>
                  <a:cubicBezTo>
                    <a:pt x="113896" y="2890"/>
                    <a:pt x="108580" y="4643"/>
                    <a:pt x="104116" y="7895"/>
                  </a:cubicBezTo>
                  <a:cubicBezTo>
                    <a:pt x="101550" y="9750"/>
                    <a:pt x="99382" y="12071"/>
                    <a:pt x="97170" y="14314"/>
                  </a:cubicBezTo>
                  <a:cubicBezTo>
                    <a:pt x="95353" y="16171"/>
                    <a:pt x="93537" y="18063"/>
                    <a:pt x="91370" y="19516"/>
                  </a:cubicBezTo>
                  <a:cubicBezTo>
                    <a:pt x="89379" y="20859"/>
                    <a:pt x="87058" y="21737"/>
                    <a:pt x="84661" y="21955"/>
                  </a:cubicBezTo>
                  <a:cubicBezTo>
                    <a:pt x="84261" y="21990"/>
                    <a:pt x="83863" y="22005"/>
                    <a:pt x="83464" y="22005"/>
                  </a:cubicBezTo>
                  <a:cubicBezTo>
                    <a:pt x="81831" y="22005"/>
                    <a:pt x="80204" y="21746"/>
                    <a:pt x="78590" y="21514"/>
                  </a:cubicBezTo>
                  <a:cubicBezTo>
                    <a:pt x="74737" y="20941"/>
                    <a:pt x="70883" y="20209"/>
                    <a:pt x="66977" y="20161"/>
                  </a:cubicBezTo>
                  <a:cubicBezTo>
                    <a:pt x="66865" y="20160"/>
                    <a:pt x="66753" y="20159"/>
                    <a:pt x="66642" y="20159"/>
                  </a:cubicBezTo>
                  <a:cubicBezTo>
                    <a:pt x="63862" y="20159"/>
                    <a:pt x="61086" y="20680"/>
                    <a:pt x="58500" y="21701"/>
                  </a:cubicBezTo>
                  <a:cubicBezTo>
                    <a:pt x="55842" y="22731"/>
                    <a:pt x="53449" y="24318"/>
                    <a:pt x="51114" y="25927"/>
                  </a:cubicBezTo>
                  <a:cubicBezTo>
                    <a:pt x="48265" y="27910"/>
                    <a:pt x="45452" y="29951"/>
                    <a:pt x="42507" y="31796"/>
                  </a:cubicBezTo>
                  <a:cubicBezTo>
                    <a:pt x="39715" y="33560"/>
                    <a:pt x="36780" y="35083"/>
                    <a:pt x="33965" y="36811"/>
                  </a:cubicBezTo>
                  <a:cubicBezTo>
                    <a:pt x="29307" y="39606"/>
                    <a:pt x="25021" y="42984"/>
                    <a:pt x="21045" y="46676"/>
                  </a:cubicBezTo>
                  <a:cubicBezTo>
                    <a:pt x="16817" y="50564"/>
                    <a:pt x="13092" y="54950"/>
                    <a:pt x="8994" y="58969"/>
                  </a:cubicBezTo>
                  <a:cubicBezTo>
                    <a:pt x="6647" y="61259"/>
                    <a:pt x="4233" y="63486"/>
                    <a:pt x="1671" y="65536"/>
                  </a:cubicBezTo>
                  <a:cubicBezTo>
                    <a:pt x="1124" y="65965"/>
                    <a:pt x="596" y="66425"/>
                    <a:pt x="1" y="66788"/>
                  </a:cubicBezTo>
                  <a:lnTo>
                    <a:pt x="7956" y="66788"/>
                  </a:lnTo>
                  <a:cubicBezTo>
                    <a:pt x="12301" y="62941"/>
                    <a:pt x="16241" y="58664"/>
                    <a:pt x="20048" y="54290"/>
                  </a:cubicBezTo>
                  <a:cubicBezTo>
                    <a:pt x="24010" y="49768"/>
                    <a:pt x="28126" y="45351"/>
                    <a:pt x="32756" y="41502"/>
                  </a:cubicBezTo>
                  <a:cubicBezTo>
                    <a:pt x="36790" y="38101"/>
                    <a:pt x="41361" y="35434"/>
                    <a:pt x="45726" y="32492"/>
                  </a:cubicBezTo>
                  <a:cubicBezTo>
                    <a:pt x="48367" y="30782"/>
                    <a:pt x="50996" y="28987"/>
                    <a:pt x="53936" y="27819"/>
                  </a:cubicBezTo>
                  <a:cubicBezTo>
                    <a:pt x="55712" y="27105"/>
                    <a:pt x="57613" y="26805"/>
                    <a:pt x="59519" y="26805"/>
                  </a:cubicBezTo>
                  <a:cubicBezTo>
                    <a:pt x="60687" y="26805"/>
                    <a:pt x="61856" y="26917"/>
                    <a:pt x="63000" y="27117"/>
                  </a:cubicBezTo>
                  <a:cubicBezTo>
                    <a:pt x="69391" y="28275"/>
                    <a:pt x="75019" y="31818"/>
                    <a:pt x="81303" y="33338"/>
                  </a:cubicBezTo>
                  <a:cubicBezTo>
                    <a:pt x="82145" y="33535"/>
                    <a:pt x="83014" y="33642"/>
                    <a:pt x="83882" y="33642"/>
                  </a:cubicBezTo>
                  <a:cubicBezTo>
                    <a:pt x="85182" y="33642"/>
                    <a:pt x="86478" y="33402"/>
                    <a:pt x="87671" y="32870"/>
                  </a:cubicBezTo>
                  <a:cubicBezTo>
                    <a:pt x="89718" y="31984"/>
                    <a:pt x="91386" y="30441"/>
                    <a:pt x="92836" y="28780"/>
                  </a:cubicBezTo>
                  <a:cubicBezTo>
                    <a:pt x="94922" y="26330"/>
                    <a:pt x="96604" y="23578"/>
                    <a:pt x="98291" y="20848"/>
                  </a:cubicBezTo>
                  <a:cubicBezTo>
                    <a:pt x="100797" y="16788"/>
                    <a:pt x="103371" y="12678"/>
                    <a:pt x="106889" y="9401"/>
                  </a:cubicBezTo>
                  <a:cubicBezTo>
                    <a:pt x="109290" y="7175"/>
                    <a:pt x="112142" y="5532"/>
                    <a:pt x="114966" y="3911"/>
                  </a:cubicBezTo>
                  <a:cubicBezTo>
                    <a:pt x="116184" y="3240"/>
                    <a:pt x="117347" y="2469"/>
                    <a:pt x="118578" y="1823"/>
                  </a:cubicBezTo>
                  <a:lnTo>
                    <a:pt x="1185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5887525" y="3459475"/>
              <a:ext cx="3273734" cy="1721386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-5843" y="3478203"/>
              <a:ext cx="3174966" cy="1683619"/>
            </a:xfrm>
            <a:custGeom>
              <a:avLst/>
              <a:gdLst/>
              <a:ahLst/>
              <a:cxnLst/>
              <a:rect l="l" t="t" r="r" b="b"/>
              <a:pathLst>
                <a:path w="82800" h="52068" extrusionOk="0">
                  <a:moveTo>
                    <a:pt x="0" y="0"/>
                  </a:moveTo>
                  <a:lnTo>
                    <a:pt x="2" y="4655"/>
                  </a:lnTo>
                  <a:cubicBezTo>
                    <a:pt x="2362" y="4831"/>
                    <a:pt x="4487" y="6029"/>
                    <a:pt x="6494" y="7193"/>
                  </a:cubicBezTo>
                  <a:cubicBezTo>
                    <a:pt x="9419" y="8996"/>
                    <a:pt x="11991" y="11321"/>
                    <a:pt x="14280" y="13871"/>
                  </a:cubicBezTo>
                  <a:cubicBezTo>
                    <a:pt x="18002" y="17992"/>
                    <a:pt x="20972" y="22702"/>
                    <a:pt x="24301" y="27128"/>
                  </a:cubicBezTo>
                  <a:cubicBezTo>
                    <a:pt x="25941" y="29289"/>
                    <a:pt x="27715" y="31394"/>
                    <a:pt x="29921" y="33002"/>
                  </a:cubicBezTo>
                  <a:cubicBezTo>
                    <a:pt x="32650" y="35006"/>
                    <a:pt x="36032" y="36104"/>
                    <a:pt x="39417" y="36104"/>
                  </a:cubicBezTo>
                  <a:cubicBezTo>
                    <a:pt x="39552" y="36104"/>
                    <a:pt x="39686" y="36102"/>
                    <a:pt x="39821" y="36098"/>
                  </a:cubicBezTo>
                  <a:cubicBezTo>
                    <a:pt x="42591" y="36079"/>
                    <a:pt x="45292" y="35365"/>
                    <a:pt x="47945" y="34635"/>
                  </a:cubicBezTo>
                  <a:cubicBezTo>
                    <a:pt x="50959" y="33804"/>
                    <a:pt x="53934" y="32831"/>
                    <a:pt x="56897" y="31832"/>
                  </a:cubicBezTo>
                  <a:cubicBezTo>
                    <a:pt x="60383" y="30655"/>
                    <a:pt x="63906" y="29591"/>
                    <a:pt x="67455" y="28616"/>
                  </a:cubicBezTo>
                  <a:cubicBezTo>
                    <a:pt x="69160" y="28162"/>
                    <a:pt x="70922" y="27736"/>
                    <a:pt x="72693" y="27736"/>
                  </a:cubicBezTo>
                  <a:cubicBezTo>
                    <a:pt x="73195" y="27736"/>
                    <a:pt x="73698" y="27771"/>
                    <a:pt x="74201" y="27848"/>
                  </a:cubicBezTo>
                  <a:cubicBezTo>
                    <a:pt x="75580" y="28048"/>
                    <a:pt x="76914" y="28813"/>
                    <a:pt x="77602" y="30054"/>
                  </a:cubicBezTo>
                  <a:cubicBezTo>
                    <a:pt x="78648" y="31898"/>
                    <a:pt x="78870" y="34061"/>
                    <a:pt x="79070" y="36135"/>
                  </a:cubicBezTo>
                  <a:cubicBezTo>
                    <a:pt x="79488" y="41443"/>
                    <a:pt x="79318" y="46810"/>
                    <a:pt x="80277" y="52068"/>
                  </a:cubicBezTo>
                  <a:lnTo>
                    <a:pt x="82799" y="52068"/>
                  </a:lnTo>
                  <a:cubicBezTo>
                    <a:pt x="81905" y="47025"/>
                    <a:pt x="82197" y="41873"/>
                    <a:pt x="82377" y="36781"/>
                  </a:cubicBezTo>
                  <a:cubicBezTo>
                    <a:pt x="82500" y="33180"/>
                    <a:pt x="82728" y="29539"/>
                    <a:pt x="82106" y="25969"/>
                  </a:cubicBezTo>
                  <a:cubicBezTo>
                    <a:pt x="81771" y="24228"/>
                    <a:pt x="81155" y="22362"/>
                    <a:pt x="79665" y="21269"/>
                  </a:cubicBezTo>
                  <a:cubicBezTo>
                    <a:pt x="78594" y="20495"/>
                    <a:pt x="77290" y="20252"/>
                    <a:pt x="75989" y="20252"/>
                  </a:cubicBezTo>
                  <a:cubicBezTo>
                    <a:pt x="75462" y="20252"/>
                    <a:pt x="74935" y="20292"/>
                    <a:pt x="74424" y="20352"/>
                  </a:cubicBezTo>
                  <a:cubicBezTo>
                    <a:pt x="71971" y="20692"/>
                    <a:pt x="69591" y="21403"/>
                    <a:pt x="67199" y="22016"/>
                  </a:cubicBezTo>
                  <a:cubicBezTo>
                    <a:pt x="63676" y="22942"/>
                    <a:pt x="60176" y="23971"/>
                    <a:pt x="56597" y="24665"/>
                  </a:cubicBezTo>
                  <a:cubicBezTo>
                    <a:pt x="53425" y="25290"/>
                    <a:pt x="50214" y="25715"/>
                    <a:pt x="46994" y="26020"/>
                  </a:cubicBezTo>
                  <a:cubicBezTo>
                    <a:pt x="46377" y="26046"/>
                    <a:pt x="45758" y="26060"/>
                    <a:pt x="45140" y="26060"/>
                  </a:cubicBezTo>
                  <a:cubicBezTo>
                    <a:pt x="44318" y="26060"/>
                    <a:pt x="43497" y="26036"/>
                    <a:pt x="42676" y="25989"/>
                  </a:cubicBezTo>
                  <a:lnTo>
                    <a:pt x="42578" y="25912"/>
                  </a:lnTo>
                  <a:cubicBezTo>
                    <a:pt x="39970" y="25683"/>
                    <a:pt x="37483" y="24672"/>
                    <a:pt x="35242" y="23356"/>
                  </a:cubicBezTo>
                  <a:cubicBezTo>
                    <a:pt x="32182" y="21526"/>
                    <a:pt x="29591" y="19050"/>
                    <a:pt x="27010" y="16618"/>
                  </a:cubicBezTo>
                  <a:cubicBezTo>
                    <a:pt x="23237" y="12950"/>
                    <a:pt x="19483" y="9221"/>
                    <a:pt x="15196" y="6145"/>
                  </a:cubicBezTo>
                  <a:cubicBezTo>
                    <a:pt x="12484" y="4202"/>
                    <a:pt x="9560" y="2522"/>
                    <a:pt x="6416" y="1386"/>
                  </a:cubicBezTo>
                  <a:cubicBezTo>
                    <a:pt x="4349" y="667"/>
                    <a:pt x="2205" y="3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8146151" y="3478882"/>
              <a:ext cx="1009164" cy="1683004"/>
            </a:xfrm>
            <a:custGeom>
              <a:avLst/>
              <a:gdLst/>
              <a:ahLst/>
              <a:cxnLst/>
              <a:rect l="l" t="t" r="r" b="b"/>
              <a:pathLst>
                <a:path w="26318" h="52049" extrusionOk="0">
                  <a:moveTo>
                    <a:pt x="26317" y="0"/>
                  </a:moveTo>
                  <a:cubicBezTo>
                    <a:pt x="25458" y="48"/>
                    <a:pt x="25088" y="910"/>
                    <a:pt x="24737" y="1564"/>
                  </a:cubicBezTo>
                  <a:cubicBezTo>
                    <a:pt x="23191" y="4741"/>
                    <a:pt x="22052" y="8097"/>
                    <a:pt x="20984" y="11462"/>
                  </a:cubicBezTo>
                  <a:cubicBezTo>
                    <a:pt x="18907" y="18105"/>
                    <a:pt x="17170" y="24857"/>
                    <a:pt x="14798" y="31407"/>
                  </a:cubicBezTo>
                  <a:cubicBezTo>
                    <a:pt x="13655" y="34569"/>
                    <a:pt x="12380" y="37694"/>
                    <a:pt x="10815" y="40673"/>
                  </a:cubicBezTo>
                  <a:cubicBezTo>
                    <a:pt x="8943" y="44195"/>
                    <a:pt x="6667" y="47618"/>
                    <a:pt x="3481" y="50085"/>
                  </a:cubicBezTo>
                  <a:cubicBezTo>
                    <a:pt x="2411" y="50874"/>
                    <a:pt x="1280" y="51642"/>
                    <a:pt x="1" y="52048"/>
                  </a:cubicBezTo>
                  <a:lnTo>
                    <a:pt x="9464" y="52048"/>
                  </a:lnTo>
                  <a:cubicBezTo>
                    <a:pt x="9874" y="51672"/>
                    <a:pt x="10223" y="51236"/>
                    <a:pt x="10567" y="50802"/>
                  </a:cubicBezTo>
                  <a:cubicBezTo>
                    <a:pt x="13910" y="46574"/>
                    <a:pt x="16180" y="41623"/>
                    <a:pt x="18102" y="36622"/>
                  </a:cubicBezTo>
                  <a:cubicBezTo>
                    <a:pt x="20746" y="29653"/>
                    <a:pt x="22582" y="22419"/>
                    <a:pt x="24650" y="15267"/>
                  </a:cubicBezTo>
                  <a:cubicBezTo>
                    <a:pt x="24975" y="14297"/>
                    <a:pt x="25171" y="13196"/>
                    <a:pt x="25961" y="12477"/>
                  </a:cubicBezTo>
                  <a:lnTo>
                    <a:pt x="26317" y="12483"/>
                  </a:lnTo>
                  <a:lnTo>
                    <a:pt x="26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-5843" y="3853580"/>
              <a:ext cx="2971507" cy="1308242"/>
            </a:xfrm>
            <a:custGeom>
              <a:avLst/>
              <a:gdLst/>
              <a:ahLst/>
              <a:cxnLst/>
              <a:rect l="l" t="t" r="r" b="b"/>
              <a:pathLst>
                <a:path w="77494" h="40459" extrusionOk="0">
                  <a:moveTo>
                    <a:pt x="0" y="0"/>
                  </a:moveTo>
                  <a:lnTo>
                    <a:pt x="0" y="7863"/>
                  </a:lnTo>
                  <a:cubicBezTo>
                    <a:pt x="725" y="8187"/>
                    <a:pt x="1306" y="8735"/>
                    <a:pt x="1833" y="9318"/>
                  </a:cubicBezTo>
                  <a:cubicBezTo>
                    <a:pt x="4484" y="12258"/>
                    <a:pt x="6338" y="15795"/>
                    <a:pt x="8123" y="19299"/>
                  </a:cubicBezTo>
                  <a:cubicBezTo>
                    <a:pt x="9503" y="22014"/>
                    <a:pt x="10788" y="24790"/>
                    <a:pt x="12514" y="27309"/>
                  </a:cubicBezTo>
                  <a:cubicBezTo>
                    <a:pt x="14345" y="30025"/>
                    <a:pt x="16662" y="32453"/>
                    <a:pt x="19449" y="34197"/>
                  </a:cubicBezTo>
                  <a:cubicBezTo>
                    <a:pt x="23219" y="36614"/>
                    <a:pt x="27714" y="37540"/>
                    <a:pt x="32157" y="37540"/>
                  </a:cubicBezTo>
                  <a:cubicBezTo>
                    <a:pt x="33015" y="37540"/>
                    <a:pt x="33870" y="37506"/>
                    <a:pt x="34718" y="37441"/>
                  </a:cubicBezTo>
                  <a:cubicBezTo>
                    <a:pt x="37963" y="37194"/>
                    <a:pt x="41144" y="36445"/>
                    <a:pt x="44267" y="35563"/>
                  </a:cubicBezTo>
                  <a:cubicBezTo>
                    <a:pt x="49330" y="34148"/>
                    <a:pt x="54277" y="32305"/>
                    <a:pt x="59429" y="31221"/>
                  </a:cubicBezTo>
                  <a:cubicBezTo>
                    <a:pt x="60960" y="30908"/>
                    <a:pt x="62538" y="30676"/>
                    <a:pt x="64108" y="30676"/>
                  </a:cubicBezTo>
                  <a:cubicBezTo>
                    <a:pt x="65264" y="30676"/>
                    <a:pt x="66416" y="30802"/>
                    <a:pt x="67542" y="31112"/>
                  </a:cubicBezTo>
                  <a:cubicBezTo>
                    <a:pt x="69290" y="31603"/>
                    <a:pt x="71038" y="32474"/>
                    <a:pt x="72110" y="33992"/>
                  </a:cubicBezTo>
                  <a:cubicBezTo>
                    <a:pt x="73492" y="35924"/>
                    <a:pt x="74115" y="38253"/>
                    <a:pt x="74913" y="40459"/>
                  </a:cubicBezTo>
                  <a:lnTo>
                    <a:pt x="77494" y="40459"/>
                  </a:lnTo>
                  <a:cubicBezTo>
                    <a:pt x="76642" y="36875"/>
                    <a:pt x="76299" y="33176"/>
                    <a:pt x="75250" y="29637"/>
                  </a:cubicBezTo>
                  <a:cubicBezTo>
                    <a:pt x="74764" y="28038"/>
                    <a:pt x="73958" y="26370"/>
                    <a:pt x="72405" y="25566"/>
                  </a:cubicBezTo>
                  <a:cubicBezTo>
                    <a:pt x="71019" y="24822"/>
                    <a:pt x="69482" y="24554"/>
                    <a:pt x="67929" y="24554"/>
                  </a:cubicBezTo>
                  <a:cubicBezTo>
                    <a:pt x="66728" y="24554"/>
                    <a:pt x="65519" y="24714"/>
                    <a:pt x="64363" y="24937"/>
                  </a:cubicBezTo>
                  <a:cubicBezTo>
                    <a:pt x="58834" y="26082"/>
                    <a:pt x="53524" y="28042"/>
                    <a:pt x="48194" y="29858"/>
                  </a:cubicBezTo>
                  <a:cubicBezTo>
                    <a:pt x="43998" y="31235"/>
                    <a:pt x="39676" y="32588"/>
                    <a:pt x="35227" y="32588"/>
                  </a:cubicBezTo>
                  <a:cubicBezTo>
                    <a:pt x="34898" y="32588"/>
                    <a:pt x="34568" y="32581"/>
                    <a:pt x="34237" y="32565"/>
                  </a:cubicBezTo>
                  <a:cubicBezTo>
                    <a:pt x="31101" y="32416"/>
                    <a:pt x="27944" y="31674"/>
                    <a:pt x="25228" y="30064"/>
                  </a:cubicBezTo>
                  <a:cubicBezTo>
                    <a:pt x="22266" y="28345"/>
                    <a:pt x="19902" y="25762"/>
                    <a:pt x="18038" y="22921"/>
                  </a:cubicBezTo>
                  <a:cubicBezTo>
                    <a:pt x="16356" y="20335"/>
                    <a:pt x="14954" y="17584"/>
                    <a:pt x="13462" y="14891"/>
                  </a:cubicBezTo>
                  <a:cubicBezTo>
                    <a:pt x="10911" y="10272"/>
                    <a:pt x="8111" y="5636"/>
                    <a:pt x="4032" y="2194"/>
                  </a:cubicBezTo>
                  <a:cubicBezTo>
                    <a:pt x="2837" y="1244"/>
                    <a:pt x="1576" y="1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8782793" y="4480200"/>
              <a:ext cx="372522" cy="681622"/>
            </a:xfrm>
            <a:custGeom>
              <a:avLst/>
              <a:gdLst/>
              <a:ahLst/>
              <a:cxnLst/>
              <a:rect l="l" t="t" r="r" b="b"/>
              <a:pathLst>
                <a:path w="9715" h="21080" extrusionOk="0">
                  <a:moveTo>
                    <a:pt x="9714" y="0"/>
                  </a:moveTo>
                  <a:cubicBezTo>
                    <a:pt x="9070" y="591"/>
                    <a:pt x="8863" y="1473"/>
                    <a:pt x="8551" y="2257"/>
                  </a:cubicBezTo>
                  <a:cubicBezTo>
                    <a:pt x="6626" y="7888"/>
                    <a:pt x="4511" y="13495"/>
                    <a:pt x="1534" y="18669"/>
                  </a:cubicBezTo>
                  <a:cubicBezTo>
                    <a:pt x="1044" y="19484"/>
                    <a:pt x="577" y="20319"/>
                    <a:pt x="1" y="21080"/>
                  </a:cubicBezTo>
                  <a:lnTo>
                    <a:pt x="5174" y="21080"/>
                  </a:lnTo>
                  <a:cubicBezTo>
                    <a:pt x="6260" y="19529"/>
                    <a:pt x="7144" y="17846"/>
                    <a:pt x="8019" y="16168"/>
                  </a:cubicBezTo>
                  <a:cubicBezTo>
                    <a:pt x="8584" y="15145"/>
                    <a:pt x="8962" y="14006"/>
                    <a:pt x="9714" y="13099"/>
                  </a:cubicBezTo>
                  <a:lnTo>
                    <a:pt x="97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5540685" y="4516124"/>
              <a:ext cx="2153263" cy="645698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-46100" y="-6800"/>
              <a:ext cx="739773" cy="582547"/>
            </a:xfrm>
            <a:custGeom>
              <a:avLst/>
              <a:gdLst/>
              <a:ahLst/>
              <a:cxnLst/>
              <a:rect l="l" t="t" r="r" b="b"/>
              <a:pathLst>
                <a:path w="18174" h="18016" extrusionOk="0">
                  <a:moveTo>
                    <a:pt x="6063" y="0"/>
                  </a:moveTo>
                  <a:cubicBezTo>
                    <a:pt x="5618" y="662"/>
                    <a:pt x="4993" y="1163"/>
                    <a:pt x="4448" y="1734"/>
                  </a:cubicBezTo>
                  <a:cubicBezTo>
                    <a:pt x="2791" y="3421"/>
                    <a:pt x="1247" y="5239"/>
                    <a:pt x="1" y="7253"/>
                  </a:cubicBezTo>
                  <a:lnTo>
                    <a:pt x="1" y="18016"/>
                  </a:lnTo>
                  <a:cubicBezTo>
                    <a:pt x="1598" y="13662"/>
                    <a:pt x="4476" y="9843"/>
                    <a:pt x="8042" y="6906"/>
                  </a:cubicBezTo>
                  <a:cubicBezTo>
                    <a:pt x="10609" y="4763"/>
                    <a:pt x="13506" y="3077"/>
                    <a:pt x="16386" y="1403"/>
                  </a:cubicBezTo>
                  <a:cubicBezTo>
                    <a:pt x="17032" y="1010"/>
                    <a:pt x="17758" y="664"/>
                    <a:pt x="18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5889126" y="493982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5181239" y="-6799"/>
              <a:ext cx="2704281" cy="660410"/>
            </a:xfrm>
            <a:custGeom>
              <a:avLst/>
              <a:gdLst/>
              <a:ahLst/>
              <a:cxnLst/>
              <a:rect l="l" t="t" r="r" b="b"/>
              <a:pathLst>
                <a:path w="70525" h="20424" extrusionOk="0">
                  <a:moveTo>
                    <a:pt x="0" y="0"/>
                  </a:moveTo>
                  <a:cubicBezTo>
                    <a:pt x="6658" y="4918"/>
                    <a:pt x="13241" y="9955"/>
                    <a:pt x="20149" y="14522"/>
                  </a:cubicBezTo>
                  <a:cubicBezTo>
                    <a:pt x="23025" y="16409"/>
                    <a:pt x="26019" y="18200"/>
                    <a:pt x="29312" y="19256"/>
                  </a:cubicBezTo>
                  <a:cubicBezTo>
                    <a:pt x="31583" y="20033"/>
                    <a:pt x="33982" y="20424"/>
                    <a:pt x="36381" y="20424"/>
                  </a:cubicBezTo>
                  <a:cubicBezTo>
                    <a:pt x="38564" y="20424"/>
                    <a:pt x="40746" y="20100"/>
                    <a:pt x="42832" y="19452"/>
                  </a:cubicBezTo>
                  <a:cubicBezTo>
                    <a:pt x="47583" y="18004"/>
                    <a:pt x="51816" y="15281"/>
                    <a:pt x="55760" y="12331"/>
                  </a:cubicBezTo>
                  <a:cubicBezTo>
                    <a:pt x="60870" y="8448"/>
                    <a:pt x="65704" y="4228"/>
                    <a:pt x="70525" y="0"/>
                  </a:cubicBezTo>
                  <a:lnTo>
                    <a:pt x="56107" y="0"/>
                  </a:lnTo>
                  <a:cubicBezTo>
                    <a:pt x="51285" y="3157"/>
                    <a:pt x="45971" y="5885"/>
                    <a:pt x="40174" y="6562"/>
                  </a:cubicBezTo>
                  <a:cubicBezTo>
                    <a:pt x="39241" y="6691"/>
                    <a:pt x="38303" y="6752"/>
                    <a:pt x="37366" y="6752"/>
                  </a:cubicBezTo>
                  <a:cubicBezTo>
                    <a:pt x="34202" y="6752"/>
                    <a:pt x="31042" y="6054"/>
                    <a:pt x="28106" y="4888"/>
                  </a:cubicBezTo>
                  <a:cubicBezTo>
                    <a:pt x="24879" y="3640"/>
                    <a:pt x="21927" y="1807"/>
                    <a:pt x="18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1644296" y="5045998"/>
              <a:ext cx="1038191" cy="115824"/>
            </a:xfrm>
            <a:custGeom>
              <a:avLst/>
              <a:gdLst/>
              <a:ahLst/>
              <a:cxnLst/>
              <a:rect l="l" t="t" r="r" b="b"/>
              <a:pathLst>
                <a:path w="27075" h="3582" extrusionOk="0">
                  <a:moveTo>
                    <a:pt x="17277" y="1"/>
                  </a:moveTo>
                  <a:cubicBezTo>
                    <a:pt x="15855" y="1"/>
                    <a:pt x="14428" y="159"/>
                    <a:pt x="13031" y="398"/>
                  </a:cubicBezTo>
                  <a:cubicBezTo>
                    <a:pt x="10297" y="873"/>
                    <a:pt x="7614" y="1599"/>
                    <a:pt x="4931" y="2293"/>
                  </a:cubicBezTo>
                  <a:cubicBezTo>
                    <a:pt x="3292" y="2738"/>
                    <a:pt x="1628" y="3094"/>
                    <a:pt x="0" y="3582"/>
                  </a:cubicBezTo>
                  <a:lnTo>
                    <a:pt x="27075" y="3582"/>
                  </a:lnTo>
                  <a:cubicBezTo>
                    <a:pt x="25343" y="2034"/>
                    <a:pt x="23206" y="970"/>
                    <a:pt x="20956" y="414"/>
                  </a:cubicBezTo>
                  <a:cubicBezTo>
                    <a:pt x="19748" y="121"/>
                    <a:pt x="18514" y="1"/>
                    <a:pt x="17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" name="Google Shape;434;p16"/>
          <p:cNvSpPr/>
          <p:nvPr/>
        </p:nvSpPr>
        <p:spPr>
          <a:xfrm>
            <a:off x="710125" y="1373800"/>
            <a:ext cx="7723800" cy="3213900"/>
          </a:xfrm>
          <a:prstGeom prst="roundRect">
            <a:avLst>
              <a:gd name="adj" fmla="val 1534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>
            <a:off x="710125" y="555400"/>
            <a:ext cx="7723800" cy="633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6" name="Google Shape;436;p1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6"/>
          <p:cNvSpPr txBox="1">
            <a:spLocks noGrp="1"/>
          </p:cNvSpPr>
          <p:nvPr>
            <p:ph type="title"/>
          </p:nvPr>
        </p:nvSpPr>
        <p:spPr>
          <a:xfrm>
            <a:off x="966775" y="585700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17"/>
          <p:cNvGrpSpPr/>
          <p:nvPr/>
        </p:nvGrpSpPr>
        <p:grpSpPr>
          <a:xfrm rot="10800000" flipH="1">
            <a:off x="-36892" y="-60013"/>
            <a:ext cx="10354031" cy="6084865"/>
            <a:chOff x="-30025" y="-881877"/>
            <a:chExt cx="10354031" cy="6084865"/>
          </a:xfrm>
        </p:grpSpPr>
        <p:grpSp>
          <p:nvGrpSpPr>
            <p:cNvPr id="440" name="Google Shape;440;p17"/>
            <p:cNvGrpSpPr/>
            <p:nvPr/>
          </p:nvGrpSpPr>
          <p:grpSpPr>
            <a:xfrm rot="10800000" flipH="1">
              <a:off x="-30025" y="-49901"/>
              <a:ext cx="9222081" cy="5252889"/>
              <a:chOff x="-30025" y="-49901"/>
              <a:chExt cx="9222081" cy="5252889"/>
            </a:xfrm>
          </p:grpSpPr>
          <p:sp>
            <p:nvSpPr>
              <p:cNvPr id="441" name="Google Shape;441;p17"/>
              <p:cNvSpPr/>
              <p:nvPr/>
            </p:nvSpPr>
            <p:spPr>
              <a:xfrm>
                <a:off x="0" y="1220926"/>
                <a:ext cx="9161250" cy="3163571"/>
              </a:xfrm>
              <a:custGeom>
                <a:avLst/>
                <a:gdLst/>
                <a:ahLst/>
                <a:cxnLst/>
                <a:rect l="l" t="t" r="r" b="b"/>
                <a:pathLst>
                  <a:path w="285731" h="86342" extrusionOk="0">
                    <a:moveTo>
                      <a:pt x="55576" y="1"/>
                    </a:moveTo>
                    <a:cubicBezTo>
                      <a:pt x="53075" y="1"/>
                      <a:pt x="50582" y="524"/>
                      <a:pt x="48194" y="1244"/>
                    </a:cubicBezTo>
                    <a:cubicBezTo>
                      <a:pt x="42241" y="3067"/>
                      <a:pt x="36812" y="6287"/>
                      <a:pt x="31883" y="10041"/>
                    </a:cubicBezTo>
                    <a:cubicBezTo>
                      <a:pt x="26997" y="13817"/>
                      <a:pt x="22387" y="17931"/>
                      <a:pt x="17718" y="21968"/>
                    </a:cubicBezTo>
                    <a:cubicBezTo>
                      <a:pt x="12280" y="26667"/>
                      <a:pt x="6962" y="31558"/>
                      <a:pt x="952" y="35531"/>
                    </a:cubicBezTo>
                    <a:cubicBezTo>
                      <a:pt x="652" y="35732"/>
                      <a:pt x="337" y="35913"/>
                      <a:pt x="0" y="36048"/>
                    </a:cubicBezTo>
                    <a:lnTo>
                      <a:pt x="0" y="41555"/>
                    </a:lnTo>
                    <a:cubicBezTo>
                      <a:pt x="6978" y="38067"/>
                      <a:pt x="12860" y="32839"/>
                      <a:pt x="18626" y="27668"/>
                    </a:cubicBezTo>
                    <a:cubicBezTo>
                      <a:pt x="22432" y="24232"/>
                      <a:pt x="26253" y="20811"/>
                      <a:pt x="30196" y="17531"/>
                    </a:cubicBezTo>
                    <a:cubicBezTo>
                      <a:pt x="34555" y="13897"/>
                      <a:pt x="39125" y="10409"/>
                      <a:pt x="44298" y="8006"/>
                    </a:cubicBezTo>
                    <a:cubicBezTo>
                      <a:pt x="47818" y="6399"/>
                      <a:pt x="51628" y="5179"/>
                      <a:pt x="55524" y="5179"/>
                    </a:cubicBezTo>
                    <a:cubicBezTo>
                      <a:pt x="55751" y="5179"/>
                      <a:pt x="55978" y="5183"/>
                      <a:pt x="56205" y="5192"/>
                    </a:cubicBezTo>
                    <a:cubicBezTo>
                      <a:pt x="59777" y="5332"/>
                      <a:pt x="63163" y="6972"/>
                      <a:pt x="65743" y="9397"/>
                    </a:cubicBezTo>
                    <a:cubicBezTo>
                      <a:pt x="68213" y="11667"/>
                      <a:pt x="70199" y="14399"/>
                      <a:pt x="72052" y="17177"/>
                    </a:cubicBezTo>
                    <a:cubicBezTo>
                      <a:pt x="74423" y="20790"/>
                      <a:pt x="76611" y="24523"/>
                      <a:pt x="78672" y="28319"/>
                    </a:cubicBezTo>
                    <a:cubicBezTo>
                      <a:pt x="81643" y="33719"/>
                      <a:pt x="84272" y="39359"/>
                      <a:pt x="88020" y="44287"/>
                    </a:cubicBezTo>
                    <a:cubicBezTo>
                      <a:pt x="89975" y="46833"/>
                      <a:pt x="92383" y="49110"/>
                      <a:pt x="95320" y="50471"/>
                    </a:cubicBezTo>
                    <a:cubicBezTo>
                      <a:pt x="97642" y="51583"/>
                      <a:pt x="100201" y="52019"/>
                      <a:pt x="102646" y="52771"/>
                    </a:cubicBezTo>
                    <a:cubicBezTo>
                      <a:pt x="109125" y="54646"/>
                      <a:pt x="115019" y="58141"/>
                      <a:pt x="120298" y="62284"/>
                    </a:cubicBezTo>
                    <a:cubicBezTo>
                      <a:pt x="125343" y="66203"/>
                      <a:pt x="129880" y="70721"/>
                      <a:pt x="134245" y="75374"/>
                    </a:cubicBezTo>
                    <a:cubicBezTo>
                      <a:pt x="137389" y="78724"/>
                      <a:pt x="140688" y="82125"/>
                      <a:pt x="144922" y="84085"/>
                    </a:cubicBezTo>
                    <a:cubicBezTo>
                      <a:pt x="147786" y="85440"/>
                      <a:pt x="150945" y="86062"/>
                      <a:pt x="154093" y="86262"/>
                    </a:cubicBezTo>
                    <a:cubicBezTo>
                      <a:pt x="155219" y="86317"/>
                      <a:pt x="156346" y="86342"/>
                      <a:pt x="157472" y="86342"/>
                    </a:cubicBezTo>
                    <a:cubicBezTo>
                      <a:pt x="160787" y="86342"/>
                      <a:pt x="164100" y="86123"/>
                      <a:pt x="167399" y="85793"/>
                    </a:cubicBezTo>
                    <a:cubicBezTo>
                      <a:pt x="175010" y="85006"/>
                      <a:pt x="182597" y="83498"/>
                      <a:pt x="189755" y="80740"/>
                    </a:cubicBezTo>
                    <a:cubicBezTo>
                      <a:pt x="196296" y="78160"/>
                      <a:pt x="201941" y="73793"/>
                      <a:pt x="207065" y="69061"/>
                    </a:cubicBezTo>
                    <a:cubicBezTo>
                      <a:pt x="211680" y="64845"/>
                      <a:pt x="215761" y="60078"/>
                      <a:pt x="220492" y="55988"/>
                    </a:cubicBezTo>
                    <a:cubicBezTo>
                      <a:pt x="222894" y="53920"/>
                      <a:pt x="225491" y="52021"/>
                      <a:pt x="228419" y="50760"/>
                    </a:cubicBezTo>
                    <a:cubicBezTo>
                      <a:pt x="231657" y="49367"/>
                      <a:pt x="235140" y="48529"/>
                      <a:pt x="238662" y="48332"/>
                    </a:cubicBezTo>
                    <a:cubicBezTo>
                      <a:pt x="239354" y="48286"/>
                      <a:pt x="240046" y="48265"/>
                      <a:pt x="240737" y="48265"/>
                    </a:cubicBezTo>
                    <a:cubicBezTo>
                      <a:pt x="244635" y="48265"/>
                      <a:pt x="248510" y="48927"/>
                      <a:pt x="252367" y="49449"/>
                    </a:cubicBezTo>
                    <a:cubicBezTo>
                      <a:pt x="254892" y="49783"/>
                      <a:pt x="257437" y="49949"/>
                      <a:pt x="259983" y="49949"/>
                    </a:cubicBezTo>
                    <a:cubicBezTo>
                      <a:pt x="265290" y="49949"/>
                      <a:pt x="270598" y="49229"/>
                      <a:pt x="275715" y="47818"/>
                    </a:cubicBezTo>
                    <a:cubicBezTo>
                      <a:pt x="279252" y="46842"/>
                      <a:pt x="282628" y="45323"/>
                      <a:pt x="285730" y="43367"/>
                    </a:cubicBezTo>
                    <a:lnTo>
                      <a:pt x="285730" y="41482"/>
                    </a:lnTo>
                    <a:cubicBezTo>
                      <a:pt x="283322" y="42993"/>
                      <a:pt x="280786" y="44329"/>
                      <a:pt x="278073" y="45206"/>
                    </a:cubicBezTo>
                    <a:cubicBezTo>
                      <a:pt x="273973" y="46560"/>
                      <a:pt x="269644" y="47137"/>
                      <a:pt x="265333" y="47137"/>
                    </a:cubicBezTo>
                    <a:cubicBezTo>
                      <a:pt x="265082" y="47137"/>
                      <a:pt x="264832" y="47135"/>
                      <a:pt x="264582" y="47132"/>
                    </a:cubicBezTo>
                    <a:cubicBezTo>
                      <a:pt x="260080" y="47046"/>
                      <a:pt x="255638" y="46222"/>
                      <a:pt x="251258" y="45234"/>
                    </a:cubicBezTo>
                    <a:cubicBezTo>
                      <a:pt x="246735" y="44277"/>
                      <a:pt x="242167" y="43282"/>
                      <a:pt x="237522" y="43282"/>
                    </a:cubicBezTo>
                    <a:cubicBezTo>
                      <a:pt x="237399" y="43282"/>
                      <a:pt x="237276" y="43283"/>
                      <a:pt x="237153" y="43284"/>
                    </a:cubicBezTo>
                    <a:cubicBezTo>
                      <a:pt x="234204" y="43299"/>
                      <a:pt x="231241" y="43912"/>
                      <a:pt x="228601" y="45246"/>
                    </a:cubicBezTo>
                    <a:cubicBezTo>
                      <a:pt x="225852" y="46594"/>
                      <a:pt x="223476" y="48578"/>
                      <a:pt x="221294" y="50701"/>
                    </a:cubicBezTo>
                    <a:cubicBezTo>
                      <a:pt x="218752" y="53185"/>
                      <a:pt x="216474" y="55917"/>
                      <a:pt x="214136" y="58591"/>
                    </a:cubicBezTo>
                    <a:cubicBezTo>
                      <a:pt x="209923" y="63444"/>
                      <a:pt x="205509" y="68179"/>
                      <a:pt x="200389" y="72094"/>
                    </a:cubicBezTo>
                    <a:cubicBezTo>
                      <a:pt x="197282" y="74467"/>
                      <a:pt x="193916" y="76541"/>
                      <a:pt x="190270" y="77978"/>
                    </a:cubicBezTo>
                    <a:cubicBezTo>
                      <a:pt x="183827" y="80415"/>
                      <a:pt x="176934" y="81615"/>
                      <a:pt x="170046" y="81615"/>
                    </a:cubicBezTo>
                    <a:cubicBezTo>
                      <a:pt x="168727" y="81615"/>
                      <a:pt x="167407" y="81571"/>
                      <a:pt x="166091" y="81483"/>
                    </a:cubicBezTo>
                    <a:cubicBezTo>
                      <a:pt x="161207" y="81138"/>
                      <a:pt x="156348" y="80094"/>
                      <a:pt x="151849" y="78135"/>
                    </a:cubicBezTo>
                    <a:cubicBezTo>
                      <a:pt x="147169" y="76119"/>
                      <a:pt x="142961" y="73188"/>
                      <a:pt x="138896" y="70150"/>
                    </a:cubicBezTo>
                    <a:cubicBezTo>
                      <a:pt x="133244" y="65914"/>
                      <a:pt x="127837" y="61354"/>
                      <a:pt x="122060" y="57287"/>
                    </a:cubicBezTo>
                    <a:cubicBezTo>
                      <a:pt x="118919" y="55085"/>
                      <a:pt x="115678" y="53009"/>
                      <a:pt x="112226" y="51326"/>
                    </a:cubicBezTo>
                    <a:cubicBezTo>
                      <a:pt x="109069" y="49787"/>
                      <a:pt x="105793" y="48505"/>
                      <a:pt x="102463" y="47398"/>
                    </a:cubicBezTo>
                    <a:cubicBezTo>
                      <a:pt x="100561" y="46755"/>
                      <a:pt x="98593" y="46281"/>
                      <a:pt x="96768" y="45427"/>
                    </a:cubicBezTo>
                    <a:cubicBezTo>
                      <a:pt x="94400" y="44336"/>
                      <a:pt x="92381" y="42611"/>
                      <a:pt x="90666" y="40669"/>
                    </a:cubicBezTo>
                    <a:cubicBezTo>
                      <a:pt x="88276" y="37969"/>
                      <a:pt x="86363" y="34889"/>
                      <a:pt x="84493" y="31817"/>
                    </a:cubicBezTo>
                    <a:cubicBezTo>
                      <a:pt x="80818" y="25690"/>
                      <a:pt x="77299" y="19467"/>
                      <a:pt x="73598" y="13353"/>
                    </a:cubicBezTo>
                    <a:cubicBezTo>
                      <a:pt x="71496" y="9975"/>
                      <a:pt x="69258" y="6589"/>
                      <a:pt x="66223" y="3964"/>
                    </a:cubicBezTo>
                    <a:cubicBezTo>
                      <a:pt x="63825" y="1873"/>
                      <a:pt x="60805" y="492"/>
                      <a:pt x="57640" y="126"/>
                    </a:cubicBezTo>
                    <a:cubicBezTo>
                      <a:pt x="56953" y="40"/>
                      <a:pt x="56264" y="1"/>
                      <a:pt x="555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7"/>
              <p:cNvSpPr/>
              <p:nvPr/>
            </p:nvSpPr>
            <p:spPr>
              <a:xfrm>
                <a:off x="-5850" y="-6813"/>
                <a:ext cx="868246" cy="426353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614" extrusionOk="0">
                    <a:moveTo>
                      <a:pt x="11232" y="1"/>
                    </a:moveTo>
                    <a:cubicBezTo>
                      <a:pt x="8555" y="1378"/>
                      <a:pt x="5929" y="2856"/>
                      <a:pt x="3209" y="4146"/>
                    </a:cubicBezTo>
                    <a:cubicBezTo>
                      <a:pt x="2154" y="4643"/>
                      <a:pt x="1119" y="5196"/>
                      <a:pt x="0" y="5539"/>
                    </a:cubicBezTo>
                    <a:lnTo>
                      <a:pt x="0" y="12614"/>
                    </a:lnTo>
                    <a:cubicBezTo>
                      <a:pt x="1133" y="12209"/>
                      <a:pt x="2194" y="11638"/>
                      <a:pt x="3268" y="11101"/>
                    </a:cubicBezTo>
                    <a:cubicBezTo>
                      <a:pt x="9906" y="7719"/>
                      <a:pt x="15923" y="3233"/>
                      <a:pt x="22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7"/>
              <p:cNvSpPr/>
              <p:nvPr/>
            </p:nvSpPr>
            <p:spPr>
              <a:xfrm>
                <a:off x="743" y="-8093"/>
                <a:ext cx="2321368" cy="882390"/>
              </a:xfrm>
              <a:custGeom>
                <a:avLst/>
                <a:gdLst/>
                <a:ahLst/>
                <a:cxnLst/>
                <a:rect l="l" t="t" r="r" b="b"/>
                <a:pathLst>
                  <a:path w="60539" h="27289" extrusionOk="0">
                    <a:moveTo>
                      <a:pt x="41087" y="1"/>
                    </a:moveTo>
                    <a:cubicBezTo>
                      <a:pt x="37493" y="1097"/>
                      <a:pt x="34006" y="2538"/>
                      <a:pt x="30661" y="4253"/>
                    </a:cubicBezTo>
                    <a:cubicBezTo>
                      <a:pt x="24735" y="7264"/>
                      <a:pt x="19132" y="10856"/>
                      <a:pt x="13412" y="14232"/>
                    </a:cubicBezTo>
                    <a:cubicBezTo>
                      <a:pt x="9110" y="16748"/>
                      <a:pt x="4709" y="19162"/>
                      <a:pt x="0" y="20834"/>
                    </a:cubicBezTo>
                    <a:lnTo>
                      <a:pt x="0" y="27288"/>
                    </a:lnTo>
                    <a:cubicBezTo>
                      <a:pt x="6920" y="25380"/>
                      <a:pt x="13289" y="21979"/>
                      <a:pt x="19618" y="18675"/>
                    </a:cubicBezTo>
                    <a:cubicBezTo>
                      <a:pt x="23987" y="16386"/>
                      <a:pt x="28329" y="14041"/>
                      <a:pt x="32787" y="11931"/>
                    </a:cubicBezTo>
                    <a:cubicBezTo>
                      <a:pt x="41464" y="7829"/>
                      <a:pt x="50276" y="4015"/>
                      <a:pt x="59170" y="411"/>
                    </a:cubicBezTo>
                    <a:cubicBezTo>
                      <a:pt x="59613" y="235"/>
                      <a:pt x="60067" y="81"/>
                      <a:pt x="60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7"/>
              <p:cNvSpPr/>
              <p:nvPr/>
            </p:nvSpPr>
            <p:spPr>
              <a:xfrm flipH="1">
                <a:off x="1961372" y="-49901"/>
                <a:ext cx="4628893" cy="1175442"/>
              </a:xfrm>
              <a:custGeom>
                <a:avLst/>
                <a:gdLst/>
                <a:ahLst/>
                <a:cxnLst/>
                <a:rect l="l" t="t" r="r" b="b"/>
                <a:pathLst>
                  <a:path w="120717" h="36352" extrusionOk="0">
                    <a:moveTo>
                      <a:pt x="0" y="0"/>
                    </a:moveTo>
                    <a:cubicBezTo>
                      <a:pt x="856" y="411"/>
                      <a:pt x="1546" y="1078"/>
                      <a:pt x="2218" y="1732"/>
                    </a:cubicBezTo>
                    <a:cubicBezTo>
                      <a:pt x="5157" y="4717"/>
                      <a:pt x="7331" y="8371"/>
                      <a:pt x="9042" y="12174"/>
                    </a:cubicBezTo>
                    <a:cubicBezTo>
                      <a:pt x="11171" y="16937"/>
                      <a:pt x="11837" y="22157"/>
                      <a:pt x="13167" y="27163"/>
                    </a:cubicBezTo>
                    <a:cubicBezTo>
                      <a:pt x="13757" y="29313"/>
                      <a:pt x="14463" y="31497"/>
                      <a:pt x="15808" y="33306"/>
                    </a:cubicBezTo>
                    <a:cubicBezTo>
                      <a:pt x="16739" y="34589"/>
                      <a:pt x="18120" y="35540"/>
                      <a:pt x="19660" y="35929"/>
                    </a:cubicBezTo>
                    <a:cubicBezTo>
                      <a:pt x="20891" y="36244"/>
                      <a:pt x="22153" y="36351"/>
                      <a:pt x="23418" y="36351"/>
                    </a:cubicBezTo>
                    <a:cubicBezTo>
                      <a:pt x="24482" y="36351"/>
                      <a:pt x="25548" y="36275"/>
                      <a:pt x="26603" y="36183"/>
                    </a:cubicBezTo>
                    <a:cubicBezTo>
                      <a:pt x="28971" y="35934"/>
                      <a:pt x="31319" y="35538"/>
                      <a:pt x="33652" y="35071"/>
                    </a:cubicBezTo>
                    <a:cubicBezTo>
                      <a:pt x="36703" y="34440"/>
                      <a:pt x="39719" y="33532"/>
                      <a:pt x="42498" y="32106"/>
                    </a:cubicBezTo>
                    <a:cubicBezTo>
                      <a:pt x="45932" y="30302"/>
                      <a:pt x="48928" y="27811"/>
                      <a:pt x="52015" y="25489"/>
                    </a:cubicBezTo>
                    <a:cubicBezTo>
                      <a:pt x="55080" y="23163"/>
                      <a:pt x="58223" y="20882"/>
                      <a:pt x="61710" y="19219"/>
                    </a:cubicBezTo>
                    <a:cubicBezTo>
                      <a:pt x="64887" y="17704"/>
                      <a:pt x="68386" y="16836"/>
                      <a:pt x="71914" y="16836"/>
                    </a:cubicBezTo>
                    <a:cubicBezTo>
                      <a:pt x="71937" y="16836"/>
                      <a:pt x="71960" y="16836"/>
                      <a:pt x="71982" y="16836"/>
                    </a:cubicBezTo>
                    <a:cubicBezTo>
                      <a:pt x="72125" y="16833"/>
                      <a:pt x="72268" y="16832"/>
                      <a:pt x="72411" y="16832"/>
                    </a:cubicBezTo>
                    <a:cubicBezTo>
                      <a:pt x="73831" y="16832"/>
                      <a:pt x="75247" y="16978"/>
                      <a:pt x="76667" y="17037"/>
                    </a:cubicBezTo>
                    <a:cubicBezTo>
                      <a:pt x="76825" y="17042"/>
                      <a:pt x="76983" y="17044"/>
                      <a:pt x="77142" y="17044"/>
                    </a:cubicBezTo>
                    <a:cubicBezTo>
                      <a:pt x="79965" y="17044"/>
                      <a:pt x="82764" y="16326"/>
                      <a:pt x="85306" y="15109"/>
                    </a:cubicBezTo>
                    <a:cubicBezTo>
                      <a:pt x="89841" y="12953"/>
                      <a:pt x="93735" y="9728"/>
                      <a:pt x="97992" y="7106"/>
                    </a:cubicBezTo>
                    <a:cubicBezTo>
                      <a:pt x="101420" y="4948"/>
                      <a:pt x="105140" y="3236"/>
                      <a:pt x="109053" y="2162"/>
                    </a:cubicBezTo>
                    <a:cubicBezTo>
                      <a:pt x="112028" y="1341"/>
                      <a:pt x="115114" y="907"/>
                      <a:pt x="118200" y="907"/>
                    </a:cubicBezTo>
                    <a:cubicBezTo>
                      <a:pt x="119040" y="907"/>
                      <a:pt x="119879" y="939"/>
                      <a:pt x="120716" y="1005"/>
                    </a:cubicBezTo>
                    <a:lnTo>
                      <a:pt x="120716" y="2"/>
                    </a:lnTo>
                    <a:lnTo>
                      <a:pt x="105949" y="2"/>
                    </a:lnTo>
                    <a:cubicBezTo>
                      <a:pt x="103913" y="717"/>
                      <a:pt x="101896" y="1497"/>
                      <a:pt x="99977" y="2490"/>
                    </a:cubicBezTo>
                    <a:cubicBezTo>
                      <a:pt x="95616" y="4653"/>
                      <a:pt x="91672" y="7544"/>
                      <a:pt x="87359" y="9794"/>
                    </a:cubicBezTo>
                    <a:cubicBezTo>
                      <a:pt x="85104" y="10958"/>
                      <a:pt x="82726" y="11956"/>
                      <a:pt x="80207" y="12357"/>
                    </a:cubicBezTo>
                    <a:cubicBezTo>
                      <a:pt x="79410" y="12489"/>
                      <a:pt x="78605" y="12547"/>
                      <a:pt x="77798" y="12547"/>
                    </a:cubicBezTo>
                    <a:cubicBezTo>
                      <a:pt x="76992" y="12547"/>
                      <a:pt x="76186" y="12489"/>
                      <a:pt x="75388" y="12389"/>
                    </a:cubicBezTo>
                    <a:cubicBezTo>
                      <a:pt x="73131" y="12145"/>
                      <a:pt x="70875" y="11829"/>
                      <a:pt x="68605" y="11829"/>
                    </a:cubicBezTo>
                    <a:cubicBezTo>
                      <a:pt x="68459" y="11829"/>
                      <a:pt x="68313" y="11830"/>
                      <a:pt x="68167" y="11833"/>
                    </a:cubicBezTo>
                    <a:cubicBezTo>
                      <a:pt x="65660" y="11841"/>
                      <a:pt x="63175" y="12348"/>
                      <a:pt x="60817" y="13175"/>
                    </a:cubicBezTo>
                    <a:cubicBezTo>
                      <a:pt x="57594" y="14296"/>
                      <a:pt x="54635" y="16040"/>
                      <a:pt x="51808" y="17929"/>
                    </a:cubicBezTo>
                    <a:cubicBezTo>
                      <a:pt x="47892" y="20517"/>
                      <a:pt x="44102" y="23418"/>
                      <a:pt x="39673" y="25095"/>
                    </a:cubicBezTo>
                    <a:cubicBezTo>
                      <a:pt x="37052" y="26105"/>
                      <a:pt x="34322" y="26787"/>
                      <a:pt x="31594" y="27437"/>
                    </a:cubicBezTo>
                    <a:cubicBezTo>
                      <a:pt x="29464" y="27928"/>
                      <a:pt x="27291" y="28384"/>
                      <a:pt x="25100" y="28384"/>
                    </a:cubicBezTo>
                    <a:cubicBezTo>
                      <a:pt x="24688" y="28384"/>
                      <a:pt x="24275" y="28368"/>
                      <a:pt x="23862" y="28333"/>
                    </a:cubicBezTo>
                    <a:cubicBezTo>
                      <a:pt x="22658" y="28148"/>
                      <a:pt x="21472" y="27731"/>
                      <a:pt x="20532" y="26936"/>
                    </a:cubicBezTo>
                    <a:cubicBezTo>
                      <a:pt x="18899" y="25589"/>
                      <a:pt x="17926" y="23643"/>
                      <a:pt x="17102" y="21736"/>
                    </a:cubicBezTo>
                    <a:cubicBezTo>
                      <a:pt x="16058" y="19254"/>
                      <a:pt x="15270" y="16680"/>
                      <a:pt x="14304" y="14170"/>
                    </a:cubicBezTo>
                    <a:cubicBezTo>
                      <a:pt x="13453" y="11927"/>
                      <a:pt x="12473" y="9726"/>
                      <a:pt x="11272" y="7647"/>
                    </a:cubicBezTo>
                    <a:cubicBezTo>
                      <a:pt x="10094" y="5612"/>
                      <a:pt x="8760" y="3673"/>
                      <a:pt x="7347" y="1797"/>
                    </a:cubicBezTo>
                    <a:cubicBezTo>
                      <a:pt x="6866" y="1177"/>
                      <a:pt x="6397" y="543"/>
                      <a:pt x="5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7"/>
              <p:cNvSpPr/>
              <p:nvPr/>
            </p:nvSpPr>
            <p:spPr>
              <a:xfrm flipH="1">
                <a:off x="2965675" y="-45760"/>
                <a:ext cx="4114112" cy="489921"/>
              </a:xfrm>
              <a:custGeom>
                <a:avLst/>
                <a:gdLst/>
                <a:ahLst/>
                <a:cxnLst/>
                <a:rect l="l" t="t" r="r" b="b"/>
                <a:pathLst>
                  <a:path w="107292" h="19865" extrusionOk="0">
                    <a:moveTo>
                      <a:pt x="48638" y="1"/>
                    </a:moveTo>
                    <a:cubicBezTo>
                      <a:pt x="48038" y="41"/>
                      <a:pt x="47443" y="136"/>
                      <a:pt x="46860" y="282"/>
                    </a:cubicBezTo>
                    <a:cubicBezTo>
                      <a:pt x="43627" y="1159"/>
                      <a:pt x="40475" y="2291"/>
                      <a:pt x="37308" y="3378"/>
                    </a:cubicBezTo>
                    <a:cubicBezTo>
                      <a:pt x="37148" y="3426"/>
                      <a:pt x="36988" y="3475"/>
                      <a:pt x="36830" y="3525"/>
                    </a:cubicBezTo>
                    <a:cubicBezTo>
                      <a:pt x="36672" y="3580"/>
                      <a:pt x="36513" y="3636"/>
                      <a:pt x="36357" y="3693"/>
                    </a:cubicBezTo>
                    <a:cubicBezTo>
                      <a:pt x="36036" y="3795"/>
                      <a:pt x="35715" y="3899"/>
                      <a:pt x="35398" y="4007"/>
                    </a:cubicBezTo>
                    <a:cubicBezTo>
                      <a:pt x="34501" y="4289"/>
                      <a:pt x="33598" y="4551"/>
                      <a:pt x="32692" y="4801"/>
                    </a:cubicBezTo>
                    <a:cubicBezTo>
                      <a:pt x="32477" y="4854"/>
                      <a:pt x="32267" y="4913"/>
                      <a:pt x="32059" y="4976"/>
                    </a:cubicBezTo>
                    <a:cubicBezTo>
                      <a:pt x="31841" y="5020"/>
                      <a:pt x="31625" y="5063"/>
                      <a:pt x="31414" y="5119"/>
                    </a:cubicBezTo>
                    <a:cubicBezTo>
                      <a:pt x="30626" y="5309"/>
                      <a:pt x="29832" y="5459"/>
                      <a:pt x="29038" y="5616"/>
                    </a:cubicBezTo>
                    <a:cubicBezTo>
                      <a:pt x="28248" y="5760"/>
                      <a:pt x="27441" y="5793"/>
                      <a:pt x="26652" y="5944"/>
                    </a:cubicBezTo>
                    <a:cubicBezTo>
                      <a:pt x="26013" y="5961"/>
                      <a:pt x="25369" y="5993"/>
                      <a:pt x="24727" y="5993"/>
                    </a:cubicBezTo>
                    <a:cubicBezTo>
                      <a:pt x="24178" y="5993"/>
                      <a:pt x="23630" y="5970"/>
                      <a:pt x="23087" y="5894"/>
                    </a:cubicBezTo>
                    <a:cubicBezTo>
                      <a:pt x="22400" y="5824"/>
                      <a:pt x="21722" y="5711"/>
                      <a:pt x="21041" y="5604"/>
                    </a:cubicBezTo>
                    <a:cubicBezTo>
                      <a:pt x="20288" y="5414"/>
                      <a:pt x="19540" y="5213"/>
                      <a:pt x="18805" y="4966"/>
                    </a:cubicBezTo>
                    <a:cubicBezTo>
                      <a:pt x="18536" y="4862"/>
                      <a:pt x="18267" y="4757"/>
                      <a:pt x="17999" y="4657"/>
                    </a:cubicBezTo>
                    <a:cubicBezTo>
                      <a:pt x="17582" y="4485"/>
                      <a:pt x="17173" y="4296"/>
                      <a:pt x="16763" y="4111"/>
                    </a:cubicBezTo>
                    <a:cubicBezTo>
                      <a:pt x="14945" y="3245"/>
                      <a:pt x="13264" y="2124"/>
                      <a:pt x="11584" y="1022"/>
                    </a:cubicBezTo>
                    <a:cubicBezTo>
                      <a:pt x="10988" y="638"/>
                      <a:pt x="10389" y="251"/>
                      <a:pt x="9724" y="2"/>
                    </a:cubicBezTo>
                    <a:lnTo>
                      <a:pt x="0" y="2"/>
                    </a:lnTo>
                    <a:cubicBezTo>
                      <a:pt x="878" y="602"/>
                      <a:pt x="1600" y="1390"/>
                      <a:pt x="2344" y="2139"/>
                    </a:cubicBezTo>
                    <a:cubicBezTo>
                      <a:pt x="4842" y="4690"/>
                      <a:pt x="6820" y="7679"/>
                      <a:pt x="8814" y="10624"/>
                    </a:cubicBezTo>
                    <a:cubicBezTo>
                      <a:pt x="10559" y="13131"/>
                      <a:pt x="12331" y="15708"/>
                      <a:pt x="14800" y="17567"/>
                    </a:cubicBezTo>
                    <a:cubicBezTo>
                      <a:pt x="15349" y="17938"/>
                      <a:pt x="15881" y="18348"/>
                      <a:pt x="16501" y="18599"/>
                    </a:cubicBezTo>
                    <a:lnTo>
                      <a:pt x="16530" y="18741"/>
                    </a:lnTo>
                    <a:cubicBezTo>
                      <a:pt x="16602" y="18728"/>
                      <a:pt x="16746" y="18701"/>
                      <a:pt x="16819" y="18686"/>
                    </a:cubicBezTo>
                    <a:lnTo>
                      <a:pt x="16839" y="18832"/>
                    </a:lnTo>
                    <a:cubicBezTo>
                      <a:pt x="17276" y="18996"/>
                      <a:pt x="17720" y="19147"/>
                      <a:pt x="18154" y="19319"/>
                    </a:cubicBezTo>
                    <a:cubicBezTo>
                      <a:pt x="18318" y="19364"/>
                      <a:pt x="18481" y="19413"/>
                      <a:pt x="18645" y="19471"/>
                    </a:cubicBezTo>
                    <a:cubicBezTo>
                      <a:pt x="18901" y="19523"/>
                      <a:pt x="19158" y="19579"/>
                      <a:pt x="19413" y="19647"/>
                    </a:cubicBezTo>
                    <a:cubicBezTo>
                      <a:pt x="19735" y="19673"/>
                      <a:pt x="20055" y="19729"/>
                      <a:pt x="20367" y="19814"/>
                    </a:cubicBezTo>
                    <a:cubicBezTo>
                      <a:pt x="20980" y="19849"/>
                      <a:pt x="21595" y="19864"/>
                      <a:pt x="22210" y="19864"/>
                    </a:cubicBezTo>
                    <a:cubicBezTo>
                      <a:pt x="22902" y="19864"/>
                      <a:pt x="23596" y="19844"/>
                      <a:pt x="24287" y="19809"/>
                    </a:cubicBezTo>
                    <a:cubicBezTo>
                      <a:pt x="24888" y="19637"/>
                      <a:pt x="25526" y="19720"/>
                      <a:pt x="26134" y="19571"/>
                    </a:cubicBezTo>
                    <a:cubicBezTo>
                      <a:pt x="26672" y="19485"/>
                      <a:pt x="27210" y="19387"/>
                      <a:pt x="27749" y="19305"/>
                    </a:cubicBezTo>
                    <a:cubicBezTo>
                      <a:pt x="28013" y="19243"/>
                      <a:pt x="28280" y="19196"/>
                      <a:pt x="28549" y="19145"/>
                    </a:cubicBezTo>
                    <a:cubicBezTo>
                      <a:pt x="28809" y="19083"/>
                      <a:pt x="29069" y="19034"/>
                      <a:pt x="29336" y="18986"/>
                    </a:cubicBezTo>
                    <a:cubicBezTo>
                      <a:pt x="29548" y="18923"/>
                      <a:pt x="29763" y="18867"/>
                      <a:pt x="29982" y="18814"/>
                    </a:cubicBezTo>
                    <a:cubicBezTo>
                      <a:pt x="30192" y="18755"/>
                      <a:pt x="30405" y="18715"/>
                      <a:pt x="30619" y="18673"/>
                    </a:cubicBezTo>
                    <a:cubicBezTo>
                      <a:pt x="30875" y="18596"/>
                      <a:pt x="31129" y="18523"/>
                      <a:pt x="31388" y="18446"/>
                    </a:cubicBezTo>
                    <a:cubicBezTo>
                      <a:pt x="31928" y="18311"/>
                      <a:pt x="32459" y="18144"/>
                      <a:pt x="32980" y="17946"/>
                    </a:cubicBezTo>
                    <a:cubicBezTo>
                      <a:pt x="33032" y="17938"/>
                      <a:pt x="33134" y="17919"/>
                      <a:pt x="33185" y="17909"/>
                    </a:cubicBezTo>
                    <a:cubicBezTo>
                      <a:pt x="33703" y="17714"/>
                      <a:pt x="34226" y="17527"/>
                      <a:pt x="34747" y="17334"/>
                    </a:cubicBezTo>
                    <a:cubicBezTo>
                      <a:pt x="35009" y="17224"/>
                      <a:pt x="35275" y="17116"/>
                      <a:pt x="35541" y="17013"/>
                    </a:cubicBezTo>
                    <a:cubicBezTo>
                      <a:pt x="35913" y="16859"/>
                      <a:pt x="36283" y="16696"/>
                      <a:pt x="36652" y="16532"/>
                    </a:cubicBezTo>
                    <a:cubicBezTo>
                      <a:pt x="37346" y="16231"/>
                      <a:pt x="38024" y="15900"/>
                      <a:pt x="38702" y="15568"/>
                    </a:cubicBezTo>
                    <a:cubicBezTo>
                      <a:pt x="42127" y="13874"/>
                      <a:pt x="45425" y="11929"/>
                      <a:pt x="48892" y="10319"/>
                    </a:cubicBezTo>
                    <a:cubicBezTo>
                      <a:pt x="53716" y="8074"/>
                      <a:pt x="58936" y="6422"/>
                      <a:pt x="64302" y="6422"/>
                    </a:cubicBezTo>
                    <a:cubicBezTo>
                      <a:pt x="64324" y="6422"/>
                      <a:pt x="64347" y="6422"/>
                      <a:pt x="64370" y="6422"/>
                    </a:cubicBezTo>
                    <a:cubicBezTo>
                      <a:pt x="64546" y="6419"/>
                      <a:pt x="64721" y="6417"/>
                      <a:pt x="64897" y="6417"/>
                    </a:cubicBezTo>
                    <a:cubicBezTo>
                      <a:pt x="69397" y="6417"/>
                      <a:pt x="73770" y="7650"/>
                      <a:pt x="78171" y="8440"/>
                    </a:cubicBezTo>
                    <a:cubicBezTo>
                      <a:pt x="80115" y="8793"/>
                      <a:pt x="82080" y="9115"/>
                      <a:pt x="84060" y="9115"/>
                    </a:cubicBezTo>
                    <a:cubicBezTo>
                      <a:pt x="84145" y="9115"/>
                      <a:pt x="84231" y="9114"/>
                      <a:pt x="84316" y="9113"/>
                    </a:cubicBezTo>
                    <a:cubicBezTo>
                      <a:pt x="87809" y="9023"/>
                      <a:pt x="91169" y="7891"/>
                      <a:pt x="94357" y="6540"/>
                    </a:cubicBezTo>
                    <a:cubicBezTo>
                      <a:pt x="98801" y="4632"/>
                      <a:pt x="102976" y="2173"/>
                      <a:pt x="107292" y="1"/>
                    </a:cubicBezTo>
                    <a:lnTo>
                      <a:pt x="98193" y="1"/>
                    </a:lnTo>
                    <a:cubicBezTo>
                      <a:pt x="95088" y="1340"/>
                      <a:pt x="91898" y="2538"/>
                      <a:pt x="88574" y="3201"/>
                    </a:cubicBezTo>
                    <a:cubicBezTo>
                      <a:pt x="87287" y="3457"/>
                      <a:pt x="85979" y="3575"/>
                      <a:pt x="84670" y="3575"/>
                    </a:cubicBezTo>
                    <a:cubicBezTo>
                      <a:pt x="83200" y="3575"/>
                      <a:pt x="81729" y="3426"/>
                      <a:pt x="80285" y="3158"/>
                    </a:cubicBezTo>
                    <a:cubicBezTo>
                      <a:pt x="76093" y="2481"/>
                      <a:pt x="72121" y="890"/>
                      <a:pt x="67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7"/>
              <p:cNvSpPr/>
              <p:nvPr/>
            </p:nvSpPr>
            <p:spPr>
              <a:xfrm>
                <a:off x="-30025" y="14275"/>
                <a:ext cx="9203325" cy="2421494"/>
              </a:xfrm>
              <a:custGeom>
                <a:avLst/>
                <a:gdLst/>
                <a:ahLst/>
                <a:cxnLst/>
                <a:rect l="l" t="t" r="r" b="b"/>
                <a:pathLst>
                  <a:path w="233424" h="84920" extrusionOk="0">
                    <a:moveTo>
                      <a:pt x="232744" y="1"/>
                    </a:moveTo>
                    <a:cubicBezTo>
                      <a:pt x="228966" y="1"/>
                      <a:pt x="225204" y="745"/>
                      <a:pt x="221659" y="2251"/>
                    </a:cubicBezTo>
                    <a:cubicBezTo>
                      <a:pt x="217108" y="4176"/>
                      <a:pt x="212876" y="7105"/>
                      <a:pt x="209021" y="10620"/>
                    </a:cubicBezTo>
                    <a:cubicBezTo>
                      <a:pt x="204371" y="14869"/>
                      <a:pt x="200429" y="20186"/>
                      <a:pt x="195783" y="24438"/>
                    </a:cubicBezTo>
                    <a:cubicBezTo>
                      <a:pt x="190991" y="28854"/>
                      <a:pt x="185103" y="31555"/>
                      <a:pt x="179037" y="31555"/>
                    </a:cubicBezTo>
                    <a:cubicBezTo>
                      <a:pt x="178998" y="31555"/>
                      <a:pt x="178959" y="31555"/>
                      <a:pt x="178920" y="31555"/>
                    </a:cubicBezTo>
                    <a:cubicBezTo>
                      <a:pt x="178826" y="31554"/>
                      <a:pt x="178732" y="31553"/>
                      <a:pt x="178638" y="31553"/>
                    </a:cubicBezTo>
                    <a:cubicBezTo>
                      <a:pt x="173836" y="31553"/>
                      <a:pt x="169167" y="33412"/>
                      <a:pt x="165040" y="36261"/>
                    </a:cubicBezTo>
                    <a:cubicBezTo>
                      <a:pt x="160466" y="39475"/>
                      <a:pt x="156550" y="43990"/>
                      <a:pt x="153305" y="49111"/>
                    </a:cubicBezTo>
                    <a:cubicBezTo>
                      <a:pt x="150471" y="53501"/>
                      <a:pt x="148221" y="58458"/>
                      <a:pt x="145178" y="62633"/>
                    </a:cubicBezTo>
                    <a:cubicBezTo>
                      <a:pt x="143062" y="65544"/>
                      <a:pt x="140359" y="67834"/>
                      <a:pt x="137299" y="68923"/>
                    </a:cubicBezTo>
                    <a:cubicBezTo>
                      <a:pt x="135235" y="69679"/>
                      <a:pt x="133091" y="69890"/>
                      <a:pt x="130935" y="69890"/>
                    </a:cubicBezTo>
                    <a:cubicBezTo>
                      <a:pt x="129446" y="69890"/>
                      <a:pt x="127952" y="69789"/>
                      <a:pt x="126473" y="69698"/>
                    </a:cubicBezTo>
                    <a:cubicBezTo>
                      <a:pt x="122510" y="69379"/>
                      <a:pt x="118546" y="69131"/>
                      <a:pt x="114584" y="68798"/>
                    </a:cubicBezTo>
                    <a:cubicBezTo>
                      <a:pt x="111803" y="68493"/>
                      <a:pt x="108953" y="68249"/>
                      <a:pt x="106310" y="66941"/>
                    </a:cubicBezTo>
                    <a:cubicBezTo>
                      <a:pt x="104236" y="65925"/>
                      <a:pt x="102467" y="64029"/>
                      <a:pt x="101231" y="61710"/>
                    </a:cubicBezTo>
                    <a:cubicBezTo>
                      <a:pt x="99376" y="58264"/>
                      <a:pt x="98369" y="54273"/>
                      <a:pt x="97475" y="50339"/>
                    </a:cubicBezTo>
                    <a:cubicBezTo>
                      <a:pt x="95826" y="42914"/>
                      <a:pt x="94715" y="35219"/>
                      <a:pt x="91890" y="28259"/>
                    </a:cubicBezTo>
                    <a:cubicBezTo>
                      <a:pt x="90537" y="24868"/>
                      <a:pt x="88609" y="21875"/>
                      <a:pt x="86454" y="19218"/>
                    </a:cubicBezTo>
                    <a:cubicBezTo>
                      <a:pt x="84236" y="16452"/>
                      <a:pt x="81737" y="13808"/>
                      <a:pt x="78709" y="12659"/>
                    </a:cubicBezTo>
                    <a:cubicBezTo>
                      <a:pt x="77451" y="12173"/>
                      <a:pt x="76165" y="11980"/>
                      <a:pt x="74877" y="11980"/>
                    </a:cubicBezTo>
                    <a:cubicBezTo>
                      <a:pt x="73025" y="11980"/>
                      <a:pt x="71169" y="12379"/>
                      <a:pt x="69389" y="12880"/>
                    </a:cubicBezTo>
                    <a:cubicBezTo>
                      <a:pt x="62841" y="14802"/>
                      <a:pt x="56854" y="18637"/>
                      <a:pt x="50784" y="22049"/>
                    </a:cubicBezTo>
                    <a:cubicBezTo>
                      <a:pt x="44699" y="25434"/>
                      <a:pt x="38590" y="28765"/>
                      <a:pt x="32611" y="32431"/>
                    </a:cubicBezTo>
                    <a:cubicBezTo>
                      <a:pt x="26386" y="36168"/>
                      <a:pt x="20297" y="40236"/>
                      <a:pt x="14169" y="44203"/>
                    </a:cubicBezTo>
                    <a:cubicBezTo>
                      <a:pt x="9654" y="47130"/>
                      <a:pt x="5007" y="49888"/>
                      <a:pt x="1" y="51331"/>
                    </a:cubicBezTo>
                    <a:lnTo>
                      <a:pt x="422" y="57482"/>
                    </a:lnTo>
                    <a:cubicBezTo>
                      <a:pt x="3363" y="56777"/>
                      <a:pt x="6167" y="55456"/>
                      <a:pt x="8876" y="53936"/>
                    </a:cubicBezTo>
                    <a:cubicBezTo>
                      <a:pt x="12107" y="52119"/>
                      <a:pt x="15248" y="50076"/>
                      <a:pt x="18419" y="48113"/>
                    </a:cubicBezTo>
                    <a:cubicBezTo>
                      <a:pt x="24302" y="44435"/>
                      <a:pt x="30257" y="40926"/>
                      <a:pt x="36362" y="37829"/>
                    </a:cubicBezTo>
                    <a:cubicBezTo>
                      <a:pt x="42174" y="34869"/>
                      <a:pt x="48194" y="32566"/>
                      <a:pt x="54216" y="30319"/>
                    </a:cubicBezTo>
                    <a:cubicBezTo>
                      <a:pt x="59087" y="28633"/>
                      <a:pt x="64012" y="27115"/>
                      <a:pt x="69024" y="26130"/>
                    </a:cubicBezTo>
                    <a:cubicBezTo>
                      <a:pt x="70232" y="25963"/>
                      <a:pt x="71454" y="25823"/>
                      <a:pt x="72676" y="25823"/>
                    </a:cubicBezTo>
                    <a:cubicBezTo>
                      <a:pt x="73589" y="25823"/>
                      <a:pt x="74501" y="25901"/>
                      <a:pt x="75409" y="26104"/>
                    </a:cubicBezTo>
                    <a:cubicBezTo>
                      <a:pt x="77155" y="26505"/>
                      <a:pt x="78855" y="27259"/>
                      <a:pt x="80417" y="28359"/>
                    </a:cubicBezTo>
                    <a:cubicBezTo>
                      <a:pt x="82769" y="30020"/>
                      <a:pt x="84833" y="32271"/>
                      <a:pt x="86694" y="34719"/>
                    </a:cubicBezTo>
                    <a:cubicBezTo>
                      <a:pt x="88365" y="36918"/>
                      <a:pt x="89608" y="39573"/>
                      <a:pt x="90494" y="42374"/>
                    </a:cubicBezTo>
                    <a:cubicBezTo>
                      <a:pt x="92084" y="47360"/>
                      <a:pt x="92964" y="52611"/>
                      <a:pt x="94263" y="57705"/>
                    </a:cubicBezTo>
                    <a:cubicBezTo>
                      <a:pt x="95149" y="61154"/>
                      <a:pt x="96207" y="64610"/>
                      <a:pt x="97924" y="67584"/>
                    </a:cubicBezTo>
                    <a:cubicBezTo>
                      <a:pt x="99289" y="69965"/>
                      <a:pt x="101174" y="71879"/>
                      <a:pt x="103319" y="73026"/>
                    </a:cubicBezTo>
                    <a:cubicBezTo>
                      <a:pt x="105910" y="74434"/>
                      <a:pt x="108705" y="74979"/>
                      <a:pt x="111435" y="75718"/>
                    </a:cubicBezTo>
                    <a:cubicBezTo>
                      <a:pt x="115285" y="76678"/>
                      <a:pt x="119109" y="77845"/>
                      <a:pt x="122865" y="79331"/>
                    </a:cubicBezTo>
                    <a:cubicBezTo>
                      <a:pt x="126187" y="80603"/>
                      <a:pt x="129440" y="82162"/>
                      <a:pt x="132784" y="83333"/>
                    </a:cubicBezTo>
                    <a:cubicBezTo>
                      <a:pt x="134990" y="84103"/>
                      <a:pt x="137242" y="84756"/>
                      <a:pt x="139524" y="84872"/>
                    </a:cubicBezTo>
                    <a:cubicBezTo>
                      <a:pt x="139857" y="84904"/>
                      <a:pt x="140191" y="84920"/>
                      <a:pt x="140524" y="84920"/>
                    </a:cubicBezTo>
                    <a:cubicBezTo>
                      <a:pt x="142203" y="84920"/>
                      <a:pt x="143877" y="84517"/>
                      <a:pt x="145393" y="83670"/>
                    </a:cubicBezTo>
                    <a:cubicBezTo>
                      <a:pt x="147169" y="82647"/>
                      <a:pt x="148685" y="80987"/>
                      <a:pt x="149778" y="78972"/>
                    </a:cubicBezTo>
                    <a:cubicBezTo>
                      <a:pt x="151018" y="76752"/>
                      <a:pt x="151865" y="74227"/>
                      <a:pt x="152649" y="71702"/>
                    </a:cubicBezTo>
                    <a:cubicBezTo>
                      <a:pt x="153753" y="68051"/>
                      <a:pt x="154706" y="64324"/>
                      <a:pt x="155890" y="60713"/>
                    </a:cubicBezTo>
                    <a:cubicBezTo>
                      <a:pt x="157366" y="56155"/>
                      <a:pt x="159211" y="51711"/>
                      <a:pt x="161910" y="48121"/>
                    </a:cubicBezTo>
                    <a:cubicBezTo>
                      <a:pt x="166323" y="42123"/>
                      <a:pt x="172815" y="38632"/>
                      <a:pt x="179423" y="38632"/>
                    </a:cubicBezTo>
                    <a:cubicBezTo>
                      <a:pt x="179518" y="38632"/>
                      <a:pt x="179614" y="38632"/>
                      <a:pt x="179709" y="38634"/>
                    </a:cubicBezTo>
                    <a:cubicBezTo>
                      <a:pt x="182279" y="38523"/>
                      <a:pt x="184832" y="38133"/>
                      <a:pt x="187350" y="37550"/>
                    </a:cubicBezTo>
                    <a:cubicBezTo>
                      <a:pt x="190626" y="36797"/>
                      <a:pt x="193860" y="35588"/>
                      <a:pt x="196743" y="33528"/>
                    </a:cubicBezTo>
                    <a:cubicBezTo>
                      <a:pt x="201425" y="30200"/>
                      <a:pt x="204941" y="25015"/>
                      <a:pt x="208782" y="20421"/>
                    </a:cubicBezTo>
                    <a:cubicBezTo>
                      <a:pt x="210896" y="17865"/>
                      <a:pt x="213178" y="15534"/>
                      <a:pt x="215562" y="13384"/>
                    </a:cubicBezTo>
                    <a:cubicBezTo>
                      <a:pt x="218223" y="10984"/>
                      <a:pt x="221091" y="8889"/>
                      <a:pt x="224204" y="7503"/>
                    </a:cubicBezTo>
                    <a:cubicBezTo>
                      <a:pt x="227143" y="6169"/>
                      <a:pt x="230273" y="5483"/>
                      <a:pt x="233423" y="5355"/>
                    </a:cubicBezTo>
                    <a:lnTo>
                      <a:pt x="233057" y="2"/>
                    </a:lnTo>
                    <a:cubicBezTo>
                      <a:pt x="232952" y="1"/>
                      <a:pt x="232848" y="1"/>
                      <a:pt x="232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7"/>
              <p:cNvSpPr/>
              <p:nvPr/>
            </p:nvSpPr>
            <p:spPr>
              <a:xfrm>
                <a:off x="-30025" y="316075"/>
                <a:ext cx="9222080" cy="2421503"/>
              </a:xfrm>
              <a:custGeom>
                <a:avLst/>
                <a:gdLst/>
                <a:ahLst/>
                <a:cxnLst/>
                <a:rect l="l" t="t" r="r" b="b"/>
                <a:pathLst>
                  <a:path w="238914" h="74888" extrusionOk="0">
                    <a:moveTo>
                      <a:pt x="238914" y="1"/>
                    </a:moveTo>
                    <a:cubicBezTo>
                      <a:pt x="235614" y="425"/>
                      <a:pt x="232442" y="1551"/>
                      <a:pt x="229611" y="3304"/>
                    </a:cubicBezTo>
                    <a:cubicBezTo>
                      <a:pt x="225259" y="5962"/>
                      <a:pt x="221853" y="9815"/>
                      <a:pt x="218177" y="13284"/>
                    </a:cubicBezTo>
                    <a:cubicBezTo>
                      <a:pt x="215623" y="15588"/>
                      <a:pt x="213211" y="18065"/>
                      <a:pt x="210446" y="20123"/>
                    </a:cubicBezTo>
                    <a:cubicBezTo>
                      <a:pt x="208292" y="21743"/>
                      <a:pt x="205864" y="23037"/>
                      <a:pt x="203245" y="23712"/>
                    </a:cubicBezTo>
                    <a:cubicBezTo>
                      <a:pt x="201028" y="24299"/>
                      <a:pt x="198743" y="24487"/>
                      <a:pt x="196456" y="24487"/>
                    </a:cubicBezTo>
                    <a:cubicBezTo>
                      <a:pt x="195206" y="24487"/>
                      <a:pt x="193954" y="24430"/>
                      <a:pt x="192713" y="24352"/>
                    </a:cubicBezTo>
                    <a:cubicBezTo>
                      <a:pt x="190000" y="24206"/>
                      <a:pt x="187293" y="23969"/>
                      <a:pt x="184578" y="23861"/>
                    </a:cubicBezTo>
                    <a:cubicBezTo>
                      <a:pt x="183225" y="23821"/>
                      <a:pt x="181864" y="23742"/>
                      <a:pt x="180508" y="23742"/>
                    </a:cubicBezTo>
                    <a:cubicBezTo>
                      <a:pt x="179312" y="23742"/>
                      <a:pt x="178119" y="23804"/>
                      <a:pt x="176936" y="24007"/>
                    </a:cubicBezTo>
                    <a:cubicBezTo>
                      <a:pt x="174537" y="24399"/>
                      <a:pt x="172275" y="25387"/>
                      <a:pt x="170358" y="26880"/>
                    </a:cubicBezTo>
                    <a:cubicBezTo>
                      <a:pt x="167173" y="29311"/>
                      <a:pt x="165035" y="32840"/>
                      <a:pt x="163581" y="36520"/>
                    </a:cubicBezTo>
                    <a:cubicBezTo>
                      <a:pt x="161150" y="42578"/>
                      <a:pt x="160354" y="49110"/>
                      <a:pt x="158509" y="55340"/>
                    </a:cubicBezTo>
                    <a:cubicBezTo>
                      <a:pt x="157728" y="57861"/>
                      <a:pt x="156748" y="60383"/>
                      <a:pt x="155069" y="62453"/>
                    </a:cubicBezTo>
                    <a:cubicBezTo>
                      <a:pt x="153653" y="64238"/>
                      <a:pt x="151608" y="65514"/>
                      <a:pt x="149374" y="65979"/>
                    </a:cubicBezTo>
                    <a:cubicBezTo>
                      <a:pt x="148520" y="66167"/>
                      <a:pt x="147656" y="66250"/>
                      <a:pt x="146792" y="66250"/>
                    </a:cubicBezTo>
                    <a:cubicBezTo>
                      <a:pt x="144867" y="66250"/>
                      <a:pt x="142938" y="65842"/>
                      <a:pt x="141106" y="65283"/>
                    </a:cubicBezTo>
                    <a:cubicBezTo>
                      <a:pt x="136966" y="63975"/>
                      <a:pt x="133139" y="61873"/>
                      <a:pt x="129408" y="59692"/>
                    </a:cubicBezTo>
                    <a:cubicBezTo>
                      <a:pt x="124010" y="56530"/>
                      <a:pt x="118825" y="52969"/>
                      <a:pt x="113127" y="50351"/>
                    </a:cubicBezTo>
                    <a:cubicBezTo>
                      <a:pt x="110037" y="48895"/>
                      <a:pt x="106827" y="47722"/>
                      <a:pt x="103603" y="46603"/>
                    </a:cubicBezTo>
                    <a:cubicBezTo>
                      <a:pt x="101175" y="45755"/>
                      <a:pt x="98718" y="44825"/>
                      <a:pt x="96666" y="43230"/>
                    </a:cubicBezTo>
                    <a:cubicBezTo>
                      <a:pt x="94637" y="41684"/>
                      <a:pt x="93047" y="39620"/>
                      <a:pt x="91869" y="37367"/>
                    </a:cubicBezTo>
                    <a:cubicBezTo>
                      <a:pt x="90368" y="34554"/>
                      <a:pt x="89449" y="31489"/>
                      <a:pt x="88228" y="28553"/>
                    </a:cubicBezTo>
                    <a:cubicBezTo>
                      <a:pt x="87625" y="27123"/>
                      <a:pt x="86924" y="25712"/>
                      <a:pt x="85925" y="24512"/>
                    </a:cubicBezTo>
                    <a:cubicBezTo>
                      <a:pt x="84942" y="23367"/>
                      <a:pt x="83787" y="22389"/>
                      <a:pt x="82657" y="21395"/>
                    </a:cubicBezTo>
                    <a:cubicBezTo>
                      <a:pt x="80149" y="19228"/>
                      <a:pt x="77749" y="16894"/>
                      <a:pt x="74914" y="15146"/>
                    </a:cubicBezTo>
                    <a:cubicBezTo>
                      <a:pt x="71234" y="12847"/>
                      <a:pt x="67017" y="11533"/>
                      <a:pt x="62741" y="10923"/>
                    </a:cubicBezTo>
                    <a:cubicBezTo>
                      <a:pt x="60484" y="10585"/>
                      <a:pt x="58211" y="10431"/>
                      <a:pt x="55936" y="10431"/>
                    </a:cubicBezTo>
                    <a:cubicBezTo>
                      <a:pt x="51529" y="10431"/>
                      <a:pt x="47118" y="11009"/>
                      <a:pt x="42816" y="11946"/>
                    </a:cubicBezTo>
                    <a:cubicBezTo>
                      <a:pt x="34587" y="13770"/>
                      <a:pt x="26702" y="16847"/>
                      <a:pt x="18971" y="20149"/>
                    </a:cubicBezTo>
                    <a:cubicBezTo>
                      <a:pt x="15230" y="21747"/>
                      <a:pt x="11555" y="23499"/>
                      <a:pt x="7785" y="25025"/>
                    </a:cubicBezTo>
                    <a:cubicBezTo>
                      <a:pt x="5267" y="26031"/>
                      <a:pt x="2690" y="26953"/>
                      <a:pt x="1" y="27377"/>
                    </a:cubicBezTo>
                    <a:lnTo>
                      <a:pt x="1" y="31318"/>
                    </a:lnTo>
                    <a:cubicBezTo>
                      <a:pt x="4245" y="30330"/>
                      <a:pt x="8143" y="28317"/>
                      <a:pt x="12054" y="26460"/>
                    </a:cubicBezTo>
                    <a:cubicBezTo>
                      <a:pt x="17629" y="23719"/>
                      <a:pt x="23294" y="21141"/>
                      <a:pt x="29134" y="19012"/>
                    </a:cubicBezTo>
                    <a:cubicBezTo>
                      <a:pt x="35260" y="16802"/>
                      <a:pt x="41580" y="14938"/>
                      <a:pt x="48096" y="14390"/>
                    </a:cubicBezTo>
                    <a:cubicBezTo>
                      <a:pt x="49111" y="14305"/>
                      <a:pt x="50133" y="14260"/>
                      <a:pt x="51156" y="14260"/>
                    </a:cubicBezTo>
                    <a:cubicBezTo>
                      <a:pt x="55014" y="14260"/>
                      <a:pt x="58883" y="14901"/>
                      <a:pt x="62431" y="16441"/>
                    </a:cubicBezTo>
                    <a:cubicBezTo>
                      <a:pt x="66304" y="18099"/>
                      <a:pt x="69597" y="20878"/>
                      <a:pt x="72335" y="24043"/>
                    </a:cubicBezTo>
                    <a:cubicBezTo>
                      <a:pt x="74532" y="26580"/>
                      <a:pt x="76507" y="29324"/>
                      <a:pt x="78983" y="31604"/>
                    </a:cubicBezTo>
                    <a:cubicBezTo>
                      <a:pt x="80149" y="32737"/>
                      <a:pt x="81497" y="33656"/>
                      <a:pt x="82705" y="34738"/>
                    </a:cubicBezTo>
                    <a:cubicBezTo>
                      <a:pt x="83591" y="35488"/>
                      <a:pt x="84335" y="36386"/>
                      <a:pt x="85072" y="37276"/>
                    </a:cubicBezTo>
                    <a:cubicBezTo>
                      <a:pt x="86746" y="39373"/>
                      <a:pt x="88298" y="41579"/>
                      <a:pt x="90213" y="43467"/>
                    </a:cubicBezTo>
                    <a:cubicBezTo>
                      <a:pt x="92060" y="45355"/>
                      <a:pt x="94238" y="46915"/>
                      <a:pt x="96635" y="48027"/>
                    </a:cubicBezTo>
                    <a:cubicBezTo>
                      <a:pt x="99296" y="49259"/>
                      <a:pt x="102086" y="50167"/>
                      <a:pt x="104773" y="51338"/>
                    </a:cubicBezTo>
                    <a:cubicBezTo>
                      <a:pt x="108034" y="52737"/>
                      <a:pt x="111176" y="54402"/>
                      <a:pt x="114189" y="56272"/>
                    </a:cubicBezTo>
                    <a:cubicBezTo>
                      <a:pt x="121425" y="60826"/>
                      <a:pt x="128126" y="66210"/>
                      <a:pt x="135626" y="70348"/>
                    </a:cubicBezTo>
                    <a:cubicBezTo>
                      <a:pt x="139377" y="72400"/>
                      <a:pt x="143369" y="74198"/>
                      <a:pt x="147645" y="74767"/>
                    </a:cubicBezTo>
                    <a:cubicBezTo>
                      <a:pt x="148353" y="74843"/>
                      <a:pt x="149069" y="74887"/>
                      <a:pt x="149786" y="74887"/>
                    </a:cubicBezTo>
                    <a:cubicBezTo>
                      <a:pt x="151535" y="74887"/>
                      <a:pt x="153285" y="74624"/>
                      <a:pt x="154894" y="73915"/>
                    </a:cubicBezTo>
                    <a:cubicBezTo>
                      <a:pt x="157387" y="72867"/>
                      <a:pt x="159360" y="70841"/>
                      <a:pt x="160704" y="68527"/>
                    </a:cubicBezTo>
                    <a:cubicBezTo>
                      <a:pt x="162402" y="65594"/>
                      <a:pt x="163303" y="62285"/>
                      <a:pt x="163997" y="58990"/>
                    </a:cubicBezTo>
                    <a:cubicBezTo>
                      <a:pt x="165001" y="54181"/>
                      <a:pt x="165514" y="49274"/>
                      <a:pt x="166718" y="44505"/>
                    </a:cubicBezTo>
                    <a:cubicBezTo>
                      <a:pt x="167600" y="41045"/>
                      <a:pt x="168854" y="37598"/>
                      <a:pt x="171038" y="34733"/>
                    </a:cubicBezTo>
                    <a:cubicBezTo>
                      <a:pt x="172595" y="32708"/>
                      <a:pt x="174681" y="31037"/>
                      <a:pt x="177114" y="30203"/>
                    </a:cubicBezTo>
                    <a:cubicBezTo>
                      <a:pt x="178589" y="29700"/>
                      <a:pt x="180144" y="29516"/>
                      <a:pt x="181697" y="29516"/>
                    </a:cubicBezTo>
                    <a:cubicBezTo>
                      <a:pt x="182290" y="29516"/>
                      <a:pt x="182883" y="29543"/>
                      <a:pt x="183472" y="29589"/>
                    </a:cubicBezTo>
                    <a:cubicBezTo>
                      <a:pt x="187437" y="29915"/>
                      <a:pt x="191291" y="30962"/>
                      <a:pt x="195138" y="31920"/>
                    </a:cubicBezTo>
                    <a:cubicBezTo>
                      <a:pt x="198380" y="32711"/>
                      <a:pt x="201676" y="33465"/>
                      <a:pt x="205026" y="33465"/>
                    </a:cubicBezTo>
                    <a:cubicBezTo>
                      <a:pt x="205229" y="33465"/>
                      <a:pt x="205432" y="33462"/>
                      <a:pt x="205635" y="33456"/>
                    </a:cubicBezTo>
                    <a:cubicBezTo>
                      <a:pt x="205729" y="33458"/>
                      <a:pt x="205824" y="33459"/>
                      <a:pt x="205918" y="33459"/>
                    </a:cubicBezTo>
                    <a:cubicBezTo>
                      <a:pt x="207704" y="33459"/>
                      <a:pt x="209480" y="33193"/>
                      <a:pt x="211189" y="32667"/>
                    </a:cubicBezTo>
                    <a:cubicBezTo>
                      <a:pt x="211275" y="32647"/>
                      <a:pt x="211449" y="32604"/>
                      <a:pt x="211535" y="32583"/>
                    </a:cubicBezTo>
                    <a:cubicBezTo>
                      <a:pt x="211693" y="32524"/>
                      <a:pt x="211852" y="32469"/>
                      <a:pt x="212015" y="32413"/>
                    </a:cubicBezTo>
                    <a:cubicBezTo>
                      <a:pt x="212543" y="32214"/>
                      <a:pt x="213070" y="32004"/>
                      <a:pt x="213592" y="31787"/>
                    </a:cubicBezTo>
                    <a:cubicBezTo>
                      <a:pt x="213704" y="31730"/>
                      <a:pt x="213819" y="31677"/>
                      <a:pt x="213939" y="31624"/>
                    </a:cubicBezTo>
                    <a:cubicBezTo>
                      <a:pt x="215120" y="31079"/>
                      <a:pt x="216243" y="30422"/>
                      <a:pt x="217332" y="29710"/>
                    </a:cubicBezTo>
                    <a:cubicBezTo>
                      <a:pt x="220158" y="27857"/>
                      <a:pt x="222789" y="25678"/>
                      <a:pt x="224961" y="23080"/>
                    </a:cubicBezTo>
                    <a:cubicBezTo>
                      <a:pt x="227434" y="20231"/>
                      <a:pt x="229702" y="17203"/>
                      <a:pt x="232319" y="14479"/>
                    </a:cubicBezTo>
                    <a:cubicBezTo>
                      <a:pt x="234196" y="12607"/>
                      <a:pt x="236232" y="10849"/>
                      <a:pt x="238573" y="9579"/>
                    </a:cubicBezTo>
                    <a:cubicBezTo>
                      <a:pt x="238698" y="9520"/>
                      <a:pt x="238813" y="9443"/>
                      <a:pt x="238914" y="9351"/>
                    </a:cubicBezTo>
                    <a:lnTo>
                      <a:pt x="238914" y="1"/>
                    </a:lnTo>
                    <a:close/>
                  </a:path>
                </a:pathLst>
              </a:custGeom>
              <a:solidFill>
                <a:srgbClr val="92D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7"/>
              <p:cNvSpPr/>
              <p:nvPr/>
            </p:nvSpPr>
            <p:spPr>
              <a:xfrm flipH="1">
                <a:off x="-20000" y="998825"/>
                <a:ext cx="9205384" cy="2273991"/>
              </a:xfrm>
              <a:custGeom>
                <a:avLst/>
                <a:gdLst/>
                <a:ahLst/>
                <a:cxnLst/>
                <a:rect l="l" t="t" r="r" b="b"/>
                <a:pathLst>
                  <a:path w="244434" h="70326" extrusionOk="0">
                    <a:moveTo>
                      <a:pt x="50463" y="0"/>
                    </a:moveTo>
                    <a:cubicBezTo>
                      <a:pt x="48186" y="0"/>
                      <a:pt x="45908" y="277"/>
                      <a:pt x="43667" y="662"/>
                    </a:cubicBezTo>
                    <a:cubicBezTo>
                      <a:pt x="37373" y="1804"/>
                      <a:pt x="31288" y="3893"/>
                      <a:pt x="25406" y="6373"/>
                    </a:cubicBezTo>
                    <a:cubicBezTo>
                      <a:pt x="20663" y="8360"/>
                      <a:pt x="16104" y="10747"/>
                      <a:pt x="11615" y="13248"/>
                    </a:cubicBezTo>
                    <a:cubicBezTo>
                      <a:pt x="7862" y="15313"/>
                      <a:pt x="4101" y="17451"/>
                      <a:pt x="1" y="18762"/>
                    </a:cubicBezTo>
                    <a:lnTo>
                      <a:pt x="1" y="22845"/>
                    </a:lnTo>
                    <a:cubicBezTo>
                      <a:pt x="3181" y="21556"/>
                      <a:pt x="6158" y="19827"/>
                      <a:pt x="9103" y="18078"/>
                    </a:cubicBezTo>
                    <a:cubicBezTo>
                      <a:pt x="13551" y="15362"/>
                      <a:pt x="17954" y="12552"/>
                      <a:pt x="22646" y="10270"/>
                    </a:cubicBezTo>
                    <a:cubicBezTo>
                      <a:pt x="28133" y="7578"/>
                      <a:pt x="33851" y="5312"/>
                      <a:pt x="39784" y="3820"/>
                    </a:cubicBezTo>
                    <a:cubicBezTo>
                      <a:pt x="43011" y="3037"/>
                      <a:pt x="46322" y="2434"/>
                      <a:pt x="49650" y="2434"/>
                    </a:cubicBezTo>
                    <a:cubicBezTo>
                      <a:pt x="50267" y="2434"/>
                      <a:pt x="50884" y="2455"/>
                      <a:pt x="51501" y="2499"/>
                    </a:cubicBezTo>
                    <a:cubicBezTo>
                      <a:pt x="55779" y="2803"/>
                      <a:pt x="59976" y="4497"/>
                      <a:pt x="63162" y="7390"/>
                    </a:cubicBezTo>
                    <a:cubicBezTo>
                      <a:pt x="66151" y="10062"/>
                      <a:pt x="68316" y="13498"/>
                      <a:pt x="70196" y="17002"/>
                    </a:cubicBezTo>
                    <a:cubicBezTo>
                      <a:pt x="72565" y="21364"/>
                      <a:pt x="74831" y="25935"/>
                      <a:pt x="78514" y="29360"/>
                    </a:cubicBezTo>
                    <a:cubicBezTo>
                      <a:pt x="80740" y="31458"/>
                      <a:pt x="83450" y="32941"/>
                      <a:pt x="86176" y="34280"/>
                    </a:cubicBezTo>
                    <a:cubicBezTo>
                      <a:pt x="88722" y="35519"/>
                      <a:pt x="91308" y="36665"/>
                      <a:pt x="93908" y="37783"/>
                    </a:cubicBezTo>
                    <a:cubicBezTo>
                      <a:pt x="97383" y="39278"/>
                      <a:pt x="100935" y="40612"/>
                      <a:pt x="104304" y="42344"/>
                    </a:cubicBezTo>
                    <a:cubicBezTo>
                      <a:pt x="106927" y="43673"/>
                      <a:pt x="109439" y="45215"/>
                      <a:pt x="111861" y="46879"/>
                    </a:cubicBezTo>
                    <a:cubicBezTo>
                      <a:pt x="120356" y="52690"/>
                      <a:pt x="128217" y="59435"/>
                      <a:pt x="137168" y="64569"/>
                    </a:cubicBezTo>
                    <a:cubicBezTo>
                      <a:pt x="141541" y="67053"/>
                      <a:pt x="146207" y="69197"/>
                      <a:pt x="151204" y="70018"/>
                    </a:cubicBezTo>
                    <a:cubicBezTo>
                      <a:pt x="152406" y="70220"/>
                      <a:pt x="153630" y="70325"/>
                      <a:pt x="154853" y="70325"/>
                    </a:cubicBezTo>
                    <a:cubicBezTo>
                      <a:pt x="157474" y="70325"/>
                      <a:pt x="160093" y="69840"/>
                      <a:pt x="162493" y="68772"/>
                    </a:cubicBezTo>
                    <a:cubicBezTo>
                      <a:pt x="165390" y="67487"/>
                      <a:pt x="167836" y="65337"/>
                      <a:pt x="169750" y="62835"/>
                    </a:cubicBezTo>
                    <a:cubicBezTo>
                      <a:pt x="173032" y="58566"/>
                      <a:pt x="174870" y="53397"/>
                      <a:pt x="176178" y="48226"/>
                    </a:cubicBezTo>
                    <a:cubicBezTo>
                      <a:pt x="177123" y="44554"/>
                      <a:pt x="177783" y="40807"/>
                      <a:pt x="178916" y="37183"/>
                    </a:cubicBezTo>
                    <a:cubicBezTo>
                      <a:pt x="179792" y="34422"/>
                      <a:pt x="181042" y="31687"/>
                      <a:pt x="183132" y="29626"/>
                    </a:cubicBezTo>
                    <a:cubicBezTo>
                      <a:pt x="184496" y="28233"/>
                      <a:pt x="186273" y="27182"/>
                      <a:pt x="188232" y="26936"/>
                    </a:cubicBezTo>
                    <a:cubicBezTo>
                      <a:pt x="188779" y="26857"/>
                      <a:pt x="189326" y="26821"/>
                      <a:pt x="189871" y="26821"/>
                    </a:cubicBezTo>
                    <a:cubicBezTo>
                      <a:pt x="192389" y="26821"/>
                      <a:pt x="194873" y="27587"/>
                      <a:pt x="197235" y="28417"/>
                    </a:cubicBezTo>
                    <a:cubicBezTo>
                      <a:pt x="201040" y="29789"/>
                      <a:pt x="204746" y="31423"/>
                      <a:pt x="208559" y="32775"/>
                    </a:cubicBezTo>
                    <a:cubicBezTo>
                      <a:pt x="214157" y="34780"/>
                      <a:pt x="220077" y="36218"/>
                      <a:pt x="226045" y="36218"/>
                    </a:cubicBezTo>
                    <a:cubicBezTo>
                      <a:pt x="227065" y="36218"/>
                      <a:pt x="228086" y="36176"/>
                      <a:pt x="229108" y="36088"/>
                    </a:cubicBezTo>
                    <a:cubicBezTo>
                      <a:pt x="232526" y="35808"/>
                      <a:pt x="235826" y="34480"/>
                      <a:pt x="238536" y="32386"/>
                    </a:cubicBezTo>
                    <a:cubicBezTo>
                      <a:pt x="240800" y="30705"/>
                      <a:pt x="242634" y="28544"/>
                      <a:pt x="244434" y="26395"/>
                    </a:cubicBezTo>
                    <a:lnTo>
                      <a:pt x="244434" y="10686"/>
                    </a:lnTo>
                    <a:cubicBezTo>
                      <a:pt x="243955" y="11007"/>
                      <a:pt x="243671" y="11516"/>
                      <a:pt x="243329" y="11964"/>
                    </a:cubicBezTo>
                    <a:cubicBezTo>
                      <a:pt x="241224" y="14776"/>
                      <a:pt x="239176" y="17645"/>
                      <a:pt x="236819" y="20253"/>
                    </a:cubicBezTo>
                    <a:cubicBezTo>
                      <a:pt x="234794" y="22524"/>
                      <a:pt x="232401" y="24532"/>
                      <a:pt x="229615" y="25797"/>
                    </a:cubicBezTo>
                    <a:cubicBezTo>
                      <a:pt x="228925" y="26099"/>
                      <a:pt x="228219" y="26350"/>
                      <a:pt x="227511" y="26600"/>
                    </a:cubicBezTo>
                    <a:cubicBezTo>
                      <a:pt x="227338" y="26647"/>
                      <a:pt x="227170" y="26694"/>
                      <a:pt x="227004" y="26748"/>
                    </a:cubicBezTo>
                    <a:cubicBezTo>
                      <a:pt x="224375" y="27532"/>
                      <a:pt x="221629" y="27949"/>
                      <a:pt x="218884" y="27949"/>
                    </a:cubicBezTo>
                    <a:cubicBezTo>
                      <a:pt x="217895" y="27949"/>
                      <a:pt x="216905" y="27895"/>
                      <a:pt x="215921" y="27784"/>
                    </a:cubicBezTo>
                    <a:cubicBezTo>
                      <a:pt x="212581" y="27457"/>
                      <a:pt x="209319" y="26581"/>
                      <a:pt x="206149" y="25504"/>
                    </a:cubicBezTo>
                    <a:cubicBezTo>
                      <a:pt x="202633" y="24311"/>
                      <a:pt x="199230" y="22816"/>
                      <a:pt x="195732" y="21580"/>
                    </a:cubicBezTo>
                    <a:cubicBezTo>
                      <a:pt x="193925" y="20957"/>
                      <a:pt x="192084" y="20391"/>
                      <a:pt x="190185" y="20131"/>
                    </a:cubicBezTo>
                    <a:cubicBezTo>
                      <a:pt x="189429" y="20024"/>
                      <a:pt x="188660" y="19958"/>
                      <a:pt x="187891" y="19958"/>
                    </a:cubicBezTo>
                    <a:cubicBezTo>
                      <a:pt x="186719" y="19958"/>
                      <a:pt x="185550" y="20111"/>
                      <a:pt x="184439" y="20503"/>
                    </a:cubicBezTo>
                    <a:cubicBezTo>
                      <a:pt x="182199" y="21271"/>
                      <a:pt x="180315" y="22854"/>
                      <a:pt x="178912" y="24735"/>
                    </a:cubicBezTo>
                    <a:cubicBezTo>
                      <a:pt x="177212" y="27012"/>
                      <a:pt x="176158" y="29695"/>
                      <a:pt x="175408" y="32415"/>
                    </a:cubicBezTo>
                    <a:cubicBezTo>
                      <a:pt x="174412" y="36054"/>
                      <a:pt x="173914" y="39798"/>
                      <a:pt x="173223" y="43501"/>
                    </a:cubicBezTo>
                    <a:cubicBezTo>
                      <a:pt x="172559" y="47068"/>
                      <a:pt x="171760" y="50634"/>
                      <a:pt x="170399" y="54007"/>
                    </a:cubicBezTo>
                    <a:cubicBezTo>
                      <a:pt x="169278" y="56765"/>
                      <a:pt x="167773" y="59414"/>
                      <a:pt x="165655" y="61530"/>
                    </a:cubicBezTo>
                    <a:cubicBezTo>
                      <a:pt x="163113" y="64136"/>
                      <a:pt x="159566" y="65683"/>
                      <a:pt x="155942" y="65883"/>
                    </a:cubicBezTo>
                    <a:cubicBezTo>
                      <a:pt x="155551" y="65907"/>
                      <a:pt x="155160" y="65919"/>
                      <a:pt x="154770" y="65919"/>
                    </a:cubicBezTo>
                    <a:cubicBezTo>
                      <a:pt x="150681" y="65919"/>
                      <a:pt x="146681" y="64643"/>
                      <a:pt x="142978" y="62979"/>
                    </a:cubicBezTo>
                    <a:cubicBezTo>
                      <a:pt x="138499" y="60938"/>
                      <a:pt x="134340" y="58272"/>
                      <a:pt x="130302" y="55476"/>
                    </a:cubicBezTo>
                    <a:cubicBezTo>
                      <a:pt x="125316" y="52013"/>
                      <a:pt x="120524" y="48279"/>
                      <a:pt x="115545" y="44809"/>
                    </a:cubicBezTo>
                    <a:cubicBezTo>
                      <a:pt x="113217" y="43183"/>
                      <a:pt x="110815" y="41658"/>
                      <a:pt x="108324" y="40296"/>
                    </a:cubicBezTo>
                    <a:cubicBezTo>
                      <a:pt x="105676" y="38837"/>
                      <a:pt x="102899" y="37624"/>
                      <a:pt x="100098" y="36491"/>
                    </a:cubicBezTo>
                    <a:cubicBezTo>
                      <a:pt x="97348" y="35374"/>
                      <a:pt x="94593" y="34242"/>
                      <a:pt x="91992" y="32800"/>
                    </a:cubicBezTo>
                    <a:cubicBezTo>
                      <a:pt x="89045" y="31168"/>
                      <a:pt x="86288" y="29222"/>
                      <a:pt x="83530" y="27293"/>
                    </a:cubicBezTo>
                    <a:cubicBezTo>
                      <a:pt x="81476" y="25852"/>
                      <a:pt x="79437" y="24342"/>
                      <a:pt x="77773" y="22449"/>
                    </a:cubicBezTo>
                    <a:cubicBezTo>
                      <a:pt x="73714" y="17964"/>
                      <a:pt x="71519" y="12150"/>
                      <a:pt x="67496" y="7638"/>
                    </a:cubicBezTo>
                    <a:cubicBezTo>
                      <a:pt x="65922" y="5834"/>
                      <a:pt x="64109" y="4212"/>
                      <a:pt x="62036" y="2999"/>
                    </a:cubicBezTo>
                    <a:cubicBezTo>
                      <a:pt x="59420" y="1454"/>
                      <a:pt x="56458" y="524"/>
                      <a:pt x="53446" y="173"/>
                    </a:cubicBezTo>
                    <a:cubicBezTo>
                      <a:pt x="52454" y="53"/>
                      <a:pt x="51459" y="0"/>
                      <a:pt x="50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7"/>
              <p:cNvSpPr/>
              <p:nvPr/>
            </p:nvSpPr>
            <p:spPr>
              <a:xfrm>
                <a:off x="0" y="1060450"/>
                <a:ext cx="9161106" cy="3301953"/>
              </a:xfrm>
              <a:custGeom>
                <a:avLst/>
                <a:gdLst/>
                <a:ahLst/>
                <a:cxnLst/>
                <a:rect l="l" t="t" r="r" b="b"/>
                <a:pathLst>
                  <a:path w="268536" h="102117" extrusionOk="0">
                    <a:moveTo>
                      <a:pt x="53851" y="0"/>
                    </a:moveTo>
                    <a:cubicBezTo>
                      <a:pt x="53208" y="0"/>
                      <a:pt x="52565" y="35"/>
                      <a:pt x="51925" y="103"/>
                    </a:cubicBezTo>
                    <a:cubicBezTo>
                      <a:pt x="45648" y="701"/>
                      <a:pt x="39576" y="3178"/>
                      <a:pt x="33793" y="6273"/>
                    </a:cubicBezTo>
                    <a:cubicBezTo>
                      <a:pt x="28069" y="9360"/>
                      <a:pt x="22635" y="13280"/>
                      <a:pt x="17511" y="17775"/>
                    </a:cubicBezTo>
                    <a:cubicBezTo>
                      <a:pt x="11769" y="22762"/>
                      <a:pt x="6140" y="28028"/>
                      <a:pt x="1" y="32196"/>
                    </a:cubicBezTo>
                    <a:lnTo>
                      <a:pt x="1" y="38331"/>
                    </a:lnTo>
                    <a:cubicBezTo>
                      <a:pt x="1406" y="37326"/>
                      <a:pt x="2733" y="36149"/>
                      <a:pt x="4072" y="35007"/>
                    </a:cubicBezTo>
                    <a:cubicBezTo>
                      <a:pt x="7223" y="32263"/>
                      <a:pt x="10298" y="29376"/>
                      <a:pt x="13371" y="26490"/>
                    </a:cubicBezTo>
                    <a:cubicBezTo>
                      <a:pt x="18318" y="21813"/>
                      <a:pt x="23209" y="16976"/>
                      <a:pt x="28614" y="13188"/>
                    </a:cubicBezTo>
                    <a:cubicBezTo>
                      <a:pt x="34699" y="8905"/>
                      <a:pt x="41212" y="5422"/>
                      <a:pt x="48072" y="3866"/>
                    </a:cubicBezTo>
                    <a:cubicBezTo>
                      <a:pt x="49794" y="3478"/>
                      <a:pt x="51560" y="3244"/>
                      <a:pt x="53321" y="3244"/>
                    </a:cubicBezTo>
                    <a:cubicBezTo>
                      <a:pt x="55972" y="3244"/>
                      <a:pt x="58611" y="3775"/>
                      <a:pt x="61069" y="5112"/>
                    </a:cubicBezTo>
                    <a:cubicBezTo>
                      <a:pt x="64239" y="6756"/>
                      <a:pt x="66924" y="9669"/>
                      <a:pt x="69035" y="13087"/>
                    </a:cubicBezTo>
                    <a:cubicBezTo>
                      <a:pt x="72720" y="18954"/>
                      <a:pt x="74805" y="26087"/>
                      <a:pt x="77656" y="32603"/>
                    </a:cubicBezTo>
                    <a:cubicBezTo>
                      <a:pt x="80400" y="38976"/>
                      <a:pt x="83936" y="44916"/>
                      <a:pt x="88525" y="49268"/>
                    </a:cubicBezTo>
                    <a:cubicBezTo>
                      <a:pt x="91179" y="51802"/>
                      <a:pt x="94278" y="53378"/>
                      <a:pt x="97312" y="54997"/>
                    </a:cubicBezTo>
                    <a:cubicBezTo>
                      <a:pt x="101130" y="57023"/>
                      <a:pt x="105024" y="58825"/>
                      <a:pt x="108751" y="61123"/>
                    </a:cubicBezTo>
                    <a:cubicBezTo>
                      <a:pt x="111499" y="62806"/>
                      <a:pt x="114150" y="64743"/>
                      <a:pt x="116723" y="66832"/>
                    </a:cubicBezTo>
                    <a:cubicBezTo>
                      <a:pt x="126452" y="74724"/>
                      <a:pt x="135264" y="84341"/>
                      <a:pt x="145104" y="92024"/>
                    </a:cubicBezTo>
                    <a:cubicBezTo>
                      <a:pt x="149617" y="95527"/>
                      <a:pt x="154375" y="98621"/>
                      <a:pt x="159474" y="100438"/>
                    </a:cubicBezTo>
                    <a:cubicBezTo>
                      <a:pt x="162475" y="101504"/>
                      <a:pt x="165592" y="102117"/>
                      <a:pt x="168709" y="102117"/>
                    </a:cubicBezTo>
                    <a:cubicBezTo>
                      <a:pt x="170064" y="102117"/>
                      <a:pt x="171419" y="102001"/>
                      <a:pt x="172764" y="101757"/>
                    </a:cubicBezTo>
                    <a:cubicBezTo>
                      <a:pt x="176008" y="101195"/>
                      <a:pt x="179197" y="99937"/>
                      <a:pt x="182040" y="97830"/>
                    </a:cubicBezTo>
                    <a:cubicBezTo>
                      <a:pt x="185232" y="95510"/>
                      <a:pt x="188010" y="92341"/>
                      <a:pt x="190422" y="88813"/>
                    </a:cubicBezTo>
                    <a:cubicBezTo>
                      <a:pt x="194388" y="83025"/>
                      <a:pt x="197247" y="76162"/>
                      <a:pt x="199678" y="69155"/>
                    </a:cubicBezTo>
                    <a:cubicBezTo>
                      <a:pt x="201071" y="65264"/>
                      <a:pt x="202321" y="61266"/>
                      <a:pt x="204082" y="57615"/>
                    </a:cubicBezTo>
                    <a:cubicBezTo>
                      <a:pt x="205486" y="54690"/>
                      <a:pt x="207393" y="52101"/>
                      <a:pt x="209757" y="50447"/>
                    </a:cubicBezTo>
                    <a:cubicBezTo>
                      <a:pt x="211215" y="49448"/>
                      <a:pt x="212843" y="49110"/>
                      <a:pt x="214480" y="49110"/>
                    </a:cubicBezTo>
                    <a:cubicBezTo>
                      <a:pt x="215378" y="49110"/>
                      <a:pt x="216278" y="49212"/>
                      <a:pt x="217154" y="49362"/>
                    </a:cubicBezTo>
                    <a:cubicBezTo>
                      <a:pt x="220880" y="50047"/>
                      <a:pt x="224476" y="51543"/>
                      <a:pt x="228060" y="52978"/>
                    </a:cubicBezTo>
                    <a:cubicBezTo>
                      <a:pt x="235225" y="55949"/>
                      <a:pt x="242424" y="58966"/>
                      <a:pt x="249891" y="60423"/>
                    </a:cubicBezTo>
                    <a:cubicBezTo>
                      <a:pt x="251336" y="60702"/>
                      <a:pt x="252805" y="60858"/>
                      <a:pt x="254273" y="60858"/>
                    </a:cubicBezTo>
                    <a:cubicBezTo>
                      <a:pt x="256827" y="60858"/>
                      <a:pt x="259376" y="60385"/>
                      <a:pt x="261785" y="59260"/>
                    </a:cubicBezTo>
                    <a:cubicBezTo>
                      <a:pt x="264274" y="58158"/>
                      <a:pt x="266498" y="56293"/>
                      <a:pt x="268536" y="54181"/>
                    </a:cubicBezTo>
                    <a:lnTo>
                      <a:pt x="268536" y="46293"/>
                    </a:lnTo>
                    <a:cubicBezTo>
                      <a:pt x="267543" y="47340"/>
                      <a:pt x="266651" y="48543"/>
                      <a:pt x="265596" y="49494"/>
                    </a:cubicBezTo>
                    <a:cubicBezTo>
                      <a:pt x="262621" y="52371"/>
                      <a:pt x="258984" y="54059"/>
                      <a:pt x="255271" y="54358"/>
                    </a:cubicBezTo>
                    <a:cubicBezTo>
                      <a:pt x="254651" y="54415"/>
                      <a:pt x="254031" y="54441"/>
                      <a:pt x="253411" y="54441"/>
                    </a:cubicBezTo>
                    <a:cubicBezTo>
                      <a:pt x="250161" y="54441"/>
                      <a:pt x="246926" y="53725"/>
                      <a:pt x="243742" y="52938"/>
                    </a:cubicBezTo>
                    <a:cubicBezTo>
                      <a:pt x="236490" y="51102"/>
                      <a:pt x="229575" y="47678"/>
                      <a:pt x="222609" y="44600"/>
                    </a:cubicBezTo>
                    <a:cubicBezTo>
                      <a:pt x="220078" y="43502"/>
                      <a:pt x="217531" y="42427"/>
                      <a:pt x="214899" y="41808"/>
                    </a:cubicBezTo>
                    <a:cubicBezTo>
                      <a:pt x="213871" y="41571"/>
                      <a:pt x="212815" y="41412"/>
                      <a:pt x="211764" y="41412"/>
                    </a:cubicBezTo>
                    <a:cubicBezTo>
                      <a:pt x="210656" y="41412"/>
                      <a:pt x="209553" y="41589"/>
                      <a:pt x="208493" y="42038"/>
                    </a:cubicBezTo>
                    <a:cubicBezTo>
                      <a:pt x="205874" y="43138"/>
                      <a:pt x="203731" y="45663"/>
                      <a:pt x="202307" y="48647"/>
                    </a:cubicBezTo>
                    <a:cubicBezTo>
                      <a:pt x="200504" y="52408"/>
                      <a:pt x="199474" y="56658"/>
                      <a:pt x="198371" y="60812"/>
                    </a:cubicBezTo>
                    <a:cubicBezTo>
                      <a:pt x="196488" y="68213"/>
                      <a:pt x="194399" y="75647"/>
                      <a:pt x="190963" y="82123"/>
                    </a:cubicBezTo>
                    <a:cubicBezTo>
                      <a:pt x="187730" y="88284"/>
                      <a:pt x="183296" y="93745"/>
                      <a:pt x="177742" y="96197"/>
                    </a:cubicBezTo>
                    <a:cubicBezTo>
                      <a:pt x="175117" y="97353"/>
                      <a:pt x="172357" y="97881"/>
                      <a:pt x="169593" y="97881"/>
                    </a:cubicBezTo>
                    <a:cubicBezTo>
                      <a:pt x="167248" y="97881"/>
                      <a:pt x="164899" y="97501"/>
                      <a:pt x="162625" y="96802"/>
                    </a:cubicBezTo>
                    <a:cubicBezTo>
                      <a:pt x="157345" y="95192"/>
                      <a:pt x="152424" y="92094"/>
                      <a:pt x="147767" y="88576"/>
                    </a:cubicBezTo>
                    <a:cubicBezTo>
                      <a:pt x="137647" y="80871"/>
                      <a:pt x="128688" y="70972"/>
                      <a:pt x="118863" y="62697"/>
                    </a:cubicBezTo>
                    <a:cubicBezTo>
                      <a:pt x="116227" y="60491"/>
                      <a:pt x="113509" y="58443"/>
                      <a:pt x="110669" y="56702"/>
                    </a:cubicBezTo>
                    <a:cubicBezTo>
                      <a:pt x="106755" y="54272"/>
                      <a:pt x="102684" y="52304"/>
                      <a:pt x="98671" y="50175"/>
                    </a:cubicBezTo>
                    <a:cubicBezTo>
                      <a:pt x="95959" y="48730"/>
                      <a:pt x="93217" y="47349"/>
                      <a:pt x="90627" y="45558"/>
                    </a:cubicBezTo>
                    <a:cubicBezTo>
                      <a:pt x="87779" y="43585"/>
                      <a:pt x="85273" y="40849"/>
                      <a:pt x="83207" y="37659"/>
                    </a:cubicBezTo>
                    <a:cubicBezTo>
                      <a:pt x="79357" y="31782"/>
                      <a:pt x="77052" y="24621"/>
                      <a:pt x="74231" y="17927"/>
                    </a:cubicBezTo>
                    <a:cubicBezTo>
                      <a:pt x="71934" y="12505"/>
                      <a:pt x="69018" y="7259"/>
                      <a:pt x="64890" y="3927"/>
                    </a:cubicBezTo>
                    <a:cubicBezTo>
                      <a:pt x="61611" y="1244"/>
                      <a:pt x="57721" y="0"/>
                      <a:pt x="53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7"/>
              <p:cNvSpPr/>
              <p:nvPr/>
            </p:nvSpPr>
            <p:spPr>
              <a:xfrm>
                <a:off x="125" y="1334300"/>
                <a:ext cx="9161012" cy="2312114"/>
              </a:xfrm>
              <a:custGeom>
                <a:avLst/>
                <a:gdLst/>
                <a:ahLst/>
                <a:cxnLst/>
                <a:rect l="l" t="t" r="r" b="b"/>
                <a:pathLst>
                  <a:path w="259850" h="71505" extrusionOk="0">
                    <a:moveTo>
                      <a:pt x="51163" y="1"/>
                    </a:moveTo>
                    <a:cubicBezTo>
                      <a:pt x="48523" y="1"/>
                      <a:pt x="45886" y="444"/>
                      <a:pt x="43339" y="1063"/>
                    </a:cubicBezTo>
                    <a:cubicBezTo>
                      <a:pt x="37965" y="2411"/>
                      <a:pt x="32884" y="4630"/>
                      <a:pt x="28153" y="7312"/>
                    </a:cubicBezTo>
                    <a:cubicBezTo>
                      <a:pt x="22950" y="10284"/>
                      <a:pt x="18259" y="13924"/>
                      <a:pt x="13435" y="17373"/>
                    </a:cubicBezTo>
                    <a:cubicBezTo>
                      <a:pt x="9291" y="20358"/>
                      <a:pt x="5186" y="23396"/>
                      <a:pt x="878" y="26182"/>
                    </a:cubicBezTo>
                    <a:cubicBezTo>
                      <a:pt x="600" y="26364"/>
                      <a:pt x="306" y="26520"/>
                      <a:pt x="0" y="26648"/>
                    </a:cubicBezTo>
                    <a:lnTo>
                      <a:pt x="0" y="31276"/>
                    </a:lnTo>
                    <a:cubicBezTo>
                      <a:pt x="1612" y="30356"/>
                      <a:pt x="3090" y="29258"/>
                      <a:pt x="4591" y="28198"/>
                    </a:cubicBezTo>
                    <a:cubicBezTo>
                      <a:pt x="9105" y="24915"/>
                      <a:pt x="13478" y="21470"/>
                      <a:pt x="17929" y="18114"/>
                    </a:cubicBezTo>
                    <a:cubicBezTo>
                      <a:pt x="22407" y="14719"/>
                      <a:pt x="26867" y="11253"/>
                      <a:pt x="31880" y="8527"/>
                    </a:cubicBezTo>
                    <a:cubicBezTo>
                      <a:pt x="36516" y="6005"/>
                      <a:pt x="41535" y="3963"/>
                      <a:pt x="46857" y="3063"/>
                    </a:cubicBezTo>
                    <a:cubicBezTo>
                      <a:pt x="48135" y="2847"/>
                      <a:pt x="49444" y="2729"/>
                      <a:pt x="50752" y="2729"/>
                    </a:cubicBezTo>
                    <a:cubicBezTo>
                      <a:pt x="53364" y="2729"/>
                      <a:pt x="55970" y="3199"/>
                      <a:pt x="58309" y="4299"/>
                    </a:cubicBezTo>
                    <a:cubicBezTo>
                      <a:pt x="61512" y="5762"/>
                      <a:pt x="63936" y="8304"/>
                      <a:pt x="65897" y="10997"/>
                    </a:cubicBezTo>
                    <a:cubicBezTo>
                      <a:pt x="68087" y="14011"/>
                      <a:pt x="69815" y="17277"/>
                      <a:pt x="71788" y="20409"/>
                    </a:cubicBezTo>
                    <a:cubicBezTo>
                      <a:pt x="74434" y="24628"/>
                      <a:pt x="77299" y="28737"/>
                      <a:pt x="80472" y="32638"/>
                    </a:cubicBezTo>
                    <a:cubicBezTo>
                      <a:pt x="82391" y="34936"/>
                      <a:pt x="84487" y="37176"/>
                      <a:pt x="87120" y="38807"/>
                    </a:cubicBezTo>
                    <a:cubicBezTo>
                      <a:pt x="89384" y="40214"/>
                      <a:pt x="92025" y="40946"/>
                      <a:pt x="94555" y="41839"/>
                    </a:cubicBezTo>
                    <a:cubicBezTo>
                      <a:pt x="98252" y="43117"/>
                      <a:pt x="101935" y="44460"/>
                      <a:pt x="105428" y="46166"/>
                    </a:cubicBezTo>
                    <a:cubicBezTo>
                      <a:pt x="114727" y="50692"/>
                      <a:pt x="122762" y="57014"/>
                      <a:pt x="131469" y="62380"/>
                    </a:cubicBezTo>
                    <a:cubicBezTo>
                      <a:pt x="136065" y="65202"/>
                      <a:pt x="140893" y="67785"/>
                      <a:pt x="146138" y="69447"/>
                    </a:cubicBezTo>
                    <a:cubicBezTo>
                      <a:pt x="150377" y="70819"/>
                      <a:pt x="154866" y="71505"/>
                      <a:pt x="159355" y="71505"/>
                    </a:cubicBezTo>
                    <a:cubicBezTo>
                      <a:pt x="163113" y="71505"/>
                      <a:pt x="166871" y="71024"/>
                      <a:pt x="170483" y="70062"/>
                    </a:cubicBezTo>
                    <a:cubicBezTo>
                      <a:pt x="175774" y="68725"/>
                      <a:pt x="180459" y="65871"/>
                      <a:pt x="184471" y="62488"/>
                    </a:cubicBezTo>
                    <a:cubicBezTo>
                      <a:pt x="188755" y="58903"/>
                      <a:pt x="192311" y="54669"/>
                      <a:pt x="195719" y="50383"/>
                    </a:cubicBezTo>
                    <a:cubicBezTo>
                      <a:pt x="197841" y="47740"/>
                      <a:pt x="199923" y="45049"/>
                      <a:pt x="202440" y="42706"/>
                    </a:cubicBezTo>
                    <a:cubicBezTo>
                      <a:pt x="204253" y="41057"/>
                      <a:pt x="206290" y="39479"/>
                      <a:pt x="208786" y="38816"/>
                    </a:cubicBezTo>
                    <a:cubicBezTo>
                      <a:pt x="210179" y="38446"/>
                      <a:pt x="211612" y="38308"/>
                      <a:pt x="213052" y="38308"/>
                    </a:cubicBezTo>
                    <a:cubicBezTo>
                      <a:pt x="214595" y="38308"/>
                      <a:pt x="216145" y="38467"/>
                      <a:pt x="217661" y="38668"/>
                    </a:cubicBezTo>
                    <a:cubicBezTo>
                      <a:pt x="224988" y="39699"/>
                      <a:pt x="231989" y="42121"/>
                      <a:pt x="239319" y="43135"/>
                    </a:cubicBezTo>
                    <a:cubicBezTo>
                      <a:pt x="240970" y="43358"/>
                      <a:pt x="242644" y="43479"/>
                      <a:pt x="244316" y="43479"/>
                    </a:cubicBezTo>
                    <a:cubicBezTo>
                      <a:pt x="247182" y="43479"/>
                      <a:pt x="250043" y="43125"/>
                      <a:pt x="252778" y="42322"/>
                    </a:cubicBezTo>
                    <a:cubicBezTo>
                      <a:pt x="255305" y="41608"/>
                      <a:pt x="257638" y="40435"/>
                      <a:pt x="259850" y="39122"/>
                    </a:cubicBezTo>
                    <a:lnTo>
                      <a:pt x="259850" y="36638"/>
                    </a:lnTo>
                    <a:cubicBezTo>
                      <a:pt x="257722" y="38027"/>
                      <a:pt x="255418" y="39210"/>
                      <a:pt x="252918" y="39924"/>
                    </a:cubicBezTo>
                    <a:cubicBezTo>
                      <a:pt x="250546" y="40640"/>
                      <a:pt x="248066" y="40946"/>
                      <a:pt x="245580" y="40946"/>
                    </a:cubicBezTo>
                    <a:cubicBezTo>
                      <a:pt x="243636" y="40946"/>
                      <a:pt x="241689" y="40759"/>
                      <a:pt x="239785" y="40435"/>
                    </a:cubicBezTo>
                    <a:cubicBezTo>
                      <a:pt x="232775" y="39248"/>
                      <a:pt x="226027" y="37077"/>
                      <a:pt x="219118" y="35509"/>
                    </a:cubicBezTo>
                    <a:cubicBezTo>
                      <a:pt x="216344" y="34898"/>
                      <a:pt x="213524" y="34352"/>
                      <a:pt x="210660" y="34318"/>
                    </a:cubicBezTo>
                    <a:cubicBezTo>
                      <a:pt x="210616" y="34318"/>
                      <a:pt x="210571" y="34317"/>
                      <a:pt x="210526" y="34317"/>
                    </a:cubicBezTo>
                    <a:cubicBezTo>
                      <a:pt x="208377" y="34317"/>
                      <a:pt x="206154" y="34716"/>
                      <a:pt x="204379" y="35881"/>
                    </a:cubicBezTo>
                    <a:cubicBezTo>
                      <a:pt x="202364" y="37191"/>
                      <a:pt x="200732" y="38930"/>
                      <a:pt x="199263" y="40735"/>
                    </a:cubicBezTo>
                    <a:cubicBezTo>
                      <a:pt x="197108" y="43441"/>
                      <a:pt x="195350" y="46386"/>
                      <a:pt x="193403" y="49217"/>
                    </a:cubicBezTo>
                    <a:cubicBezTo>
                      <a:pt x="190381" y="53677"/>
                      <a:pt x="186937" y="57957"/>
                      <a:pt x="182638" y="61454"/>
                    </a:cubicBezTo>
                    <a:cubicBezTo>
                      <a:pt x="180071" y="63546"/>
                      <a:pt x="177208" y="65366"/>
                      <a:pt x="174044" y="66613"/>
                    </a:cubicBezTo>
                    <a:cubicBezTo>
                      <a:pt x="170100" y="68126"/>
                      <a:pt x="165841" y="68836"/>
                      <a:pt x="161576" y="68836"/>
                    </a:cubicBezTo>
                    <a:cubicBezTo>
                      <a:pt x="158559" y="68836"/>
                      <a:pt x="155540" y="68481"/>
                      <a:pt x="152626" y="67804"/>
                    </a:cubicBezTo>
                    <a:cubicBezTo>
                      <a:pt x="147398" y="66598"/>
                      <a:pt x="142499" y="64419"/>
                      <a:pt x="137905" y="61867"/>
                    </a:cubicBezTo>
                    <a:cubicBezTo>
                      <a:pt x="128554" y="56644"/>
                      <a:pt x="120218" y="50040"/>
                      <a:pt x="110840" y="44853"/>
                    </a:cubicBezTo>
                    <a:cubicBezTo>
                      <a:pt x="108312" y="43457"/>
                      <a:pt x="105714" y="42169"/>
                      <a:pt x="103029" y="41046"/>
                    </a:cubicBezTo>
                    <a:cubicBezTo>
                      <a:pt x="99286" y="39477"/>
                      <a:pt x="95424" y="38160"/>
                      <a:pt x="91618" y="36725"/>
                    </a:cubicBezTo>
                    <a:cubicBezTo>
                      <a:pt x="89694" y="35999"/>
                      <a:pt x="87829" y="35111"/>
                      <a:pt x="86181" y="33939"/>
                    </a:cubicBezTo>
                    <a:cubicBezTo>
                      <a:pt x="83763" y="32244"/>
                      <a:pt x="81731" y="30137"/>
                      <a:pt x="79828" y="27969"/>
                    </a:cubicBezTo>
                    <a:cubicBezTo>
                      <a:pt x="77549" y="25356"/>
                      <a:pt x="75484" y="22563"/>
                      <a:pt x="73655" y="19618"/>
                    </a:cubicBezTo>
                    <a:cubicBezTo>
                      <a:pt x="72023" y="17003"/>
                      <a:pt x="70612" y="14282"/>
                      <a:pt x="69043" y="11639"/>
                    </a:cubicBezTo>
                    <a:cubicBezTo>
                      <a:pt x="67292" y="8703"/>
                      <a:pt x="65249" y="5836"/>
                      <a:pt x="62453" y="3649"/>
                    </a:cubicBezTo>
                    <a:cubicBezTo>
                      <a:pt x="59997" y="1711"/>
                      <a:pt x="56897" y="500"/>
                      <a:pt x="53689" y="145"/>
                    </a:cubicBezTo>
                    <a:cubicBezTo>
                      <a:pt x="52848" y="46"/>
                      <a:pt x="52006" y="1"/>
                      <a:pt x="51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7"/>
              <p:cNvSpPr/>
              <p:nvPr/>
            </p:nvSpPr>
            <p:spPr>
              <a:xfrm>
                <a:off x="-27776" y="2179338"/>
                <a:ext cx="9161157" cy="2999718"/>
              </a:xfrm>
              <a:custGeom>
                <a:avLst/>
                <a:gdLst/>
                <a:ahLst/>
                <a:cxnLst/>
                <a:rect l="l" t="t" r="r" b="b"/>
                <a:pathLst>
                  <a:path w="238914" h="92770" extrusionOk="0">
                    <a:moveTo>
                      <a:pt x="45711" y="1"/>
                    </a:moveTo>
                    <a:cubicBezTo>
                      <a:pt x="44079" y="1"/>
                      <a:pt x="42438" y="297"/>
                      <a:pt x="40886" y="778"/>
                    </a:cubicBezTo>
                    <a:cubicBezTo>
                      <a:pt x="37074" y="1963"/>
                      <a:pt x="33664" y="4148"/>
                      <a:pt x="30517" y="6558"/>
                    </a:cubicBezTo>
                    <a:cubicBezTo>
                      <a:pt x="25373" y="10497"/>
                      <a:pt x="20835" y="15141"/>
                      <a:pt x="15877" y="19297"/>
                    </a:cubicBezTo>
                    <a:cubicBezTo>
                      <a:pt x="13857" y="20989"/>
                      <a:pt x="11746" y="22582"/>
                      <a:pt x="9488" y="23944"/>
                    </a:cubicBezTo>
                    <a:cubicBezTo>
                      <a:pt x="6505" y="25749"/>
                      <a:pt x="3299" y="27164"/>
                      <a:pt x="1" y="28280"/>
                    </a:cubicBezTo>
                    <a:lnTo>
                      <a:pt x="1" y="32072"/>
                    </a:lnTo>
                    <a:cubicBezTo>
                      <a:pt x="3385" y="31350"/>
                      <a:pt x="6764" y="30564"/>
                      <a:pt x="10058" y="29494"/>
                    </a:cubicBezTo>
                    <a:cubicBezTo>
                      <a:pt x="13295" y="28446"/>
                      <a:pt x="16367" y="26907"/>
                      <a:pt x="19169" y="24976"/>
                    </a:cubicBezTo>
                    <a:cubicBezTo>
                      <a:pt x="24157" y="21551"/>
                      <a:pt x="28405" y="17199"/>
                      <a:pt x="33168" y="13489"/>
                    </a:cubicBezTo>
                    <a:cubicBezTo>
                      <a:pt x="35624" y="11599"/>
                      <a:pt x="38280" y="9869"/>
                      <a:pt x="41267" y="8960"/>
                    </a:cubicBezTo>
                    <a:cubicBezTo>
                      <a:pt x="42437" y="8601"/>
                      <a:pt x="43670" y="8405"/>
                      <a:pt x="44899" y="8405"/>
                    </a:cubicBezTo>
                    <a:cubicBezTo>
                      <a:pt x="46354" y="8405"/>
                      <a:pt x="47805" y="8680"/>
                      <a:pt x="49139" y="9282"/>
                    </a:cubicBezTo>
                    <a:cubicBezTo>
                      <a:pt x="52052" y="10568"/>
                      <a:pt x="54282" y="12975"/>
                      <a:pt x="56113" y="15514"/>
                    </a:cubicBezTo>
                    <a:cubicBezTo>
                      <a:pt x="59465" y="20205"/>
                      <a:pt x="61695" y="25556"/>
                      <a:pt x="64453" y="30591"/>
                    </a:cubicBezTo>
                    <a:cubicBezTo>
                      <a:pt x="65993" y="33389"/>
                      <a:pt x="67761" y="36122"/>
                      <a:pt x="70135" y="38293"/>
                    </a:cubicBezTo>
                    <a:cubicBezTo>
                      <a:pt x="72064" y="40069"/>
                      <a:pt x="74398" y="41410"/>
                      <a:pt x="76927" y="42113"/>
                    </a:cubicBezTo>
                    <a:cubicBezTo>
                      <a:pt x="78594" y="42601"/>
                      <a:pt x="80327" y="42767"/>
                      <a:pt x="82040" y="42994"/>
                    </a:cubicBezTo>
                    <a:cubicBezTo>
                      <a:pt x="84697" y="43354"/>
                      <a:pt x="87295" y="44275"/>
                      <a:pt x="89509" y="45802"/>
                    </a:cubicBezTo>
                    <a:cubicBezTo>
                      <a:pt x="91794" y="47372"/>
                      <a:pt x="93652" y="49537"/>
                      <a:pt x="94933" y="51989"/>
                    </a:cubicBezTo>
                    <a:cubicBezTo>
                      <a:pt x="96531" y="55000"/>
                      <a:pt x="97344" y="58367"/>
                      <a:pt x="97701" y="61737"/>
                    </a:cubicBezTo>
                    <a:cubicBezTo>
                      <a:pt x="98396" y="68464"/>
                      <a:pt x="97142" y="75187"/>
                      <a:pt x="97442" y="81921"/>
                    </a:cubicBezTo>
                    <a:cubicBezTo>
                      <a:pt x="97611" y="84242"/>
                      <a:pt x="97903" y="86622"/>
                      <a:pt x="98943" y="88737"/>
                    </a:cubicBezTo>
                    <a:cubicBezTo>
                      <a:pt x="99683" y="90300"/>
                      <a:pt x="100960" y="91650"/>
                      <a:pt x="102578" y="92298"/>
                    </a:cubicBezTo>
                    <a:cubicBezTo>
                      <a:pt x="103462" y="92666"/>
                      <a:pt x="104406" y="92769"/>
                      <a:pt x="105353" y="92769"/>
                    </a:cubicBezTo>
                    <a:cubicBezTo>
                      <a:pt x="105872" y="92769"/>
                      <a:pt x="106391" y="92738"/>
                      <a:pt x="106903" y="92703"/>
                    </a:cubicBezTo>
                    <a:cubicBezTo>
                      <a:pt x="108505" y="92475"/>
                      <a:pt x="110051" y="91952"/>
                      <a:pt x="111533" y="91311"/>
                    </a:cubicBezTo>
                    <a:cubicBezTo>
                      <a:pt x="114566" y="89967"/>
                      <a:pt x="117352" y="88132"/>
                      <a:pt x="119994" y="86137"/>
                    </a:cubicBezTo>
                    <a:cubicBezTo>
                      <a:pt x="124393" y="82827"/>
                      <a:pt x="128228" y="78844"/>
                      <a:pt x="132598" y="75498"/>
                    </a:cubicBezTo>
                    <a:cubicBezTo>
                      <a:pt x="135283" y="73414"/>
                      <a:pt x="138120" y="71535"/>
                      <a:pt x="141020" y="69761"/>
                    </a:cubicBezTo>
                    <a:cubicBezTo>
                      <a:pt x="146154" y="66526"/>
                      <a:pt x="151772" y="64192"/>
                      <a:pt x="157267" y="61653"/>
                    </a:cubicBezTo>
                    <a:cubicBezTo>
                      <a:pt x="159664" y="60565"/>
                      <a:pt x="162001" y="59337"/>
                      <a:pt x="164219" y="57913"/>
                    </a:cubicBezTo>
                    <a:cubicBezTo>
                      <a:pt x="168787" y="55040"/>
                      <a:pt x="172848" y="51468"/>
                      <a:pt x="177153" y="48232"/>
                    </a:cubicBezTo>
                    <a:cubicBezTo>
                      <a:pt x="179615" y="46400"/>
                      <a:pt x="182257" y="44776"/>
                      <a:pt x="185107" y="43618"/>
                    </a:cubicBezTo>
                    <a:cubicBezTo>
                      <a:pt x="188235" y="42346"/>
                      <a:pt x="191620" y="41888"/>
                      <a:pt x="194970" y="41694"/>
                    </a:cubicBezTo>
                    <a:cubicBezTo>
                      <a:pt x="196776" y="41561"/>
                      <a:pt x="198587" y="41548"/>
                      <a:pt x="200399" y="41548"/>
                    </a:cubicBezTo>
                    <a:cubicBezTo>
                      <a:pt x="200843" y="41548"/>
                      <a:pt x="201287" y="41548"/>
                      <a:pt x="201731" y="41548"/>
                    </a:cubicBezTo>
                    <a:cubicBezTo>
                      <a:pt x="202927" y="41548"/>
                      <a:pt x="204124" y="41543"/>
                      <a:pt x="205319" y="41500"/>
                    </a:cubicBezTo>
                    <a:cubicBezTo>
                      <a:pt x="208288" y="41413"/>
                      <a:pt x="211241" y="40755"/>
                      <a:pt x="213927" y="39474"/>
                    </a:cubicBezTo>
                    <a:cubicBezTo>
                      <a:pt x="216545" y="38272"/>
                      <a:pt x="218997" y="36734"/>
                      <a:pt x="221610" y="35521"/>
                    </a:cubicBezTo>
                    <a:cubicBezTo>
                      <a:pt x="224973" y="33909"/>
                      <a:pt x="228528" y="32754"/>
                      <a:pt x="231985" y="31373"/>
                    </a:cubicBezTo>
                    <a:cubicBezTo>
                      <a:pt x="234383" y="30433"/>
                      <a:pt x="236701" y="29300"/>
                      <a:pt x="238914" y="27984"/>
                    </a:cubicBezTo>
                    <a:lnTo>
                      <a:pt x="238914" y="26546"/>
                    </a:lnTo>
                    <a:cubicBezTo>
                      <a:pt x="236793" y="27803"/>
                      <a:pt x="234584" y="28912"/>
                      <a:pt x="232263" y="29742"/>
                    </a:cubicBezTo>
                    <a:cubicBezTo>
                      <a:pt x="229122" y="30894"/>
                      <a:pt x="225875" y="31721"/>
                      <a:pt x="222639" y="32552"/>
                    </a:cubicBezTo>
                    <a:cubicBezTo>
                      <a:pt x="218859" y="33500"/>
                      <a:pt x="215073" y="34520"/>
                      <a:pt x="211182" y="34889"/>
                    </a:cubicBezTo>
                    <a:cubicBezTo>
                      <a:pt x="209812" y="35009"/>
                      <a:pt x="208441" y="35034"/>
                      <a:pt x="207068" y="35034"/>
                    </a:cubicBezTo>
                    <a:cubicBezTo>
                      <a:pt x="206029" y="35034"/>
                      <a:pt x="204990" y="35020"/>
                      <a:pt x="203950" y="35020"/>
                    </a:cubicBezTo>
                    <a:cubicBezTo>
                      <a:pt x="202701" y="35020"/>
                      <a:pt x="201453" y="35041"/>
                      <a:pt x="200206" y="35135"/>
                    </a:cubicBezTo>
                    <a:cubicBezTo>
                      <a:pt x="196893" y="35369"/>
                      <a:pt x="193576" y="35838"/>
                      <a:pt x="190400" y="36833"/>
                    </a:cubicBezTo>
                    <a:cubicBezTo>
                      <a:pt x="187396" y="37769"/>
                      <a:pt x="184692" y="39443"/>
                      <a:pt x="182177" y="41301"/>
                    </a:cubicBezTo>
                    <a:cubicBezTo>
                      <a:pt x="178090" y="44347"/>
                      <a:pt x="174509" y="48001"/>
                      <a:pt x="170531" y="51180"/>
                    </a:cubicBezTo>
                    <a:cubicBezTo>
                      <a:pt x="166419" y="54533"/>
                      <a:pt x="161921" y="57495"/>
                      <a:pt x="156933" y="59371"/>
                    </a:cubicBezTo>
                    <a:cubicBezTo>
                      <a:pt x="150499" y="61959"/>
                      <a:pt x="143760" y="63689"/>
                      <a:pt x="137293" y="66192"/>
                    </a:cubicBezTo>
                    <a:cubicBezTo>
                      <a:pt x="133937" y="67500"/>
                      <a:pt x="130573" y="68791"/>
                      <a:pt x="127238" y="70150"/>
                    </a:cubicBezTo>
                    <a:cubicBezTo>
                      <a:pt x="124524" y="71246"/>
                      <a:pt x="121856" y="72456"/>
                      <a:pt x="119114" y="73478"/>
                    </a:cubicBezTo>
                    <a:cubicBezTo>
                      <a:pt x="118911" y="73550"/>
                      <a:pt x="118711" y="73623"/>
                      <a:pt x="118511" y="73699"/>
                    </a:cubicBezTo>
                    <a:cubicBezTo>
                      <a:pt x="117987" y="73869"/>
                      <a:pt x="117460" y="74026"/>
                      <a:pt x="116931" y="74179"/>
                    </a:cubicBezTo>
                    <a:cubicBezTo>
                      <a:pt x="116715" y="74230"/>
                      <a:pt x="116504" y="74287"/>
                      <a:pt x="116293" y="74350"/>
                    </a:cubicBezTo>
                    <a:cubicBezTo>
                      <a:pt x="116024" y="74397"/>
                      <a:pt x="115757" y="74450"/>
                      <a:pt x="115493" y="74518"/>
                    </a:cubicBezTo>
                    <a:cubicBezTo>
                      <a:pt x="115006" y="74568"/>
                      <a:pt x="114517" y="74591"/>
                      <a:pt x="114028" y="74591"/>
                    </a:cubicBezTo>
                    <a:cubicBezTo>
                      <a:pt x="113562" y="74591"/>
                      <a:pt x="113095" y="74570"/>
                      <a:pt x="112631" y="74533"/>
                    </a:cubicBezTo>
                    <a:cubicBezTo>
                      <a:pt x="112457" y="74467"/>
                      <a:pt x="112281" y="74408"/>
                      <a:pt x="112104" y="74359"/>
                    </a:cubicBezTo>
                    <a:cubicBezTo>
                      <a:pt x="111925" y="74301"/>
                      <a:pt x="111746" y="74252"/>
                      <a:pt x="111566" y="74209"/>
                    </a:cubicBezTo>
                    <a:lnTo>
                      <a:pt x="111557" y="74126"/>
                    </a:lnTo>
                    <a:cubicBezTo>
                      <a:pt x="111154" y="74018"/>
                      <a:pt x="110800" y="73793"/>
                      <a:pt x="110464" y="73558"/>
                    </a:cubicBezTo>
                    <a:lnTo>
                      <a:pt x="110435" y="73499"/>
                    </a:lnTo>
                    <a:cubicBezTo>
                      <a:pt x="109263" y="72643"/>
                      <a:pt x="108536" y="71330"/>
                      <a:pt x="107957" y="70031"/>
                    </a:cubicBezTo>
                    <a:cubicBezTo>
                      <a:pt x="106409" y="66291"/>
                      <a:pt x="105815" y="62255"/>
                      <a:pt x="104575" y="58418"/>
                    </a:cubicBezTo>
                    <a:cubicBezTo>
                      <a:pt x="103104" y="53592"/>
                      <a:pt x="100739" y="48946"/>
                      <a:pt x="97129" y="45368"/>
                    </a:cubicBezTo>
                    <a:cubicBezTo>
                      <a:pt x="94799" y="43042"/>
                      <a:pt x="92107" y="41047"/>
                      <a:pt x="89112" y="39669"/>
                    </a:cubicBezTo>
                    <a:cubicBezTo>
                      <a:pt x="86673" y="38540"/>
                      <a:pt x="84036" y="37960"/>
                      <a:pt x="81417" y="37425"/>
                    </a:cubicBezTo>
                    <a:cubicBezTo>
                      <a:pt x="79012" y="36931"/>
                      <a:pt x="76687" y="35966"/>
                      <a:pt x="74741" y="34456"/>
                    </a:cubicBezTo>
                    <a:cubicBezTo>
                      <a:pt x="72160" y="32499"/>
                      <a:pt x="70258" y="29811"/>
                      <a:pt x="68640" y="27041"/>
                    </a:cubicBezTo>
                    <a:cubicBezTo>
                      <a:pt x="65771" y="22062"/>
                      <a:pt x="63506" y="16760"/>
                      <a:pt x="60590" y="11807"/>
                    </a:cubicBezTo>
                    <a:cubicBezTo>
                      <a:pt x="59164" y="9378"/>
                      <a:pt x="57580" y="7025"/>
                      <a:pt x="55673" y="4946"/>
                    </a:cubicBezTo>
                    <a:cubicBezTo>
                      <a:pt x="53940" y="3064"/>
                      <a:pt x="51879" y="1384"/>
                      <a:pt x="49419" y="578"/>
                    </a:cubicBezTo>
                    <a:cubicBezTo>
                      <a:pt x="48217" y="176"/>
                      <a:pt x="46967" y="1"/>
                      <a:pt x="45711" y="1"/>
                    </a:cubicBezTo>
                    <a:close/>
                  </a:path>
                </a:pathLst>
              </a:custGeom>
              <a:solidFill>
                <a:srgbClr val="92D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7"/>
              <p:cNvSpPr/>
              <p:nvPr/>
            </p:nvSpPr>
            <p:spPr>
              <a:xfrm>
                <a:off x="-5805" y="2887119"/>
                <a:ext cx="3518997" cy="2274703"/>
              </a:xfrm>
              <a:custGeom>
                <a:avLst/>
                <a:gdLst/>
                <a:ahLst/>
                <a:cxnLst/>
                <a:rect l="l" t="t" r="r" b="b"/>
                <a:pathLst>
                  <a:path w="91772" h="70348" extrusionOk="0">
                    <a:moveTo>
                      <a:pt x="44000" y="0"/>
                    </a:moveTo>
                    <a:cubicBezTo>
                      <a:pt x="43516" y="0"/>
                      <a:pt x="43031" y="42"/>
                      <a:pt x="42552" y="128"/>
                    </a:cubicBezTo>
                    <a:cubicBezTo>
                      <a:pt x="39398" y="685"/>
                      <a:pt x="36623" y="2381"/>
                      <a:pt x="33847" y="3886"/>
                    </a:cubicBezTo>
                    <a:cubicBezTo>
                      <a:pt x="31320" y="5292"/>
                      <a:pt x="28732" y="6632"/>
                      <a:pt x="25976" y="7532"/>
                    </a:cubicBezTo>
                    <a:cubicBezTo>
                      <a:pt x="22076" y="8832"/>
                      <a:pt x="17951" y="9252"/>
                      <a:pt x="13864" y="9413"/>
                    </a:cubicBezTo>
                    <a:cubicBezTo>
                      <a:pt x="9241" y="9561"/>
                      <a:pt x="4605" y="9524"/>
                      <a:pt x="1" y="10033"/>
                    </a:cubicBezTo>
                    <a:lnTo>
                      <a:pt x="1" y="13601"/>
                    </a:lnTo>
                    <a:cubicBezTo>
                      <a:pt x="374" y="13587"/>
                      <a:pt x="747" y="13580"/>
                      <a:pt x="1120" y="13580"/>
                    </a:cubicBezTo>
                    <a:cubicBezTo>
                      <a:pt x="3010" y="13580"/>
                      <a:pt x="4898" y="13751"/>
                      <a:pt x="6768" y="14011"/>
                    </a:cubicBezTo>
                    <a:cubicBezTo>
                      <a:pt x="13027" y="14932"/>
                      <a:pt x="18986" y="17126"/>
                      <a:pt x="24986" y="19036"/>
                    </a:cubicBezTo>
                    <a:cubicBezTo>
                      <a:pt x="28182" y="20056"/>
                      <a:pt x="31431" y="20921"/>
                      <a:pt x="34728" y="21549"/>
                    </a:cubicBezTo>
                    <a:cubicBezTo>
                      <a:pt x="38250" y="22249"/>
                      <a:pt x="41840" y="22753"/>
                      <a:pt x="45216" y="24031"/>
                    </a:cubicBezTo>
                    <a:cubicBezTo>
                      <a:pt x="45707" y="24210"/>
                      <a:pt x="46196" y="24403"/>
                      <a:pt x="46683" y="24601"/>
                    </a:cubicBezTo>
                    <a:cubicBezTo>
                      <a:pt x="51493" y="26523"/>
                      <a:pt x="55897" y="29530"/>
                      <a:pt x="61039" y="30548"/>
                    </a:cubicBezTo>
                    <a:cubicBezTo>
                      <a:pt x="62717" y="30904"/>
                      <a:pt x="64412" y="31031"/>
                      <a:pt x="66111" y="31031"/>
                    </a:cubicBezTo>
                    <a:cubicBezTo>
                      <a:pt x="68763" y="31031"/>
                      <a:pt x="71426" y="30721"/>
                      <a:pt x="74058" y="30486"/>
                    </a:cubicBezTo>
                    <a:cubicBezTo>
                      <a:pt x="75465" y="30376"/>
                      <a:pt x="76903" y="30173"/>
                      <a:pt x="78325" y="30173"/>
                    </a:cubicBezTo>
                    <a:cubicBezTo>
                      <a:pt x="79369" y="30173"/>
                      <a:pt x="80403" y="30282"/>
                      <a:pt x="81411" y="30617"/>
                    </a:cubicBezTo>
                    <a:cubicBezTo>
                      <a:pt x="83364" y="31234"/>
                      <a:pt x="84822" y="32870"/>
                      <a:pt x="85663" y="34688"/>
                    </a:cubicBezTo>
                    <a:cubicBezTo>
                      <a:pt x="86907" y="37357"/>
                      <a:pt x="87115" y="40361"/>
                      <a:pt x="87121" y="43265"/>
                    </a:cubicBezTo>
                    <a:cubicBezTo>
                      <a:pt x="87072" y="47367"/>
                      <a:pt x="86553" y="51445"/>
                      <a:pt x="86192" y="55527"/>
                    </a:cubicBezTo>
                    <a:cubicBezTo>
                      <a:pt x="85782" y="60450"/>
                      <a:pt x="85438" y="65480"/>
                      <a:pt x="86485" y="70348"/>
                    </a:cubicBezTo>
                    <a:lnTo>
                      <a:pt x="91195" y="70348"/>
                    </a:lnTo>
                    <a:cubicBezTo>
                      <a:pt x="90476" y="68752"/>
                      <a:pt x="90241" y="66986"/>
                      <a:pt x="90022" y="65266"/>
                    </a:cubicBezTo>
                    <a:cubicBezTo>
                      <a:pt x="89429" y="59302"/>
                      <a:pt x="90403" y="53345"/>
                      <a:pt x="91019" y="47424"/>
                    </a:cubicBezTo>
                    <a:cubicBezTo>
                      <a:pt x="91415" y="43567"/>
                      <a:pt x="91772" y="39657"/>
                      <a:pt x="91262" y="35793"/>
                    </a:cubicBezTo>
                    <a:cubicBezTo>
                      <a:pt x="90872" y="32886"/>
                      <a:pt x="89939" y="29972"/>
                      <a:pt x="88085" y="27658"/>
                    </a:cubicBezTo>
                    <a:cubicBezTo>
                      <a:pt x="86643" y="25813"/>
                      <a:pt x="84590" y="24414"/>
                      <a:pt x="82284" y="23935"/>
                    </a:cubicBezTo>
                    <a:cubicBezTo>
                      <a:pt x="80314" y="23512"/>
                      <a:pt x="78288" y="23702"/>
                      <a:pt x="76291" y="23592"/>
                    </a:cubicBezTo>
                    <a:cubicBezTo>
                      <a:pt x="73093" y="23456"/>
                      <a:pt x="69847" y="22866"/>
                      <a:pt x="66989" y="21364"/>
                    </a:cubicBezTo>
                    <a:cubicBezTo>
                      <a:pt x="64613" y="20142"/>
                      <a:pt x="62601" y="18318"/>
                      <a:pt x="60861" y="16310"/>
                    </a:cubicBezTo>
                    <a:cubicBezTo>
                      <a:pt x="58631" y="13722"/>
                      <a:pt x="56828" y="10809"/>
                      <a:pt x="54870" y="8018"/>
                    </a:cubicBezTo>
                    <a:cubicBezTo>
                      <a:pt x="53200" y="5656"/>
                      <a:pt x="51418" y="3284"/>
                      <a:pt x="49020" y="1613"/>
                    </a:cubicBezTo>
                    <a:cubicBezTo>
                      <a:pt x="47562" y="572"/>
                      <a:pt x="45786" y="0"/>
                      <a:pt x="44000" y="0"/>
                    </a:cubicBezTo>
                    <a:close/>
                  </a:path>
                </a:pathLst>
              </a:custGeom>
              <a:solidFill>
                <a:srgbClr val="5EB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7"/>
              <p:cNvSpPr/>
              <p:nvPr/>
            </p:nvSpPr>
            <p:spPr>
              <a:xfrm flipH="1">
                <a:off x="-27775" y="3113525"/>
                <a:ext cx="4546912" cy="2089463"/>
              </a:xfrm>
              <a:custGeom>
                <a:avLst/>
                <a:gdLst/>
                <a:ahLst/>
                <a:cxnLst/>
                <a:rect l="l" t="t" r="r" b="b"/>
                <a:pathLst>
                  <a:path w="118579" h="66788" extrusionOk="0">
                    <a:moveTo>
                      <a:pt x="118578" y="0"/>
                    </a:moveTo>
                    <a:cubicBezTo>
                      <a:pt x="113896" y="2890"/>
                      <a:pt x="108580" y="4643"/>
                      <a:pt x="104116" y="7895"/>
                    </a:cubicBezTo>
                    <a:cubicBezTo>
                      <a:pt x="101550" y="9750"/>
                      <a:pt x="99382" y="12071"/>
                      <a:pt x="97170" y="14314"/>
                    </a:cubicBezTo>
                    <a:cubicBezTo>
                      <a:pt x="95353" y="16171"/>
                      <a:pt x="93537" y="18063"/>
                      <a:pt x="91370" y="19516"/>
                    </a:cubicBezTo>
                    <a:cubicBezTo>
                      <a:pt x="89379" y="20859"/>
                      <a:pt x="87058" y="21737"/>
                      <a:pt x="84661" y="21955"/>
                    </a:cubicBezTo>
                    <a:cubicBezTo>
                      <a:pt x="84261" y="21990"/>
                      <a:pt x="83863" y="22005"/>
                      <a:pt x="83464" y="22005"/>
                    </a:cubicBezTo>
                    <a:cubicBezTo>
                      <a:pt x="81831" y="22005"/>
                      <a:pt x="80204" y="21746"/>
                      <a:pt x="78590" y="21514"/>
                    </a:cubicBezTo>
                    <a:cubicBezTo>
                      <a:pt x="74737" y="20941"/>
                      <a:pt x="70883" y="20209"/>
                      <a:pt x="66977" y="20161"/>
                    </a:cubicBezTo>
                    <a:cubicBezTo>
                      <a:pt x="66865" y="20160"/>
                      <a:pt x="66753" y="20159"/>
                      <a:pt x="66642" y="20159"/>
                    </a:cubicBezTo>
                    <a:cubicBezTo>
                      <a:pt x="63862" y="20159"/>
                      <a:pt x="61086" y="20680"/>
                      <a:pt x="58500" y="21701"/>
                    </a:cubicBezTo>
                    <a:cubicBezTo>
                      <a:pt x="55842" y="22731"/>
                      <a:pt x="53449" y="24318"/>
                      <a:pt x="51114" y="25927"/>
                    </a:cubicBezTo>
                    <a:cubicBezTo>
                      <a:pt x="48265" y="27910"/>
                      <a:pt x="45452" y="29951"/>
                      <a:pt x="42507" y="31796"/>
                    </a:cubicBezTo>
                    <a:cubicBezTo>
                      <a:pt x="39715" y="33560"/>
                      <a:pt x="36780" y="35083"/>
                      <a:pt x="33965" y="36811"/>
                    </a:cubicBezTo>
                    <a:cubicBezTo>
                      <a:pt x="29307" y="39606"/>
                      <a:pt x="25021" y="42984"/>
                      <a:pt x="21045" y="46676"/>
                    </a:cubicBezTo>
                    <a:cubicBezTo>
                      <a:pt x="16817" y="50564"/>
                      <a:pt x="13092" y="54950"/>
                      <a:pt x="8994" y="58969"/>
                    </a:cubicBezTo>
                    <a:cubicBezTo>
                      <a:pt x="6647" y="61259"/>
                      <a:pt x="4233" y="63486"/>
                      <a:pt x="1671" y="65536"/>
                    </a:cubicBezTo>
                    <a:cubicBezTo>
                      <a:pt x="1124" y="65965"/>
                      <a:pt x="596" y="66425"/>
                      <a:pt x="1" y="66788"/>
                    </a:cubicBezTo>
                    <a:lnTo>
                      <a:pt x="7956" y="66788"/>
                    </a:lnTo>
                    <a:cubicBezTo>
                      <a:pt x="12301" y="62941"/>
                      <a:pt x="16241" y="58664"/>
                      <a:pt x="20048" y="54290"/>
                    </a:cubicBezTo>
                    <a:cubicBezTo>
                      <a:pt x="24010" y="49768"/>
                      <a:pt x="28126" y="45351"/>
                      <a:pt x="32756" y="41502"/>
                    </a:cubicBezTo>
                    <a:cubicBezTo>
                      <a:pt x="36790" y="38101"/>
                      <a:pt x="41361" y="35434"/>
                      <a:pt x="45726" y="32492"/>
                    </a:cubicBezTo>
                    <a:cubicBezTo>
                      <a:pt x="48367" y="30782"/>
                      <a:pt x="50996" y="28987"/>
                      <a:pt x="53936" y="27819"/>
                    </a:cubicBezTo>
                    <a:cubicBezTo>
                      <a:pt x="55712" y="27105"/>
                      <a:pt x="57613" y="26805"/>
                      <a:pt x="59519" y="26805"/>
                    </a:cubicBezTo>
                    <a:cubicBezTo>
                      <a:pt x="60687" y="26805"/>
                      <a:pt x="61856" y="26917"/>
                      <a:pt x="63000" y="27117"/>
                    </a:cubicBezTo>
                    <a:cubicBezTo>
                      <a:pt x="69391" y="28275"/>
                      <a:pt x="75019" y="31818"/>
                      <a:pt x="81303" y="33338"/>
                    </a:cubicBezTo>
                    <a:cubicBezTo>
                      <a:pt x="82145" y="33535"/>
                      <a:pt x="83014" y="33642"/>
                      <a:pt x="83882" y="33642"/>
                    </a:cubicBezTo>
                    <a:cubicBezTo>
                      <a:pt x="85182" y="33642"/>
                      <a:pt x="86478" y="33402"/>
                      <a:pt x="87671" y="32870"/>
                    </a:cubicBezTo>
                    <a:cubicBezTo>
                      <a:pt x="89718" y="31984"/>
                      <a:pt x="91386" y="30441"/>
                      <a:pt x="92836" y="28780"/>
                    </a:cubicBezTo>
                    <a:cubicBezTo>
                      <a:pt x="94922" y="26330"/>
                      <a:pt x="96604" y="23578"/>
                      <a:pt x="98291" y="20848"/>
                    </a:cubicBezTo>
                    <a:cubicBezTo>
                      <a:pt x="100797" y="16788"/>
                      <a:pt x="103371" y="12678"/>
                      <a:pt x="106889" y="9401"/>
                    </a:cubicBezTo>
                    <a:cubicBezTo>
                      <a:pt x="109290" y="7175"/>
                      <a:pt x="112142" y="5532"/>
                      <a:pt x="114966" y="3911"/>
                    </a:cubicBezTo>
                    <a:cubicBezTo>
                      <a:pt x="116184" y="3240"/>
                      <a:pt x="117347" y="2469"/>
                      <a:pt x="118578" y="1823"/>
                    </a:cubicBezTo>
                    <a:lnTo>
                      <a:pt x="11857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7"/>
              <p:cNvSpPr/>
              <p:nvPr/>
            </p:nvSpPr>
            <p:spPr>
              <a:xfrm flipH="1">
                <a:off x="2778" y="3459475"/>
                <a:ext cx="3273734" cy="1721386"/>
              </a:xfrm>
              <a:custGeom>
                <a:avLst/>
                <a:gdLst/>
                <a:ahLst/>
                <a:cxnLst/>
                <a:rect l="l" t="t" r="r" b="b"/>
                <a:pathLst>
                  <a:path w="88647" h="53236" extrusionOk="0">
                    <a:moveTo>
                      <a:pt x="88647" y="0"/>
                    </a:moveTo>
                    <a:cubicBezTo>
                      <a:pt x="86637" y="1264"/>
                      <a:pt x="84705" y="2681"/>
                      <a:pt x="82992" y="4327"/>
                    </a:cubicBezTo>
                    <a:cubicBezTo>
                      <a:pt x="79861" y="7416"/>
                      <a:pt x="77867" y="11421"/>
                      <a:pt x="76104" y="15393"/>
                    </a:cubicBezTo>
                    <a:cubicBezTo>
                      <a:pt x="73920" y="20374"/>
                      <a:pt x="72037" y="25513"/>
                      <a:pt x="69287" y="30223"/>
                    </a:cubicBezTo>
                    <a:cubicBezTo>
                      <a:pt x="68054" y="32306"/>
                      <a:pt x="66637" y="34331"/>
                      <a:pt x="64751" y="35875"/>
                    </a:cubicBezTo>
                    <a:cubicBezTo>
                      <a:pt x="63426" y="36943"/>
                      <a:pt x="61776" y="37685"/>
                      <a:pt x="60055" y="37685"/>
                    </a:cubicBezTo>
                    <a:cubicBezTo>
                      <a:pt x="60024" y="37685"/>
                      <a:pt x="59992" y="37685"/>
                      <a:pt x="59960" y="37684"/>
                    </a:cubicBezTo>
                    <a:cubicBezTo>
                      <a:pt x="58031" y="37663"/>
                      <a:pt x="56170" y="37000"/>
                      <a:pt x="54437" y="36203"/>
                    </a:cubicBezTo>
                    <a:cubicBezTo>
                      <a:pt x="49448" y="33836"/>
                      <a:pt x="45260" y="30139"/>
                      <a:pt x="40431" y="27500"/>
                    </a:cubicBezTo>
                    <a:cubicBezTo>
                      <a:pt x="38264" y="26343"/>
                      <a:pt x="35927" y="25353"/>
                      <a:pt x="33447" y="25207"/>
                    </a:cubicBezTo>
                    <a:cubicBezTo>
                      <a:pt x="33342" y="25203"/>
                      <a:pt x="33238" y="25201"/>
                      <a:pt x="33134" y="25201"/>
                    </a:cubicBezTo>
                    <a:cubicBezTo>
                      <a:pt x="30979" y="25201"/>
                      <a:pt x="28950" y="26124"/>
                      <a:pt x="27103" y="27163"/>
                    </a:cubicBezTo>
                    <a:cubicBezTo>
                      <a:pt x="23171" y="29383"/>
                      <a:pt x="19574" y="32177"/>
                      <a:pt x="16385" y="35368"/>
                    </a:cubicBezTo>
                    <a:cubicBezTo>
                      <a:pt x="12481" y="39239"/>
                      <a:pt x="9066" y="43555"/>
                      <a:pt x="5404" y="47647"/>
                    </a:cubicBezTo>
                    <a:cubicBezTo>
                      <a:pt x="3669" y="49571"/>
                      <a:pt x="1875" y="51445"/>
                      <a:pt x="0" y="53235"/>
                    </a:cubicBezTo>
                    <a:lnTo>
                      <a:pt x="3983" y="53235"/>
                    </a:lnTo>
                    <a:cubicBezTo>
                      <a:pt x="7203" y="50071"/>
                      <a:pt x="10187" y="46681"/>
                      <a:pt x="13138" y="43270"/>
                    </a:cubicBezTo>
                    <a:cubicBezTo>
                      <a:pt x="16065" y="39952"/>
                      <a:pt x="18969" y="36555"/>
                      <a:pt x="22488" y="33841"/>
                    </a:cubicBezTo>
                    <a:cubicBezTo>
                      <a:pt x="24154" y="32580"/>
                      <a:pt x="25943" y="31437"/>
                      <a:pt x="27923" y="30739"/>
                    </a:cubicBezTo>
                    <a:cubicBezTo>
                      <a:pt x="28778" y="30431"/>
                      <a:pt x="29689" y="30264"/>
                      <a:pt x="30599" y="30264"/>
                    </a:cubicBezTo>
                    <a:cubicBezTo>
                      <a:pt x="31211" y="30264"/>
                      <a:pt x="31823" y="30340"/>
                      <a:pt x="32416" y="30500"/>
                    </a:cubicBezTo>
                    <a:cubicBezTo>
                      <a:pt x="33800" y="30866"/>
                      <a:pt x="35085" y="31529"/>
                      <a:pt x="36313" y="32250"/>
                    </a:cubicBezTo>
                    <a:cubicBezTo>
                      <a:pt x="38525" y="33558"/>
                      <a:pt x="40551" y="35147"/>
                      <a:pt x="42562" y="36739"/>
                    </a:cubicBezTo>
                    <a:cubicBezTo>
                      <a:pt x="46451" y="39827"/>
                      <a:pt x="50289" y="43114"/>
                      <a:pt x="54857" y="45172"/>
                    </a:cubicBezTo>
                    <a:cubicBezTo>
                      <a:pt x="56683" y="45964"/>
                      <a:pt x="58666" y="46591"/>
                      <a:pt x="60671" y="46591"/>
                    </a:cubicBezTo>
                    <a:cubicBezTo>
                      <a:pt x="61117" y="46591"/>
                      <a:pt x="61565" y="46560"/>
                      <a:pt x="62012" y="46493"/>
                    </a:cubicBezTo>
                    <a:cubicBezTo>
                      <a:pt x="63436" y="46281"/>
                      <a:pt x="64795" y="45690"/>
                      <a:pt x="65960" y="44850"/>
                    </a:cubicBezTo>
                    <a:cubicBezTo>
                      <a:pt x="67803" y="43525"/>
                      <a:pt x="69247" y="41726"/>
                      <a:pt x="70465" y="39833"/>
                    </a:cubicBezTo>
                    <a:cubicBezTo>
                      <a:pt x="73093" y="35670"/>
                      <a:pt x="74841" y="31041"/>
                      <a:pt x="76488" y="26426"/>
                    </a:cubicBezTo>
                    <a:cubicBezTo>
                      <a:pt x="78289" y="21392"/>
                      <a:pt x="79763" y="16225"/>
                      <a:pt x="82031" y="11371"/>
                    </a:cubicBezTo>
                    <a:cubicBezTo>
                      <a:pt x="83225" y="8821"/>
                      <a:pt x="84689" y="6360"/>
                      <a:pt x="86664" y="4335"/>
                    </a:cubicBezTo>
                    <a:cubicBezTo>
                      <a:pt x="87269" y="3729"/>
                      <a:pt x="87853" y="3066"/>
                      <a:pt x="88647" y="2702"/>
                    </a:cubicBezTo>
                    <a:lnTo>
                      <a:pt x="886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7"/>
              <p:cNvSpPr/>
              <p:nvPr/>
            </p:nvSpPr>
            <p:spPr>
              <a:xfrm>
                <a:off x="-5843" y="3478203"/>
                <a:ext cx="3174966" cy="1683619"/>
              </a:xfrm>
              <a:custGeom>
                <a:avLst/>
                <a:gdLst/>
                <a:ahLst/>
                <a:cxnLst/>
                <a:rect l="l" t="t" r="r" b="b"/>
                <a:pathLst>
                  <a:path w="82800" h="52068" extrusionOk="0">
                    <a:moveTo>
                      <a:pt x="0" y="0"/>
                    </a:moveTo>
                    <a:lnTo>
                      <a:pt x="2" y="4655"/>
                    </a:lnTo>
                    <a:cubicBezTo>
                      <a:pt x="2362" y="4831"/>
                      <a:pt x="4487" y="6029"/>
                      <a:pt x="6494" y="7193"/>
                    </a:cubicBezTo>
                    <a:cubicBezTo>
                      <a:pt x="9419" y="8996"/>
                      <a:pt x="11991" y="11321"/>
                      <a:pt x="14280" y="13871"/>
                    </a:cubicBezTo>
                    <a:cubicBezTo>
                      <a:pt x="18002" y="17992"/>
                      <a:pt x="20972" y="22702"/>
                      <a:pt x="24301" y="27128"/>
                    </a:cubicBezTo>
                    <a:cubicBezTo>
                      <a:pt x="25941" y="29289"/>
                      <a:pt x="27715" y="31394"/>
                      <a:pt x="29921" y="33002"/>
                    </a:cubicBezTo>
                    <a:cubicBezTo>
                      <a:pt x="32650" y="35006"/>
                      <a:pt x="36032" y="36104"/>
                      <a:pt x="39417" y="36104"/>
                    </a:cubicBezTo>
                    <a:cubicBezTo>
                      <a:pt x="39552" y="36104"/>
                      <a:pt x="39686" y="36102"/>
                      <a:pt x="39821" y="36098"/>
                    </a:cubicBezTo>
                    <a:cubicBezTo>
                      <a:pt x="42591" y="36079"/>
                      <a:pt x="45292" y="35365"/>
                      <a:pt x="47945" y="34635"/>
                    </a:cubicBezTo>
                    <a:cubicBezTo>
                      <a:pt x="50959" y="33804"/>
                      <a:pt x="53934" y="32831"/>
                      <a:pt x="56897" y="31832"/>
                    </a:cubicBezTo>
                    <a:cubicBezTo>
                      <a:pt x="60383" y="30655"/>
                      <a:pt x="63906" y="29591"/>
                      <a:pt x="67455" y="28616"/>
                    </a:cubicBezTo>
                    <a:cubicBezTo>
                      <a:pt x="69160" y="28162"/>
                      <a:pt x="70922" y="27736"/>
                      <a:pt x="72693" y="27736"/>
                    </a:cubicBezTo>
                    <a:cubicBezTo>
                      <a:pt x="73195" y="27736"/>
                      <a:pt x="73698" y="27771"/>
                      <a:pt x="74201" y="27848"/>
                    </a:cubicBezTo>
                    <a:cubicBezTo>
                      <a:pt x="75580" y="28048"/>
                      <a:pt x="76914" y="28813"/>
                      <a:pt x="77602" y="30054"/>
                    </a:cubicBezTo>
                    <a:cubicBezTo>
                      <a:pt x="78648" y="31898"/>
                      <a:pt x="78870" y="34061"/>
                      <a:pt x="79070" y="36135"/>
                    </a:cubicBezTo>
                    <a:cubicBezTo>
                      <a:pt x="79488" y="41443"/>
                      <a:pt x="79318" y="46810"/>
                      <a:pt x="80277" y="52068"/>
                    </a:cubicBezTo>
                    <a:lnTo>
                      <a:pt x="82799" y="52068"/>
                    </a:lnTo>
                    <a:cubicBezTo>
                      <a:pt x="81905" y="47025"/>
                      <a:pt x="82197" y="41873"/>
                      <a:pt x="82377" y="36781"/>
                    </a:cubicBezTo>
                    <a:cubicBezTo>
                      <a:pt x="82500" y="33180"/>
                      <a:pt x="82728" y="29539"/>
                      <a:pt x="82106" y="25969"/>
                    </a:cubicBezTo>
                    <a:cubicBezTo>
                      <a:pt x="81771" y="24228"/>
                      <a:pt x="81155" y="22362"/>
                      <a:pt x="79665" y="21269"/>
                    </a:cubicBezTo>
                    <a:cubicBezTo>
                      <a:pt x="78594" y="20495"/>
                      <a:pt x="77290" y="20252"/>
                      <a:pt x="75989" y="20252"/>
                    </a:cubicBezTo>
                    <a:cubicBezTo>
                      <a:pt x="75462" y="20252"/>
                      <a:pt x="74935" y="20292"/>
                      <a:pt x="74424" y="20352"/>
                    </a:cubicBezTo>
                    <a:cubicBezTo>
                      <a:pt x="71971" y="20692"/>
                      <a:pt x="69591" y="21403"/>
                      <a:pt x="67199" y="22016"/>
                    </a:cubicBezTo>
                    <a:cubicBezTo>
                      <a:pt x="63676" y="22942"/>
                      <a:pt x="60176" y="23971"/>
                      <a:pt x="56597" y="24665"/>
                    </a:cubicBezTo>
                    <a:cubicBezTo>
                      <a:pt x="53425" y="25290"/>
                      <a:pt x="50214" y="25715"/>
                      <a:pt x="46994" y="26020"/>
                    </a:cubicBezTo>
                    <a:cubicBezTo>
                      <a:pt x="46377" y="26046"/>
                      <a:pt x="45758" y="26060"/>
                      <a:pt x="45140" y="26060"/>
                    </a:cubicBezTo>
                    <a:cubicBezTo>
                      <a:pt x="44318" y="26060"/>
                      <a:pt x="43497" y="26036"/>
                      <a:pt x="42676" y="25989"/>
                    </a:cubicBezTo>
                    <a:lnTo>
                      <a:pt x="42578" y="25912"/>
                    </a:lnTo>
                    <a:cubicBezTo>
                      <a:pt x="39970" y="25683"/>
                      <a:pt x="37483" y="24672"/>
                      <a:pt x="35242" y="23356"/>
                    </a:cubicBezTo>
                    <a:cubicBezTo>
                      <a:pt x="32182" y="21526"/>
                      <a:pt x="29591" y="19050"/>
                      <a:pt x="27010" y="16618"/>
                    </a:cubicBezTo>
                    <a:cubicBezTo>
                      <a:pt x="23237" y="12950"/>
                      <a:pt x="19483" y="9221"/>
                      <a:pt x="15196" y="6145"/>
                    </a:cubicBezTo>
                    <a:cubicBezTo>
                      <a:pt x="12484" y="4202"/>
                      <a:pt x="9560" y="2522"/>
                      <a:pt x="6416" y="1386"/>
                    </a:cubicBezTo>
                    <a:cubicBezTo>
                      <a:pt x="4349" y="667"/>
                      <a:pt x="2205" y="3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7"/>
              <p:cNvSpPr/>
              <p:nvPr/>
            </p:nvSpPr>
            <p:spPr>
              <a:xfrm flipH="1">
                <a:off x="8722" y="3478882"/>
                <a:ext cx="1009164" cy="1683004"/>
              </a:xfrm>
              <a:custGeom>
                <a:avLst/>
                <a:gdLst/>
                <a:ahLst/>
                <a:cxnLst/>
                <a:rect l="l" t="t" r="r" b="b"/>
                <a:pathLst>
                  <a:path w="26318" h="52049" extrusionOk="0">
                    <a:moveTo>
                      <a:pt x="26317" y="0"/>
                    </a:moveTo>
                    <a:cubicBezTo>
                      <a:pt x="25458" y="48"/>
                      <a:pt x="25088" y="910"/>
                      <a:pt x="24737" y="1564"/>
                    </a:cubicBezTo>
                    <a:cubicBezTo>
                      <a:pt x="23191" y="4741"/>
                      <a:pt x="22052" y="8097"/>
                      <a:pt x="20984" y="11462"/>
                    </a:cubicBezTo>
                    <a:cubicBezTo>
                      <a:pt x="18907" y="18105"/>
                      <a:pt x="17170" y="24857"/>
                      <a:pt x="14798" y="31407"/>
                    </a:cubicBezTo>
                    <a:cubicBezTo>
                      <a:pt x="13655" y="34569"/>
                      <a:pt x="12380" y="37694"/>
                      <a:pt x="10815" y="40673"/>
                    </a:cubicBezTo>
                    <a:cubicBezTo>
                      <a:pt x="8943" y="44195"/>
                      <a:pt x="6667" y="47618"/>
                      <a:pt x="3481" y="50085"/>
                    </a:cubicBezTo>
                    <a:cubicBezTo>
                      <a:pt x="2411" y="50874"/>
                      <a:pt x="1280" y="51642"/>
                      <a:pt x="1" y="52048"/>
                    </a:cubicBezTo>
                    <a:lnTo>
                      <a:pt x="9464" y="52048"/>
                    </a:lnTo>
                    <a:cubicBezTo>
                      <a:pt x="9874" y="51672"/>
                      <a:pt x="10223" y="51236"/>
                      <a:pt x="10567" y="50802"/>
                    </a:cubicBezTo>
                    <a:cubicBezTo>
                      <a:pt x="13910" y="46574"/>
                      <a:pt x="16180" y="41623"/>
                      <a:pt x="18102" y="36622"/>
                    </a:cubicBezTo>
                    <a:cubicBezTo>
                      <a:pt x="20746" y="29653"/>
                      <a:pt x="22582" y="22419"/>
                      <a:pt x="24650" y="15267"/>
                    </a:cubicBezTo>
                    <a:cubicBezTo>
                      <a:pt x="24975" y="14297"/>
                      <a:pt x="25171" y="13196"/>
                      <a:pt x="25961" y="12477"/>
                    </a:cubicBezTo>
                    <a:lnTo>
                      <a:pt x="26317" y="12483"/>
                    </a:lnTo>
                    <a:lnTo>
                      <a:pt x="26317" y="0"/>
                    </a:lnTo>
                    <a:close/>
                  </a:path>
                </a:pathLst>
              </a:custGeom>
              <a:solidFill>
                <a:srgbClr val="FED3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7"/>
              <p:cNvSpPr/>
              <p:nvPr/>
            </p:nvSpPr>
            <p:spPr>
              <a:xfrm>
                <a:off x="-5843" y="3853580"/>
                <a:ext cx="2971507" cy="1308242"/>
              </a:xfrm>
              <a:custGeom>
                <a:avLst/>
                <a:gdLst/>
                <a:ahLst/>
                <a:cxnLst/>
                <a:rect l="l" t="t" r="r" b="b"/>
                <a:pathLst>
                  <a:path w="77494" h="40459" extrusionOk="0">
                    <a:moveTo>
                      <a:pt x="0" y="0"/>
                    </a:moveTo>
                    <a:lnTo>
                      <a:pt x="0" y="7863"/>
                    </a:lnTo>
                    <a:cubicBezTo>
                      <a:pt x="725" y="8187"/>
                      <a:pt x="1306" y="8735"/>
                      <a:pt x="1833" y="9318"/>
                    </a:cubicBezTo>
                    <a:cubicBezTo>
                      <a:pt x="4484" y="12258"/>
                      <a:pt x="6338" y="15795"/>
                      <a:pt x="8123" y="19299"/>
                    </a:cubicBezTo>
                    <a:cubicBezTo>
                      <a:pt x="9503" y="22014"/>
                      <a:pt x="10788" y="24790"/>
                      <a:pt x="12514" y="27309"/>
                    </a:cubicBezTo>
                    <a:cubicBezTo>
                      <a:pt x="14345" y="30025"/>
                      <a:pt x="16662" y="32453"/>
                      <a:pt x="19449" y="34197"/>
                    </a:cubicBezTo>
                    <a:cubicBezTo>
                      <a:pt x="23219" y="36614"/>
                      <a:pt x="27714" y="37540"/>
                      <a:pt x="32157" y="37540"/>
                    </a:cubicBezTo>
                    <a:cubicBezTo>
                      <a:pt x="33015" y="37540"/>
                      <a:pt x="33870" y="37506"/>
                      <a:pt x="34718" y="37441"/>
                    </a:cubicBezTo>
                    <a:cubicBezTo>
                      <a:pt x="37963" y="37194"/>
                      <a:pt x="41144" y="36445"/>
                      <a:pt x="44267" y="35563"/>
                    </a:cubicBezTo>
                    <a:cubicBezTo>
                      <a:pt x="49330" y="34148"/>
                      <a:pt x="54277" y="32305"/>
                      <a:pt x="59429" y="31221"/>
                    </a:cubicBezTo>
                    <a:cubicBezTo>
                      <a:pt x="60960" y="30908"/>
                      <a:pt x="62538" y="30676"/>
                      <a:pt x="64108" y="30676"/>
                    </a:cubicBezTo>
                    <a:cubicBezTo>
                      <a:pt x="65264" y="30676"/>
                      <a:pt x="66416" y="30802"/>
                      <a:pt x="67542" y="31112"/>
                    </a:cubicBezTo>
                    <a:cubicBezTo>
                      <a:pt x="69290" y="31603"/>
                      <a:pt x="71038" y="32474"/>
                      <a:pt x="72110" y="33992"/>
                    </a:cubicBezTo>
                    <a:cubicBezTo>
                      <a:pt x="73492" y="35924"/>
                      <a:pt x="74115" y="38253"/>
                      <a:pt x="74913" y="40459"/>
                    </a:cubicBezTo>
                    <a:lnTo>
                      <a:pt x="77494" y="40459"/>
                    </a:lnTo>
                    <a:cubicBezTo>
                      <a:pt x="76642" y="36875"/>
                      <a:pt x="76299" y="33176"/>
                      <a:pt x="75250" y="29637"/>
                    </a:cubicBezTo>
                    <a:cubicBezTo>
                      <a:pt x="74764" y="28038"/>
                      <a:pt x="73958" y="26370"/>
                      <a:pt x="72405" y="25566"/>
                    </a:cubicBezTo>
                    <a:cubicBezTo>
                      <a:pt x="71019" y="24822"/>
                      <a:pt x="69482" y="24554"/>
                      <a:pt x="67929" y="24554"/>
                    </a:cubicBezTo>
                    <a:cubicBezTo>
                      <a:pt x="66728" y="24554"/>
                      <a:pt x="65519" y="24714"/>
                      <a:pt x="64363" y="24937"/>
                    </a:cubicBezTo>
                    <a:cubicBezTo>
                      <a:pt x="58834" y="26082"/>
                      <a:pt x="53524" y="28042"/>
                      <a:pt x="48194" y="29858"/>
                    </a:cubicBezTo>
                    <a:cubicBezTo>
                      <a:pt x="43998" y="31235"/>
                      <a:pt x="39676" y="32588"/>
                      <a:pt x="35227" y="32588"/>
                    </a:cubicBezTo>
                    <a:cubicBezTo>
                      <a:pt x="34898" y="32588"/>
                      <a:pt x="34568" y="32581"/>
                      <a:pt x="34237" y="32565"/>
                    </a:cubicBezTo>
                    <a:cubicBezTo>
                      <a:pt x="31101" y="32416"/>
                      <a:pt x="27944" y="31674"/>
                      <a:pt x="25228" y="30064"/>
                    </a:cubicBezTo>
                    <a:cubicBezTo>
                      <a:pt x="22266" y="28345"/>
                      <a:pt x="19902" y="25762"/>
                      <a:pt x="18038" y="22921"/>
                    </a:cubicBezTo>
                    <a:cubicBezTo>
                      <a:pt x="16356" y="20335"/>
                      <a:pt x="14954" y="17584"/>
                      <a:pt x="13462" y="14891"/>
                    </a:cubicBezTo>
                    <a:cubicBezTo>
                      <a:pt x="10911" y="10272"/>
                      <a:pt x="8111" y="5636"/>
                      <a:pt x="4032" y="2194"/>
                    </a:cubicBezTo>
                    <a:cubicBezTo>
                      <a:pt x="2837" y="1244"/>
                      <a:pt x="1576" y="1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7"/>
              <p:cNvSpPr/>
              <p:nvPr/>
            </p:nvSpPr>
            <p:spPr>
              <a:xfrm flipH="1">
                <a:off x="-17621" y="4480200"/>
                <a:ext cx="372522" cy="681622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21080" extrusionOk="0">
                    <a:moveTo>
                      <a:pt x="9714" y="0"/>
                    </a:moveTo>
                    <a:cubicBezTo>
                      <a:pt x="9070" y="591"/>
                      <a:pt x="8863" y="1473"/>
                      <a:pt x="8551" y="2257"/>
                    </a:cubicBezTo>
                    <a:cubicBezTo>
                      <a:pt x="6626" y="7888"/>
                      <a:pt x="4511" y="13495"/>
                      <a:pt x="1534" y="18669"/>
                    </a:cubicBezTo>
                    <a:cubicBezTo>
                      <a:pt x="1044" y="19484"/>
                      <a:pt x="577" y="20319"/>
                      <a:pt x="1" y="21080"/>
                    </a:cubicBezTo>
                    <a:lnTo>
                      <a:pt x="5174" y="21080"/>
                    </a:lnTo>
                    <a:cubicBezTo>
                      <a:pt x="6260" y="19529"/>
                      <a:pt x="7144" y="17846"/>
                      <a:pt x="8019" y="16168"/>
                    </a:cubicBezTo>
                    <a:cubicBezTo>
                      <a:pt x="8584" y="15145"/>
                      <a:pt x="8962" y="14006"/>
                      <a:pt x="9714" y="13099"/>
                    </a:cubicBezTo>
                    <a:lnTo>
                      <a:pt x="97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7"/>
              <p:cNvSpPr/>
              <p:nvPr/>
            </p:nvSpPr>
            <p:spPr>
              <a:xfrm flipH="1">
                <a:off x="2852514" y="4516124"/>
                <a:ext cx="2153263" cy="645698"/>
              </a:xfrm>
              <a:custGeom>
                <a:avLst/>
                <a:gdLst/>
                <a:ahLst/>
                <a:cxnLst/>
                <a:rect l="l" t="t" r="r" b="b"/>
                <a:pathLst>
                  <a:path w="56155" h="19969" extrusionOk="0">
                    <a:moveTo>
                      <a:pt x="24019" y="0"/>
                    </a:moveTo>
                    <a:cubicBezTo>
                      <a:pt x="23655" y="0"/>
                      <a:pt x="23291" y="29"/>
                      <a:pt x="22928" y="90"/>
                    </a:cubicBezTo>
                    <a:cubicBezTo>
                      <a:pt x="20184" y="514"/>
                      <a:pt x="17822" y="2139"/>
                      <a:pt x="15722" y="3866"/>
                    </a:cubicBezTo>
                    <a:cubicBezTo>
                      <a:pt x="13588" y="5651"/>
                      <a:pt x="11691" y="7694"/>
                      <a:pt x="9782" y="9715"/>
                    </a:cubicBezTo>
                    <a:cubicBezTo>
                      <a:pt x="6571" y="13176"/>
                      <a:pt x="3369" y="16653"/>
                      <a:pt x="0" y="19969"/>
                    </a:cubicBezTo>
                    <a:lnTo>
                      <a:pt x="4018" y="19969"/>
                    </a:lnTo>
                    <a:cubicBezTo>
                      <a:pt x="7430" y="16716"/>
                      <a:pt x="10682" y="13296"/>
                      <a:pt x="14173" y="10125"/>
                    </a:cubicBezTo>
                    <a:cubicBezTo>
                      <a:pt x="16078" y="8459"/>
                      <a:pt x="18142" y="6857"/>
                      <a:pt x="20580" y="6071"/>
                    </a:cubicBezTo>
                    <a:cubicBezTo>
                      <a:pt x="21337" y="5820"/>
                      <a:pt x="22133" y="5695"/>
                      <a:pt x="22928" y="5695"/>
                    </a:cubicBezTo>
                    <a:cubicBezTo>
                      <a:pt x="23791" y="5695"/>
                      <a:pt x="24655" y="5842"/>
                      <a:pt x="25469" y="6134"/>
                    </a:cubicBezTo>
                    <a:cubicBezTo>
                      <a:pt x="27284" y="6754"/>
                      <a:pt x="28851" y="7893"/>
                      <a:pt x="30397" y="8996"/>
                    </a:cubicBezTo>
                    <a:cubicBezTo>
                      <a:pt x="35262" y="12544"/>
                      <a:pt x="39731" y="16617"/>
                      <a:pt x="44742" y="19969"/>
                    </a:cubicBezTo>
                    <a:lnTo>
                      <a:pt x="56154" y="19969"/>
                    </a:lnTo>
                    <a:cubicBezTo>
                      <a:pt x="53733" y="19262"/>
                      <a:pt x="51478" y="18079"/>
                      <a:pt x="49310" y="16808"/>
                    </a:cubicBezTo>
                    <a:cubicBezTo>
                      <a:pt x="43739" y="13465"/>
                      <a:pt x="38983" y="9000"/>
                      <a:pt x="33888" y="5013"/>
                    </a:cubicBezTo>
                    <a:cubicBezTo>
                      <a:pt x="32042" y="3593"/>
                      <a:pt x="30168" y="2181"/>
                      <a:pt x="28103" y="1095"/>
                    </a:cubicBezTo>
                    <a:cubicBezTo>
                      <a:pt x="26848" y="436"/>
                      <a:pt x="25439" y="0"/>
                      <a:pt x="24019" y="0"/>
                    </a:cubicBezTo>
                    <a:close/>
                  </a:path>
                </a:pathLst>
              </a:custGeom>
              <a:solidFill>
                <a:srgbClr val="FED3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7"/>
              <p:cNvSpPr/>
              <p:nvPr/>
            </p:nvSpPr>
            <p:spPr>
              <a:xfrm>
                <a:off x="-3236" y="-6799"/>
                <a:ext cx="696882" cy="582547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18016" extrusionOk="0">
                    <a:moveTo>
                      <a:pt x="6063" y="0"/>
                    </a:moveTo>
                    <a:cubicBezTo>
                      <a:pt x="5618" y="662"/>
                      <a:pt x="4993" y="1163"/>
                      <a:pt x="4448" y="1734"/>
                    </a:cubicBezTo>
                    <a:cubicBezTo>
                      <a:pt x="2791" y="3421"/>
                      <a:pt x="1247" y="5239"/>
                      <a:pt x="1" y="7253"/>
                    </a:cubicBezTo>
                    <a:lnTo>
                      <a:pt x="1" y="18016"/>
                    </a:lnTo>
                    <a:cubicBezTo>
                      <a:pt x="1598" y="13662"/>
                      <a:pt x="4476" y="9843"/>
                      <a:pt x="8042" y="6906"/>
                    </a:cubicBezTo>
                    <a:cubicBezTo>
                      <a:pt x="10609" y="4763"/>
                      <a:pt x="13506" y="3077"/>
                      <a:pt x="16386" y="1403"/>
                    </a:cubicBezTo>
                    <a:cubicBezTo>
                      <a:pt x="17032" y="1010"/>
                      <a:pt x="17758" y="664"/>
                      <a:pt x="18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7"/>
              <p:cNvSpPr/>
              <p:nvPr/>
            </p:nvSpPr>
            <p:spPr>
              <a:xfrm flipH="1">
                <a:off x="5845511" y="4939828"/>
                <a:ext cx="1031826" cy="252019"/>
              </a:xfrm>
              <a:custGeom>
                <a:avLst/>
                <a:gdLst/>
                <a:ahLst/>
                <a:cxnLst/>
                <a:rect l="l" t="t" r="r" b="b"/>
                <a:pathLst>
                  <a:path w="26909" h="7794" extrusionOk="0">
                    <a:moveTo>
                      <a:pt x="13030" y="1"/>
                    </a:moveTo>
                    <a:cubicBezTo>
                      <a:pt x="12200" y="1"/>
                      <a:pt x="11369" y="124"/>
                      <a:pt x="10566" y="372"/>
                    </a:cubicBezTo>
                    <a:cubicBezTo>
                      <a:pt x="8753" y="924"/>
                      <a:pt x="7138" y="1963"/>
                      <a:pt x="5633" y="3089"/>
                    </a:cubicBezTo>
                    <a:cubicBezTo>
                      <a:pt x="3684" y="4571"/>
                      <a:pt x="1840" y="6180"/>
                      <a:pt x="0" y="7794"/>
                    </a:cubicBezTo>
                    <a:lnTo>
                      <a:pt x="5501" y="7794"/>
                    </a:lnTo>
                    <a:cubicBezTo>
                      <a:pt x="7340" y="6589"/>
                      <a:pt x="9368" y="5548"/>
                      <a:pt x="11580" y="5290"/>
                    </a:cubicBezTo>
                    <a:cubicBezTo>
                      <a:pt x="11936" y="5241"/>
                      <a:pt x="12294" y="5217"/>
                      <a:pt x="12652" y="5217"/>
                    </a:cubicBezTo>
                    <a:cubicBezTo>
                      <a:pt x="13859" y="5217"/>
                      <a:pt x="15065" y="5484"/>
                      <a:pt x="16184" y="5929"/>
                    </a:cubicBezTo>
                    <a:cubicBezTo>
                      <a:pt x="17416" y="6405"/>
                      <a:pt x="18542" y="7104"/>
                      <a:pt x="19661" y="7794"/>
                    </a:cubicBezTo>
                    <a:lnTo>
                      <a:pt x="26909" y="7794"/>
                    </a:lnTo>
                    <a:cubicBezTo>
                      <a:pt x="24369" y="5918"/>
                      <a:pt x="21856" y="3995"/>
                      <a:pt x="19221" y="2252"/>
                    </a:cubicBezTo>
                    <a:cubicBezTo>
                      <a:pt x="18124" y="1532"/>
                      <a:pt x="16981" y="851"/>
                      <a:pt x="15725" y="447"/>
                    </a:cubicBezTo>
                    <a:cubicBezTo>
                      <a:pt x="14852" y="150"/>
                      <a:pt x="13941" y="1"/>
                      <a:pt x="130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7"/>
              <p:cNvSpPr/>
              <p:nvPr/>
            </p:nvSpPr>
            <p:spPr>
              <a:xfrm flipH="1">
                <a:off x="3197267" y="-45686"/>
                <a:ext cx="2704281" cy="660410"/>
              </a:xfrm>
              <a:custGeom>
                <a:avLst/>
                <a:gdLst/>
                <a:ahLst/>
                <a:cxnLst/>
                <a:rect l="l" t="t" r="r" b="b"/>
                <a:pathLst>
                  <a:path w="70525" h="20424" extrusionOk="0">
                    <a:moveTo>
                      <a:pt x="0" y="0"/>
                    </a:moveTo>
                    <a:cubicBezTo>
                      <a:pt x="6658" y="4918"/>
                      <a:pt x="13241" y="9955"/>
                      <a:pt x="20149" y="14522"/>
                    </a:cubicBezTo>
                    <a:cubicBezTo>
                      <a:pt x="23025" y="16409"/>
                      <a:pt x="26019" y="18200"/>
                      <a:pt x="29312" y="19256"/>
                    </a:cubicBezTo>
                    <a:cubicBezTo>
                      <a:pt x="31583" y="20033"/>
                      <a:pt x="33982" y="20424"/>
                      <a:pt x="36381" y="20424"/>
                    </a:cubicBezTo>
                    <a:cubicBezTo>
                      <a:pt x="38564" y="20424"/>
                      <a:pt x="40746" y="20100"/>
                      <a:pt x="42832" y="19452"/>
                    </a:cubicBezTo>
                    <a:cubicBezTo>
                      <a:pt x="47583" y="18004"/>
                      <a:pt x="51816" y="15281"/>
                      <a:pt x="55760" y="12331"/>
                    </a:cubicBezTo>
                    <a:cubicBezTo>
                      <a:pt x="60870" y="8448"/>
                      <a:pt x="65704" y="4228"/>
                      <a:pt x="70525" y="0"/>
                    </a:cubicBezTo>
                    <a:lnTo>
                      <a:pt x="56107" y="0"/>
                    </a:lnTo>
                    <a:cubicBezTo>
                      <a:pt x="51285" y="3157"/>
                      <a:pt x="45971" y="5885"/>
                      <a:pt x="40174" y="6562"/>
                    </a:cubicBezTo>
                    <a:cubicBezTo>
                      <a:pt x="39241" y="6691"/>
                      <a:pt x="38303" y="6752"/>
                      <a:pt x="37366" y="6752"/>
                    </a:cubicBezTo>
                    <a:cubicBezTo>
                      <a:pt x="34202" y="6752"/>
                      <a:pt x="31042" y="6054"/>
                      <a:pt x="28106" y="4888"/>
                    </a:cubicBezTo>
                    <a:cubicBezTo>
                      <a:pt x="24879" y="3640"/>
                      <a:pt x="21927" y="1807"/>
                      <a:pt x="18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7"/>
              <p:cNvSpPr/>
              <p:nvPr/>
            </p:nvSpPr>
            <p:spPr>
              <a:xfrm>
                <a:off x="1644296" y="5045998"/>
                <a:ext cx="1038191" cy="115824"/>
              </a:xfrm>
              <a:custGeom>
                <a:avLst/>
                <a:gdLst/>
                <a:ahLst/>
                <a:cxnLst/>
                <a:rect l="l" t="t" r="r" b="b"/>
                <a:pathLst>
                  <a:path w="27075" h="3582" extrusionOk="0">
                    <a:moveTo>
                      <a:pt x="17277" y="1"/>
                    </a:moveTo>
                    <a:cubicBezTo>
                      <a:pt x="15855" y="1"/>
                      <a:pt x="14428" y="159"/>
                      <a:pt x="13031" y="398"/>
                    </a:cubicBezTo>
                    <a:cubicBezTo>
                      <a:pt x="10297" y="873"/>
                      <a:pt x="7614" y="1599"/>
                      <a:pt x="4931" y="2293"/>
                    </a:cubicBezTo>
                    <a:cubicBezTo>
                      <a:pt x="3292" y="2738"/>
                      <a:pt x="1628" y="3094"/>
                      <a:pt x="0" y="3582"/>
                    </a:cubicBezTo>
                    <a:lnTo>
                      <a:pt x="27075" y="3582"/>
                    </a:lnTo>
                    <a:cubicBezTo>
                      <a:pt x="25343" y="2034"/>
                      <a:pt x="23206" y="970"/>
                      <a:pt x="20956" y="414"/>
                    </a:cubicBezTo>
                    <a:cubicBezTo>
                      <a:pt x="19748" y="121"/>
                      <a:pt x="18514" y="1"/>
                      <a:pt x="17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7"/>
            <p:cNvSpPr/>
            <p:nvPr/>
          </p:nvSpPr>
          <p:spPr>
            <a:xfrm rot="6541863">
              <a:off x="7339613" y="85446"/>
              <a:ext cx="3273829" cy="1721482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17"/>
            <p:cNvGrpSpPr/>
            <p:nvPr/>
          </p:nvGrpSpPr>
          <p:grpSpPr>
            <a:xfrm flipH="1">
              <a:off x="5673007" y="2887119"/>
              <a:ext cx="3519036" cy="2274703"/>
              <a:chOff x="-5843" y="2887119"/>
              <a:chExt cx="3519036" cy="2274703"/>
            </a:xfrm>
          </p:grpSpPr>
          <p:sp>
            <p:nvSpPr>
              <p:cNvPr id="466" name="Google Shape;466;p17"/>
              <p:cNvSpPr/>
              <p:nvPr/>
            </p:nvSpPr>
            <p:spPr>
              <a:xfrm>
                <a:off x="-5805" y="2887119"/>
                <a:ext cx="3518997" cy="2274703"/>
              </a:xfrm>
              <a:custGeom>
                <a:avLst/>
                <a:gdLst/>
                <a:ahLst/>
                <a:cxnLst/>
                <a:rect l="l" t="t" r="r" b="b"/>
                <a:pathLst>
                  <a:path w="91772" h="70348" extrusionOk="0">
                    <a:moveTo>
                      <a:pt x="44000" y="0"/>
                    </a:moveTo>
                    <a:cubicBezTo>
                      <a:pt x="43516" y="0"/>
                      <a:pt x="43031" y="42"/>
                      <a:pt x="42552" y="128"/>
                    </a:cubicBezTo>
                    <a:cubicBezTo>
                      <a:pt x="39398" y="685"/>
                      <a:pt x="36623" y="2381"/>
                      <a:pt x="33847" y="3886"/>
                    </a:cubicBezTo>
                    <a:cubicBezTo>
                      <a:pt x="31320" y="5292"/>
                      <a:pt x="28732" y="6632"/>
                      <a:pt x="25976" y="7532"/>
                    </a:cubicBezTo>
                    <a:cubicBezTo>
                      <a:pt x="22076" y="8832"/>
                      <a:pt x="17951" y="9252"/>
                      <a:pt x="13864" y="9413"/>
                    </a:cubicBezTo>
                    <a:cubicBezTo>
                      <a:pt x="9241" y="9561"/>
                      <a:pt x="4605" y="9524"/>
                      <a:pt x="1" y="10033"/>
                    </a:cubicBezTo>
                    <a:lnTo>
                      <a:pt x="1" y="13601"/>
                    </a:lnTo>
                    <a:cubicBezTo>
                      <a:pt x="374" y="13587"/>
                      <a:pt x="747" y="13580"/>
                      <a:pt x="1120" y="13580"/>
                    </a:cubicBezTo>
                    <a:cubicBezTo>
                      <a:pt x="3010" y="13580"/>
                      <a:pt x="4898" y="13751"/>
                      <a:pt x="6768" y="14011"/>
                    </a:cubicBezTo>
                    <a:cubicBezTo>
                      <a:pt x="13027" y="14932"/>
                      <a:pt x="18986" y="17126"/>
                      <a:pt x="24986" y="19036"/>
                    </a:cubicBezTo>
                    <a:cubicBezTo>
                      <a:pt x="28182" y="20056"/>
                      <a:pt x="31431" y="20921"/>
                      <a:pt x="34728" y="21549"/>
                    </a:cubicBezTo>
                    <a:cubicBezTo>
                      <a:pt x="38250" y="22249"/>
                      <a:pt x="41840" y="22753"/>
                      <a:pt x="45216" y="24031"/>
                    </a:cubicBezTo>
                    <a:cubicBezTo>
                      <a:pt x="45707" y="24210"/>
                      <a:pt x="46196" y="24403"/>
                      <a:pt x="46683" y="24601"/>
                    </a:cubicBezTo>
                    <a:cubicBezTo>
                      <a:pt x="51493" y="26523"/>
                      <a:pt x="55897" y="29530"/>
                      <a:pt x="61039" y="30548"/>
                    </a:cubicBezTo>
                    <a:cubicBezTo>
                      <a:pt x="62717" y="30904"/>
                      <a:pt x="64412" y="31031"/>
                      <a:pt x="66111" y="31031"/>
                    </a:cubicBezTo>
                    <a:cubicBezTo>
                      <a:pt x="68763" y="31031"/>
                      <a:pt x="71426" y="30721"/>
                      <a:pt x="74058" y="30486"/>
                    </a:cubicBezTo>
                    <a:cubicBezTo>
                      <a:pt x="75465" y="30376"/>
                      <a:pt x="76903" y="30173"/>
                      <a:pt x="78325" y="30173"/>
                    </a:cubicBezTo>
                    <a:cubicBezTo>
                      <a:pt x="79369" y="30173"/>
                      <a:pt x="80403" y="30282"/>
                      <a:pt x="81411" y="30617"/>
                    </a:cubicBezTo>
                    <a:cubicBezTo>
                      <a:pt x="83364" y="31234"/>
                      <a:pt x="84822" y="32870"/>
                      <a:pt x="85663" y="34688"/>
                    </a:cubicBezTo>
                    <a:cubicBezTo>
                      <a:pt x="86907" y="37357"/>
                      <a:pt x="87115" y="40361"/>
                      <a:pt x="87121" y="43265"/>
                    </a:cubicBezTo>
                    <a:cubicBezTo>
                      <a:pt x="87072" y="47367"/>
                      <a:pt x="86553" y="51445"/>
                      <a:pt x="86192" y="55527"/>
                    </a:cubicBezTo>
                    <a:cubicBezTo>
                      <a:pt x="85782" y="60450"/>
                      <a:pt x="85438" y="65480"/>
                      <a:pt x="86485" y="70348"/>
                    </a:cubicBezTo>
                    <a:lnTo>
                      <a:pt x="91195" y="70348"/>
                    </a:lnTo>
                    <a:cubicBezTo>
                      <a:pt x="90476" y="68752"/>
                      <a:pt x="90241" y="66986"/>
                      <a:pt x="90022" y="65266"/>
                    </a:cubicBezTo>
                    <a:cubicBezTo>
                      <a:pt x="89429" y="59302"/>
                      <a:pt x="90403" y="53345"/>
                      <a:pt x="91019" y="47424"/>
                    </a:cubicBezTo>
                    <a:cubicBezTo>
                      <a:pt x="91415" y="43567"/>
                      <a:pt x="91772" y="39657"/>
                      <a:pt x="91262" y="35793"/>
                    </a:cubicBezTo>
                    <a:cubicBezTo>
                      <a:pt x="90872" y="32886"/>
                      <a:pt x="89939" y="29972"/>
                      <a:pt x="88085" y="27658"/>
                    </a:cubicBezTo>
                    <a:cubicBezTo>
                      <a:pt x="86643" y="25813"/>
                      <a:pt x="84590" y="24414"/>
                      <a:pt x="82284" y="23935"/>
                    </a:cubicBezTo>
                    <a:cubicBezTo>
                      <a:pt x="80314" y="23512"/>
                      <a:pt x="78288" y="23702"/>
                      <a:pt x="76291" y="23592"/>
                    </a:cubicBezTo>
                    <a:cubicBezTo>
                      <a:pt x="73093" y="23456"/>
                      <a:pt x="69847" y="22866"/>
                      <a:pt x="66989" y="21364"/>
                    </a:cubicBezTo>
                    <a:cubicBezTo>
                      <a:pt x="64613" y="20142"/>
                      <a:pt x="62601" y="18318"/>
                      <a:pt x="60861" y="16310"/>
                    </a:cubicBezTo>
                    <a:cubicBezTo>
                      <a:pt x="58631" y="13722"/>
                      <a:pt x="56828" y="10809"/>
                      <a:pt x="54870" y="8018"/>
                    </a:cubicBezTo>
                    <a:cubicBezTo>
                      <a:pt x="53200" y="5656"/>
                      <a:pt x="51418" y="3284"/>
                      <a:pt x="49020" y="1613"/>
                    </a:cubicBezTo>
                    <a:cubicBezTo>
                      <a:pt x="47562" y="572"/>
                      <a:pt x="45786" y="0"/>
                      <a:pt x="44000" y="0"/>
                    </a:cubicBezTo>
                    <a:close/>
                  </a:path>
                </a:pathLst>
              </a:custGeom>
              <a:solidFill>
                <a:srgbClr val="5EB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-5843" y="3478203"/>
                <a:ext cx="3174966" cy="1683619"/>
              </a:xfrm>
              <a:custGeom>
                <a:avLst/>
                <a:gdLst/>
                <a:ahLst/>
                <a:cxnLst/>
                <a:rect l="l" t="t" r="r" b="b"/>
                <a:pathLst>
                  <a:path w="82800" h="52068" extrusionOk="0">
                    <a:moveTo>
                      <a:pt x="0" y="0"/>
                    </a:moveTo>
                    <a:lnTo>
                      <a:pt x="2" y="4655"/>
                    </a:lnTo>
                    <a:cubicBezTo>
                      <a:pt x="2362" y="4831"/>
                      <a:pt x="4487" y="6029"/>
                      <a:pt x="6494" y="7193"/>
                    </a:cubicBezTo>
                    <a:cubicBezTo>
                      <a:pt x="9419" y="8996"/>
                      <a:pt x="11991" y="11321"/>
                      <a:pt x="14280" y="13871"/>
                    </a:cubicBezTo>
                    <a:cubicBezTo>
                      <a:pt x="18002" y="17992"/>
                      <a:pt x="20972" y="22702"/>
                      <a:pt x="24301" y="27128"/>
                    </a:cubicBezTo>
                    <a:cubicBezTo>
                      <a:pt x="25941" y="29289"/>
                      <a:pt x="27715" y="31394"/>
                      <a:pt x="29921" y="33002"/>
                    </a:cubicBezTo>
                    <a:cubicBezTo>
                      <a:pt x="32650" y="35006"/>
                      <a:pt x="36032" y="36104"/>
                      <a:pt x="39417" y="36104"/>
                    </a:cubicBezTo>
                    <a:cubicBezTo>
                      <a:pt x="39552" y="36104"/>
                      <a:pt x="39686" y="36102"/>
                      <a:pt x="39821" y="36098"/>
                    </a:cubicBezTo>
                    <a:cubicBezTo>
                      <a:pt x="42591" y="36079"/>
                      <a:pt x="45292" y="35365"/>
                      <a:pt x="47945" y="34635"/>
                    </a:cubicBezTo>
                    <a:cubicBezTo>
                      <a:pt x="50959" y="33804"/>
                      <a:pt x="53934" y="32831"/>
                      <a:pt x="56897" y="31832"/>
                    </a:cubicBezTo>
                    <a:cubicBezTo>
                      <a:pt x="60383" y="30655"/>
                      <a:pt x="63906" y="29591"/>
                      <a:pt x="67455" y="28616"/>
                    </a:cubicBezTo>
                    <a:cubicBezTo>
                      <a:pt x="69160" y="28162"/>
                      <a:pt x="70922" y="27736"/>
                      <a:pt x="72693" y="27736"/>
                    </a:cubicBezTo>
                    <a:cubicBezTo>
                      <a:pt x="73195" y="27736"/>
                      <a:pt x="73698" y="27771"/>
                      <a:pt x="74201" y="27848"/>
                    </a:cubicBezTo>
                    <a:cubicBezTo>
                      <a:pt x="75580" y="28048"/>
                      <a:pt x="76914" y="28813"/>
                      <a:pt x="77602" y="30054"/>
                    </a:cubicBezTo>
                    <a:cubicBezTo>
                      <a:pt x="78648" y="31898"/>
                      <a:pt x="78870" y="34061"/>
                      <a:pt x="79070" y="36135"/>
                    </a:cubicBezTo>
                    <a:cubicBezTo>
                      <a:pt x="79488" y="41443"/>
                      <a:pt x="79318" y="46810"/>
                      <a:pt x="80277" y="52068"/>
                    </a:cubicBezTo>
                    <a:lnTo>
                      <a:pt x="82799" y="52068"/>
                    </a:lnTo>
                    <a:cubicBezTo>
                      <a:pt x="81905" y="47025"/>
                      <a:pt x="82197" y="41873"/>
                      <a:pt x="82377" y="36781"/>
                    </a:cubicBezTo>
                    <a:cubicBezTo>
                      <a:pt x="82500" y="33180"/>
                      <a:pt x="82728" y="29539"/>
                      <a:pt x="82106" y="25969"/>
                    </a:cubicBezTo>
                    <a:cubicBezTo>
                      <a:pt x="81771" y="24228"/>
                      <a:pt x="81155" y="22362"/>
                      <a:pt x="79665" y="21269"/>
                    </a:cubicBezTo>
                    <a:cubicBezTo>
                      <a:pt x="78594" y="20495"/>
                      <a:pt x="77290" y="20252"/>
                      <a:pt x="75989" y="20252"/>
                    </a:cubicBezTo>
                    <a:cubicBezTo>
                      <a:pt x="75462" y="20252"/>
                      <a:pt x="74935" y="20292"/>
                      <a:pt x="74424" y="20352"/>
                    </a:cubicBezTo>
                    <a:cubicBezTo>
                      <a:pt x="71971" y="20692"/>
                      <a:pt x="69591" y="21403"/>
                      <a:pt x="67199" y="22016"/>
                    </a:cubicBezTo>
                    <a:cubicBezTo>
                      <a:pt x="63676" y="22942"/>
                      <a:pt x="60176" y="23971"/>
                      <a:pt x="56597" y="24665"/>
                    </a:cubicBezTo>
                    <a:cubicBezTo>
                      <a:pt x="53425" y="25290"/>
                      <a:pt x="50214" y="25715"/>
                      <a:pt x="46994" y="26020"/>
                    </a:cubicBezTo>
                    <a:cubicBezTo>
                      <a:pt x="46377" y="26046"/>
                      <a:pt x="45758" y="26060"/>
                      <a:pt x="45140" y="26060"/>
                    </a:cubicBezTo>
                    <a:cubicBezTo>
                      <a:pt x="44318" y="26060"/>
                      <a:pt x="43497" y="26036"/>
                      <a:pt x="42676" y="25989"/>
                    </a:cubicBezTo>
                    <a:lnTo>
                      <a:pt x="42578" y="25912"/>
                    </a:lnTo>
                    <a:cubicBezTo>
                      <a:pt x="39970" y="25683"/>
                      <a:pt x="37483" y="24672"/>
                      <a:pt x="35242" y="23356"/>
                    </a:cubicBezTo>
                    <a:cubicBezTo>
                      <a:pt x="32182" y="21526"/>
                      <a:pt x="29591" y="19050"/>
                      <a:pt x="27010" y="16618"/>
                    </a:cubicBezTo>
                    <a:cubicBezTo>
                      <a:pt x="23237" y="12950"/>
                      <a:pt x="19483" y="9221"/>
                      <a:pt x="15196" y="6145"/>
                    </a:cubicBezTo>
                    <a:cubicBezTo>
                      <a:pt x="12484" y="4202"/>
                      <a:pt x="9560" y="2522"/>
                      <a:pt x="6416" y="1386"/>
                    </a:cubicBezTo>
                    <a:cubicBezTo>
                      <a:pt x="4349" y="667"/>
                      <a:pt x="2205" y="3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-5843" y="3853580"/>
                <a:ext cx="2971507" cy="1308242"/>
              </a:xfrm>
              <a:custGeom>
                <a:avLst/>
                <a:gdLst/>
                <a:ahLst/>
                <a:cxnLst/>
                <a:rect l="l" t="t" r="r" b="b"/>
                <a:pathLst>
                  <a:path w="77494" h="40459" extrusionOk="0">
                    <a:moveTo>
                      <a:pt x="0" y="0"/>
                    </a:moveTo>
                    <a:lnTo>
                      <a:pt x="0" y="7863"/>
                    </a:lnTo>
                    <a:cubicBezTo>
                      <a:pt x="725" y="8187"/>
                      <a:pt x="1306" y="8735"/>
                      <a:pt x="1833" y="9318"/>
                    </a:cubicBezTo>
                    <a:cubicBezTo>
                      <a:pt x="4484" y="12258"/>
                      <a:pt x="6338" y="15795"/>
                      <a:pt x="8123" y="19299"/>
                    </a:cubicBezTo>
                    <a:cubicBezTo>
                      <a:pt x="9503" y="22014"/>
                      <a:pt x="10788" y="24790"/>
                      <a:pt x="12514" y="27309"/>
                    </a:cubicBezTo>
                    <a:cubicBezTo>
                      <a:pt x="14345" y="30025"/>
                      <a:pt x="16662" y="32453"/>
                      <a:pt x="19449" y="34197"/>
                    </a:cubicBezTo>
                    <a:cubicBezTo>
                      <a:pt x="23219" y="36614"/>
                      <a:pt x="27714" y="37540"/>
                      <a:pt x="32157" y="37540"/>
                    </a:cubicBezTo>
                    <a:cubicBezTo>
                      <a:pt x="33015" y="37540"/>
                      <a:pt x="33870" y="37506"/>
                      <a:pt x="34718" y="37441"/>
                    </a:cubicBezTo>
                    <a:cubicBezTo>
                      <a:pt x="37963" y="37194"/>
                      <a:pt x="41144" y="36445"/>
                      <a:pt x="44267" y="35563"/>
                    </a:cubicBezTo>
                    <a:cubicBezTo>
                      <a:pt x="49330" y="34148"/>
                      <a:pt x="54277" y="32305"/>
                      <a:pt x="59429" y="31221"/>
                    </a:cubicBezTo>
                    <a:cubicBezTo>
                      <a:pt x="60960" y="30908"/>
                      <a:pt x="62538" y="30676"/>
                      <a:pt x="64108" y="30676"/>
                    </a:cubicBezTo>
                    <a:cubicBezTo>
                      <a:pt x="65264" y="30676"/>
                      <a:pt x="66416" y="30802"/>
                      <a:pt x="67542" y="31112"/>
                    </a:cubicBezTo>
                    <a:cubicBezTo>
                      <a:pt x="69290" y="31603"/>
                      <a:pt x="71038" y="32474"/>
                      <a:pt x="72110" y="33992"/>
                    </a:cubicBezTo>
                    <a:cubicBezTo>
                      <a:pt x="73492" y="35924"/>
                      <a:pt x="74115" y="38253"/>
                      <a:pt x="74913" y="40459"/>
                    </a:cubicBezTo>
                    <a:lnTo>
                      <a:pt x="77494" y="40459"/>
                    </a:lnTo>
                    <a:cubicBezTo>
                      <a:pt x="76642" y="36875"/>
                      <a:pt x="76299" y="33176"/>
                      <a:pt x="75250" y="29637"/>
                    </a:cubicBezTo>
                    <a:cubicBezTo>
                      <a:pt x="74764" y="28038"/>
                      <a:pt x="73958" y="26370"/>
                      <a:pt x="72405" y="25566"/>
                    </a:cubicBezTo>
                    <a:cubicBezTo>
                      <a:pt x="71019" y="24822"/>
                      <a:pt x="69482" y="24554"/>
                      <a:pt x="67929" y="24554"/>
                    </a:cubicBezTo>
                    <a:cubicBezTo>
                      <a:pt x="66728" y="24554"/>
                      <a:pt x="65519" y="24714"/>
                      <a:pt x="64363" y="24937"/>
                    </a:cubicBezTo>
                    <a:cubicBezTo>
                      <a:pt x="58834" y="26082"/>
                      <a:pt x="53524" y="28042"/>
                      <a:pt x="48194" y="29858"/>
                    </a:cubicBezTo>
                    <a:cubicBezTo>
                      <a:pt x="43998" y="31235"/>
                      <a:pt x="39676" y="32588"/>
                      <a:pt x="35227" y="32588"/>
                    </a:cubicBezTo>
                    <a:cubicBezTo>
                      <a:pt x="34898" y="32588"/>
                      <a:pt x="34568" y="32581"/>
                      <a:pt x="34237" y="32565"/>
                    </a:cubicBezTo>
                    <a:cubicBezTo>
                      <a:pt x="31101" y="32416"/>
                      <a:pt x="27944" y="31674"/>
                      <a:pt x="25228" y="30064"/>
                    </a:cubicBezTo>
                    <a:cubicBezTo>
                      <a:pt x="22266" y="28345"/>
                      <a:pt x="19902" y="25762"/>
                      <a:pt x="18038" y="22921"/>
                    </a:cubicBezTo>
                    <a:cubicBezTo>
                      <a:pt x="16356" y="20335"/>
                      <a:pt x="14954" y="17584"/>
                      <a:pt x="13462" y="14891"/>
                    </a:cubicBezTo>
                    <a:cubicBezTo>
                      <a:pt x="10911" y="10272"/>
                      <a:pt x="8111" y="5636"/>
                      <a:pt x="4032" y="2194"/>
                    </a:cubicBezTo>
                    <a:cubicBezTo>
                      <a:pt x="2837" y="1244"/>
                      <a:pt x="1576" y="1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9" name="Google Shape;469;p17"/>
            <p:cNvSpPr/>
            <p:nvPr/>
          </p:nvSpPr>
          <p:spPr>
            <a:xfrm rot="-5400000" flipH="1">
              <a:off x="8536964" y="159147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 rot="10800000" flipH="1">
              <a:off x="6277150" y="-15118"/>
              <a:ext cx="2153263" cy="1259844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7"/>
          <p:cNvSpPr/>
          <p:nvPr/>
        </p:nvSpPr>
        <p:spPr>
          <a:xfrm>
            <a:off x="710125" y="558525"/>
            <a:ext cx="7724100" cy="4026600"/>
          </a:xfrm>
          <a:prstGeom prst="roundRect">
            <a:avLst>
              <a:gd name="adj" fmla="val 1259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2" name="Google Shape;472;p1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673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7"/>
          <p:cNvSpPr txBox="1">
            <a:spLocks noGrp="1"/>
          </p:cNvSpPr>
          <p:nvPr>
            <p:ph type="title"/>
          </p:nvPr>
        </p:nvSpPr>
        <p:spPr>
          <a:xfrm flipH="1">
            <a:off x="1445913" y="2965871"/>
            <a:ext cx="2333100" cy="7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4" name="Google Shape;474;p17"/>
          <p:cNvSpPr txBox="1">
            <a:spLocks noGrp="1"/>
          </p:cNvSpPr>
          <p:nvPr>
            <p:ph type="subTitle" idx="1"/>
          </p:nvPr>
        </p:nvSpPr>
        <p:spPr>
          <a:xfrm flipH="1">
            <a:off x="3997517" y="1853047"/>
            <a:ext cx="3700500" cy="6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7"/>
          <p:cNvSpPr txBox="1">
            <a:spLocks noGrp="1"/>
          </p:cNvSpPr>
          <p:nvPr>
            <p:ph type="title" idx="2" hasCustomPrompt="1"/>
          </p:nvPr>
        </p:nvSpPr>
        <p:spPr>
          <a:xfrm>
            <a:off x="2400807" y="1611829"/>
            <a:ext cx="13212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6" name="Google Shape;476;p17"/>
          <p:cNvSpPr txBox="1">
            <a:spLocks noGrp="1"/>
          </p:cNvSpPr>
          <p:nvPr>
            <p:ph type="subTitle" idx="3"/>
          </p:nvPr>
        </p:nvSpPr>
        <p:spPr>
          <a:xfrm flipH="1">
            <a:off x="3997587" y="2721822"/>
            <a:ext cx="3700500" cy="9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_1">
    <p:bg>
      <p:bgPr>
        <a:solidFill>
          <a:schemeClr val="lt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8"/>
          <p:cNvGrpSpPr/>
          <p:nvPr/>
        </p:nvGrpSpPr>
        <p:grpSpPr>
          <a:xfrm>
            <a:off x="-23158" y="-870744"/>
            <a:ext cx="10354031" cy="6084865"/>
            <a:chOff x="-30025" y="-881877"/>
            <a:chExt cx="10354031" cy="6084865"/>
          </a:xfrm>
        </p:grpSpPr>
        <p:grpSp>
          <p:nvGrpSpPr>
            <p:cNvPr id="479" name="Google Shape;479;p18"/>
            <p:cNvGrpSpPr/>
            <p:nvPr/>
          </p:nvGrpSpPr>
          <p:grpSpPr>
            <a:xfrm rot="10800000" flipH="1">
              <a:off x="-30025" y="-49901"/>
              <a:ext cx="9222081" cy="5252889"/>
              <a:chOff x="-30025" y="-49901"/>
              <a:chExt cx="9222081" cy="5252889"/>
            </a:xfrm>
          </p:grpSpPr>
          <p:sp>
            <p:nvSpPr>
              <p:cNvPr id="480" name="Google Shape;480;p18"/>
              <p:cNvSpPr/>
              <p:nvPr/>
            </p:nvSpPr>
            <p:spPr>
              <a:xfrm>
                <a:off x="-17617" y="1220921"/>
                <a:ext cx="9179108" cy="3163571"/>
              </a:xfrm>
              <a:custGeom>
                <a:avLst/>
                <a:gdLst/>
                <a:ahLst/>
                <a:cxnLst/>
                <a:rect l="l" t="t" r="r" b="b"/>
                <a:pathLst>
                  <a:path w="285731" h="86342" extrusionOk="0">
                    <a:moveTo>
                      <a:pt x="55576" y="1"/>
                    </a:moveTo>
                    <a:cubicBezTo>
                      <a:pt x="53075" y="1"/>
                      <a:pt x="50582" y="524"/>
                      <a:pt x="48194" y="1244"/>
                    </a:cubicBezTo>
                    <a:cubicBezTo>
                      <a:pt x="42241" y="3067"/>
                      <a:pt x="36812" y="6287"/>
                      <a:pt x="31883" y="10041"/>
                    </a:cubicBezTo>
                    <a:cubicBezTo>
                      <a:pt x="26997" y="13817"/>
                      <a:pt x="22387" y="17931"/>
                      <a:pt x="17718" y="21968"/>
                    </a:cubicBezTo>
                    <a:cubicBezTo>
                      <a:pt x="12280" y="26667"/>
                      <a:pt x="6962" y="31558"/>
                      <a:pt x="952" y="35531"/>
                    </a:cubicBezTo>
                    <a:cubicBezTo>
                      <a:pt x="652" y="35732"/>
                      <a:pt x="337" y="35913"/>
                      <a:pt x="0" y="36048"/>
                    </a:cubicBezTo>
                    <a:lnTo>
                      <a:pt x="0" y="41555"/>
                    </a:lnTo>
                    <a:cubicBezTo>
                      <a:pt x="6978" y="38067"/>
                      <a:pt x="12860" y="32839"/>
                      <a:pt x="18626" y="27668"/>
                    </a:cubicBezTo>
                    <a:cubicBezTo>
                      <a:pt x="22432" y="24232"/>
                      <a:pt x="26253" y="20811"/>
                      <a:pt x="30196" y="17531"/>
                    </a:cubicBezTo>
                    <a:cubicBezTo>
                      <a:pt x="34555" y="13897"/>
                      <a:pt x="39125" y="10409"/>
                      <a:pt x="44298" y="8006"/>
                    </a:cubicBezTo>
                    <a:cubicBezTo>
                      <a:pt x="47818" y="6399"/>
                      <a:pt x="51628" y="5179"/>
                      <a:pt x="55524" y="5179"/>
                    </a:cubicBezTo>
                    <a:cubicBezTo>
                      <a:pt x="55751" y="5179"/>
                      <a:pt x="55978" y="5183"/>
                      <a:pt x="56205" y="5192"/>
                    </a:cubicBezTo>
                    <a:cubicBezTo>
                      <a:pt x="59777" y="5332"/>
                      <a:pt x="63163" y="6972"/>
                      <a:pt x="65743" y="9397"/>
                    </a:cubicBezTo>
                    <a:cubicBezTo>
                      <a:pt x="68213" y="11667"/>
                      <a:pt x="70199" y="14399"/>
                      <a:pt x="72052" y="17177"/>
                    </a:cubicBezTo>
                    <a:cubicBezTo>
                      <a:pt x="74423" y="20790"/>
                      <a:pt x="76611" y="24523"/>
                      <a:pt x="78672" y="28319"/>
                    </a:cubicBezTo>
                    <a:cubicBezTo>
                      <a:pt x="81643" y="33719"/>
                      <a:pt x="84272" y="39359"/>
                      <a:pt x="88020" y="44287"/>
                    </a:cubicBezTo>
                    <a:cubicBezTo>
                      <a:pt x="89975" y="46833"/>
                      <a:pt x="92383" y="49110"/>
                      <a:pt x="95320" y="50471"/>
                    </a:cubicBezTo>
                    <a:cubicBezTo>
                      <a:pt x="97642" y="51583"/>
                      <a:pt x="100201" y="52019"/>
                      <a:pt x="102646" y="52771"/>
                    </a:cubicBezTo>
                    <a:cubicBezTo>
                      <a:pt x="109125" y="54646"/>
                      <a:pt x="115019" y="58141"/>
                      <a:pt x="120298" y="62284"/>
                    </a:cubicBezTo>
                    <a:cubicBezTo>
                      <a:pt x="125343" y="66203"/>
                      <a:pt x="129880" y="70721"/>
                      <a:pt x="134245" y="75374"/>
                    </a:cubicBezTo>
                    <a:cubicBezTo>
                      <a:pt x="137389" y="78724"/>
                      <a:pt x="140688" y="82125"/>
                      <a:pt x="144922" y="84085"/>
                    </a:cubicBezTo>
                    <a:cubicBezTo>
                      <a:pt x="147786" y="85440"/>
                      <a:pt x="150945" y="86062"/>
                      <a:pt x="154093" y="86262"/>
                    </a:cubicBezTo>
                    <a:cubicBezTo>
                      <a:pt x="155219" y="86317"/>
                      <a:pt x="156346" y="86342"/>
                      <a:pt x="157472" y="86342"/>
                    </a:cubicBezTo>
                    <a:cubicBezTo>
                      <a:pt x="160787" y="86342"/>
                      <a:pt x="164100" y="86123"/>
                      <a:pt x="167399" y="85793"/>
                    </a:cubicBezTo>
                    <a:cubicBezTo>
                      <a:pt x="175010" y="85006"/>
                      <a:pt x="182597" y="83498"/>
                      <a:pt x="189755" y="80740"/>
                    </a:cubicBezTo>
                    <a:cubicBezTo>
                      <a:pt x="196296" y="78160"/>
                      <a:pt x="201941" y="73793"/>
                      <a:pt x="207065" y="69061"/>
                    </a:cubicBezTo>
                    <a:cubicBezTo>
                      <a:pt x="211680" y="64845"/>
                      <a:pt x="215761" y="60078"/>
                      <a:pt x="220492" y="55988"/>
                    </a:cubicBezTo>
                    <a:cubicBezTo>
                      <a:pt x="222894" y="53920"/>
                      <a:pt x="225491" y="52021"/>
                      <a:pt x="228419" y="50760"/>
                    </a:cubicBezTo>
                    <a:cubicBezTo>
                      <a:pt x="231657" y="49367"/>
                      <a:pt x="235140" y="48529"/>
                      <a:pt x="238662" y="48332"/>
                    </a:cubicBezTo>
                    <a:cubicBezTo>
                      <a:pt x="239354" y="48286"/>
                      <a:pt x="240046" y="48265"/>
                      <a:pt x="240737" y="48265"/>
                    </a:cubicBezTo>
                    <a:cubicBezTo>
                      <a:pt x="244635" y="48265"/>
                      <a:pt x="248510" y="48927"/>
                      <a:pt x="252367" y="49449"/>
                    </a:cubicBezTo>
                    <a:cubicBezTo>
                      <a:pt x="254892" y="49783"/>
                      <a:pt x="257437" y="49949"/>
                      <a:pt x="259983" y="49949"/>
                    </a:cubicBezTo>
                    <a:cubicBezTo>
                      <a:pt x="265290" y="49949"/>
                      <a:pt x="270598" y="49229"/>
                      <a:pt x="275715" y="47818"/>
                    </a:cubicBezTo>
                    <a:cubicBezTo>
                      <a:pt x="279252" y="46842"/>
                      <a:pt x="282628" y="45323"/>
                      <a:pt x="285730" y="43367"/>
                    </a:cubicBezTo>
                    <a:lnTo>
                      <a:pt x="285730" y="41482"/>
                    </a:lnTo>
                    <a:cubicBezTo>
                      <a:pt x="283322" y="42993"/>
                      <a:pt x="280786" y="44329"/>
                      <a:pt x="278073" y="45206"/>
                    </a:cubicBezTo>
                    <a:cubicBezTo>
                      <a:pt x="273973" y="46560"/>
                      <a:pt x="269644" y="47137"/>
                      <a:pt x="265333" y="47137"/>
                    </a:cubicBezTo>
                    <a:cubicBezTo>
                      <a:pt x="265082" y="47137"/>
                      <a:pt x="264832" y="47135"/>
                      <a:pt x="264582" y="47132"/>
                    </a:cubicBezTo>
                    <a:cubicBezTo>
                      <a:pt x="260080" y="47046"/>
                      <a:pt x="255638" y="46222"/>
                      <a:pt x="251258" y="45234"/>
                    </a:cubicBezTo>
                    <a:cubicBezTo>
                      <a:pt x="246735" y="44277"/>
                      <a:pt x="242167" y="43282"/>
                      <a:pt x="237522" y="43282"/>
                    </a:cubicBezTo>
                    <a:cubicBezTo>
                      <a:pt x="237399" y="43282"/>
                      <a:pt x="237276" y="43283"/>
                      <a:pt x="237153" y="43284"/>
                    </a:cubicBezTo>
                    <a:cubicBezTo>
                      <a:pt x="234204" y="43299"/>
                      <a:pt x="231241" y="43912"/>
                      <a:pt x="228601" y="45246"/>
                    </a:cubicBezTo>
                    <a:cubicBezTo>
                      <a:pt x="225852" y="46594"/>
                      <a:pt x="223476" y="48578"/>
                      <a:pt x="221294" y="50701"/>
                    </a:cubicBezTo>
                    <a:cubicBezTo>
                      <a:pt x="218752" y="53185"/>
                      <a:pt x="216474" y="55917"/>
                      <a:pt x="214136" y="58591"/>
                    </a:cubicBezTo>
                    <a:cubicBezTo>
                      <a:pt x="209923" y="63444"/>
                      <a:pt x="205509" y="68179"/>
                      <a:pt x="200389" y="72094"/>
                    </a:cubicBezTo>
                    <a:cubicBezTo>
                      <a:pt x="197282" y="74467"/>
                      <a:pt x="193916" y="76541"/>
                      <a:pt x="190270" y="77978"/>
                    </a:cubicBezTo>
                    <a:cubicBezTo>
                      <a:pt x="183827" y="80415"/>
                      <a:pt x="176934" y="81615"/>
                      <a:pt x="170046" y="81615"/>
                    </a:cubicBezTo>
                    <a:cubicBezTo>
                      <a:pt x="168727" y="81615"/>
                      <a:pt x="167407" y="81571"/>
                      <a:pt x="166091" y="81483"/>
                    </a:cubicBezTo>
                    <a:cubicBezTo>
                      <a:pt x="161207" y="81138"/>
                      <a:pt x="156348" y="80094"/>
                      <a:pt x="151849" y="78135"/>
                    </a:cubicBezTo>
                    <a:cubicBezTo>
                      <a:pt x="147169" y="76119"/>
                      <a:pt x="142961" y="73188"/>
                      <a:pt x="138896" y="70150"/>
                    </a:cubicBezTo>
                    <a:cubicBezTo>
                      <a:pt x="133244" y="65914"/>
                      <a:pt x="127837" y="61354"/>
                      <a:pt x="122060" y="57287"/>
                    </a:cubicBezTo>
                    <a:cubicBezTo>
                      <a:pt x="118919" y="55085"/>
                      <a:pt x="115678" y="53009"/>
                      <a:pt x="112226" y="51326"/>
                    </a:cubicBezTo>
                    <a:cubicBezTo>
                      <a:pt x="109069" y="49787"/>
                      <a:pt x="105793" y="48505"/>
                      <a:pt x="102463" y="47398"/>
                    </a:cubicBezTo>
                    <a:cubicBezTo>
                      <a:pt x="100561" y="46755"/>
                      <a:pt x="98593" y="46281"/>
                      <a:pt x="96768" y="45427"/>
                    </a:cubicBezTo>
                    <a:cubicBezTo>
                      <a:pt x="94400" y="44336"/>
                      <a:pt x="92381" y="42611"/>
                      <a:pt x="90666" y="40669"/>
                    </a:cubicBezTo>
                    <a:cubicBezTo>
                      <a:pt x="88276" y="37969"/>
                      <a:pt x="86363" y="34889"/>
                      <a:pt x="84493" y="31817"/>
                    </a:cubicBezTo>
                    <a:cubicBezTo>
                      <a:pt x="80818" y="25690"/>
                      <a:pt x="77299" y="19467"/>
                      <a:pt x="73598" y="13353"/>
                    </a:cubicBezTo>
                    <a:cubicBezTo>
                      <a:pt x="71496" y="9975"/>
                      <a:pt x="69258" y="6589"/>
                      <a:pt x="66223" y="3964"/>
                    </a:cubicBezTo>
                    <a:cubicBezTo>
                      <a:pt x="63825" y="1873"/>
                      <a:pt x="60805" y="492"/>
                      <a:pt x="57640" y="126"/>
                    </a:cubicBezTo>
                    <a:cubicBezTo>
                      <a:pt x="56953" y="40"/>
                      <a:pt x="56264" y="1"/>
                      <a:pt x="555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8"/>
              <p:cNvSpPr/>
              <p:nvPr/>
            </p:nvSpPr>
            <p:spPr>
              <a:xfrm>
                <a:off x="-5850" y="-6813"/>
                <a:ext cx="868246" cy="426353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614" extrusionOk="0">
                    <a:moveTo>
                      <a:pt x="11232" y="1"/>
                    </a:moveTo>
                    <a:cubicBezTo>
                      <a:pt x="8555" y="1378"/>
                      <a:pt x="5929" y="2856"/>
                      <a:pt x="3209" y="4146"/>
                    </a:cubicBezTo>
                    <a:cubicBezTo>
                      <a:pt x="2154" y="4643"/>
                      <a:pt x="1119" y="5196"/>
                      <a:pt x="0" y="5539"/>
                    </a:cubicBezTo>
                    <a:lnTo>
                      <a:pt x="0" y="12614"/>
                    </a:lnTo>
                    <a:cubicBezTo>
                      <a:pt x="1133" y="12209"/>
                      <a:pt x="2194" y="11638"/>
                      <a:pt x="3268" y="11101"/>
                    </a:cubicBezTo>
                    <a:cubicBezTo>
                      <a:pt x="9906" y="7719"/>
                      <a:pt x="15923" y="3233"/>
                      <a:pt x="22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8"/>
              <p:cNvSpPr/>
              <p:nvPr/>
            </p:nvSpPr>
            <p:spPr>
              <a:xfrm>
                <a:off x="743" y="-8093"/>
                <a:ext cx="2321368" cy="882390"/>
              </a:xfrm>
              <a:custGeom>
                <a:avLst/>
                <a:gdLst/>
                <a:ahLst/>
                <a:cxnLst/>
                <a:rect l="l" t="t" r="r" b="b"/>
                <a:pathLst>
                  <a:path w="60539" h="27289" extrusionOk="0">
                    <a:moveTo>
                      <a:pt x="41087" y="1"/>
                    </a:moveTo>
                    <a:cubicBezTo>
                      <a:pt x="37493" y="1097"/>
                      <a:pt x="34006" y="2538"/>
                      <a:pt x="30661" y="4253"/>
                    </a:cubicBezTo>
                    <a:cubicBezTo>
                      <a:pt x="24735" y="7264"/>
                      <a:pt x="19132" y="10856"/>
                      <a:pt x="13412" y="14232"/>
                    </a:cubicBezTo>
                    <a:cubicBezTo>
                      <a:pt x="9110" y="16748"/>
                      <a:pt x="4709" y="19162"/>
                      <a:pt x="0" y="20834"/>
                    </a:cubicBezTo>
                    <a:lnTo>
                      <a:pt x="0" y="27288"/>
                    </a:lnTo>
                    <a:cubicBezTo>
                      <a:pt x="6920" y="25380"/>
                      <a:pt x="13289" y="21979"/>
                      <a:pt x="19618" y="18675"/>
                    </a:cubicBezTo>
                    <a:cubicBezTo>
                      <a:pt x="23987" y="16386"/>
                      <a:pt x="28329" y="14041"/>
                      <a:pt x="32787" y="11931"/>
                    </a:cubicBezTo>
                    <a:cubicBezTo>
                      <a:pt x="41464" y="7829"/>
                      <a:pt x="50276" y="4015"/>
                      <a:pt x="59170" y="411"/>
                    </a:cubicBezTo>
                    <a:cubicBezTo>
                      <a:pt x="59613" y="235"/>
                      <a:pt x="60067" y="81"/>
                      <a:pt x="60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8"/>
              <p:cNvSpPr/>
              <p:nvPr/>
            </p:nvSpPr>
            <p:spPr>
              <a:xfrm flipH="1">
                <a:off x="1961372" y="-49901"/>
                <a:ext cx="4628893" cy="1175442"/>
              </a:xfrm>
              <a:custGeom>
                <a:avLst/>
                <a:gdLst/>
                <a:ahLst/>
                <a:cxnLst/>
                <a:rect l="l" t="t" r="r" b="b"/>
                <a:pathLst>
                  <a:path w="120717" h="36352" extrusionOk="0">
                    <a:moveTo>
                      <a:pt x="0" y="0"/>
                    </a:moveTo>
                    <a:cubicBezTo>
                      <a:pt x="856" y="411"/>
                      <a:pt x="1546" y="1078"/>
                      <a:pt x="2218" y="1732"/>
                    </a:cubicBezTo>
                    <a:cubicBezTo>
                      <a:pt x="5157" y="4717"/>
                      <a:pt x="7331" y="8371"/>
                      <a:pt x="9042" y="12174"/>
                    </a:cubicBezTo>
                    <a:cubicBezTo>
                      <a:pt x="11171" y="16937"/>
                      <a:pt x="11837" y="22157"/>
                      <a:pt x="13167" y="27163"/>
                    </a:cubicBezTo>
                    <a:cubicBezTo>
                      <a:pt x="13757" y="29313"/>
                      <a:pt x="14463" y="31497"/>
                      <a:pt x="15808" y="33306"/>
                    </a:cubicBezTo>
                    <a:cubicBezTo>
                      <a:pt x="16739" y="34589"/>
                      <a:pt x="18120" y="35540"/>
                      <a:pt x="19660" y="35929"/>
                    </a:cubicBezTo>
                    <a:cubicBezTo>
                      <a:pt x="20891" y="36244"/>
                      <a:pt x="22153" y="36351"/>
                      <a:pt x="23418" y="36351"/>
                    </a:cubicBezTo>
                    <a:cubicBezTo>
                      <a:pt x="24482" y="36351"/>
                      <a:pt x="25548" y="36275"/>
                      <a:pt x="26603" y="36183"/>
                    </a:cubicBezTo>
                    <a:cubicBezTo>
                      <a:pt x="28971" y="35934"/>
                      <a:pt x="31319" y="35538"/>
                      <a:pt x="33652" y="35071"/>
                    </a:cubicBezTo>
                    <a:cubicBezTo>
                      <a:pt x="36703" y="34440"/>
                      <a:pt x="39719" y="33532"/>
                      <a:pt x="42498" y="32106"/>
                    </a:cubicBezTo>
                    <a:cubicBezTo>
                      <a:pt x="45932" y="30302"/>
                      <a:pt x="48928" y="27811"/>
                      <a:pt x="52015" y="25489"/>
                    </a:cubicBezTo>
                    <a:cubicBezTo>
                      <a:pt x="55080" y="23163"/>
                      <a:pt x="58223" y="20882"/>
                      <a:pt x="61710" y="19219"/>
                    </a:cubicBezTo>
                    <a:cubicBezTo>
                      <a:pt x="64887" y="17704"/>
                      <a:pt x="68386" y="16836"/>
                      <a:pt x="71914" y="16836"/>
                    </a:cubicBezTo>
                    <a:cubicBezTo>
                      <a:pt x="71937" y="16836"/>
                      <a:pt x="71960" y="16836"/>
                      <a:pt x="71982" y="16836"/>
                    </a:cubicBezTo>
                    <a:cubicBezTo>
                      <a:pt x="72125" y="16833"/>
                      <a:pt x="72268" y="16832"/>
                      <a:pt x="72411" y="16832"/>
                    </a:cubicBezTo>
                    <a:cubicBezTo>
                      <a:pt x="73831" y="16832"/>
                      <a:pt x="75247" y="16978"/>
                      <a:pt x="76667" y="17037"/>
                    </a:cubicBezTo>
                    <a:cubicBezTo>
                      <a:pt x="76825" y="17042"/>
                      <a:pt x="76983" y="17044"/>
                      <a:pt x="77142" y="17044"/>
                    </a:cubicBezTo>
                    <a:cubicBezTo>
                      <a:pt x="79965" y="17044"/>
                      <a:pt x="82764" y="16326"/>
                      <a:pt x="85306" y="15109"/>
                    </a:cubicBezTo>
                    <a:cubicBezTo>
                      <a:pt x="89841" y="12953"/>
                      <a:pt x="93735" y="9728"/>
                      <a:pt x="97992" y="7106"/>
                    </a:cubicBezTo>
                    <a:cubicBezTo>
                      <a:pt x="101420" y="4948"/>
                      <a:pt x="105140" y="3236"/>
                      <a:pt x="109053" y="2162"/>
                    </a:cubicBezTo>
                    <a:cubicBezTo>
                      <a:pt x="112028" y="1341"/>
                      <a:pt x="115114" y="907"/>
                      <a:pt x="118200" y="907"/>
                    </a:cubicBezTo>
                    <a:cubicBezTo>
                      <a:pt x="119040" y="907"/>
                      <a:pt x="119879" y="939"/>
                      <a:pt x="120716" y="1005"/>
                    </a:cubicBezTo>
                    <a:lnTo>
                      <a:pt x="120716" y="2"/>
                    </a:lnTo>
                    <a:lnTo>
                      <a:pt x="105949" y="2"/>
                    </a:lnTo>
                    <a:cubicBezTo>
                      <a:pt x="103913" y="717"/>
                      <a:pt x="101896" y="1497"/>
                      <a:pt x="99977" y="2490"/>
                    </a:cubicBezTo>
                    <a:cubicBezTo>
                      <a:pt x="95616" y="4653"/>
                      <a:pt x="91672" y="7544"/>
                      <a:pt x="87359" y="9794"/>
                    </a:cubicBezTo>
                    <a:cubicBezTo>
                      <a:pt x="85104" y="10958"/>
                      <a:pt x="82726" y="11956"/>
                      <a:pt x="80207" y="12357"/>
                    </a:cubicBezTo>
                    <a:cubicBezTo>
                      <a:pt x="79410" y="12489"/>
                      <a:pt x="78605" y="12547"/>
                      <a:pt x="77798" y="12547"/>
                    </a:cubicBezTo>
                    <a:cubicBezTo>
                      <a:pt x="76992" y="12547"/>
                      <a:pt x="76186" y="12489"/>
                      <a:pt x="75388" y="12389"/>
                    </a:cubicBezTo>
                    <a:cubicBezTo>
                      <a:pt x="73131" y="12145"/>
                      <a:pt x="70875" y="11829"/>
                      <a:pt x="68605" y="11829"/>
                    </a:cubicBezTo>
                    <a:cubicBezTo>
                      <a:pt x="68459" y="11829"/>
                      <a:pt x="68313" y="11830"/>
                      <a:pt x="68167" y="11833"/>
                    </a:cubicBezTo>
                    <a:cubicBezTo>
                      <a:pt x="65660" y="11841"/>
                      <a:pt x="63175" y="12348"/>
                      <a:pt x="60817" y="13175"/>
                    </a:cubicBezTo>
                    <a:cubicBezTo>
                      <a:pt x="57594" y="14296"/>
                      <a:pt x="54635" y="16040"/>
                      <a:pt x="51808" y="17929"/>
                    </a:cubicBezTo>
                    <a:cubicBezTo>
                      <a:pt x="47892" y="20517"/>
                      <a:pt x="44102" y="23418"/>
                      <a:pt x="39673" y="25095"/>
                    </a:cubicBezTo>
                    <a:cubicBezTo>
                      <a:pt x="37052" y="26105"/>
                      <a:pt x="34322" y="26787"/>
                      <a:pt x="31594" y="27437"/>
                    </a:cubicBezTo>
                    <a:cubicBezTo>
                      <a:pt x="29464" y="27928"/>
                      <a:pt x="27291" y="28384"/>
                      <a:pt x="25100" y="28384"/>
                    </a:cubicBezTo>
                    <a:cubicBezTo>
                      <a:pt x="24688" y="28384"/>
                      <a:pt x="24275" y="28368"/>
                      <a:pt x="23862" y="28333"/>
                    </a:cubicBezTo>
                    <a:cubicBezTo>
                      <a:pt x="22658" y="28148"/>
                      <a:pt x="21472" y="27731"/>
                      <a:pt x="20532" y="26936"/>
                    </a:cubicBezTo>
                    <a:cubicBezTo>
                      <a:pt x="18899" y="25589"/>
                      <a:pt x="17926" y="23643"/>
                      <a:pt x="17102" y="21736"/>
                    </a:cubicBezTo>
                    <a:cubicBezTo>
                      <a:pt x="16058" y="19254"/>
                      <a:pt x="15270" y="16680"/>
                      <a:pt x="14304" y="14170"/>
                    </a:cubicBezTo>
                    <a:cubicBezTo>
                      <a:pt x="13453" y="11927"/>
                      <a:pt x="12473" y="9726"/>
                      <a:pt x="11272" y="7647"/>
                    </a:cubicBezTo>
                    <a:cubicBezTo>
                      <a:pt x="10094" y="5612"/>
                      <a:pt x="8760" y="3673"/>
                      <a:pt x="7347" y="1797"/>
                    </a:cubicBezTo>
                    <a:cubicBezTo>
                      <a:pt x="6866" y="1177"/>
                      <a:pt x="6397" y="543"/>
                      <a:pt x="5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8"/>
              <p:cNvSpPr/>
              <p:nvPr/>
            </p:nvSpPr>
            <p:spPr>
              <a:xfrm flipH="1">
                <a:off x="2965675" y="-45760"/>
                <a:ext cx="4114112" cy="489921"/>
              </a:xfrm>
              <a:custGeom>
                <a:avLst/>
                <a:gdLst/>
                <a:ahLst/>
                <a:cxnLst/>
                <a:rect l="l" t="t" r="r" b="b"/>
                <a:pathLst>
                  <a:path w="107292" h="19865" extrusionOk="0">
                    <a:moveTo>
                      <a:pt x="48638" y="1"/>
                    </a:moveTo>
                    <a:cubicBezTo>
                      <a:pt x="48038" y="41"/>
                      <a:pt x="47443" y="136"/>
                      <a:pt x="46860" y="282"/>
                    </a:cubicBezTo>
                    <a:cubicBezTo>
                      <a:pt x="43627" y="1159"/>
                      <a:pt x="40475" y="2291"/>
                      <a:pt x="37308" y="3378"/>
                    </a:cubicBezTo>
                    <a:cubicBezTo>
                      <a:pt x="37148" y="3426"/>
                      <a:pt x="36988" y="3475"/>
                      <a:pt x="36830" y="3525"/>
                    </a:cubicBezTo>
                    <a:cubicBezTo>
                      <a:pt x="36672" y="3580"/>
                      <a:pt x="36513" y="3636"/>
                      <a:pt x="36357" y="3693"/>
                    </a:cubicBezTo>
                    <a:cubicBezTo>
                      <a:pt x="36036" y="3795"/>
                      <a:pt x="35715" y="3899"/>
                      <a:pt x="35398" y="4007"/>
                    </a:cubicBezTo>
                    <a:cubicBezTo>
                      <a:pt x="34501" y="4289"/>
                      <a:pt x="33598" y="4551"/>
                      <a:pt x="32692" y="4801"/>
                    </a:cubicBezTo>
                    <a:cubicBezTo>
                      <a:pt x="32477" y="4854"/>
                      <a:pt x="32267" y="4913"/>
                      <a:pt x="32059" y="4976"/>
                    </a:cubicBezTo>
                    <a:cubicBezTo>
                      <a:pt x="31841" y="5020"/>
                      <a:pt x="31625" y="5063"/>
                      <a:pt x="31414" y="5119"/>
                    </a:cubicBezTo>
                    <a:cubicBezTo>
                      <a:pt x="30626" y="5309"/>
                      <a:pt x="29832" y="5459"/>
                      <a:pt x="29038" y="5616"/>
                    </a:cubicBezTo>
                    <a:cubicBezTo>
                      <a:pt x="28248" y="5760"/>
                      <a:pt x="27441" y="5793"/>
                      <a:pt x="26652" y="5944"/>
                    </a:cubicBezTo>
                    <a:cubicBezTo>
                      <a:pt x="26013" y="5961"/>
                      <a:pt x="25369" y="5993"/>
                      <a:pt x="24727" y="5993"/>
                    </a:cubicBezTo>
                    <a:cubicBezTo>
                      <a:pt x="24178" y="5993"/>
                      <a:pt x="23630" y="5970"/>
                      <a:pt x="23087" y="5894"/>
                    </a:cubicBezTo>
                    <a:cubicBezTo>
                      <a:pt x="22400" y="5824"/>
                      <a:pt x="21722" y="5711"/>
                      <a:pt x="21041" y="5604"/>
                    </a:cubicBezTo>
                    <a:cubicBezTo>
                      <a:pt x="20288" y="5414"/>
                      <a:pt x="19540" y="5213"/>
                      <a:pt x="18805" y="4966"/>
                    </a:cubicBezTo>
                    <a:cubicBezTo>
                      <a:pt x="18536" y="4862"/>
                      <a:pt x="18267" y="4757"/>
                      <a:pt x="17999" y="4657"/>
                    </a:cubicBezTo>
                    <a:cubicBezTo>
                      <a:pt x="17582" y="4485"/>
                      <a:pt x="17173" y="4296"/>
                      <a:pt x="16763" y="4111"/>
                    </a:cubicBezTo>
                    <a:cubicBezTo>
                      <a:pt x="14945" y="3245"/>
                      <a:pt x="13264" y="2124"/>
                      <a:pt x="11584" y="1022"/>
                    </a:cubicBezTo>
                    <a:cubicBezTo>
                      <a:pt x="10988" y="638"/>
                      <a:pt x="10389" y="251"/>
                      <a:pt x="9724" y="2"/>
                    </a:cubicBezTo>
                    <a:lnTo>
                      <a:pt x="0" y="2"/>
                    </a:lnTo>
                    <a:cubicBezTo>
                      <a:pt x="878" y="602"/>
                      <a:pt x="1600" y="1390"/>
                      <a:pt x="2344" y="2139"/>
                    </a:cubicBezTo>
                    <a:cubicBezTo>
                      <a:pt x="4842" y="4690"/>
                      <a:pt x="6820" y="7679"/>
                      <a:pt x="8814" y="10624"/>
                    </a:cubicBezTo>
                    <a:cubicBezTo>
                      <a:pt x="10559" y="13131"/>
                      <a:pt x="12331" y="15708"/>
                      <a:pt x="14800" y="17567"/>
                    </a:cubicBezTo>
                    <a:cubicBezTo>
                      <a:pt x="15349" y="17938"/>
                      <a:pt x="15881" y="18348"/>
                      <a:pt x="16501" y="18599"/>
                    </a:cubicBezTo>
                    <a:lnTo>
                      <a:pt x="16530" y="18741"/>
                    </a:lnTo>
                    <a:cubicBezTo>
                      <a:pt x="16602" y="18728"/>
                      <a:pt x="16746" y="18701"/>
                      <a:pt x="16819" y="18686"/>
                    </a:cubicBezTo>
                    <a:lnTo>
                      <a:pt x="16839" y="18832"/>
                    </a:lnTo>
                    <a:cubicBezTo>
                      <a:pt x="17276" y="18996"/>
                      <a:pt x="17720" y="19147"/>
                      <a:pt x="18154" y="19319"/>
                    </a:cubicBezTo>
                    <a:cubicBezTo>
                      <a:pt x="18318" y="19364"/>
                      <a:pt x="18481" y="19413"/>
                      <a:pt x="18645" y="19471"/>
                    </a:cubicBezTo>
                    <a:cubicBezTo>
                      <a:pt x="18901" y="19523"/>
                      <a:pt x="19158" y="19579"/>
                      <a:pt x="19413" y="19647"/>
                    </a:cubicBezTo>
                    <a:cubicBezTo>
                      <a:pt x="19735" y="19673"/>
                      <a:pt x="20055" y="19729"/>
                      <a:pt x="20367" y="19814"/>
                    </a:cubicBezTo>
                    <a:cubicBezTo>
                      <a:pt x="20980" y="19849"/>
                      <a:pt x="21595" y="19864"/>
                      <a:pt x="22210" y="19864"/>
                    </a:cubicBezTo>
                    <a:cubicBezTo>
                      <a:pt x="22902" y="19864"/>
                      <a:pt x="23596" y="19844"/>
                      <a:pt x="24287" y="19809"/>
                    </a:cubicBezTo>
                    <a:cubicBezTo>
                      <a:pt x="24888" y="19637"/>
                      <a:pt x="25526" y="19720"/>
                      <a:pt x="26134" y="19571"/>
                    </a:cubicBezTo>
                    <a:cubicBezTo>
                      <a:pt x="26672" y="19485"/>
                      <a:pt x="27210" y="19387"/>
                      <a:pt x="27749" y="19305"/>
                    </a:cubicBezTo>
                    <a:cubicBezTo>
                      <a:pt x="28013" y="19243"/>
                      <a:pt x="28280" y="19196"/>
                      <a:pt x="28549" y="19145"/>
                    </a:cubicBezTo>
                    <a:cubicBezTo>
                      <a:pt x="28809" y="19083"/>
                      <a:pt x="29069" y="19034"/>
                      <a:pt x="29336" y="18986"/>
                    </a:cubicBezTo>
                    <a:cubicBezTo>
                      <a:pt x="29548" y="18923"/>
                      <a:pt x="29763" y="18867"/>
                      <a:pt x="29982" y="18814"/>
                    </a:cubicBezTo>
                    <a:cubicBezTo>
                      <a:pt x="30192" y="18755"/>
                      <a:pt x="30405" y="18715"/>
                      <a:pt x="30619" y="18673"/>
                    </a:cubicBezTo>
                    <a:cubicBezTo>
                      <a:pt x="30875" y="18596"/>
                      <a:pt x="31129" y="18523"/>
                      <a:pt x="31388" y="18446"/>
                    </a:cubicBezTo>
                    <a:cubicBezTo>
                      <a:pt x="31928" y="18311"/>
                      <a:pt x="32459" y="18144"/>
                      <a:pt x="32980" y="17946"/>
                    </a:cubicBezTo>
                    <a:cubicBezTo>
                      <a:pt x="33032" y="17938"/>
                      <a:pt x="33134" y="17919"/>
                      <a:pt x="33185" y="17909"/>
                    </a:cubicBezTo>
                    <a:cubicBezTo>
                      <a:pt x="33703" y="17714"/>
                      <a:pt x="34226" y="17527"/>
                      <a:pt x="34747" y="17334"/>
                    </a:cubicBezTo>
                    <a:cubicBezTo>
                      <a:pt x="35009" y="17224"/>
                      <a:pt x="35275" y="17116"/>
                      <a:pt x="35541" y="17013"/>
                    </a:cubicBezTo>
                    <a:cubicBezTo>
                      <a:pt x="35913" y="16859"/>
                      <a:pt x="36283" y="16696"/>
                      <a:pt x="36652" y="16532"/>
                    </a:cubicBezTo>
                    <a:cubicBezTo>
                      <a:pt x="37346" y="16231"/>
                      <a:pt x="38024" y="15900"/>
                      <a:pt x="38702" y="15568"/>
                    </a:cubicBezTo>
                    <a:cubicBezTo>
                      <a:pt x="42127" y="13874"/>
                      <a:pt x="45425" y="11929"/>
                      <a:pt x="48892" y="10319"/>
                    </a:cubicBezTo>
                    <a:cubicBezTo>
                      <a:pt x="53716" y="8074"/>
                      <a:pt x="58936" y="6422"/>
                      <a:pt x="64302" y="6422"/>
                    </a:cubicBezTo>
                    <a:cubicBezTo>
                      <a:pt x="64324" y="6422"/>
                      <a:pt x="64347" y="6422"/>
                      <a:pt x="64370" y="6422"/>
                    </a:cubicBezTo>
                    <a:cubicBezTo>
                      <a:pt x="64546" y="6419"/>
                      <a:pt x="64721" y="6417"/>
                      <a:pt x="64897" y="6417"/>
                    </a:cubicBezTo>
                    <a:cubicBezTo>
                      <a:pt x="69397" y="6417"/>
                      <a:pt x="73770" y="7650"/>
                      <a:pt x="78171" y="8440"/>
                    </a:cubicBezTo>
                    <a:cubicBezTo>
                      <a:pt x="80115" y="8793"/>
                      <a:pt x="82080" y="9115"/>
                      <a:pt x="84060" y="9115"/>
                    </a:cubicBezTo>
                    <a:cubicBezTo>
                      <a:pt x="84145" y="9115"/>
                      <a:pt x="84231" y="9114"/>
                      <a:pt x="84316" y="9113"/>
                    </a:cubicBezTo>
                    <a:cubicBezTo>
                      <a:pt x="87809" y="9023"/>
                      <a:pt x="91169" y="7891"/>
                      <a:pt x="94357" y="6540"/>
                    </a:cubicBezTo>
                    <a:cubicBezTo>
                      <a:pt x="98801" y="4632"/>
                      <a:pt x="102976" y="2173"/>
                      <a:pt x="107292" y="1"/>
                    </a:cubicBezTo>
                    <a:lnTo>
                      <a:pt x="98193" y="1"/>
                    </a:lnTo>
                    <a:cubicBezTo>
                      <a:pt x="95088" y="1340"/>
                      <a:pt x="91898" y="2538"/>
                      <a:pt x="88574" y="3201"/>
                    </a:cubicBezTo>
                    <a:cubicBezTo>
                      <a:pt x="87287" y="3457"/>
                      <a:pt x="85979" y="3575"/>
                      <a:pt x="84670" y="3575"/>
                    </a:cubicBezTo>
                    <a:cubicBezTo>
                      <a:pt x="83200" y="3575"/>
                      <a:pt x="81729" y="3426"/>
                      <a:pt x="80285" y="3158"/>
                    </a:cubicBezTo>
                    <a:cubicBezTo>
                      <a:pt x="76093" y="2481"/>
                      <a:pt x="72121" y="890"/>
                      <a:pt x="67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8"/>
              <p:cNvSpPr/>
              <p:nvPr/>
            </p:nvSpPr>
            <p:spPr>
              <a:xfrm>
                <a:off x="-30025" y="14275"/>
                <a:ext cx="9203325" cy="2421494"/>
              </a:xfrm>
              <a:custGeom>
                <a:avLst/>
                <a:gdLst/>
                <a:ahLst/>
                <a:cxnLst/>
                <a:rect l="l" t="t" r="r" b="b"/>
                <a:pathLst>
                  <a:path w="233424" h="84920" extrusionOk="0">
                    <a:moveTo>
                      <a:pt x="232744" y="1"/>
                    </a:moveTo>
                    <a:cubicBezTo>
                      <a:pt x="228966" y="1"/>
                      <a:pt x="225204" y="745"/>
                      <a:pt x="221659" y="2251"/>
                    </a:cubicBezTo>
                    <a:cubicBezTo>
                      <a:pt x="217108" y="4176"/>
                      <a:pt x="212876" y="7105"/>
                      <a:pt x="209021" y="10620"/>
                    </a:cubicBezTo>
                    <a:cubicBezTo>
                      <a:pt x="204371" y="14869"/>
                      <a:pt x="200429" y="20186"/>
                      <a:pt x="195783" y="24438"/>
                    </a:cubicBezTo>
                    <a:cubicBezTo>
                      <a:pt x="190991" y="28854"/>
                      <a:pt x="185103" y="31555"/>
                      <a:pt x="179037" y="31555"/>
                    </a:cubicBezTo>
                    <a:cubicBezTo>
                      <a:pt x="178998" y="31555"/>
                      <a:pt x="178959" y="31555"/>
                      <a:pt x="178920" y="31555"/>
                    </a:cubicBezTo>
                    <a:cubicBezTo>
                      <a:pt x="178826" y="31554"/>
                      <a:pt x="178732" y="31553"/>
                      <a:pt x="178638" y="31553"/>
                    </a:cubicBezTo>
                    <a:cubicBezTo>
                      <a:pt x="173836" y="31553"/>
                      <a:pt x="169167" y="33412"/>
                      <a:pt x="165040" y="36261"/>
                    </a:cubicBezTo>
                    <a:cubicBezTo>
                      <a:pt x="160466" y="39475"/>
                      <a:pt x="156550" y="43990"/>
                      <a:pt x="153305" y="49111"/>
                    </a:cubicBezTo>
                    <a:cubicBezTo>
                      <a:pt x="150471" y="53501"/>
                      <a:pt x="148221" y="58458"/>
                      <a:pt x="145178" y="62633"/>
                    </a:cubicBezTo>
                    <a:cubicBezTo>
                      <a:pt x="143062" y="65544"/>
                      <a:pt x="140359" y="67834"/>
                      <a:pt x="137299" y="68923"/>
                    </a:cubicBezTo>
                    <a:cubicBezTo>
                      <a:pt x="135235" y="69679"/>
                      <a:pt x="133091" y="69890"/>
                      <a:pt x="130935" y="69890"/>
                    </a:cubicBezTo>
                    <a:cubicBezTo>
                      <a:pt x="129446" y="69890"/>
                      <a:pt x="127952" y="69789"/>
                      <a:pt x="126473" y="69698"/>
                    </a:cubicBezTo>
                    <a:cubicBezTo>
                      <a:pt x="122510" y="69379"/>
                      <a:pt x="118546" y="69131"/>
                      <a:pt x="114584" y="68798"/>
                    </a:cubicBezTo>
                    <a:cubicBezTo>
                      <a:pt x="111803" y="68493"/>
                      <a:pt x="108953" y="68249"/>
                      <a:pt x="106310" y="66941"/>
                    </a:cubicBezTo>
                    <a:cubicBezTo>
                      <a:pt x="104236" y="65925"/>
                      <a:pt x="102467" y="64029"/>
                      <a:pt x="101231" y="61710"/>
                    </a:cubicBezTo>
                    <a:cubicBezTo>
                      <a:pt x="99376" y="58264"/>
                      <a:pt x="98369" y="54273"/>
                      <a:pt x="97475" y="50339"/>
                    </a:cubicBezTo>
                    <a:cubicBezTo>
                      <a:pt x="95826" y="42914"/>
                      <a:pt x="94715" y="35219"/>
                      <a:pt x="91890" y="28259"/>
                    </a:cubicBezTo>
                    <a:cubicBezTo>
                      <a:pt x="90537" y="24868"/>
                      <a:pt x="88609" y="21875"/>
                      <a:pt x="86454" y="19218"/>
                    </a:cubicBezTo>
                    <a:cubicBezTo>
                      <a:pt x="84236" y="16452"/>
                      <a:pt x="81737" y="13808"/>
                      <a:pt x="78709" y="12659"/>
                    </a:cubicBezTo>
                    <a:cubicBezTo>
                      <a:pt x="77451" y="12173"/>
                      <a:pt x="76165" y="11980"/>
                      <a:pt x="74877" y="11980"/>
                    </a:cubicBezTo>
                    <a:cubicBezTo>
                      <a:pt x="73025" y="11980"/>
                      <a:pt x="71169" y="12379"/>
                      <a:pt x="69389" y="12880"/>
                    </a:cubicBezTo>
                    <a:cubicBezTo>
                      <a:pt x="62841" y="14802"/>
                      <a:pt x="56854" y="18637"/>
                      <a:pt x="50784" y="22049"/>
                    </a:cubicBezTo>
                    <a:cubicBezTo>
                      <a:pt x="44699" y="25434"/>
                      <a:pt x="38590" y="28765"/>
                      <a:pt x="32611" y="32431"/>
                    </a:cubicBezTo>
                    <a:cubicBezTo>
                      <a:pt x="26386" y="36168"/>
                      <a:pt x="20297" y="40236"/>
                      <a:pt x="14169" y="44203"/>
                    </a:cubicBezTo>
                    <a:cubicBezTo>
                      <a:pt x="9654" y="47130"/>
                      <a:pt x="5007" y="49888"/>
                      <a:pt x="1" y="51331"/>
                    </a:cubicBezTo>
                    <a:lnTo>
                      <a:pt x="422" y="57482"/>
                    </a:lnTo>
                    <a:cubicBezTo>
                      <a:pt x="3363" y="56777"/>
                      <a:pt x="6167" y="55456"/>
                      <a:pt x="8876" y="53936"/>
                    </a:cubicBezTo>
                    <a:cubicBezTo>
                      <a:pt x="12107" y="52119"/>
                      <a:pt x="15248" y="50076"/>
                      <a:pt x="18419" y="48113"/>
                    </a:cubicBezTo>
                    <a:cubicBezTo>
                      <a:pt x="24302" y="44435"/>
                      <a:pt x="30257" y="40926"/>
                      <a:pt x="36362" y="37829"/>
                    </a:cubicBezTo>
                    <a:cubicBezTo>
                      <a:pt x="42174" y="34869"/>
                      <a:pt x="48194" y="32566"/>
                      <a:pt x="54216" y="30319"/>
                    </a:cubicBezTo>
                    <a:cubicBezTo>
                      <a:pt x="59087" y="28633"/>
                      <a:pt x="64012" y="27115"/>
                      <a:pt x="69024" y="26130"/>
                    </a:cubicBezTo>
                    <a:cubicBezTo>
                      <a:pt x="70232" y="25963"/>
                      <a:pt x="71454" y="25823"/>
                      <a:pt x="72676" y="25823"/>
                    </a:cubicBezTo>
                    <a:cubicBezTo>
                      <a:pt x="73589" y="25823"/>
                      <a:pt x="74501" y="25901"/>
                      <a:pt x="75409" y="26104"/>
                    </a:cubicBezTo>
                    <a:cubicBezTo>
                      <a:pt x="77155" y="26505"/>
                      <a:pt x="78855" y="27259"/>
                      <a:pt x="80417" y="28359"/>
                    </a:cubicBezTo>
                    <a:cubicBezTo>
                      <a:pt x="82769" y="30020"/>
                      <a:pt x="84833" y="32271"/>
                      <a:pt x="86694" y="34719"/>
                    </a:cubicBezTo>
                    <a:cubicBezTo>
                      <a:pt x="88365" y="36918"/>
                      <a:pt x="89608" y="39573"/>
                      <a:pt x="90494" y="42374"/>
                    </a:cubicBezTo>
                    <a:cubicBezTo>
                      <a:pt x="92084" y="47360"/>
                      <a:pt x="92964" y="52611"/>
                      <a:pt x="94263" y="57705"/>
                    </a:cubicBezTo>
                    <a:cubicBezTo>
                      <a:pt x="95149" y="61154"/>
                      <a:pt x="96207" y="64610"/>
                      <a:pt x="97924" y="67584"/>
                    </a:cubicBezTo>
                    <a:cubicBezTo>
                      <a:pt x="99289" y="69965"/>
                      <a:pt x="101174" y="71879"/>
                      <a:pt x="103319" y="73026"/>
                    </a:cubicBezTo>
                    <a:cubicBezTo>
                      <a:pt x="105910" y="74434"/>
                      <a:pt x="108705" y="74979"/>
                      <a:pt x="111435" y="75718"/>
                    </a:cubicBezTo>
                    <a:cubicBezTo>
                      <a:pt x="115285" y="76678"/>
                      <a:pt x="119109" y="77845"/>
                      <a:pt x="122865" y="79331"/>
                    </a:cubicBezTo>
                    <a:cubicBezTo>
                      <a:pt x="126187" y="80603"/>
                      <a:pt x="129440" y="82162"/>
                      <a:pt x="132784" y="83333"/>
                    </a:cubicBezTo>
                    <a:cubicBezTo>
                      <a:pt x="134990" y="84103"/>
                      <a:pt x="137242" y="84756"/>
                      <a:pt x="139524" y="84872"/>
                    </a:cubicBezTo>
                    <a:cubicBezTo>
                      <a:pt x="139857" y="84904"/>
                      <a:pt x="140191" y="84920"/>
                      <a:pt x="140524" y="84920"/>
                    </a:cubicBezTo>
                    <a:cubicBezTo>
                      <a:pt x="142203" y="84920"/>
                      <a:pt x="143877" y="84517"/>
                      <a:pt x="145393" y="83670"/>
                    </a:cubicBezTo>
                    <a:cubicBezTo>
                      <a:pt x="147169" y="82647"/>
                      <a:pt x="148685" y="80987"/>
                      <a:pt x="149778" y="78972"/>
                    </a:cubicBezTo>
                    <a:cubicBezTo>
                      <a:pt x="151018" y="76752"/>
                      <a:pt x="151865" y="74227"/>
                      <a:pt x="152649" y="71702"/>
                    </a:cubicBezTo>
                    <a:cubicBezTo>
                      <a:pt x="153753" y="68051"/>
                      <a:pt x="154706" y="64324"/>
                      <a:pt x="155890" y="60713"/>
                    </a:cubicBezTo>
                    <a:cubicBezTo>
                      <a:pt x="157366" y="56155"/>
                      <a:pt x="159211" y="51711"/>
                      <a:pt x="161910" y="48121"/>
                    </a:cubicBezTo>
                    <a:cubicBezTo>
                      <a:pt x="166323" y="42123"/>
                      <a:pt x="172815" y="38632"/>
                      <a:pt x="179423" y="38632"/>
                    </a:cubicBezTo>
                    <a:cubicBezTo>
                      <a:pt x="179518" y="38632"/>
                      <a:pt x="179614" y="38632"/>
                      <a:pt x="179709" y="38634"/>
                    </a:cubicBezTo>
                    <a:cubicBezTo>
                      <a:pt x="182279" y="38523"/>
                      <a:pt x="184832" y="38133"/>
                      <a:pt x="187350" y="37550"/>
                    </a:cubicBezTo>
                    <a:cubicBezTo>
                      <a:pt x="190626" y="36797"/>
                      <a:pt x="193860" y="35588"/>
                      <a:pt x="196743" y="33528"/>
                    </a:cubicBezTo>
                    <a:cubicBezTo>
                      <a:pt x="201425" y="30200"/>
                      <a:pt x="204941" y="25015"/>
                      <a:pt x="208782" y="20421"/>
                    </a:cubicBezTo>
                    <a:cubicBezTo>
                      <a:pt x="210896" y="17865"/>
                      <a:pt x="213178" y="15534"/>
                      <a:pt x="215562" y="13384"/>
                    </a:cubicBezTo>
                    <a:cubicBezTo>
                      <a:pt x="218223" y="10984"/>
                      <a:pt x="221091" y="8889"/>
                      <a:pt x="224204" y="7503"/>
                    </a:cubicBezTo>
                    <a:cubicBezTo>
                      <a:pt x="227143" y="6169"/>
                      <a:pt x="230273" y="5483"/>
                      <a:pt x="233423" y="5355"/>
                    </a:cubicBezTo>
                    <a:lnTo>
                      <a:pt x="233057" y="2"/>
                    </a:lnTo>
                    <a:cubicBezTo>
                      <a:pt x="232952" y="1"/>
                      <a:pt x="232848" y="1"/>
                      <a:pt x="232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8"/>
              <p:cNvSpPr/>
              <p:nvPr/>
            </p:nvSpPr>
            <p:spPr>
              <a:xfrm>
                <a:off x="-30025" y="316075"/>
                <a:ext cx="9222080" cy="2421503"/>
              </a:xfrm>
              <a:custGeom>
                <a:avLst/>
                <a:gdLst/>
                <a:ahLst/>
                <a:cxnLst/>
                <a:rect l="l" t="t" r="r" b="b"/>
                <a:pathLst>
                  <a:path w="238914" h="74888" extrusionOk="0">
                    <a:moveTo>
                      <a:pt x="238914" y="1"/>
                    </a:moveTo>
                    <a:cubicBezTo>
                      <a:pt x="235614" y="425"/>
                      <a:pt x="232442" y="1551"/>
                      <a:pt x="229611" y="3304"/>
                    </a:cubicBezTo>
                    <a:cubicBezTo>
                      <a:pt x="225259" y="5962"/>
                      <a:pt x="221853" y="9815"/>
                      <a:pt x="218177" y="13284"/>
                    </a:cubicBezTo>
                    <a:cubicBezTo>
                      <a:pt x="215623" y="15588"/>
                      <a:pt x="213211" y="18065"/>
                      <a:pt x="210446" y="20123"/>
                    </a:cubicBezTo>
                    <a:cubicBezTo>
                      <a:pt x="208292" y="21743"/>
                      <a:pt x="205864" y="23037"/>
                      <a:pt x="203245" y="23712"/>
                    </a:cubicBezTo>
                    <a:cubicBezTo>
                      <a:pt x="201028" y="24299"/>
                      <a:pt x="198743" y="24487"/>
                      <a:pt x="196456" y="24487"/>
                    </a:cubicBezTo>
                    <a:cubicBezTo>
                      <a:pt x="195206" y="24487"/>
                      <a:pt x="193954" y="24430"/>
                      <a:pt x="192713" y="24352"/>
                    </a:cubicBezTo>
                    <a:cubicBezTo>
                      <a:pt x="190000" y="24206"/>
                      <a:pt x="187293" y="23969"/>
                      <a:pt x="184578" y="23861"/>
                    </a:cubicBezTo>
                    <a:cubicBezTo>
                      <a:pt x="183225" y="23821"/>
                      <a:pt x="181864" y="23742"/>
                      <a:pt x="180508" y="23742"/>
                    </a:cubicBezTo>
                    <a:cubicBezTo>
                      <a:pt x="179312" y="23742"/>
                      <a:pt x="178119" y="23804"/>
                      <a:pt x="176936" y="24007"/>
                    </a:cubicBezTo>
                    <a:cubicBezTo>
                      <a:pt x="174537" y="24399"/>
                      <a:pt x="172275" y="25387"/>
                      <a:pt x="170358" y="26880"/>
                    </a:cubicBezTo>
                    <a:cubicBezTo>
                      <a:pt x="167173" y="29311"/>
                      <a:pt x="165035" y="32840"/>
                      <a:pt x="163581" y="36520"/>
                    </a:cubicBezTo>
                    <a:cubicBezTo>
                      <a:pt x="161150" y="42578"/>
                      <a:pt x="160354" y="49110"/>
                      <a:pt x="158509" y="55340"/>
                    </a:cubicBezTo>
                    <a:cubicBezTo>
                      <a:pt x="157728" y="57861"/>
                      <a:pt x="156748" y="60383"/>
                      <a:pt x="155069" y="62453"/>
                    </a:cubicBezTo>
                    <a:cubicBezTo>
                      <a:pt x="153653" y="64238"/>
                      <a:pt x="151608" y="65514"/>
                      <a:pt x="149374" y="65979"/>
                    </a:cubicBezTo>
                    <a:cubicBezTo>
                      <a:pt x="148520" y="66167"/>
                      <a:pt x="147656" y="66250"/>
                      <a:pt x="146792" y="66250"/>
                    </a:cubicBezTo>
                    <a:cubicBezTo>
                      <a:pt x="144867" y="66250"/>
                      <a:pt x="142938" y="65842"/>
                      <a:pt x="141106" y="65283"/>
                    </a:cubicBezTo>
                    <a:cubicBezTo>
                      <a:pt x="136966" y="63975"/>
                      <a:pt x="133139" y="61873"/>
                      <a:pt x="129408" y="59692"/>
                    </a:cubicBezTo>
                    <a:cubicBezTo>
                      <a:pt x="124010" y="56530"/>
                      <a:pt x="118825" y="52969"/>
                      <a:pt x="113127" y="50351"/>
                    </a:cubicBezTo>
                    <a:cubicBezTo>
                      <a:pt x="110037" y="48895"/>
                      <a:pt x="106827" y="47722"/>
                      <a:pt x="103603" y="46603"/>
                    </a:cubicBezTo>
                    <a:cubicBezTo>
                      <a:pt x="101175" y="45755"/>
                      <a:pt x="98718" y="44825"/>
                      <a:pt x="96666" y="43230"/>
                    </a:cubicBezTo>
                    <a:cubicBezTo>
                      <a:pt x="94637" y="41684"/>
                      <a:pt x="93047" y="39620"/>
                      <a:pt x="91869" y="37367"/>
                    </a:cubicBezTo>
                    <a:cubicBezTo>
                      <a:pt x="90368" y="34554"/>
                      <a:pt x="89449" y="31489"/>
                      <a:pt x="88228" y="28553"/>
                    </a:cubicBezTo>
                    <a:cubicBezTo>
                      <a:pt x="87625" y="27123"/>
                      <a:pt x="86924" y="25712"/>
                      <a:pt x="85925" y="24512"/>
                    </a:cubicBezTo>
                    <a:cubicBezTo>
                      <a:pt x="84942" y="23367"/>
                      <a:pt x="83787" y="22389"/>
                      <a:pt x="82657" y="21395"/>
                    </a:cubicBezTo>
                    <a:cubicBezTo>
                      <a:pt x="80149" y="19228"/>
                      <a:pt x="77749" y="16894"/>
                      <a:pt x="74914" y="15146"/>
                    </a:cubicBezTo>
                    <a:cubicBezTo>
                      <a:pt x="71234" y="12847"/>
                      <a:pt x="67017" y="11533"/>
                      <a:pt x="62741" y="10923"/>
                    </a:cubicBezTo>
                    <a:cubicBezTo>
                      <a:pt x="60484" y="10585"/>
                      <a:pt x="58211" y="10431"/>
                      <a:pt x="55936" y="10431"/>
                    </a:cubicBezTo>
                    <a:cubicBezTo>
                      <a:pt x="51529" y="10431"/>
                      <a:pt x="47118" y="11009"/>
                      <a:pt x="42816" y="11946"/>
                    </a:cubicBezTo>
                    <a:cubicBezTo>
                      <a:pt x="34587" y="13770"/>
                      <a:pt x="26702" y="16847"/>
                      <a:pt x="18971" y="20149"/>
                    </a:cubicBezTo>
                    <a:cubicBezTo>
                      <a:pt x="15230" y="21747"/>
                      <a:pt x="11555" y="23499"/>
                      <a:pt x="7785" y="25025"/>
                    </a:cubicBezTo>
                    <a:cubicBezTo>
                      <a:pt x="5267" y="26031"/>
                      <a:pt x="2690" y="26953"/>
                      <a:pt x="1" y="27377"/>
                    </a:cubicBezTo>
                    <a:lnTo>
                      <a:pt x="1" y="31318"/>
                    </a:lnTo>
                    <a:cubicBezTo>
                      <a:pt x="4245" y="30330"/>
                      <a:pt x="8143" y="28317"/>
                      <a:pt x="12054" y="26460"/>
                    </a:cubicBezTo>
                    <a:cubicBezTo>
                      <a:pt x="17629" y="23719"/>
                      <a:pt x="23294" y="21141"/>
                      <a:pt x="29134" y="19012"/>
                    </a:cubicBezTo>
                    <a:cubicBezTo>
                      <a:pt x="35260" y="16802"/>
                      <a:pt x="41580" y="14938"/>
                      <a:pt x="48096" y="14390"/>
                    </a:cubicBezTo>
                    <a:cubicBezTo>
                      <a:pt x="49111" y="14305"/>
                      <a:pt x="50133" y="14260"/>
                      <a:pt x="51156" y="14260"/>
                    </a:cubicBezTo>
                    <a:cubicBezTo>
                      <a:pt x="55014" y="14260"/>
                      <a:pt x="58883" y="14901"/>
                      <a:pt x="62431" y="16441"/>
                    </a:cubicBezTo>
                    <a:cubicBezTo>
                      <a:pt x="66304" y="18099"/>
                      <a:pt x="69597" y="20878"/>
                      <a:pt x="72335" y="24043"/>
                    </a:cubicBezTo>
                    <a:cubicBezTo>
                      <a:pt x="74532" y="26580"/>
                      <a:pt x="76507" y="29324"/>
                      <a:pt x="78983" y="31604"/>
                    </a:cubicBezTo>
                    <a:cubicBezTo>
                      <a:pt x="80149" y="32737"/>
                      <a:pt x="81497" y="33656"/>
                      <a:pt x="82705" y="34738"/>
                    </a:cubicBezTo>
                    <a:cubicBezTo>
                      <a:pt x="83591" y="35488"/>
                      <a:pt x="84335" y="36386"/>
                      <a:pt x="85072" y="37276"/>
                    </a:cubicBezTo>
                    <a:cubicBezTo>
                      <a:pt x="86746" y="39373"/>
                      <a:pt x="88298" y="41579"/>
                      <a:pt x="90213" y="43467"/>
                    </a:cubicBezTo>
                    <a:cubicBezTo>
                      <a:pt x="92060" y="45355"/>
                      <a:pt x="94238" y="46915"/>
                      <a:pt x="96635" y="48027"/>
                    </a:cubicBezTo>
                    <a:cubicBezTo>
                      <a:pt x="99296" y="49259"/>
                      <a:pt x="102086" y="50167"/>
                      <a:pt x="104773" y="51338"/>
                    </a:cubicBezTo>
                    <a:cubicBezTo>
                      <a:pt x="108034" y="52737"/>
                      <a:pt x="111176" y="54402"/>
                      <a:pt x="114189" y="56272"/>
                    </a:cubicBezTo>
                    <a:cubicBezTo>
                      <a:pt x="121425" y="60826"/>
                      <a:pt x="128126" y="66210"/>
                      <a:pt x="135626" y="70348"/>
                    </a:cubicBezTo>
                    <a:cubicBezTo>
                      <a:pt x="139377" y="72400"/>
                      <a:pt x="143369" y="74198"/>
                      <a:pt x="147645" y="74767"/>
                    </a:cubicBezTo>
                    <a:cubicBezTo>
                      <a:pt x="148353" y="74843"/>
                      <a:pt x="149069" y="74887"/>
                      <a:pt x="149786" y="74887"/>
                    </a:cubicBezTo>
                    <a:cubicBezTo>
                      <a:pt x="151535" y="74887"/>
                      <a:pt x="153285" y="74624"/>
                      <a:pt x="154894" y="73915"/>
                    </a:cubicBezTo>
                    <a:cubicBezTo>
                      <a:pt x="157387" y="72867"/>
                      <a:pt x="159360" y="70841"/>
                      <a:pt x="160704" y="68527"/>
                    </a:cubicBezTo>
                    <a:cubicBezTo>
                      <a:pt x="162402" y="65594"/>
                      <a:pt x="163303" y="62285"/>
                      <a:pt x="163997" y="58990"/>
                    </a:cubicBezTo>
                    <a:cubicBezTo>
                      <a:pt x="165001" y="54181"/>
                      <a:pt x="165514" y="49274"/>
                      <a:pt x="166718" y="44505"/>
                    </a:cubicBezTo>
                    <a:cubicBezTo>
                      <a:pt x="167600" y="41045"/>
                      <a:pt x="168854" y="37598"/>
                      <a:pt x="171038" y="34733"/>
                    </a:cubicBezTo>
                    <a:cubicBezTo>
                      <a:pt x="172595" y="32708"/>
                      <a:pt x="174681" y="31037"/>
                      <a:pt x="177114" y="30203"/>
                    </a:cubicBezTo>
                    <a:cubicBezTo>
                      <a:pt x="178589" y="29700"/>
                      <a:pt x="180144" y="29516"/>
                      <a:pt x="181697" y="29516"/>
                    </a:cubicBezTo>
                    <a:cubicBezTo>
                      <a:pt x="182290" y="29516"/>
                      <a:pt x="182883" y="29543"/>
                      <a:pt x="183472" y="29589"/>
                    </a:cubicBezTo>
                    <a:cubicBezTo>
                      <a:pt x="187437" y="29915"/>
                      <a:pt x="191291" y="30962"/>
                      <a:pt x="195138" y="31920"/>
                    </a:cubicBezTo>
                    <a:cubicBezTo>
                      <a:pt x="198380" y="32711"/>
                      <a:pt x="201676" y="33465"/>
                      <a:pt x="205026" y="33465"/>
                    </a:cubicBezTo>
                    <a:cubicBezTo>
                      <a:pt x="205229" y="33465"/>
                      <a:pt x="205432" y="33462"/>
                      <a:pt x="205635" y="33456"/>
                    </a:cubicBezTo>
                    <a:cubicBezTo>
                      <a:pt x="205729" y="33458"/>
                      <a:pt x="205824" y="33459"/>
                      <a:pt x="205918" y="33459"/>
                    </a:cubicBezTo>
                    <a:cubicBezTo>
                      <a:pt x="207704" y="33459"/>
                      <a:pt x="209480" y="33193"/>
                      <a:pt x="211189" y="32667"/>
                    </a:cubicBezTo>
                    <a:cubicBezTo>
                      <a:pt x="211275" y="32647"/>
                      <a:pt x="211449" y="32604"/>
                      <a:pt x="211535" y="32583"/>
                    </a:cubicBezTo>
                    <a:cubicBezTo>
                      <a:pt x="211693" y="32524"/>
                      <a:pt x="211852" y="32469"/>
                      <a:pt x="212015" y="32413"/>
                    </a:cubicBezTo>
                    <a:cubicBezTo>
                      <a:pt x="212543" y="32214"/>
                      <a:pt x="213070" y="32004"/>
                      <a:pt x="213592" y="31787"/>
                    </a:cubicBezTo>
                    <a:cubicBezTo>
                      <a:pt x="213704" y="31730"/>
                      <a:pt x="213819" y="31677"/>
                      <a:pt x="213939" y="31624"/>
                    </a:cubicBezTo>
                    <a:cubicBezTo>
                      <a:pt x="215120" y="31079"/>
                      <a:pt x="216243" y="30422"/>
                      <a:pt x="217332" y="29710"/>
                    </a:cubicBezTo>
                    <a:cubicBezTo>
                      <a:pt x="220158" y="27857"/>
                      <a:pt x="222789" y="25678"/>
                      <a:pt x="224961" y="23080"/>
                    </a:cubicBezTo>
                    <a:cubicBezTo>
                      <a:pt x="227434" y="20231"/>
                      <a:pt x="229702" y="17203"/>
                      <a:pt x="232319" y="14479"/>
                    </a:cubicBezTo>
                    <a:cubicBezTo>
                      <a:pt x="234196" y="12607"/>
                      <a:pt x="236232" y="10849"/>
                      <a:pt x="238573" y="9579"/>
                    </a:cubicBezTo>
                    <a:cubicBezTo>
                      <a:pt x="238698" y="9520"/>
                      <a:pt x="238813" y="9443"/>
                      <a:pt x="238914" y="9351"/>
                    </a:cubicBezTo>
                    <a:lnTo>
                      <a:pt x="238914" y="1"/>
                    </a:lnTo>
                    <a:close/>
                  </a:path>
                </a:pathLst>
              </a:custGeom>
              <a:solidFill>
                <a:srgbClr val="92D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8"/>
              <p:cNvSpPr/>
              <p:nvPr/>
            </p:nvSpPr>
            <p:spPr>
              <a:xfrm flipH="1">
                <a:off x="-20000" y="998825"/>
                <a:ext cx="9205384" cy="2273991"/>
              </a:xfrm>
              <a:custGeom>
                <a:avLst/>
                <a:gdLst/>
                <a:ahLst/>
                <a:cxnLst/>
                <a:rect l="l" t="t" r="r" b="b"/>
                <a:pathLst>
                  <a:path w="244434" h="70326" extrusionOk="0">
                    <a:moveTo>
                      <a:pt x="50463" y="0"/>
                    </a:moveTo>
                    <a:cubicBezTo>
                      <a:pt x="48186" y="0"/>
                      <a:pt x="45908" y="277"/>
                      <a:pt x="43667" y="662"/>
                    </a:cubicBezTo>
                    <a:cubicBezTo>
                      <a:pt x="37373" y="1804"/>
                      <a:pt x="31288" y="3893"/>
                      <a:pt x="25406" y="6373"/>
                    </a:cubicBezTo>
                    <a:cubicBezTo>
                      <a:pt x="20663" y="8360"/>
                      <a:pt x="16104" y="10747"/>
                      <a:pt x="11615" y="13248"/>
                    </a:cubicBezTo>
                    <a:cubicBezTo>
                      <a:pt x="7862" y="15313"/>
                      <a:pt x="4101" y="17451"/>
                      <a:pt x="1" y="18762"/>
                    </a:cubicBezTo>
                    <a:lnTo>
                      <a:pt x="1" y="22845"/>
                    </a:lnTo>
                    <a:cubicBezTo>
                      <a:pt x="3181" y="21556"/>
                      <a:pt x="6158" y="19827"/>
                      <a:pt x="9103" y="18078"/>
                    </a:cubicBezTo>
                    <a:cubicBezTo>
                      <a:pt x="13551" y="15362"/>
                      <a:pt x="17954" y="12552"/>
                      <a:pt x="22646" y="10270"/>
                    </a:cubicBezTo>
                    <a:cubicBezTo>
                      <a:pt x="28133" y="7578"/>
                      <a:pt x="33851" y="5312"/>
                      <a:pt x="39784" y="3820"/>
                    </a:cubicBezTo>
                    <a:cubicBezTo>
                      <a:pt x="43011" y="3037"/>
                      <a:pt x="46322" y="2434"/>
                      <a:pt x="49650" y="2434"/>
                    </a:cubicBezTo>
                    <a:cubicBezTo>
                      <a:pt x="50267" y="2434"/>
                      <a:pt x="50884" y="2455"/>
                      <a:pt x="51501" y="2499"/>
                    </a:cubicBezTo>
                    <a:cubicBezTo>
                      <a:pt x="55779" y="2803"/>
                      <a:pt x="59976" y="4497"/>
                      <a:pt x="63162" y="7390"/>
                    </a:cubicBezTo>
                    <a:cubicBezTo>
                      <a:pt x="66151" y="10062"/>
                      <a:pt x="68316" y="13498"/>
                      <a:pt x="70196" y="17002"/>
                    </a:cubicBezTo>
                    <a:cubicBezTo>
                      <a:pt x="72565" y="21364"/>
                      <a:pt x="74831" y="25935"/>
                      <a:pt x="78514" y="29360"/>
                    </a:cubicBezTo>
                    <a:cubicBezTo>
                      <a:pt x="80740" y="31458"/>
                      <a:pt x="83450" y="32941"/>
                      <a:pt x="86176" y="34280"/>
                    </a:cubicBezTo>
                    <a:cubicBezTo>
                      <a:pt x="88722" y="35519"/>
                      <a:pt x="91308" y="36665"/>
                      <a:pt x="93908" y="37783"/>
                    </a:cubicBezTo>
                    <a:cubicBezTo>
                      <a:pt x="97383" y="39278"/>
                      <a:pt x="100935" y="40612"/>
                      <a:pt x="104304" y="42344"/>
                    </a:cubicBezTo>
                    <a:cubicBezTo>
                      <a:pt x="106927" y="43673"/>
                      <a:pt x="109439" y="45215"/>
                      <a:pt x="111861" y="46879"/>
                    </a:cubicBezTo>
                    <a:cubicBezTo>
                      <a:pt x="120356" y="52690"/>
                      <a:pt x="128217" y="59435"/>
                      <a:pt x="137168" y="64569"/>
                    </a:cubicBezTo>
                    <a:cubicBezTo>
                      <a:pt x="141541" y="67053"/>
                      <a:pt x="146207" y="69197"/>
                      <a:pt x="151204" y="70018"/>
                    </a:cubicBezTo>
                    <a:cubicBezTo>
                      <a:pt x="152406" y="70220"/>
                      <a:pt x="153630" y="70325"/>
                      <a:pt x="154853" y="70325"/>
                    </a:cubicBezTo>
                    <a:cubicBezTo>
                      <a:pt x="157474" y="70325"/>
                      <a:pt x="160093" y="69840"/>
                      <a:pt x="162493" y="68772"/>
                    </a:cubicBezTo>
                    <a:cubicBezTo>
                      <a:pt x="165390" y="67487"/>
                      <a:pt x="167836" y="65337"/>
                      <a:pt x="169750" y="62835"/>
                    </a:cubicBezTo>
                    <a:cubicBezTo>
                      <a:pt x="173032" y="58566"/>
                      <a:pt x="174870" y="53397"/>
                      <a:pt x="176178" y="48226"/>
                    </a:cubicBezTo>
                    <a:cubicBezTo>
                      <a:pt x="177123" y="44554"/>
                      <a:pt x="177783" y="40807"/>
                      <a:pt x="178916" y="37183"/>
                    </a:cubicBezTo>
                    <a:cubicBezTo>
                      <a:pt x="179792" y="34422"/>
                      <a:pt x="181042" y="31687"/>
                      <a:pt x="183132" y="29626"/>
                    </a:cubicBezTo>
                    <a:cubicBezTo>
                      <a:pt x="184496" y="28233"/>
                      <a:pt x="186273" y="27182"/>
                      <a:pt x="188232" y="26936"/>
                    </a:cubicBezTo>
                    <a:cubicBezTo>
                      <a:pt x="188779" y="26857"/>
                      <a:pt x="189326" y="26821"/>
                      <a:pt x="189871" y="26821"/>
                    </a:cubicBezTo>
                    <a:cubicBezTo>
                      <a:pt x="192389" y="26821"/>
                      <a:pt x="194873" y="27587"/>
                      <a:pt x="197235" y="28417"/>
                    </a:cubicBezTo>
                    <a:cubicBezTo>
                      <a:pt x="201040" y="29789"/>
                      <a:pt x="204746" y="31423"/>
                      <a:pt x="208559" y="32775"/>
                    </a:cubicBezTo>
                    <a:cubicBezTo>
                      <a:pt x="214157" y="34780"/>
                      <a:pt x="220077" y="36218"/>
                      <a:pt x="226045" y="36218"/>
                    </a:cubicBezTo>
                    <a:cubicBezTo>
                      <a:pt x="227065" y="36218"/>
                      <a:pt x="228086" y="36176"/>
                      <a:pt x="229108" y="36088"/>
                    </a:cubicBezTo>
                    <a:cubicBezTo>
                      <a:pt x="232526" y="35808"/>
                      <a:pt x="235826" y="34480"/>
                      <a:pt x="238536" y="32386"/>
                    </a:cubicBezTo>
                    <a:cubicBezTo>
                      <a:pt x="240800" y="30705"/>
                      <a:pt x="242634" y="28544"/>
                      <a:pt x="244434" y="26395"/>
                    </a:cubicBezTo>
                    <a:lnTo>
                      <a:pt x="244434" y="10686"/>
                    </a:lnTo>
                    <a:cubicBezTo>
                      <a:pt x="243955" y="11007"/>
                      <a:pt x="243671" y="11516"/>
                      <a:pt x="243329" y="11964"/>
                    </a:cubicBezTo>
                    <a:cubicBezTo>
                      <a:pt x="241224" y="14776"/>
                      <a:pt x="239176" y="17645"/>
                      <a:pt x="236819" y="20253"/>
                    </a:cubicBezTo>
                    <a:cubicBezTo>
                      <a:pt x="234794" y="22524"/>
                      <a:pt x="232401" y="24532"/>
                      <a:pt x="229615" y="25797"/>
                    </a:cubicBezTo>
                    <a:cubicBezTo>
                      <a:pt x="228925" y="26099"/>
                      <a:pt x="228219" y="26350"/>
                      <a:pt x="227511" y="26600"/>
                    </a:cubicBezTo>
                    <a:cubicBezTo>
                      <a:pt x="227338" y="26647"/>
                      <a:pt x="227170" y="26694"/>
                      <a:pt x="227004" y="26748"/>
                    </a:cubicBezTo>
                    <a:cubicBezTo>
                      <a:pt x="224375" y="27532"/>
                      <a:pt x="221629" y="27949"/>
                      <a:pt x="218884" y="27949"/>
                    </a:cubicBezTo>
                    <a:cubicBezTo>
                      <a:pt x="217895" y="27949"/>
                      <a:pt x="216905" y="27895"/>
                      <a:pt x="215921" y="27784"/>
                    </a:cubicBezTo>
                    <a:cubicBezTo>
                      <a:pt x="212581" y="27457"/>
                      <a:pt x="209319" y="26581"/>
                      <a:pt x="206149" y="25504"/>
                    </a:cubicBezTo>
                    <a:cubicBezTo>
                      <a:pt x="202633" y="24311"/>
                      <a:pt x="199230" y="22816"/>
                      <a:pt x="195732" y="21580"/>
                    </a:cubicBezTo>
                    <a:cubicBezTo>
                      <a:pt x="193925" y="20957"/>
                      <a:pt x="192084" y="20391"/>
                      <a:pt x="190185" y="20131"/>
                    </a:cubicBezTo>
                    <a:cubicBezTo>
                      <a:pt x="189429" y="20024"/>
                      <a:pt x="188660" y="19958"/>
                      <a:pt x="187891" y="19958"/>
                    </a:cubicBezTo>
                    <a:cubicBezTo>
                      <a:pt x="186719" y="19958"/>
                      <a:pt x="185550" y="20111"/>
                      <a:pt x="184439" y="20503"/>
                    </a:cubicBezTo>
                    <a:cubicBezTo>
                      <a:pt x="182199" y="21271"/>
                      <a:pt x="180315" y="22854"/>
                      <a:pt x="178912" y="24735"/>
                    </a:cubicBezTo>
                    <a:cubicBezTo>
                      <a:pt x="177212" y="27012"/>
                      <a:pt x="176158" y="29695"/>
                      <a:pt x="175408" y="32415"/>
                    </a:cubicBezTo>
                    <a:cubicBezTo>
                      <a:pt x="174412" y="36054"/>
                      <a:pt x="173914" y="39798"/>
                      <a:pt x="173223" y="43501"/>
                    </a:cubicBezTo>
                    <a:cubicBezTo>
                      <a:pt x="172559" y="47068"/>
                      <a:pt x="171760" y="50634"/>
                      <a:pt x="170399" y="54007"/>
                    </a:cubicBezTo>
                    <a:cubicBezTo>
                      <a:pt x="169278" y="56765"/>
                      <a:pt x="167773" y="59414"/>
                      <a:pt x="165655" y="61530"/>
                    </a:cubicBezTo>
                    <a:cubicBezTo>
                      <a:pt x="163113" y="64136"/>
                      <a:pt x="159566" y="65683"/>
                      <a:pt x="155942" y="65883"/>
                    </a:cubicBezTo>
                    <a:cubicBezTo>
                      <a:pt x="155551" y="65907"/>
                      <a:pt x="155160" y="65919"/>
                      <a:pt x="154770" y="65919"/>
                    </a:cubicBezTo>
                    <a:cubicBezTo>
                      <a:pt x="150681" y="65919"/>
                      <a:pt x="146681" y="64643"/>
                      <a:pt x="142978" y="62979"/>
                    </a:cubicBezTo>
                    <a:cubicBezTo>
                      <a:pt x="138499" y="60938"/>
                      <a:pt x="134340" y="58272"/>
                      <a:pt x="130302" y="55476"/>
                    </a:cubicBezTo>
                    <a:cubicBezTo>
                      <a:pt x="125316" y="52013"/>
                      <a:pt x="120524" y="48279"/>
                      <a:pt x="115545" y="44809"/>
                    </a:cubicBezTo>
                    <a:cubicBezTo>
                      <a:pt x="113217" y="43183"/>
                      <a:pt x="110815" y="41658"/>
                      <a:pt x="108324" y="40296"/>
                    </a:cubicBezTo>
                    <a:cubicBezTo>
                      <a:pt x="105676" y="38837"/>
                      <a:pt x="102899" y="37624"/>
                      <a:pt x="100098" y="36491"/>
                    </a:cubicBezTo>
                    <a:cubicBezTo>
                      <a:pt x="97348" y="35374"/>
                      <a:pt x="94593" y="34242"/>
                      <a:pt x="91992" y="32800"/>
                    </a:cubicBezTo>
                    <a:cubicBezTo>
                      <a:pt x="89045" y="31168"/>
                      <a:pt x="86288" y="29222"/>
                      <a:pt x="83530" y="27293"/>
                    </a:cubicBezTo>
                    <a:cubicBezTo>
                      <a:pt x="81476" y="25852"/>
                      <a:pt x="79437" y="24342"/>
                      <a:pt x="77773" y="22449"/>
                    </a:cubicBezTo>
                    <a:cubicBezTo>
                      <a:pt x="73714" y="17964"/>
                      <a:pt x="71519" y="12150"/>
                      <a:pt x="67496" y="7638"/>
                    </a:cubicBezTo>
                    <a:cubicBezTo>
                      <a:pt x="65922" y="5834"/>
                      <a:pt x="64109" y="4212"/>
                      <a:pt x="62036" y="2999"/>
                    </a:cubicBezTo>
                    <a:cubicBezTo>
                      <a:pt x="59420" y="1454"/>
                      <a:pt x="56458" y="524"/>
                      <a:pt x="53446" y="173"/>
                    </a:cubicBezTo>
                    <a:cubicBezTo>
                      <a:pt x="52454" y="53"/>
                      <a:pt x="51459" y="0"/>
                      <a:pt x="50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8"/>
              <p:cNvSpPr/>
              <p:nvPr/>
            </p:nvSpPr>
            <p:spPr>
              <a:xfrm>
                <a:off x="-17617" y="1060445"/>
                <a:ext cx="9178560" cy="3301953"/>
              </a:xfrm>
              <a:custGeom>
                <a:avLst/>
                <a:gdLst/>
                <a:ahLst/>
                <a:cxnLst/>
                <a:rect l="l" t="t" r="r" b="b"/>
                <a:pathLst>
                  <a:path w="268536" h="102117" extrusionOk="0">
                    <a:moveTo>
                      <a:pt x="53851" y="0"/>
                    </a:moveTo>
                    <a:cubicBezTo>
                      <a:pt x="53208" y="0"/>
                      <a:pt x="52565" y="35"/>
                      <a:pt x="51925" y="103"/>
                    </a:cubicBezTo>
                    <a:cubicBezTo>
                      <a:pt x="45648" y="701"/>
                      <a:pt x="39576" y="3178"/>
                      <a:pt x="33793" y="6273"/>
                    </a:cubicBezTo>
                    <a:cubicBezTo>
                      <a:pt x="28069" y="9360"/>
                      <a:pt x="22635" y="13280"/>
                      <a:pt x="17511" y="17775"/>
                    </a:cubicBezTo>
                    <a:cubicBezTo>
                      <a:pt x="11769" y="22762"/>
                      <a:pt x="6140" y="28028"/>
                      <a:pt x="1" y="32196"/>
                    </a:cubicBezTo>
                    <a:lnTo>
                      <a:pt x="1" y="38331"/>
                    </a:lnTo>
                    <a:cubicBezTo>
                      <a:pt x="1406" y="37326"/>
                      <a:pt x="2733" y="36149"/>
                      <a:pt x="4072" y="35007"/>
                    </a:cubicBezTo>
                    <a:cubicBezTo>
                      <a:pt x="7223" y="32263"/>
                      <a:pt x="10298" y="29376"/>
                      <a:pt x="13371" y="26490"/>
                    </a:cubicBezTo>
                    <a:cubicBezTo>
                      <a:pt x="18318" y="21813"/>
                      <a:pt x="23209" y="16976"/>
                      <a:pt x="28614" y="13188"/>
                    </a:cubicBezTo>
                    <a:cubicBezTo>
                      <a:pt x="34699" y="8905"/>
                      <a:pt x="41212" y="5422"/>
                      <a:pt x="48072" y="3866"/>
                    </a:cubicBezTo>
                    <a:cubicBezTo>
                      <a:pt x="49794" y="3478"/>
                      <a:pt x="51560" y="3244"/>
                      <a:pt x="53321" y="3244"/>
                    </a:cubicBezTo>
                    <a:cubicBezTo>
                      <a:pt x="55972" y="3244"/>
                      <a:pt x="58611" y="3775"/>
                      <a:pt x="61069" y="5112"/>
                    </a:cubicBezTo>
                    <a:cubicBezTo>
                      <a:pt x="64239" y="6756"/>
                      <a:pt x="66924" y="9669"/>
                      <a:pt x="69035" y="13087"/>
                    </a:cubicBezTo>
                    <a:cubicBezTo>
                      <a:pt x="72720" y="18954"/>
                      <a:pt x="74805" y="26087"/>
                      <a:pt x="77656" y="32603"/>
                    </a:cubicBezTo>
                    <a:cubicBezTo>
                      <a:pt x="80400" y="38976"/>
                      <a:pt x="83936" y="44916"/>
                      <a:pt x="88525" y="49268"/>
                    </a:cubicBezTo>
                    <a:cubicBezTo>
                      <a:pt x="91179" y="51802"/>
                      <a:pt x="94278" y="53378"/>
                      <a:pt x="97312" y="54997"/>
                    </a:cubicBezTo>
                    <a:cubicBezTo>
                      <a:pt x="101130" y="57023"/>
                      <a:pt x="105024" y="58825"/>
                      <a:pt x="108751" y="61123"/>
                    </a:cubicBezTo>
                    <a:cubicBezTo>
                      <a:pt x="111499" y="62806"/>
                      <a:pt x="114150" y="64743"/>
                      <a:pt x="116723" y="66832"/>
                    </a:cubicBezTo>
                    <a:cubicBezTo>
                      <a:pt x="126452" y="74724"/>
                      <a:pt x="135264" y="84341"/>
                      <a:pt x="145104" y="92024"/>
                    </a:cubicBezTo>
                    <a:cubicBezTo>
                      <a:pt x="149617" y="95527"/>
                      <a:pt x="154375" y="98621"/>
                      <a:pt x="159474" y="100438"/>
                    </a:cubicBezTo>
                    <a:cubicBezTo>
                      <a:pt x="162475" y="101504"/>
                      <a:pt x="165592" y="102117"/>
                      <a:pt x="168709" y="102117"/>
                    </a:cubicBezTo>
                    <a:cubicBezTo>
                      <a:pt x="170064" y="102117"/>
                      <a:pt x="171419" y="102001"/>
                      <a:pt x="172764" y="101757"/>
                    </a:cubicBezTo>
                    <a:cubicBezTo>
                      <a:pt x="176008" y="101195"/>
                      <a:pt x="179197" y="99937"/>
                      <a:pt x="182040" y="97830"/>
                    </a:cubicBezTo>
                    <a:cubicBezTo>
                      <a:pt x="185232" y="95510"/>
                      <a:pt x="188010" y="92341"/>
                      <a:pt x="190422" y="88813"/>
                    </a:cubicBezTo>
                    <a:cubicBezTo>
                      <a:pt x="194388" y="83025"/>
                      <a:pt x="197247" y="76162"/>
                      <a:pt x="199678" y="69155"/>
                    </a:cubicBezTo>
                    <a:cubicBezTo>
                      <a:pt x="201071" y="65264"/>
                      <a:pt x="202321" y="61266"/>
                      <a:pt x="204082" y="57615"/>
                    </a:cubicBezTo>
                    <a:cubicBezTo>
                      <a:pt x="205486" y="54690"/>
                      <a:pt x="207393" y="52101"/>
                      <a:pt x="209757" y="50447"/>
                    </a:cubicBezTo>
                    <a:cubicBezTo>
                      <a:pt x="211215" y="49448"/>
                      <a:pt x="212843" y="49110"/>
                      <a:pt x="214480" y="49110"/>
                    </a:cubicBezTo>
                    <a:cubicBezTo>
                      <a:pt x="215378" y="49110"/>
                      <a:pt x="216278" y="49212"/>
                      <a:pt x="217154" y="49362"/>
                    </a:cubicBezTo>
                    <a:cubicBezTo>
                      <a:pt x="220880" y="50047"/>
                      <a:pt x="224476" y="51543"/>
                      <a:pt x="228060" y="52978"/>
                    </a:cubicBezTo>
                    <a:cubicBezTo>
                      <a:pt x="235225" y="55949"/>
                      <a:pt x="242424" y="58966"/>
                      <a:pt x="249891" y="60423"/>
                    </a:cubicBezTo>
                    <a:cubicBezTo>
                      <a:pt x="251336" y="60702"/>
                      <a:pt x="252805" y="60858"/>
                      <a:pt x="254273" y="60858"/>
                    </a:cubicBezTo>
                    <a:cubicBezTo>
                      <a:pt x="256827" y="60858"/>
                      <a:pt x="259376" y="60385"/>
                      <a:pt x="261785" y="59260"/>
                    </a:cubicBezTo>
                    <a:cubicBezTo>
                      <a:pt x="264274" y="58158"/>
                      <a:pt x="266498" y="56293"/>
                      <a:pt x="268536" y="54181"/>
                    </a:cubicBezTo>
                    <a:lnTo>
                      <a:pt x="268536" y="46293"/>
                    </a:lnTo>
                    <a:cubicBezTo>
                      <a:pt x="267543" y="47340"/>
                      <a:pt x="266651" y="48543"/>
                      <a:pt x="265596" y="49494"/>
                    </a:cubicBezTo>
                    <a:cubicBezTo>
                      <a:pt x="262621" y="52371"/>
                      <a:pt x="258984" y="54059"/>
                      <a:pt x="255271" y="54358"/>
                    </a:cubicBezTo>
                    <a:cubicBezTo>
                      <a:pt x="254651" y="54415"/>
                      <a:pt x="254031" y="54441"/>
                      <a:pt x="253411" y="54441"/>
                    </a:cubicBezTo>
                    <a:cubicBezTo>
                      <a:pt x="250161" y="54441"/>
                      <a:pt x="246926" y="53725"/>
                      <a:pt x="243742" y="52938"/>
                    </a:cubicBezTo>
                    <a:cubicBezTo>
                      <a:pt x="236490" y="51102"/>
                      <a:pt x="229575" y="47678"/>
                      <a:pt x="222609" y="44600"/>
                    </a:cubicBezTo>
                    <a:cubicBezTo>
                      <a:pt x="220078" y="43502"/>
                      <a:pt x="217531" y="42427"/>
                      <a:pt x="214899" y="41808"/>
                    </a:cubicBezTo>
                    <a:cubicBezTo>
                      <a:pt x="213871" y="41571"/>
                      <a:pt x="212815" y="41412"/>
                      <a:pt x="211764" y="41412"/>
                    </a:cubicBezTo>
                    <a:cubicBezTo>
                      <a:pt x="210656" y="41412"/>
                      <a:pt x="209553" y="41589"/>
                      <a:pt x="208493" y="42038"/>
                    </a:cubicBezTo>
                    <a:cubicBezTo>
                      <a:pt x="205874" y="43138"/>
                      <a:pt x="203731" y="45663"/>
                      <a:pt x="202307" y="48647"/>
                    </a:cubicBezTo>
                    <a:cubicBezTo>
                      <a:pt x="200504" y="52408"/>
                      <a:pt x="199474" y="56658"/>
                      <a:pt x="198371" y="60812"/>
                    </a:cubicBezTo>
                    <a:cubicBezTo>
                      <a:pt x="196488" y="68213"/>
                      <a:pt x="194399" y="75647"/>
                      <a:pt x="190963" y="82123"/>
                    </a:cubicBezTo>
                    <a:cubicBezTo>
                      <a:pt x="187730" y="88284"/>
                      <a:pt x="183296" y="93745"/>
                      <a:pt x="177742" y="96197"/>
                    </a:cubicBezTo>
                    <a:cubicBezTo>
                      <a:pt x="175117" y="97353"/>
                      <a:pt x="172357" y="97881"/>
                      <a:pt x="169593" y="97881"/>
                    </a:cubicBezTo>
                    <a:cubicBezTo>
                      <a:pt x="167248" y="97881"/>
                      <a:pt x="164899" y="97501"/>
                      <a:pt x="162625" y="96802"/>
                    </a:cubicBezTo>
                    <a:cubicBezTo>
                      <a:pt x="157345" y="95192"/>
                      <a:pt x="152424" y="92094"/>
                      <a:pt x="147767" y="88576"/>
                    </a:cubicBezTo>
                    <a:cubicBezTo>
                      <a:pt x="137647" y="80871"/>
                      <a:pt x="128688" y="70972"/>
                      <a:pt x="118863" y="62697"/>
                    </a:cubicBezTo>
                    <a:cubicBezTo>
                      <a:pt x="116227" y="60491"/>
                      <a:pt x="113509" y="58443"/>
                      <a:pt x="110669" y="56702"/>
                    </a:cubicBezTo>
                    <a:cubicBezTo>
                      <a:pt x="106755" y="54272"/>
                      <a:pt x="102684" y="52304"/>
                      <a:pt x="98671" y="50175"/>
                    </a:cubicBezTo>
                    <a:cubicBezTo>
                      <a:pt x="95959" y="48730"/>
                      <a:pt x="93217" y="47349"/>
                      <a:pt x="90627" y="45558"/>
                    </a:cubicBezTo>
                    <a:cubicBezTo>
                      <a:pt x="87779" y="43585"/>
                      <a:pt x="85273" y="40849"/>
                      <a:pt x="83207" y="37659"/>
                    </a:cubicBezTo>
                    <a:cubicBezTo>
                      <a:pt x="79357" y="31782"/>
                      <a:pt x="77052" y="24621"/>
                      <a:pt x="74231" y="17927"/>
                    </a:cubicBezTo>
                    <a:cubicBezTo>
                      <a:pt x="71934" y="12505"/>
                      <a:pt x="69018" y="7259"/>
                      <a:pt x="64890" y="3927"/>
                    </a:cubicBezTo>
                    <a:cubicBezTo>
                      <a:pt x="61611" y="1244"/>
                      <a:pt x="57721" y="0"/>
                      <a:pt x="53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8"/>
              <p:cNvSpPr/>
              <p:nvPr/>
            </p:nvSpPr>
            <p:spPr>
              <a:xfrm>
                <a:off x="-17492" y="1334295"/>
                <a:ext cx="9178552" cy="2312114"/>
              </a:xfrm>
              <a:custGeom>
                <a:avLst/>
                <a:gdLst/>
                <a:ahLst/>
                <a:cxnLst/>
                <a:rect l="l" t="t" r="r" b="b"/>
                <a:pathLst>
                  <a:path w="259850" h="71505" extrusionOk="0">
                    <a:moveTo>
                      <a:pt x="51163" y="1"/>
                    </a:moveTo>
                    <a:cubicBezTo>
                      <a:pt x="48523" y="1"/>
                      <a:pt x="45886" y="444"/>
                      <a:pt x="43339" y="1063"/>
                    </a:cubicBezTo>
                    <a:cubicBezTo>
                      <a:pt x="37965" y="2411"/>
                      <a:pt x="32884" y="4630"/>
                      <a:pt x="28153" y="7312"/>
                    </a:cubicBezTo>
                    <a:cubicBezTo>
                      <a:pt x="22950" y="10284"/>
                      <a:pt x="18259" y="13924"/>
                      <a:pt x="13435" y="17373"/>
                    </a:cubicBezTo>
                    <a:cubicBezTo>
                      <a:pt x="9291" y="20358"/>
                      <a:pt x="5186" y="23396"/>
                      <a:pt x="878" y="26182"/>
                    </a:cubicBezTo>
                    <a:cubicBezTo>
                      <a:pt x="600" y="26364"/>
                      <a:pt x="306" y="26520"/>
                      <a:pt x="0" y="26648"/>
                    </a:cubicBezTo>
                    <a:lnTo>
                      <a:pt x="0" y="31276"/>
                    </a:lnTo>
                    <a:cubicBezTo>
                      <a:pt x="1612" y="30356"/>
                      <a:pt x="3090" y="29258"/>
                      <a:pt x="4591" y="28198"/>
                    </a:cubicBezTo>
                    <a:cubicBezTo>
                      <a:pt x="9105" y="24915"/>
                      <a:pt x="13478" y="21470"/>
                      <a:pt x="17929" y="18114"/>
                    </a:cubicBezTo>
                    <a:cubicBezTo>
                      <a:pt x="22407" y="14719"/>
                      <a:pt x="26867" y="11253"/>
                      <a:pt x="31880" y="8527"/>
                    </a:cubicBezTo>
                    <a:cubicBezTo>
                      <a:pt x="36516" y="6005"/>
                      <a:pt x="41535" y="3963"/>
                      <a:pt x="46857" y="3063"/>
                    </a:cubicBezTo>
                    <a:cubicBezTo>
                      <a:pt x="48135" y="2847"/>
                      <a:pt x="49444" y="2729"/>
                      <a:pt x="50752" y="2729"/>
                    </a:cubicBezTo>
                    <a:cubicBezTo>
                      <a:pt x="53364" y="2729"/>
                      <a:pt x="55970" y="3199"/>
                      <a:pt x="58309" y="4299"/>
                    </a:cubicBezTo>
                    <a:cubicBezTo>
                      <a:pt x="61512" y="5762"/>
                      <a:pt x="63936" y="8304"/>
                      <a:pt x="65897" y="10997"/>
                    </a:cubicBezTo>
                    <a:cubicBezTo>
                      <a:pt x="68087" y="14011"/>
                      <a:pt x="69815" y="17277"/>
                      <a:pt x="71788" y="20409"/>
                    </a:cubicBezTo>
                    <a:cubicBezTo>
                      <a:pt x="74434" y="24628"/>
                      <a:pt x="77299" y="28737"/>
                      <a:pt x="80472" y="32638"/>
                    </a:cubicBezTo>
                    <a:cubicBezTo>
                      <a:pt x="82391" y="34936"/>
                      <a:pt x="84487" y="37176"/>
                      <a:pt x="87120" y="38807"/>
                    </a:cubicBezTo>
                    <a:cubicBezTo>
                      <a:pt x="89384" y="40214"/>
                      <a:pt x="92025" y="40946"/>
                      <a:pt x="94555" y="41839"/>
                    </a:cubicBezTo>
                    <a:cubicBezTo>
                      <a:pt x="98252" y="43117"/>
                      <a:pt x="101935" y="44460"/>
                      <a:pt x="105428" y="46166"/>
                    </a:cubicBezTo>
                    <a:cubicBezTo>
                      <a:pt x="114727" y="50692"/>
                      <a:pt x="122762" y="57014"/>
                      <a:pt x="131469" y="62380"/>
                    </a:cubicBezTo>
                    <a:cubicBezTo>
                      <a:pt x="136065" y="65202"/>
                      <a:pt x="140893" y="67785"/>
                      <a:pt x="146138" y="69447"/>
                    </a:cubicBezTo>
                    <a:cubicBezTo>
                      <a:pt x="150377" y="70819"/>
                      <a:pt x="154866" y="71505"/>
                      <a:pt x="159355" y="71505"/>
                    </a:cubicBezTo>
                    <a:cubicBezTo>
                      <a:pt x="163113" y="71505"/>
                      <a:pt x="166871" y="71024"/>
                      <a:pt x="170483" y="70062"/>
                    </a:cubicBezTo>
                    <a:cubicBezTo>
                      <a:pt x="175774" y="68725"/>
                      <a:pt x="180459" y="65871"/>
                      <a:pt x="184471" y="62488"/>
                    </a:cubicBezTo>
                    <a:cubicBezTo>
                      <a:pt x="188755" y="58903"/>
                      <a:pt x="192311" y="54669"/>
                      <a:pt x="195719" y="50383"/>
                    </a:cubicBezTo>
                    <a:cubicBezTo>
                      <a:pt x="197841" y="47740"/>
                      <a:pt x="199923" y="45049"/>
                      <a:pt x="202440" y="42706"/>
                    </a:cubicBezTo>
                    <a:cubicBezTo>
                      <a:pt x="204253" y="41057"/>
                      <a:pt x="206290" y="39479"/>
                      <a:pt x="208786" y="38816"/>
                    </a:cubicBezTo>
                    <a:cubicBezTo>
                      <a:pt x="210179" y="38446"/>
                      <a:pt x="211612" y="38308"/>
                      <a:pt x="213052" y="38308"/>
                    </a:cubicBezTo>
                    <a:cubicBezTo>
                      <a:pt x="214595" y="38308"/>
                      <a:pt x="216145" y="38467"/>
                      <a:pt x="217661" y="38668"/>
                    </a:cubicBezTo>
                    <a:cubicBezTo>
                      <a:pt x="224988" y="39699"/>
                      <a:pt x="231989" y="42121"/>
                      <a:pt x="239319" y="43135"/>
                    </a:cubicBezTo>
                    <a:cubicBezTo>
                      <a:pt x="240970" y="43358"/>
                      <a:pt x="242644" y="43479"/>
                      <a:pt x="244316" y="43479"/>
                    </a:cubicBezTo>
                    <a:cubicBezTo>
                      <a:pt x="247182" y="43479"/>
                      <a:pt x="250043" y="43125"/>
                      <a:pt x="252778" y="42322"/>
                    </a:cubicBezTo>
                    <a:cubicBezTo>
                      <a:pt x="255305" y="41608"/>
                      <a:pt x="257638" y="40435"/>
                      <a:pt x="259850" y="39122"/>
                    </a:cubicBezTo>
                    <a:lnTo>
                      <a:pt x="259850" y="36638"/>
                    </a:lnTo>
                    <a:cubicBezTo>
                      <a:pt x="257722" y="38027"/>
                      <a:pt x="255418" y="39210"/>
                      <a:pt x="252918" y="39924"/>
                    </a:cubicBezTo>
                    <a:cubicBezTo>
                      <a:pt x="250546" y="40640"/>
                      <a:pt x="248066" y="40946"/>
                      <a:pt x="245580" y="40946"/>
                    </a:cubicBezTo>
                    <a:cubicBezTo>
                      <a:pt x="243636" y="40946"/>
                      <a:pt x="241689" y="40759"/>
                      <a:pt x="239785" y="40435"/>
                    </a:cubicBezTo>
                    <a:cubicBezTo>
                      <a:pt x="232775" y="39248"/>
                      <a:pt x="226027" y="37077"/>
                      <a:pt x="219118" y="35509"/>
                    </a:cubicBezTo>
                    <a:cubicBezTo>
                      <a:pt x="216344" y="34898"/>
                      <a:pt x="213524" y="34352"/>
                      <a:pt x="210660" y="34318"/>
                    </a:cubicBezTo>
                    <a:cubicBezTo>
                      <a:pt x="210616" y="34318"/>
                      <a:pt x="210571" y="34317"/>
                      <a:pt x="210526" y="34317"/>
                    </a:cubicBezTo>
                    <a:cubicBezTo>
                      <a:pt x="208377" y="34317"/>
                      <a:pt x="206154" y="34716"/>
                      <a:pt x="204379" y="35881"/>
                    </a:cubicBezTo>
                    <a:cubicBezTo>
                      <a:pt x="202364" y="37191"/>
                      <a:pt x="200732" y="38930"/>
                      <a:pt x="199263" y="40735"/>
                    </a:cubicBezTo>
                    <a:cubicBezTo>
                      <a:pt x="197108" y="43441"/>
                      <a:pt x="195350" y="46386"/>
                      <a:pt x="193403" y="49217"/>
                    </a:cubicBezTo>
                    <a:cubicBezTo>
                      <a:pt x="190381" y="53677"/>
                      <a:pt x="186937" y="57957"/>
                      <a:pt x="182638" y="61454"/>
                    </a:cubicBezTo>
                    <a:cubicBezTo>
                      <a:pt x="180071" y="63546"/>
                      <a:pt x="177208" y="65366"/>
                      <a:pt x="174044" y="66613"/>
                    </a:cubicBezTo>
                    <a:cubicBezTo>
                      <a:pt x="170100" y="68126"/>
                      <a:pt x="165841" y="68836"/>
                      <a:pt x="161576" y="68836"/>
                    </a:cubicBezTo>
                    <a:cubicBezTo>
                      <a:pt x="158559" y="68836"/>
                      <a:pt x="155540" y="68481"/>
                      <a:pt x="152626" y="67804"/>
                    </a:cubicBezTo>
                    <a:cubicBezTo>
                      <a:pt x="147398" y="66598"/>
                      <a:pt x="142499" y="64419"/>
                      <a:pt x="137905" y="61867"/>
                    </a:cubicBezTo>
                    <a:cubicBezTo>
                      <a:pt x="128554" y="56644"/>
                      <a:pt x="120218" y="50040"/>
                      <a:pt x="110840" y="44853"/>
                    </a:cubicBezTo>
                    <a:cubicBezTo>
                      <a:pt x="108312" y="43457"/>
                      <a:pt x="105714" y="42169"/>
                      <a:pt x="103029" y="41046"/>
                    </a:cubicBezTo>
                    <a:cubicBezTo>
                      <a:pt x="99286" y="39477"/>
                      <a:pt x="95424" y="38160"/>
                      <a:pt x="91618" y="36725"/>
                    </a:cubicBezTo>
                    <a:cubicBezTo>
                      <a:pt x="89694" y="35999"/>
                      <a:pt x="87829" y="35111"/>
                      <a:pt x="86181" y="33939"/>
                    </a:cubicBezTo>
                    <a:cubicBezTo>
                      <a:pt x="83763" y="32244"/>
                      <a:pt x="81731" y="30137"/>
                      <a:pt x="79828" y="27969"/>
                    </a:cubicBezTo>
                    <a:cubicBezTo>
                      <a:pt x="77549" y="25356"/>
                      <a:pt x="75484" y="22563"/>
                      <a:pt x="73655" y="19618"/>
                    </a:cubicBezTo>
                    <a:cubicBezTo>
                      <a:pt x="72023" y="17003"/>
                      <a:pt x="70612" y="14282"/>
                      <a:pt x="69043" y="11639"/>
                    </a:cubicBezTo>
                    <a:cubicBezTo>
                      <a:pt x="67292" y="8703"/>
                      <a:pt x="65249" y="5836"/>
                      <a:pt x="62453" y="3649"/>
                    </a:cubicBezTo>
                    <a:cubicBezTo>
                      <a:pt x="59997" y="1711"/>
                      <a:pt x="56897" y="500"/>
                      <a:pt x="53689" y="145"/>
                    </a:cubicBezTo>
                    <a:cubicBezTo>
                      <a:pt x="52848" y="46"/>
                      <a:pt x="52006" y="1"/>
                      <a:pt x="51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8"/>
              <p:cNvSpPr/>
              <p:nvPr/>
            </p:nvSpPr>
            <p:spPr>
              <a:xfrm>
                <a:off x="-27776" y="2179338"/>
                <a:ext cx="9161157" cy="2999718"/>
              </a:xfrm>
              <a:custGeom>
                <a:avLst/>
                <a:gdLst/>
                <a:ahLst/>
                <a:cxnLst/>
                <a:rect l="l" t="t" r="r" b="b"/>
                <a:pathLst>
                  <a:path w="238914" h="92770" extrusionOk="0">
                    <a:moveTo>
                      <a:pt x="45711" y="1"/>
                    </a:moveTo>
                    <a:cubicBezTo>
                      <a:pt x="44079" y="1"/>
                      <a:pt x="42438" y="297"/>
                      <a:pt x="40886" y="778"/>
                    </a:cubicBezTo>
                    <a:cubicBezTo>
                      <a:pt x="37074" y="1963"/>
                      <a:pt x="33664" y="4148"/>
                      <a:pt x="30517" y="6558"/>
                    </a:cubicBezTo>
                    <a:cubicBezTo>
                      <a:pt x="25373" y="10497"/>
                      <a:pt x="20835" y="15141"/>
                      <a:pt x="15877" y="19297"/>
                    </a:cubicBezTo>
                    <a:cubicBezTo>
                      <a:pt x="13857" y="20989"/>
                      <a:pt x="11746" y="22582"/>
                      <a:pt x="9488" y="23944"/>
                    </a:cubicBezTo>
                    <a:cubicBezTo>
                      <a:pt x="6505" y="25749"/>
                      <a:pt x="3299" y="27164"/>
                      <a:pt x="1" y="28280"/>
                    </a:cubicBezTo>
                    <a:lnTo>
                      <a:pt x="1" y="32072"/>
                    </a:lnTo>
                    <a:cubicBezTo>
                      <a:pt x="3385" y="31350"/>
                      <a:pt x="6764" y="30564"/>
                      <a:pt x="10058" y="29494"/>
                    </a:cubicBezTo>
                    <a:cubicBezTo>
                      <a:pt x="13295" y="28446"/>
                      <a:pt x="16367" y="26907"/>
                      <a:pt x="19169" y="24976"/>
                    </a:cubicBezTo>
                    <a:cubicBezTo>
                      <a:pt x="24157" y="21551"/>
                      <a:pt x="28405" y="17199"/>
                      <a:pt x="33168" y="13489"/>
                    </a:cubicBezTo>
                    <a:cubicBezTo>
                      <a:pt x="35624" y="11599"/>
                      <a:pt x="38280" y="9869"/>
                      <a:pt x="41267" y="8960"/>
                    </a:cubicBezTo>
                    <a:cubicBezTo>
                      <a:pt x="42437" y="8601"/>
                      <a:pt x="43670" y="8405"/>
                      <a:pt x="44899" y="8405"/>
                    </a:cubicBezTo>
                    <a:cubicBezTo>
                      <a:pt x="46354" y="8405"/>
                      <a:pt x="47805" y="8680"/>
                      <a:pt x="49139" y="9282"/>
                    </a:cubicBezTo>
                    <a:cubicBezTo>
                      <a:pt x="52052" y="10568"/>
                      <a:pt x="54282" y="12975"/>
                      <a:pt x="56113" y="15514"/>
                    </a:cubicBezTo>
                    <a:cubicBezTo>
                      <a:pt x="59465" y="20205"/>
                      <a:pt x="61695" y="25556"/>
                      <a:pt x="64453" y="30591"/>
                    </a:cubicBezTo>
                    <a:cubicBezTo>
                      <a:pt x="65993" y="33389"/>
                      <a:pt x="67761" y="36122"/>
                      <a:pt x="70135" y="38293"/>
                    </a:cubicBezTo>
                    <a:cubicBezTo>
                      <a:pt x="72064" y="40069"/>
                      <a:pt x="74398" y="41410"/>
                      <a:pt x="76927" y="42113"/>
                    </a:cubicBezTo>
                    <a:cubicBezTo>
                      <a:pt x="78594" y="42601"/>
                      <a:pt x="80327" y="42767"/>
                      <a:pt x="82040" y="42994"/>
                    </a:cubicBezTo>
                    <a:cubicBezTo>
                      <a:pt x="84697" y="43354"/>
                      <a:pt x="87295" y="44275"/>
                      <a:pt x="89509" y="45802"/>
                    </a:cubicBezTo>
                    <a:cubicBezTo>
                      <a:pt x="91794" y="47372"/>
                      <a:pt x="93652" y="49537"/>
                      <a:pt x="94933" y="51989"/>
                    </a:cubicBezTo>
                    <a:cubicBezTo>
                      <a:pt x="96531" y="55000"/>
                      <a:pt x="97344" y="58367"/>
                      <a:pt x="97701" y="61737"/>
                    </a:cubicBezTo>
                    <a:cubicBezTo>
                      <a:pt x="98396" y="68464"/>
                      <a:pt x="97142" y="75187"/>
                      <a:pt x="97442" y="81921"/>
                    </a:cubicBezTo>
                    <a:cubicBezTo>
                      <a:pt x="97611" y="84242"/>
                      <a:pt x="97903" y="86622"/>
                      <a:pt x="98943" y="88737"/>
                    </a:cubicBezTo>
                    <a:cubicBezTo>
                      <a:pt x="99683" y="90300"/>
                      <a:pt x="100960" y="91650"/>
                      <a:pt x="102578" y="92298"/>
                    </a:cubicBezTo>
                    <a:cubicBezTo>
                      <a:pt x="103462" y="92666"/>
                      <a:pt x="104406" y="92769"/>
                      <a:pt x="105353" y="92769"/>
                    </a:cubicBezTo>
                    <a:cubicBezTo>
                      <a:pt x="105872" y="92769"/>
                      <a:pt x="106391" y="92738"/>
                      <a:pt x="106903" y="92703"/>
                    </a:cubicBezTo>
                    <a:cubicBezTo>
                      <a:pt x="108505" y="92475"/>
                      <a:pt x="110051" y="91952"/>
                      <a:pt x="111533" y="91311"/>
                    </a:cubicBezTo>
                    <a:cubicBezTo>
                      <a:pt x="114566" y="89967"/>
                      <a:pt x="117352" y="88132"/>
                      <a:pt x="119994" y="86137"/>
                    </a:cubicBezTo>
                    <a:cubicBezTo>
                      <a:pt x="124393" y="82827"/>
                      <a:pt x="128228" y="78844"/>
                      <a:pt x="132598" y="75498"/>
                    </a:cubicBezTo>
                    <a:cubicBezTo>
                      <a:pt x="135283" y="73414"/>
                      <a:pt x="138120" y="71535"/>
                      <a:pt x="141020" y="69761"/>
                    </a:cubicBezTo>
                    <a:cubicBezTo>
                      <a:pt x="146154" y="66526"/>
                      <a:pt x="151772" y="64192"/>
                      <a:pt x="157267" y="61653"/>
                    </a:cubicBezTo>
                    <a:cubicBezTo>
                      <a:pt x="159664" y="60565"/>
                      <a:pt x="162001" y="59337"/>
                      <a:pt x="164219" y="57913"/>
                    </a:cubicBezTo>
                    <a:cubicBezTo>
                      <a:pt x="168787" y="55040"/>
                      <a:pt x="172848" y="51468"/>
                      <a:pt x="177153" y="48232"/>
                    </a:cubicBezTo>
                    <a:cubicBezTo>
                      <a:pt x="179615" y="46400"/>
                      <a:pt x="182257" y="44776"/>
                      <a:pt x="185107" y="43618"/>
                    </a:cubicBezTo>
                    <a:cubicBezTo>
                      <a:pt x="188235" y="42346"/>
                      <a:pt x="191620" y="41888"/>
                      <a:pt x="194970" y="41694"/>
                    </a:cubicBezTo>
                    <a:cubicBezTo>
                      <a:pt x="196776" y="41561"/>
                      <a:pt x="198587" y="41548"/>
                      <a:pt x="200399" y="41548"/>
                    </a:cubicBezTo>
                    <a:cubicBezTo>
                      <a:pt x="200843" y="41548"/>
                      <a:pt x="201287" y="41548"/>
                      <a:pt x="201731" y="41548"/>
                    </a:cubicBezTo>
                    <a:cubicBezTo>
                      <a:pt x="202927" y="41548"/>
                      <a:pt x="204124" y="41543"/>
                      <a:pt x="205319" y="41500"/>
                    </a:cubicBezTo>
                    <a:cubicBezTo>
                      <a:pt x="208288" y="41413"/>
                      <a:pt x="211241" y="40755"/>
                      <a:pt x="213927" y="39474"/>
                    </a:cubicBezTo>
                    <a:cubicBezTo>
                      <a:pt x="216545" y="38272"/>
                      <a:pt x="218997" y="36734"/>
                      <a:pt x="221610" y="35521"/>
                    </a:cubicBezTo>
                    <a:cubicBezTo>
                      <a:pt x="224973" y="33909"/>
                      <a:pt x="228528" y="32754"/>
                      <a:pt x="231985" y="31373"/>
                    </a:cubicBezTo>
                    <a:cubicBezTo>
                      <a:pt x="234383" y="30433"/>
                      <a:pt x="236701" y="29300"/>
                      <a:pt x="238914" y="27984"/>
                    </a:cubicBezTo>
                    <a:lnTo>
                      <a:pt x="238914" y="26546"/>
                    </a:lnTo>
                    <a:cubicBezTo>
                      <a:pt x="236793" y="27803"/>
                      <a:pt x="234584" y="28912"/>
                      <a:pt x="232263" y="29742"/>
                    </a:cubicBezTo>
                    <a:cubicBezTo>
                      <a:pt x="229122" y="30894"/>
                      <a:pt x="225875" y="31721"/>
                      <a:pt x="222639" y="32552"/>
                    </a:cubicBezTo>
                    <a:cubicBezTo>
                      <a:pt x="218859" y="33500"/>
                      <a:pt x="215073" y="34520"/>
                      <a:pt x="211182" y="34889"/>
                    </a:cubicBezTo>
                    <a:cubicBezTo>
                      <a:pt x="209812" y="35009"/>
                      <a:pt x="208441" y="35034"/>
                      <a:pt x="207068" y="35034"/>
                    </a:cubicBezTo>
                    <a:cubicBezTo>
                      <a:pt x="206029" y="35034"/>
                      <a:pt x="204990" y="35020"/>
                      <a:pt x="203950" y="35020"/>
                    </a:cubicBezTo>
                    <a:cubicBezTo>
                      <a:pt x="202701" y="35020"/>
                      <a:pt x="201453" y="35041"/>
                      <a:pt x="200206" y="35135"/>
                    </a:cubicBezTo>
                    <a:cubicBezTo>
                      <a:pt x="196893" y="35369"/>
                      <a:pt x="193576" y="35838"/>
                      <a:pt x="190400" y="36833"/>
                    </a:cubicBezTo>
                    <a:cubicBezTo>
                      <a:pt x="187396" y="37769"/>
                      <a:pt x="184692" y="39443"/>
                      <a:pt x="182177" y="41301"/>
                    </a:cubicBezTo>
                    <a:cubicBezTo>
                      <a:pt x="178090" y="44347"/>
                      <a:pt x="174509" y="48001"/>
                      <a:pt x="170531" y="51180"/>
                    </a:cubicBezTo>
                    <a:cubicBezTo>
                      <a:pt x="166419" y="54533"/>
                      <a:pt x="161921" y="57495"/>
                      <a:pt x="156933" y="59371"/>
                    </a:cubicBezTo>
                    <a:cubicBezTo>
                      <a:pt x="150499" y="61959"/>
                      <a:pt x="143760" y="63689"/>
                      <a:pt x="137293" y="66192"/>
                    </a:cubicBezTo>
                    <a:cubicBezTo>
                      <a:pt x="133937" y="67500"/>
                      <a:pt x="130573" y="68791"/>
                      <a:pt x="127238" y="70150"/>
                    </a:cubicBezTo>
                    <a:cubicBezTo>
                      <a:pt x="124524" y="71246"/>
                      <a:pt x="121856" y="72456"/>
                      <a:pt x="119114" y="73478"/>
                    </a:cubicBezTo>
                    <a:cubicBezTo>
                      <a:pt x="118911" y="73550"/>
                      <a:pt x="118711" y="73623"/>
                      <a:pt x="118511" y="73699"/>
                    </a:cubicBezTo>
                    <a:cubicBezTo>
                      <a:pt x="117987" y="73869"/>
                      <a:pt x="117460" y="74026"/>
                      <a:pt x="116931" y="74179"/>
                    </a:cubicBezTo>
                    <a:cubicBezTo>
                      <a:pt x="116715" y="74230"/>
                      <a:pt x="116504" y="74287"/>
                      <a:pt x="116293" y="74350"/>
                    </a:cubicBezTo>
                    <a:cubicBezTo>
                      <a:pt x="116024" y="74397"/>
                      <a:pt x="115757" y="74450"/>
                      <a:pt x="115493" y="74518"/>
                    </a:cubicBezTo>
                    <a:cubicBezTo>
                      <a:pt x="115006" y="74568"/>
                      <a:pt x="114517" y="74591"/>
                      <a:pt x="114028" y="74591"/>
                    </a:cubicBezTo>
                    <a:cubicBezTo>
                      <a:pt x="113562" y="74591"/>
                      <a:pt x="113095" y="74570"/>
                      <a:pt x="112631" y="74533"/>
                    </a:cubicBezTo>
                    <a:cubicBezTo>
                      <a:pt x="112457" y="74467"/>
                      <a:pt x="112281" y="74408"/>
                      <a:pt x="112104" y="74359"/>
                    </a:cubicBezTo>
                    <a:cubicBezTo>
                      <a:pt x="111925" y="74301"/>
                      <a:pt x="111746" y="74252"/>
                      <a:pt x="111566" y="74209"/>
                    </a:cubicBezTo>
                    <a:lnTo>
                      <a:pt x="111557" y="74126"/>
                    </a:lnTo>
                    <a:cubicBezTo>
                      <a:pt x="111154" y="74018"/>
                      <a:pt x="110800" y="73793"/>
                      <a:pt x="110464" y="73558"/>
                    </a:cubicBezTo>
                    <a:lnTo>
                      <a:pt x="110435" y="73499"/>
                    </a:lnTo>
                    <a:cubicBezTo>
                      <a:pt x="109263" y="72643"/>
                      <a:pt x="108536" y="71330"/>
                      <a:pt x="107957" y="70031"/>
                    </a:cubicBezTo>
                    <a:cubicBezTo>
                      <a:pt x="106409" y="66291"/>
                      <a:pt x="105815" y="62255"/>
                      <a:pt x="104575" y="58418"/>
                    </a:cubicBezTo>
                    <a:cubicBezTo>
                      <a:pt x="103104" y="53592"/>
                      <a:pt x="100739" y="48946"/>
                      <a:pt x="97129" y="45368"/>
                    </a:cubicBezTo>
                    <a:cubicBezTo>
                      <a:pt x="94799" y="43042"/>
                      <a:pt x="92107" y="41047"/>
                      <a:pt x="89112" y="39669"/>
                    </a:cubicBezTo>
                    <a:cubicBezTo>
                      <a:pt x="86673" y="38540"/>
                      <a:pt x="84036" y="37960"/>
                      <a:pt x="81417" y="37425"/>
                    </a:cubicBezTo>
                    <a:cubicBezTo>
                      <a:pt x="79012" y="36931"/>
                      <a:pt x="76687" y="35966"/>
                      <a:pt x="74741" y="34456"/>
                    </a:cubicBezTo>
                    <a:cubicBezTo>
                      <a:pt x="72160" y="32499"/>
                      <a:pt x="70258" y="29811"/>
                      <a:pt x="68640" y="27041"/>
                    </a:cubicBezTo>
                    <a:cubicBezTo>
                      <a:pt x="65771" y="22062"/>
                      <a:pt x="63506" y="16760"/>
                      <a:pt x="60590" y="11807"/>
                    </a:cubicBezTo>
                    <a:cubicBezTo>
                      <a:pt x="59164" y="9378"/>
                      <a:pt x="57580" y="7025"/>
                      <a:pt x="55673" y="4946"/>
                    </a:cubicBezTo>
                    <a:cubicBezTo>
                      <a:pt x="53940" y="3064"/>
                      <a:pt x="51879" y="1384"/>
                      <a:pt x="49419" y="578"/>
                    </a:cubicBezTo>
                    <a:cubicBezTo>
                      <a:pt x="48217" y="176"/>
                      <a:pt x="46967" y="1"/>
                      <a:pt x="45711" y="1"/>
                    </a:cubicBezTo>
                    <a:close/>
                  </a:path>
                </a:pathLst>
              </a:custGeom>
              <a:solidFill>
                <a:srgbClr val="92DE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-5792" y="2887120"/>
                <a:ext cx="3518997" cy="2291410"/>
              </a:xfrm>
              <a:custGeom>
                <a:avLst/>
                <a:gdLst/>
                <a:ahLst/>
                <a:cxnLst/>
                <a:rect l="l" t="t" r="r" b="b"/>
                <a:pathLst>
                  <a:path w="91772" h="70348" extrusionOk="0">
                    <a:moveTo>
                      <a:pt x="44000" y="0"/>
                    </a:moveTo>
                    <a:cubicBezTo>
                      <a:pt x="43516" y="0"/>
                      <a:pt x="43031" y="42"/>
                      <a:pt x="42552" y="128"/>
                    </a:cubicBezTo>
                    <a:cubicBezTo>
                      <a:pt x="39398" y="685"/>
                      <a:pt x="36623" y="2381"/>
                      <a:pt x="33847" y="3886"/>
                    </a:cubicBezTo>
                    <a:cubicBezTo>
                      <a:pt x="31320" y="5292"/>
                      <a:pt x="28732" y="6632"/>
                      <a:pt x="25976" y="7532"/>
                    </a:cubicBezTo>
                    <a:cubicBezTo>
                      <a:pt x="22076" y="8832"/>
                      <a:pt x="17951" y="9252"/>
                      <a:pt x="13864" y="9413"/>
                    </a:cubicBezTo>
                    <a:cubicBezTo>
                      <a:pt x="9241" y="9561"/>
                      <a:pt x="4605" y="9524"/>
                      <a:pt x="1" y="10033"/>
                    </a:cubicBezTo>
                    <a:lnTo>
                      <a:pt x="1" y="13601"/>
                    </a:lnTo>
                    <a:cubicBezTo>
                      <a:pt x="374" y="13587"/>
                      <a:pt x="747" y="13580"/>
                      <a:pt x="1120" y="13580"/>
                    </a:cubicBezTo>
                    <a:cubicBezTo>
                      <a:pt x="3010" y="13580"/>
                      <a:pt x="4898" y="13751"/>
                      <a:pt x="6768" y="14011"/>
                    </a:cubicBezTo>
                    <a:cubicBezTo>
                      <a:pt x="13027" y="14932"/>
                      <a:pt x="18986" y="17126"/>
                      <a:pt x="24986" y="19036"/>
                    </a:cubicBezTo>
                    <a:cubicBezTo>
                      <a:pt x="28182" y="20056"/>
                      <a:pt x="31431" y="20921"/>
                      <a:pt x="34728" y="21549"/>
                    </a:cubicBezTo>
                    <a:cubicBezTo>
                      <a:pt x="38250" y="22249"/>
                      <a:pt x="41840" y="22753"/>
                      <a:pt x="45216" y="24031"/>
                    </a:cubicBezTo>
                    <a:cubicBezTo>
                      <a:pt x="45707" y="24210"/>
                      <a:pt x="46196" y="24403"/>
                      <a:pt x="46683" y="24601"/>
                    </a:cubicBezTo>
                    <a:cubicBezTo>
                      <a:pt x="51493" y="26523"/>
                      <a:pt x="55897" y="29530"/>
                      <a:pt x="61039" y="30548"/>
                    </a:cubicBezTo>
                    <a:cubicBezTo>
                      <a:pt x="62717" y="30904"/>
                      <a:pt x="64412" y="31031"/>
                      <a:pt x="66111" y="31031"/>
                    </a:cubicBezTo>
                    <a:cubicBezTo>
                      <a:pt x="68763" y="31031"/>
                      <a:pt x="71426" y="30721"/>
                      <a:pt x="74058" y="30486"/>
                    </a:cubicBezTo>
                    <a:cubicBezTo>
                      <a:pt x="75465" y="30376"/>
                      <a:pt x="76903" y="30173"/>
                      <a:pt x="78325" y="30173"/>
                    </a:cubicBezTo>
                    <a:cubicBezTo>
                      <a:pt x="79369" y="30173"/>
                      <a:pt x="80403" y="30282"/>
                      <a:pt x="81411" y="30617"/>
                    </a:cubicBezTo>
                    <a:cubicBezTo>
                      <a:pt x="83364" y="31234"/>
                      <a:pt x="84822" y="32870"/>
                      <a:pt x="85663" y="34688"/>
                    </a:cubicBezTo>
                    <a:cubicBezTo>
                      <a:pt x="86907" y="37357"/>
                      <a:pt x="87115" y="40361"/>
                      <a:pt x="87121" y="43265"/>
                    </a:cubicBezTo>
                    <a:cubicBezTo>
                      <a:pt x="87072" y="47367"/>
                      <a:pt x="86553" y="51445"/>
                      <a:pt x="86192" y="55527"/>
                    </a:cubicBezTo>
                    <a:cubicBezTo>
                      <a:pt x="85782" y="60450"/>
                      <a:pt x="85438" y="65480"/>
                      <a:pt x="86485" y="70348"/>
                    </a:cubicBezTo>
                    <a:lnTo>
                      <a:pt x="91195" y="70348"/>
                    </a:lnTo>
                    <a:cubicBezTo>
                      <a:pt x="90476" y="68752"/>
                      <a:pt x="90241" y="66986"/>
                      <a:pt x="90022" y="65266"/>
                    </a:cubicBezTo>
                    <a:cubicBezTo>
                      <a:pt x="89429" y="59302"/>
                      <a:pt x="90403" y="53345"/>
                      <a:pt x="91019" y="47424"/>
                    </a:cubicBezTo>
                    <a:cubicBezTo>
                      <a:pt x="91415" y="43567"/>
                      <a:pt x="91772" y="39657"/>
                      <a:pt x="91262" y="35793"/>
                    </a:cubicBezTo>
                    <a:cubicBezTo>
                      <a:pt x="90872" y="32886"/>
                      <a:pt x="89939" y="29972"/>
                      <a:pt x="88085" y="27658"/>
                    </a:cubicBezTo>
                    <a:cubicBezTo>
                      <a:pt x="86643" y="25813"/>
                      <a:pt x="84590" y="24414"/>
                      <a:pt x="82284" y="23935"/>
                    </a:cubicBezTo>
                    <a:cubicBezTo>
                      <a:pt x="80314" y="23512"/>
                      <a:pt x="78288" y="23702"/>
                      <a:pt x="76291" y="23592"/>
                    </a:cubicBezTo>
                    <a:cubicBezTo>
                      <a:pt x="73093" y="23456"/>
                      <a:pt x="69847" y="22866"/>
                      <a:pt x="66989" y="21364"/>
                    </a:cubicBezTo>
                    <a:cubicBezTo>
                      <a:pt x="64613" y="20142"/>
                      <a:pt x="62601" y="18318"/>
                      <a:pt x="60861" y="16310"/>
                    </a:cubicBezTo>
                    <a:cubicBezTo>
                      <a:pt x="58631" y="13722"/>
                      <a:pt x="56828" y="10809"/>
                      <a:pt x="54870" y="8018"/>
                    </a:cubicBezTo>
                    <a:cubicBezTo>
                      <a:pt x="53200" y="5656"/>
                      <a:pt x="51418" y="3284"/>
                      <a:pt x="49020" y="1613"/>
                    </a:cubicBezTo>
                    <a:cubicBezTo>
                      <a:pt x="47562" y="572"/>
                      <a:pt x="45786" y="0"/>
                      <a:pt x="44000" y="0"/>
                    </a:cubicBezTo>
                    <a:close/>
                  </a:path>
                </a:pathLst>
              </a:custGeom>
              <a:solidFill>
                <a:srgbClr val="5EB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 flipH="1">
                <a:off x="-27775" y="3113525"/>
                <a:ext cx="4546912" cy="2089463"/>
              </a:xfrm>
              <a:custGeom>
                <a:avLst/>
                <a:gdLst/>
                <a:ahLst/>
                <a:cxnLst/>
                <a:rect l="l" t="t" r="r" b="b"/>
                <a:pathLst>
                  <a:path w="118579" h="66788" extrusionOk="0">
                    <a:moveTo>
                      <a:pt x="118578" y="0"/>
                    </a:moveTo>
                    <a:cubicBezTo>
                      <a:pt x="113896" y="2890"/>
                      <a:pt x="108580" y="4643"/>
                      <a:pt x="104116" y="7895"/>
                    </a:cubicBezTo>
                    <a:cubicBezTo>
                      <a:pt x="101550" y="9750"/>
                      <a:pt x="99382" y="12071"/>
                      <a:pt x="97170" y="14314"/>
                    </a:cubicBezTo>
                    <a:cubicBezTo>
                      <a:pt x="95353" y="16171"/>
                      <a:pt x="93537" y="18063"/>
                      <a:pt x="91370" y="19516"/>
                    </a:cubicBezTo>
                    <a:cubicBezTo>
                      <a:pt x="89379" y="20859"/>
                      <a:pt x="87058" y="21737"/>
                      <a:pt x="84661" y="21955"/>
                    </a:cubicBezTo>
                    <a:cubicBezTo>
                      <a:pt x="84261" y="21990"/>
                      <a:pt x="83863" y="22005"/>
                      <a:pt x="83464" y="22005"/>
                    </a:cubicBezTo>
                    <a:cubicBezTo>
                      <a:pt x="81831" y="22005"/>
                      <a:pt x="80204" y="21746"/>
                      <a:pt x="78590" y="21514"/>
                    </a:cubicBezTo>
                    <a:cubicBezTo>
                      <a:pt x="74737" y="20941"/>
                      <a:pt x="70883" y="20209"/>
                      <a:pt x="66977" y="20161"/>
                    </a:cubicBezTo>
                    <a:cubicBezTo>
                      <a:pt x="66865" y="20160"/>
                      <a:pt x="66753" y="20159"/>
                      <a:pt x="66642" y="20159"/>
                    </a:cubicBezTo>
                    <a:cubicBezTo>
                      <a:pt x="63862" y="20159"/>
                      <a:pt x="61086" y="20680"/>
                      <a:pt x="58500" y="21701"/>
                    </a:cubicBezTo>
                    <a:cubicBezTo>
                      <a:pt x="55842" y="22731"/>
                      <a:pt x="53449" y="24318"/>
                      <a:pt x="51114" y="25927"/>
                    </a:cubicBezTo>
                    <a:cubicBezTo>
                      <a:pt x="48265" y="27910"/>
                      <a:pt x="45452" y="29951"/>
                      <a:pt x="42507" y="31796"/>
                    </a:cubicBezTo>
                    <a:cubicBezTo>
                      <a:pt x="39715" y="33560"/>
                      <a:pt x="36780" y="35083"/>
                      <a:pt x="33965" y="36811"/>
                    </a:cubicBezTo>
                    <a:cubicBezTo>
                      <a:pt x="29307" y="39606"/>
                      <a:pt x="25021" y="42984"/>
                      <a:pt x="21045" y="46676"/>
                    </a:cubicBezTo>
                    <a:cubicBezTo>
                      <a:pt x="16817" y="50564"/>
                      <a:pt x="13092" y="54950"/>
                      <a:pt x="8994" y="58969"/>
                    </a:cubicBezTo>
                    <a:cubicBezTo>
                      <a:pt x="6647" y="61259"/>
                      <a:pt x="4233" y="63486"/>
                      <a:pt x="1671" y="65536"/>
                    </a:cubicBezTo>
                    <a:cubicBezTo>
                      <a:pt x="1124" y="65965"/>
                      <a:pt x="596" y="66425"/>
                      <a:pt x="1" y="66788"/>
                    </a:cubicBezTo>
                    <a:lnTo>
                      <a:pt x="7956" y="66788"/>
                    </a:lnTo>
                    <a:cubicBezTo>
                      <a:pt x="12301" y="62941"/>
                      <a:pt x="16241" y="58664"/>
                      <a:pt x="20048" y="54290"/>
                    </a:cubicBezTo>
                    <a:cubicBezTo>
                      <a:pt x="24010" y="49768"/>
                      <a:pt x="28126" y="45351"/>
                      <a:pt x="32756" y="41502"/>
                    </a:cubicBezTo>
                    <a:cubicBezTo>
                      <a:pt x="36790" y="38101"/>
                      <a:pt x="41361" y="35434"/>
                      <a:pt x="45726" y="32492"/>
                    </a:cubicBezTo>
                    <a:cubicBezTo>
                      <a:pt x="48367" y="30782"/>
                      <a:pt x="50996" y="28987"/>
                      <a:pt x="53936" y="27819"/>
                    </a:cubicBezTo>
                    <a:cubicBezTo>
                      <a:pt x="55712" y="27105"/>
                      <a:pt x="57613" y="26805"/>
                      <a:pt x="59519" y="26805"/>
                    </a:cubicBezTo>
                    <a:cubicBezTo>
                      <a:pt x="60687" y="26805"/>
                      <a:pt x="61856" y="26917"/>
                      <a:pt x="63000" y="27117"/>
                    </a:cubicBezTo>
                    <a:cubicBezTo>
                      <a:pt x="69391" y="28275"/>
                      <a:pt x="75019" y="31818"/>
                      <a:pt x="81303" y="33338"/>
                    </a:cubicBezTo>
                    <a:cubicBezTo>
                      <a:pt x="82145" y="33535"/>
                      <a:pt x="83014" y="33642"/>
                      <a:pt x="83882" y="33642"/>
                    </a:cubicBezTo>
                    <a:cubicBezTo>
                      <a:pt x="85182" y="33642"/>
                      <a:pt x="86478" y="33402"/>
                      <a:pt x="87671" y="32870"/>
                    </a:cubicBezTo>
                    <a:cubicBezTo>
                      <a:pt x="89718" y="31984"/>
                      <a:pt x="91386" y="30441"/>
                      <a:pt x="92836" y="28780"/>
                    </a:cubicBezTo>
                    <a:cubicBezTo>
                      <a:pt x="94922" y="26330"/>
                      <a:pt x="96604" y="23578"/>
                      <a:pt x="98291" y="20848"/>
                    </a:cubicBezTo>
                    <a:cubicBezTo>
                      <a:pt x="100797" y="16788"/>
                      <a:pt x="103371" y="12678"/>
                      <a:pt x="106889" y="9401"/>
                    </a:cubicBezTo>
                    <a:cubicBezTo>
                      <a:pt x="109290" y="7175"/>
                      <a:pt x="112142" y="5532"/>
                      <a:pt x="114966" y="3911"/>
                    </a:cubicBezTo>
                    <a:cubicBezTo>
                      <a:pt x="116184" y="3240"/>
                      <a:pt x="117347" y="2469"/>
                      <a:pt x="118578" y="1823"/>
                    </a:cubicBezTo>
                    <a:lnTo>
                      <a:pt x="11857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 flipH="1">
                <a:off x="2778" y="3459475"/>
                <a:ext cx="3273734" cy="1721386"/>
              </a:xfrm>
              <a:custGeom>
                <a:avLst/>
                <a:gdLst/>
                <a:ahLst/>
                <a:cxnLst/>
                <a:rect l="l" t="t" r="r" b="b"/>
                <a:pathLst>
                  <a:path w="88647" h="53236" extrusionOk="0">
                    <a:moveTo>
                      <a:pt x="88647" y="0"/>
                    </a:moveTo>
                    <a:cubicBezTo>
                      <a:pt x="86637" y="1264"/>
                      <a:pt x="84705" y="2681"/>
                      <a:pt x="82992" y="4327"/>
                    </a:cubicBezTo>
                    <a:cubicBezTo>
                      <a:pt x="79861" y="7416"/>
                      <a:pt x="77867" y="11421"/>
                      <a:pt x="76104" y="15393"/>
                    </a:cubicBezTo>
                    <a:cubicBezTo>
                      <a:pt x="73920" y="20374"/>
                      <a:pt x="72037" y="25513"/>
                      <a:pt x="69287" y="30223"/>
                    </a:cubicBezTo>
                    <a:cubicBezTo>
                      <a:pt x="68054" y="32306"/>
                      <a:pt x="66637" y="34331"/>
                      <a:pt x="64751" y="35875"/>
                    </a:cubicBezTo>
                    <a:cubicBezTo>
                      <a:pt x="63426" y="36943"/>
                      <a:pt x="61776" y="37685"/>
                      <a:pt x="60055" y="37685"/>
                    </a:cubicBezTo>
                    <a:cubicBezTo>
                      <a:pt x="60024" y="37685"/>
                      <a:pt x="59992" y="37685"/>
                      <a:pt x="59960" y="37684"/>
                    </a:cubicBezTo>
                    <a:cubicBezTo>
                      <a:pt x="58031" y="37663"/>
                      <a:pt x="56170" y="37000"/>
                      <a:pt x="54437" y="36203"/>
                    </a:cubicBezTo>
                    <a:cubicBezTo>
                      <a:pt x="49448" y="33836"/>
                      <a:pt x="45260" y="30139"/>
                      <a:pt x="40431" y="27500"/>
                    </a:cubicBezTo>
                    <a:cubicBezTo>
                      <a:pt x="38264" y="26343"/>
                      <a:pt x="35927" y="25353"/>
                      <a:pt x="33447" y="25207"/>
                    </a:cubicBezTo>
                    <a:cubicBezTo>
                      <a:pt x="33342" y="25203"/>
                      <a:pt x="33238" y="25201"/>
                      <a:pt x="33134" y="25201"/>
                    </a:cubicBezTo>
                    <a:cubicBezTo>
                      <a:pt x="30979" y="25201"/>
                      <a:pt x="28950" y="26124"/>
                      <a:pt x="27103" y="27163"/>
                    </a:cubicBezTo>
                    <a:cubicBezTo>
                      <a:pt x="23171" y="29383"/>
                      <a:pt x="19574" y="32177"/>
                      <a:pt x="16385" y="35368"/>
                    </a:cubicBezTo>
                    <a:cubicBezTo>
                      <a:pt x="12481" y="39239"/>
                      <a:pt x="9066" y="43555"/>
                      <a:pt x="5404" y="47647"/>
                    </a:cubicBezTo>
                    <a:cubicBezTo>
                      <a:pt x="3669" y="49571"/>
                      <a:pt x="1875" y="51445"/>
                      <a:pt x="0" y="53235"/>
                    </a:cubicBezTo>
                    <a:lnTo>
                      <a:pt x="3983" y="53235"/>
                    </a:lnTo>
                    <a:cubicBezTo>
                      <a:pt x="7203" y="50071"/>
                      <a:pt x="10187" y="46681"/>
                      <a:pt x="13138" y="43270"/>
                    </a:cubicBezTo>
                    <a:cubicBezTo>
                      <a:pt x="16065" y="39952"/>
                      <a:pt x="18969" y="36555"/>
                      <a:pt x="22488" y="33841"/>
                    </a:cubicBezTo>
                    <a:cubicBezTo>
                      <a:pt x="24154" y="32580"/>
                      <a:pt x="25943" y="31437"/>
                      <a:pt x="27923" y="30739"/>
                    </a:cubicBezTo>
                    <a:cubicBezTo>
                      <a:pt x="28778" y="30431"/>
                      <a:pt x="29689" y="30264"/>
                      <a:pt x="30599" y="30264"/>
                    </a:cubicBezTo>
                    <a:cubicBezTo>
                      <a:pt x="31211" y="30264"/>
                      <a:pt x="31823" y="30340"/>
                      <a:pt x="32416" y="30500"/>
                    </a:cubicBezTo>
                    <a:cubicBezTo>
                      <a:pt x="33800" y="30866"/>
                      <a:pt x="35085" y="31529"/>
                      <a:pt x="36313" y="32250"/>
                    </a:cubicBezTo>
                    <a:cubicBezTo>
                      <a:pt x="38525" y="33558"/>
                      <a:pt x="40551" y="35147"/>
                      <a:pt x="42562" y="36739"/>
                    </a:cubicBezTo>
                    <a:cubicBezTo>
                      <a:pt x="46451" y="39827"/>
                      <a:pt x="50289" y="43114"/>
                      <a:pt x="54857" y="45172"/>
                    </a:cubicBezTo>
                    <a:cubicBezTo>
                      <a:pt x="56683" y="45964"/>
                      <a:pt x="58666" y="46591"/>
                      <a:pt x="60671" y="46591"/>
                    </a:cubicBezTo>
                    <a:cubicBezTo>
                      <a:pt x="61117" y="46591"/>
                      <a:pt x="61565" y="46560"/>
                      <a:pt x="62012" y="46493"/>
                    </a:cubicBezTo>
                    <a:cubicBezTo>
                      <a:pt x="63436" y="46281"/>
                      <a:pt x="64795" y="45690"/>
                      <a:pt x="65960" y="44850"/>
                    </a:cubicBezTo>
                    <a:cubicBezTo>
                      <a:pt x="67803" y="43525"/>
                      <a:pt x="69247" y="41726"/>
                      <a:pt x="70465" y="39833"/>
                    </a:cubicBezTo>
                    <a:cubicBezTo>
                      <a:pt x="73093" y="35670"/>
                      <a:pt x="74841" y="31041"/>
                      <a:pt x="76488" y="26426"/>
                    </a:cubicBezTo>
                    <a:cubicBezTo>
                      <a:pt x="78289" y="21392"/>
                      <a:pt x="79763" y="16225"/>
                      <a:pt x="82031" y="11371"/>
                    </a:cubicBezTo>
                    <a:cubicBezTo>
                      <a:pt x="83225" y="8821"/>
                      <a:pt x="84689" y="6360"/>
                      <a:pt x="86664" y="4335"/>
                    </a:cubicBezTo>
                    <a:cubicBezTo>
                      <a:pt x="87269" y="3729"/>
                      <a:pt x="87853" y="3066"/>
                      <a:pt x="88647" y="2702"/>
                    </a:cubicBezTo>
                    <a:lnTo>
                      <a:pt x="886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-5843" y="3478203"/>
                <a:ext cx="3174966" cy="1683619"/>
              </a:xfrm>
              <a:custGeom>
                <a:avLst/>
                <a:gdLst/>
                <a:ahLst/>
                <a:cxnLst/>
                <a:rect l="l" t="t" r="r" b="b"/>
                <a:pathLst>
                  <a:path w="82800" h="52068" extrusionOk="0">
                    <a:moveTo>
                      <a:pt x="0" y="0"/>
                    </a:moveTo>
                    <a:lnTo>
                      <a:pt x="2" y="4655"/>
                    </a:lnTo>
                    <a:cubicBezTo>
                      <a:pt x="2362" y="4831"/>
                      <a:pt x="4487" y="6029"/>
                      <a:pt x="6494" y="7193"/>
                    </a:cubicBezTo>
                    <a:cubicBezTo>
                      <a:pt x="9419" y="8996"/>
                      <a:pt x="11991" y="11321"/>
                      <a:pt x="14280" y="13871"/>
                    </a:cubicBezTo>
                    <a:cubicBezTo>
                      <a:pt x="18002" y="17992"/>
                      <a:pt x="20972" y="22702"/>
                      <a:pt x="24301" y="27128"/>
                    </a:cubicBezTo>
                    <a:cubicBezTo>
                      <a:pt x="25941" y="29289"/>
                      <a:pt x="27715" y="31394"/>
                      <a:pt x="29921" y="33002"/>
                    </a:cubicBezTo>
                    <a:cubicBezTo>
                      <a:pt x="32650" y="35006"/>
                      <a:pt x="36032" y="36104"/>
                      <a:pt x="39417" y="36104"/>
                    </a:cubicBezTo>
                    <a:cubicBezTo>
                      <a:pt x="39552" y="36104"/>
                      <a:pt x="39686" y="36102"/>
                      <a:pt x="39821" y="36098"/>
                    </a:cubicBezTo>
                    <a:cubicBezTo>
                      <a:pt x="42591" y="36079"/>
                      <a:pt x="45292" y="35365"/>
                      <a:pt x="47945" y="34635"/>
                    </a:cubicBezTo>
                    <a:cubicBezTo>
                      <a:pt x="50959" y="33804"/>
                      <a:pt x="53934" y="32831"/>
                      <a:pt x="56897" y="31832"/>
                    </a:cubicBezTo>
                    <a:cubicBezTo>
                      <a:pt x="60383" y="30655"/>
                      <a:pt x="63906" y="29591"/>
                      <a:pt x="67455" y="28616"/>
                    </a:cubicBezTo>
                    <a:cubicBezTo>
                      <a:pt x="69160" y="28162"/>
                      <a:pt x="70922" y="27736"/>
                      <a:pt x="72693" y="27736"/>
                    </a:cubicBezTo>
                    <a:cubicBezTo>
                      <a:pt x="73195" y="27736"/>
                      <a:pt x="73698" y="27771"/>
                      <a:pt x="74201" y="27848"/>
                    </a:cubicBezTo>
                    <a:cubicBezTo>
                      <a:pt x="75580" y="28048"/>
                      <a:pt x="76914" y="28813"/>
                      <a:pt x="77602" y="30054"/>
                    </a:cubicBezTo>
                    <a:cubicBezTo>
                      <a:pt x="78648" y="31898"/>
                      <a:pt x="78870" y="34061"/>
                      <a:pt x="79070" y="36135"/>
                    </a:cubicBezTo>
                    <a:cubicBezTo>
                      <a:pt x="79488" y="41443"/>
                      <a:pt x="79318" y="46810"/>
                      <a:pt x="80277" y="52068"/>
                    </a:cubicBezTo>
                    <a:lnTo>
                      <a:pt x="82799" y="52068"/>
                    </a:lnTo>
                    <a:cubicBezTo>
                      <a:pt x="81905" y="47025"/>
                      <a:pt x="82197" y="41873"/>
                      <a:pt x="82377" y="36781"/>
                    </a:cubicBezTo>
                    <a:cubicBezTo>
                      <a:pt x="82500" y="33180"/>
                      <a:pt x="82728" y="29539"/>
                      <a:pt x="82106" y="25969"/>
                    </a:cubicBezTo>
                    <a:cubicBezTo>
                      <a:pt x="81771" y="24228"/>
                      <a:pt x="81155" y="22362"/>
                      <a:pt x="79665" y="21269"/>
                    </a:cubicBezTo>
                    <a:cubicBezTo>
                      <a:pt x="78594" y="20495"/>
                      <a:pt x="77290" y="20252"/>
                      <a:pt x="75989" y="20252"/>
                    </a:cubicBezTo>
                    <a:cubicBezTo>
                      <a:pt x="75462" y="20252"/>
                      <a:pt x="74935" y="20292"/>
                      <a:pt x="74424" y="20352"/>
                    </a:cubicBezTo>
                    <a:cubicBezTo>
                      <a:pt x="71971" y="20692"/>
                      <a:pt x="69591" y="21403"/>
                      <a:pt x="67199" y="22016"/>
                    </a:cubicBezTo>
                    <a:cubicBezTo>
                      <a:pt x="63676" y="22942"/>
                      <a:pt x="60176" y="23971"/>
                      <a:pt x="56597" y="24665"/>
                    </a:cubicBezTo>
                    <a:cubicBezTo>
                      <a:pt x="53425" y="25290"/>
                      <a:pt x="50214" y="25715"/>
                      <a:pt x="46994" y="26020"/>
                    </a:cubicBezTo>
                    <a:cubicBezTo>
                      <a:pt x="46377" y="26046"/>
                      <a:pt x="45758" y="26060"/>
                      <a:pt x="45140" y="26060"/>
                    </a:cubicBezTo>
                    <a:cubicBezTo>
                      <a:pt x="44318" y="26060"/>
                      <a:pt x="43497" y="26036"/>
                      <a:pt x="42676" y="25989"/>
                    </a:cubicBezTo>
                    <a:lnTo>
                      <a:pt x="42578" y="25912"/>
                    </a:lnTo>
                    <a:cubicBezTo>
                      <a:pt x="39970" y="25683"/>
                      <a:pt x="37483" y="24672"/>
                      <a:pt x="35242" y="23356"/>
                    </a:cubicBezTo>
                    <a:cubicBezTo>
                      <a:pt x="32182" y="21526"/>
                      <a:pt x="29591" y="19050"/>
                      <a:pt x="27010" y="16618"/>
                    </a:cubicBezTo>
                    <a:cubicBezTo>
                      <a:pt x="23237" y="12950"/>
                      <a:pt x="19483" y="9221"/>
                      <a:pt x="15196" y="6145"/>
                    </a:cubicBezTo>
                    <a:cubicBezTo>
                      <a:pt x="12484" y="4202"/>
                      <a:pt x="9560" y="2522"/>
                      <a:pt x="6416" y="1386"/>
                    </a:cubicBezTo>
                    <a:cubicBezTo>
                      <a:pt x="4349" y="667"/>
                      <a:pt x="2205" y="3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 flipH="1">
                <a:off x="-17506" y="3478895"/>
                <a:ext cx="1009164" cy="1691462"/>
              </a:xfrm>
              <a:custGeom>
                <a:avLst/>
                <a:gdLst/>
                <a:ahLst/>
                <a:cxnLst/>
                <a:rect l="l" t="t" r="r" b="b"/>
                <a:pathLst>
                  <a:path w="26318" h="52049" extrusionOk="0">
                    <a:moveTo>
                      <a:pt x="26317" y="0"/>
                    </a:moveTo>
                    <a:cubicBezTo>
                      <a:pt x="25458" y="48"/>
                      <a:pt x="25088" y="910"/>
                      <a:pt x="24737" y="1564"/>
                    </a:cubicBezTo>
                    <a:cubicBezTo>
                      <a:pt x="23191" y="4741"/>
                      <a:pt x="22052" y="8097"/>
                      <a:pt x="20984" y="11462"/>
                    </a:cubicBezTo>
                    <a:cubicBezTo>
                      <a:pt x="18907" y="18105"/>
                      <a:pt x="17170" y="24857"/>
                      <a:pt x="14798" y="31407"/>
                    </a:cubicBezTo>
                    <a:cubicBezTo>
                      <a:pt x="13655" y="34569"/>
                      <a:pt x="12380" y="37694"/>
                      <a:pt x="10815" y="40673"/>
                    </a:cubicBezTo>
                    <a:cubicBezTo>
                      <a:pt x="8943" y="44195"/>
                      <a:pt x="6667" y="47618"/>
                      <a:pt x="3481" y="50085"/>
                    </a:cubicBezTo>
                    <a:cubicBezTo>
                      <a:pt x="2411" y="50874"/>
                      <a:pt x="1280" y="51642"/>
                      <a:pt x="1" y="52048"/>
                    </a:cubicBezTo>
                    <a:lnTo>
                      <a:pt x="9464" y="52048"/>
                    </a:lnTo>
                    <a:cubicBezTo>
                      <a:pt x="9874" y="51672"/>
                      <a:pt x="10223" y="51236"/>
                      <a:pt x="10567" y="50802"/>
                    </a:cubicBezTo>
                    <a:cubicBezTo>
                      <a:pt x="13910" y="46574"/>
                      <a:pt x="16180" y="41623"/>
                      <a:pt x="18102" y="36622"/>
                    </a:cubicBezTo>
                    <a:cubicBezTo>
                      <a:pt x="20746" y="29653"/>
                      <a:pt x="22582" y="22419"/>
                      <a:pt x="24650" y="15267"/>
                    </a:cubicBezTo>
                    <a:cubicBezTo>
                      <a:pt x="24975" y="14297"/>
                      <a:pt x="25171" y="13196"/>
                      <a:pt x="25961" y="12477"/>
                    </a:cubicBezTo>
                    <a:lnTo>
                      <a:pt x="26317" y="12483"/>
                    </a:lnTo>
                    <a:lnTo>
                      <a:pt x="26317" y="0"/>
                    </a:lnTo>
                    <a:close/>
                  </a:path>
                </a:pathLst>
              </a:custGeom>
              <a:solidFill>
                <a:srgbClr val="FED3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-13017" y="3853570"/>
                <a:ext cx="2978676" cy="1308242"/>
              </a:xfrm>
              <a:custGeom>
                <a:avLst/>
                <a:gdLst/>
                <a:ahLst/>
                <a:cxnLst/>
                <a:rect l="l" t="t" r="r" b="b"/>
                <a:pathLst>
                  <a:path w="77494" h="40459" extrusionOk="0">
                    <a:moveTo>
                      <a:pt x="0" y="0"/>
                    </a:moveTo>
                    <a:lnTo>
                      <a:pt x="0" y="7863"/>
                    </a:lnTo>
                    <a:cubicBezTo>
                      <a:pt x="725" y="8187"/>
                      <a:pt x="1306" y="8735"/>
                      <a:pt x="1833" y="9318"/>
                    </a:cubicBezTo>
                    <a:cubicBezTo>
                      <a:pt x="4484" y="12258"/>
                      <a:pt x="6338" y="15795"/>
                      <a:pt x="8123" y="19299"/>
                    </a:cubicBezTo>
                    <a:cubicBezTo>
                      <a:pt x="9503" y="22014"/>
                      <a:pt x="10788" y="24790"/>
                      <a:pt x="12514" y="27309"/>
                    </a:cubicBezTo>
                    <a:cubicBezTo>
                      <a:pt x="14345" y="30025"/>
                      <a:pt x="16662" y="32453"/>
                      <a:pt x="19449" y="34197"/>
                    </a:cubicBezTo>
                    <a:cubicBezTo>
                      <a:pt x="23219" y="36614"/>
                      <a:pt x="27714" y="37540"/>
                      <a:pt x="32157" y="37540"/>
                    </a:cubicBezTo>
                    <a:cubicBezTo>
                      <a:pt x="33015" y="37540"/>
                      <a:pt x="33870" y="37506"/>
                      <a:pt x="34718" y="37441"/>
                    </a:cubicBezTo>
                    <a:cubicBezTo>
                      <a:pt x="37963" y="37194"/>
                      <a:pt x="41144" y="36445"/>
                      <a:pt x="44267" y="35563"/>
                    </a:cubicBezTo>
                    <a:cubicBezTo>
                      <a:pt x="49330" y="34148"/>
                      <a:pt x="54277" y="32305"/>
                      <a:pt x="59429" y="31221"/>
                    </a:cubicBezTo>
                    <a:cubicBezTo>
                      <a:pt x="60960" y="30908"/>
                      <a:pt x="62538" y="30676"/>
                      <a:pt x="64108" y="30676"/>
                    </a:cubicBezTo>
                    <a:cubicBezTo>
                      <a:pt x="65264" y="30676"/>
                      <a:pt x="66416" y="30802"/>
                      <a:pt x="67542" y="31112"/>
                    </a:cubicBezTo>
                    <a:cubicBezTo>
                      <a:pt x="69290" y="31603"/>
                      <a:pt x="71038" y="32474"/>
                      <a:pt x="72110" y="33992"/>
                    </a:cubicBezTo>
                    <a:cubicBezTo>
                      <a:pt x="73492" y="35924"/>
                      <a:pt x="74115" y="38253"/>
                      <a:pt x="74913" y="40459"/>
                    </a:cubicBezTo>
                    <a:lnTo>
                      <a:pt x="77494" y="40459"/>
                    </a:lnTo>
                    <a:cubicBezTo>
                      <a:pt x="76642" y="36875"/>
                      <a:pt x="76299" y="33176"/>
                      <a:pt x="75250" y="29637"/>
                    </a:cubicBezTo>
                    <a:cubicBezTo>
                      <a:pt x="74764" y="28038"/>
                      <a:pt x="73958" y="26370"/>
                      <a:pt x="72405" y="25566"/>
                    </a:cubicBezTo>
                    <a:cubicBezTo>
                      <a:pt x="71019" y="24822"/>
                      <a:pt x="69482" y="24554"/>
                      <a:pt x="67929" y="24554"/>
                    </a:cubicBezTo>
                    <a:cubicBezTo>
                      <a:pt x="66728" y="24554"/>
                      <a:pt x="65519" y="24714"/>
                      <a:pt x="64363" y="24937"/>
                    </a:cubicBezTo>
                    <a:cubicBezTo>
                      <a:pt x="58834" y="26082"/>
                      <a:pt x="53524" y="28042"/>
                      <a:pt x="48194" y="29858"/>
                    </a:cubicBezTo>
                    <a:cubicBezTo>
                      <a:pt x="43998" y="31235"/>
                      <a:pt x="39676" y="32588"/>
                      <a:pt x="35227" y="32588"/>
                    </a:cubicBezTo>
                    <a:cubicBezTo>
                      <a:pt x="34898" y="32588"/>
                      <a:pt x="34568" y="32581"/>
                      <a:pt x="34237" y="32565"/>
                    </a:cubicBezTo>
                    <a:cubicBezTo>
                      <a:pt x="31101" y="32416"/>
                      <a:pt x="27944" y="31674"/>
                      <a:pt x="25228" y="30064"/>
                    </a:cubicBezTo>
                    <a:cubicBezTo>
                      <a:pt x="22266" y="28345"/>
                      <a:pt x="19902" y="25762"/>
                      <a:pt x="18038" y="22921"/>
                    </a:cubicBezTo>
                    <a:cubicBezTo>
                      <a:pt x="16356" y="20335"/>
                      <a:pt x="14954" y="17584"/>
                      <a:pt x="13462" y="14891"/>
                    </a:cubicBezTo>
                    <a:cubicBezTo>
                      <a:pt x="10911" y="10272"/>
                      <a:pt x="8111" y="5636"/>
                      <a:pt x="4032" y="2194"/>
                    </a:cubicBezTo>
                    <a:cubicBezTo>
                      <a:pt x="2837" y="1244"/>
                      <a:pt x="1576" y="1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 flipH="1">
                <a:off x="-17614" y="4480194"/>
                <a:ext cx="372522" cy="698380"/>
              </a:xfrm>
              <a:custGeom>
                <a:avLst/>
                <a:gdLst/>
                <a:ahLst/>
                <a:cxnLst/>
                <a:rect l="l" t="t" r="r" b="b"/>
                <a:pathLst>
                  <a:path w="9715" h="21080" extrusionOk="0">
                    <a:moveTo>
                      <a:pt x="9714" y="0"/>
                    </a:moveTo>
                    <a:cubicBezTo>
                      <a:pt x="9070" y="591"/>
                      <a:pt x="8863" y="1473"/>
                      <a:pt x="8551" y="2257"/>
                    </a:cubicBezTo>
                    <a:cubicBezTo>
                      <a:pt x="6626" y="7888"/>
                      <a:pt x="4511" y="13495"/>
                      <a:pt x="1534" y="18669"/>
                    </a:cubicBezTo>
                    <a:cubicBezTo>
                      <a:pt x="1044" y="19484"/>
                      <a:pt x="577" y="20319"/>
                      <a:pt x="1" y="21080"/>
                    </a:cubicBezTo>
                    <a:lnTo>
                      <a:pt x="5174" y="21080"/>
                    </a:lnTo>
                    <a:cubicBezTo>
                      <a:pt x="6260" y="19529"/>
                      <a:pt x="7144" y="17846"/>
                      <a:pt x="8019" y="16168"/>
                    </a:cubicBezTo>
                    <a:cubicBezTo>
                      <a:pt x="8584" y="15145"/>
                      <a:pt x="8962" y="14006"/>
                      <a:pt x="9714" y="13099"/>
                    </a:cubicBezTo>
                    <a:lnTo>
                      <a:pt x="97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 flipH="1">
                <a:off x="2852519" y="4516119"/>
                <a:ext cx="2153263" cy="658328"/>
              </a:xfrm>
              <a:custGeom>
                <a:avLst/>
                <a:gdLst/>
                <a:ahLst/>
                <a:cxnLst/>
                <a:rect l="l" t="t" r="r" b="b"/>
                <a:pathLst>
                  <a:path w="56155" h="19969" extrusionOk="0">
                    <a:moveTo>
                      <a:pt x="24019" y="0"/>
                    </a:moveTo>
                    <a:cubicBezTo>
                      <a:pt x="23655" y="0"/>
                      <a:pt x="23291" y="29"/>
                      <a:pt x="22928" y="90"/>
                    </a:cubicBezTo>
                    <a:cubicBezTo>
                      <a:pt x="20184" y="514"/>
                      <a:pt x="17822" y="2139"/>
                      <a:pt x="15722" y="3866"/>
                    </a:cubicBezTo>
                    <a:cubicBezTo>
                      <a:pt x="13588" y="5651"/>
                      <a:pt x="11691" y="7694"/>
                      <a:pt x="9782" y="9715"/>
                    </a:cubicBezTo>
                    <a:cubicBezTo>
                      <a:pt x="6571" y="13176"/>
                      <a:pt x="3369" y="16653"/>
                      <a:pt x="0" y="19969"/>
                    </a:cubicBezTo>
                    <a:lnTo>
                      <a:pt x="4018" y="19969"/>
                    </a:lnTo>
                    <a:cubicBezTo>
                      <a:pt x="7430" y="16716"/>
                      <a:pt x="10682" y="13296"/>
                      <a:pt x="14173" y="10125"/>
                    </a:cubicBezTo>
                    <a:cubicBezTo>
                      <a:pt x="16078" y="8459"/>
                      <a:pt x="18142" y="6857"/>
                      <a:pt x="20580" y="6071"/>
                    </a:cubicBezTo>
                    <a:cubicBezTo>
                      <a:pt x="21337" y="5820"/>
                      <a:pt x="22133" y="5695"/>
                      <a:pt x="22928" y="5695"/>
                    </a:cubicBezTo>
                    <a:cubicBezTo>
                      <a:pt x="23791" y="5695"/>
                      <a:pt x="24655" y="5842"/>
                      <a:pt x="25469" y="6134"/>
                    </a:cubicBezTo>
                    <a:cubicBezTo>
                      <a:pt x="27284" y="6754"/>
                      <a:pt x="28851" y="7893"/>
                      <a:pt x="30397" y="8996"/>
                    </a:cubicBezTo>
                    <a:cubicBezTo>
                      <a:pt x="35262" y="12544"/>
                      <a:pt x="39731" y="16617"/>
                      <a:pt x="44742" y="19969"/>
                    </a:cubicBezTo>
                    <a:lnTo>
                      <a:pt x="56154" y="19969"/>
                    </a:lnTo>
                    <a:cubicBezTo>
                      <a:pt x="53733" y="19262"/>
                      <a:pt x="51478" y="18079"/>
                      <a:pt x="49310" y="16808"/>
                    </a:cubicBezTo>
                    <a:cubicBezTo>
                      <a:pt x="43739" y="13465"/>
                      <a:pt x="38983" y="9000"/>
                      <a:pt x="33888" y="5013"/>
                    </a:cubicBezTo>
                    <a:cubicBezTo>
                      <a:pt x="32042" y="3593"/>
                      <a:pt x="30168" y="2181"/>
                      <a:pt x="28103" y="1095"/>
                    </a:cubicBezTo>
                    <a:cubicBezTo>
                      <a:pt x="26848" y="436"/>
                      <a:pt x="25439" y="0"/>
                      <a:pt x="24019" y="0"/>
                    </a:cubicBezTo>
                    <a:close/>
                  </a:path>
                </a:pathLst>
              </a:custGeom>
              <a:solidFill>
                <a:srgbClr val="FED3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-17611" y="-6799"/>
                <a:ext cx="696882" cy="582547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18016" extrusionOk="0">
                    <a:moveTo>
                      <a:pt x="6063" y="0"/>
                    </a:moveTo>
                    <a:cubicBezTo>
                      <a:pt x="5618" y="662"/>
                      <a:pt x="4993" y="1163"/>
                      <a:pt x="4448" y="1734"/>
                    </a:cubicBezTo>
                    <a:cubicBezTo>
                      <a:pt x="2791" y="3421"/>
                      <a:pt x="1247" y="5239"/>
                      <a:pt x="1" y="7253"/>
                    </a:cubicBezTo>
                    <a:lnTo>
                      <a:pt x="1" y="18016"/>
                    </a:lnTo>
                    <a:cubicBezTo>
                      <a:pt x="1598" y="13662"/>
                      <a:pt x="4476" y="9843"/>
                      <a:pt x="8042" y="6906"/>
                    </a:cubicBezTo>
                    <a:cubicBezTo>
                      <a:pt x="10609" y="4763"/>
                      <a:pt x="13506" y="3077"/>
                      <a:pt x="16386" y="1403"/>
                    </a:cubicBezTo>
                    <a:cubicBezTo>
                      <a:pt x="17032" y="1010"/>
                      <a:pt x="17758" y="664"/>
                      <a:pt x="18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 flipH="1">
                <a:off x="5845511" y="4939828"/>
                <a:ext cx="1031826" cy="252019"/>
              </a:xfrm>
              <a:custGeom>
                <a:avLst/>
                <a:gdLst/>
                <a:ahLst/>
                <a:cxnLst/>
                <a:rect l="l" t="t" r="r" b="b"/>
                <a:pathLst>
                  <a:path w="26909" h="7794" extrusionOk="0">
                    <a:moveTo>
                      <a:pt x="13030" y="1"/>
                    </a:moveTo>
                    <a:cubicBezTo>
                      <a:pt x="12200" y="1"/>
                      <a:pt x="11369" y="124"/>
                      <a:pt x="10566" y="372"/>
                    </a:cubicBezTo>
                    <a:cubicBezTo>
                      <a:pt x="8753" y="924"/>
                      <a:pt x="7138" y="1963"/>
                      <a:pt x="5633" y="3089"/>
                    </a:cubicBezTo>
                    <a:cubicBezTo>
                      <a:pt x="3684" y="4571"/>
                      <a:pt x="1840" y="6180"/>
                      <a:pt x="0" y="7794"/>
                    </a:cubicBezTo>
                    <a:lnTo>
                      <a:pt x="5501" y="7794"/>
                    </a:lnTo>
                    <a:cubicBezTo>
                      <a:pt x="7340" y="6589"/>
                      <a:pt x="9368" y="5548"/>
                      <a:pt x="11580" y="5290"/>
                    </a:cubicBezTo>
                    <a:cubicBezTo>
                      <a:pt x="11936" y="5241"/>
                      <a:pt x="12294" y="5217"/>
                      <a:pt x="12652" y="5217"/>
                    </a:cubicBezTo>
                    <a:cubicBezTo>
                      <a:pt x="13859" y="5217"/>
                      <a:pt x="15065" y="5484"/>
                      <a:pt x="16184" y="5929"/>
                    </a:cubicBezTo>
                    <a:cubicBezTo>
                      <a:pt x="17416" y="6405"/>
                      <a:pt x="18542" y="7104"/>
                      <a:pt x="19661" y="7794"/>
                    </a:cubicBezTo>
                    <a:lnTo>
                      <a:pt x="26909" y="7794"/>
                    </a:lnTo>
                    <a:cubicBezTo>
                      <a:pt x="24369" y="5918"/>
                      <a:pt x="21856" y="3995"/>
                      <a:pt x="19221" y="2252"/>
                    </a:cubicBezTo>
                    <a:cubicBezTo>
                      <a:pt x="18124" y="1532"/>
                      <a:pt x="16981" y="851"/>
                      <a:pt x="15725" y="447"/>
                    </a:cubicBezTo>
                    <a:cubicBezTo>
                      <a:pt x="14852" y="150"/>
                      <a:pt x="13941" y="1"/>
                      <a:pt x="130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8"/>
              <p:cNvSpPr/>
              <p:nvPr/>
            </p:nvSpPr>
            <p:spPr>
              <a:xfrm flipH="1">
                <a:off x="3197267" y="-45686"/>
                <a:ext cx="2704281" cy="660410"/>
              </a:xfrm>
              <a:custGeom>
                <a:avLst/>
                <a:gdLst/>
                <a:ahLst/>
                <a:cxnLst/>
                <a:rect l="l" t="t" r="r" b="b"/>
                <a:pathLst>
                  <a:path w="70525" h="20424" extrusionOk="0">
                    <a:moveTo>
                      <a:pt x="0" y="0"/>
                    </a:moveTo>
                    <a:cubicBezTo>
                      <a:pt x="6658" y="4918"/>
                      <a:pt x="13241" y="9955"/>
                      <a:pt x="20149" y="14522"/>
                    </a:cubicBezTo>
                    <a:cubicBezTo>
                      <a:pt x="23025" y="16409"/>
                      <a:pt x="26019" y="18200"/>
                      <a:pt x="29312" y="19256"/>
                    </a:cubicBezTo>
                    <a:cubicBezTo>
                      <a:pt x="31583" y="20033"/>
                      <a:pt x="33982" y="20424"/>
                      <a:pt x="36381" y="20424"/>
                    </a:cubicBezTo>
                    <a:cubicBezTo>
                      <a:pt x="38564" y="20424"/>
                      <a:pt x="40746" y="20100"/>
                      <a:pt x="42832" y="19452"/>
                    </a:cubicBezTo>
                    <a:cubicBezTo>
                      <a:pt x="47583" y="18004"/>
                      <a:pt x="51816" y="15281"/>
                      <a:pt x="55760" y="12331"/>
                    </a:cubicBezTo>
                    <a:cubicBezTo>
                      <a:pt x="60870" y="8448"/>
                      <a:pt x="65704" y="4228"/>
                      <a:pt x="70525" y="0"/>
                    </a:cubicBezTo>
                    <a:lnTo>
                      <a:pt x="56107" y="0"/>
                    </a:lnTo>
                    <a:cubicBezTo>
                      <a:pt x="51285" y="3157"/>
                      <a:pt x="45971" y="5885"/>
                      <a:pt x="40174" y="6562"/>
                    </a:cubicBezTo>
                    <a:cubicBezTo>
                      <a:pt x="39241" y="6691"/>
                      <a:pt x="38303" y="6752"/>
                      <a:pt x="37366" y="6752"/>
                    </a:cubicBezTo>
                    <a:cubicBezTo>
                      <a:pt x="34202" y="6752"/>
                      <a:pt x="31042" y="6054"/>
                      <a:pt x="28106" y="4888"/>
                    </a:cubicBezTo>
                    <a:cubicBezTo>
                      <a:pt x="24879" y="3640"/>
                      <a:pt x="21927" y="1807"/>
                      <a:pt x="18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8"/>
              <p:cNvSpPr/>
              <p:nvPr/>
            </p:nvSpPr>
            <p:spPr>
              <a:xfrm>
                <a:off x="1664796" y="5052149"/>
                <a:ext cx="1038191" cy="115824"/>
              </a:xfrm>
              <a:custGeom>
                <a:avLst/>
                <a:gdLst/>
                <a:ahLst/>
                <a:cxnLst/>
                <a:rect l="l" t="t" r="r" b="b"/>
                <a:pathLst>
                  <a:path w="27075" h="3582" extrusionOk="0">
                    <a:moveTo>
                      <a:pt x="17277" y="1"/>
                    </a:moveTo>
                    <a:cubicBezTo>
                      <a:pt x="15855" y="1"/>
                      <a:pt x="14428" y="159"/>
                      <a:pt x="13031" y="398"/>
                    </a:cubicBezTo>
                    <a:cubicBezTo>
                      <a:pt x="10297" y="873"/>
                      <a:pt x="7614" y="1599"/>
                      <a:pt x="4931" y="2293"/>
                    </a:cubicBezTo>
                    <a:cubicBezTo>
                      <a:pt x="3292" y="2738"/>
                      <a:pt x="1628" y="3094"/>
                      <a:pt x="0" y="3582"/>
                    </a:cubicBezTo>
                    <a:lnTo>
                      <a:pt x="27075" y="3582"/>
                    </a:lnTo>
                    <a:cubicBezTo>
                      <a:pt x="25343" y="2034"/>
                      <a:pt x="23206" y="970"/>
                      <a:pt x="20956" y="414"/>
                    </a:cubicBezTo>
                    <a:cubicBezTo>
                      <a:pt x="19748" y="121"/>
                      <a:pt x="18514" y="1"/>
                      <a:pt x="17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18"/>
            <p:cNvSpPr/>
            <p:nvPr/>
          </p:nvSpPr>
          <p:spPr>
            <a:xfrm rot="6541863">
              <a:off x="7339613" y="85446"/>
              <a:ext cx="3273829" cy="1721482"/>
            </a:xfrm>
            <a:custGeom>
              <a:avLst/>
              <a:gdLst/>
              <a:ahLst/>
              <a:cxnLst/>
              <a:rect l="l" t="t" r="r" b="b"/>
              <a:pathLst>
                <a:path w="88647" h="53236" extrusionOk="0">
                  <a:moveTo>
                    <a:pt x="88647" y="0"/>
                  </a:moveTo>
                  <a:cubicBezTo>
                    <a:pt x="86637" y="1264"/>
                    <a:pt x="84705" y="2681"/>
                    <a:pt x="82992" y="4327"/>
                  </a:cubicBezTo>
                  <a:cubicBezTo>
                    <a:pt x="79861" y="7416"/>
                    <a:pt x="77867" y="11421"/>
                    <a:pt x="76104" y="15393"/>
                  </a:cubicBezTo>
                  <a:cubicBezTo>
                    <a:pt x="73920" y="20374"/>
                    <a:pt x="72037" y="25513"/>
                    <a:pt x="69287" y="30223"/>
                  </a:cubicBezTo>
                  <a:cubicBezTo>
                    <a:pt x="68054" y="32306"/>
                    <a:pt x="66637" y="34331"/>
                    <a:pt x="64751" y="35875"/>
                  </a:cubicBezTo>
                  <a:cubicBezTo>
                    <a:pt x="63426" y="36943"/>
                    <a:pt x="61776" y="37685"/>
                    <a:pt x="60055" y="37685"/>
                  </a:cubicBezTo>
                  <a:cubicBezTo>
                    <a:pt x="60024" y="37685"/>
                    <a:pt x="59992" y="37685"/>
                    <a:pt x="59960" y="37684"/>
                  </a:cubicBezTo>
                  <a:cubicBezTo>
                    <a:pt x="58031" y="37663"/>
                    <a:pt x="56170" y="37000"/>
                    <a:pt x="54437" y="36203"/>
                  </a:cubicBezTo>
                  <a:cubicBezTo>
                    <a:pt x="49448" y="33836"/>
                    <a:pt x="45260" y="30139"/>
                    <a:pt x="40431" y="27500"/>
                  </a:cubicBezTo>
                  <a:cubicBezTo>
                    <a:pt x="38264" y="26343"/>
                    <a:pt x="35927" y="25353"/>
                    <a:pt x="33447" y="25207"/>
                  </a:cubicBezTo>
                  <a:cubicBezTo>
                    <a:pt x="33342" y="25203"/>
                    <a:pt x="33238" y="25201"/>
                    <a:pt x="33134" y="25201"/>
                  </a:cubicBezTo>
                  <a:cubicBezTo>
                    <a:pt x="30979" y="25201"/>
                    <a:pt x="28950" y="26124"/>
                    <a:pt x="27103" y="27163"/>
                  </a:cubicBezTo>
                  <a:cubicBezTo>
                    <a:pt x="23171" y="29383"/>
                    <a:pt x="19574" y="32177"/>
                    <a:pt x="16385" y="35368"/>
                  </a:cubicBezTo>
                  <a:cubicBezTo>
                    <a:pt x="12481" y="39239"/>
                    <a:pt x="9066" y="43555"/>
                    <a:pt x="5404" y="47647"/>
                  </a:cubicBezTo>
                  <a:cubicBezTo>
                    <a:pt x="3669" y="49571"/>
                    <a:pt x="1875" y="51445"/>
                    <a:pt x="0" y="53235"/>
                  </a:cubicBezTo>
                  <a:lnTo>
                    <a:pt x="3983" y="53235"/>
                  </a:lnTo>
                  <a:cubicBezTo>
                    <a:pt x="7203" y="50071"/>
                    <a:pt x="10187" y="46681"/>
                    <a:pt x="13138" y="43270"/>
                  </a:cubicBezTo>
                  <a:cubicBezTo>
                    <a:pt x="16065" y="39952"/>
                    <a:pt x="18969" y="36555"/>
                    <a:pt x="22488" y="33841"/>
                  </a:cubicBezTo>
                  <a:cubicBezTo>
                    <a:pt x="24154" y="32580"/>
                    <a:pt x="25943" y="31437"/>
                    <a:pt x="27923" y="30739"/>
                  </a:cubicBezTo>
                  <a:cubicBezTo>
                    <a:pt x="28778" y="30431"/>
                    <a:pt x="29689" y="30264"/>
                    <a:pt x="30599" y="30264"/>
                  </a:cubicBezTo>
                  <a:cubicBezTo>
                    <a:pt x="31211" y="30264"/>
                    <a:pt x="31823" y="30340"/>
                    <a:pt x="32416" y="30500"/>
                  </a:cubicBezTo>
                  <a:cubicBezTo>
                    <a:pt x="33800" y="30866"/>
                    <a:pt x="35085" y="31529"/>
                    <a:pt x="36313" y="32250"/>
                  </a:cubicBezTo>
                  <a:cubicBezTo>
                    <a:pt x="38525" y="33558"/>
                    <a:pt x="40551" y="35147"/>
                    <a:pt x="42562" y="36739"/>
                  </a:cubicBezTo>
                  <a:cubicBezTo>
                    <a:pt x="46451" y="39827"/>
                    <a:pt x="50289" y="43114"/>
                    <a:pt x="54857" y="45172"/>
                  </a:cubicBezTo>
                  <a:cubicBezTo>
                    <a:pt x="56683" y="45964"/>
                    <a:pt x="58666" y="46591"/>
                    <a:pt x="60671" y="46591"/>
                  </a:cubicBezTo>
                  <a:cubicBezTo>
                    <a:pt x="61117" y="46591"/>
                    <a:pt x="61565" y="46560"/>
                    <a:pt x="62012" y="46493"/>
                  </a:cubicBezTo>
                  <a:cubicBezTo>
                    <a:pt x="63436" y="46281"/>
                    <a:pt x="64795" y="45690"/>
                    <a:pt x="65960" y="44850"/>
                  </a:cubicBezTo>
                  <a:cubicBezTo>
                    <a:pt x="67803" y="43525"/>
                    <a:pt x="69247" y="41726"/>
                    <a:pt x="70465" y="39833"/>
                  </a:cubicBezTo>
                  <a:cubicBezTo>
                    <a:pt x="73093" y="35670"/>
                    <a:pt x="74841" y="31041"/>
                    <a:pt x="76488" y="26426"/>
                  </a:cubicBezTo>
                  <a:cubicBezTo>
                    <a:pt x="78289" y="21392"/>
                    <a:pt x="79763" y="16225"/>
                    <a:pt x="82031" y="11371"/>
                  </a:cubicBezTo>
                  <a:cubicBezTo>
                    <a:pt x="83225" y="8821"/>
                    <a:pt x="84689" y="6360"/>
                    <a:pt x="86664" y="4335"/>
                  </a:cubicBezTo>
                  <a:cubicBezTo>
                    <a:pt x="87269" y="3729"/>
                    <a:pt x="87853" y="3066"/>
                    <a:pt x="88647" y="2702"/>
                  </a:cubicBezTo>
                  <a:lnTo>
                    <a:pt x="886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18"/>
            <p:cNvGrpSpPr/>
            <p:nvPr/>
          </p:nvGrpSpPr>
          <p:grpSpPr>
            <a:xfrm flipH="1">
              <a:off x="5673007" y="2887119"/>
              <a:ext cx="3519036" cy="2274703"/>
              <a:chOff x="-5843" y="2887119"/>
              <a:chExt cx="3519036" cy="2274703"/>
            </a:xfrm>
          </p:grpSpPr>
          <p:sp>
            <p:nvSpPr>
              <p:cNvPr id="505" name="Google Shape;505;p18"/>
              <p:cNvSpPr/>
              <p:nvPr/>
            </p:nvSpPr>
            <p:spPr>
              <a:xfrm>
                <a:off x="-5805" y="2887119"/>
                <a:ext cx="3518997" cy="2274703"/>
              </a:xfrm>
              <a:custGeom>
                <a:avLst/>
                <a:gdLst/>
                <a:ahLst/>
                <a:cxnLst/>
                <a:rect l="l" t="t" r="r" b="b"/>
                <a:pathLst>
                  <a:path w="91772" h="70348" extrusionOk="0">
                    <a:moveTo>
                      <a:pt x="44000" y="0"/>
                    </a:moveTo>
                    <a:cubicBezTo>
                      <a:pt x="43516" y="0"/>
                      <a:pt x="43031" y="42"/>
                      <a:pt x="42552" y="128"/>
                    </a:cubicBezTo>
                    <a:cubicBezTo>
                      <a:pt x="39398" y="685"/>
                      <a:pt x="36623" y="2381"/>
                      <a:pt x="33847" y="3886"/>
                    </a:cubicBezTo>
                    <a:cubicBezTo>
                      <a:pt x="31320" y="5292"/>
                      <a:pt x="28732" y="6632"/>
                      <a:pt x="25976" y="7532"/>
                    </a:cubicBezTo>
                    <a:cubicBezTo>
                      <a:pt x="22076" y="8832"/>
                      <a:pt x="17951" y="9252"/>
                      <a:pt x="13864" y="9413"/>
                    </a:cubicBezTo>
                    <a:cubicBezTo>
                      <a:pt x="9241" y="9561"/>
                      <a:pt x="4605" y="9524"/>
                      <a:pt x="1" y="10033"/>
                    </a:cubicBezTo>
                    <a:lnTo>
                      <a:pt x="1" y="13601"/>
                    </a:lnTo>
                    <a:cubicBezTo>
                      <a:pt x="374" y="13587"/>
                      <a:pt x="747" y="13580"/>
                      <a:pt x="1120" y="13580"/>
                    </a:cubicBezTo>
                    <a:cubicBezTo>
                      <a:pt x="3010" y="13580"/>
                      <a:pt x="4898" y="13751"/>
                      <a:pt x="6768" y="14011"/>
                    </a:cubicBezTo>
                    <a:cubicBezTo>
                      <a:pt x="13027" y="14932"/>
                      <a:pt x="18986" y="17126"/>
                      <a:pt x="24986" y="19036"/>
                    </a:cubicBezTo>
                    <a:cubicBezTo>
                      <a:pt x="28182" y="20056"/>
                      <a:pt x="31431" y="20921"/>
                      <a:pt x="34728" y="21549"/>
                    </a:cubicBezTo>
                    <a:cubicBezTo>
                      <a:pt x="38250" y="22249"/>
                      <a:pt x="41840" y="22753"/>
                      <a:pt x="45216" y="24031"/>
                    </a:cubicBezTo>
                    <a:cubicBezTo>
                      <a:pt x="45707" y="24210"/>
                      <a:pt x="46196" y="24403"/>
                      <a:pt x="46683" y="24601"/>
                    </a:cubicBezTo>
                    <a:cubicBezTo>
                      <a:pt x="51493" y="26523"/>
                      <a:pt x="55897" y="29530"/>
                      <a:pt x="61039" y="30548"/>
                    </a:cubicBezTo>
                    <a:cubicBezTo>
                      <a:pt x="62717" y="30904"/>
                      <a:pt x="64412" y="31031"/>
                      <a:pt x="66111" y="31031"/>
                    </a:cubicBezTo>
                    <a:cubicBezTo>
                      <a:pt x="68763" y="31031"/>
                      <a:pt x="71426" y="30721"/>
                      <a:pt x="74058" y="30486"/>
                    </a:cubicBezTo>
                    <a:cubicBezTo>
                      <a:pt x="75465" y="30376"/>
                      <a:pt x="76903" y="30173"/>
                      <a:pt x="78325" y="30173"/>
                    </a:cubicBezTo>
                    <a:cubicBezTo>
                      <a:pt x="79369" y="30173"/>
                      <a:pt x="80403" y="30282"/>
                      <a:pt x="81411" y="30617"/>
                    </a:cubicBezTo>
                    <a:cubicBezTo>
                      <a:pt x="83364" y="31234"/>
                      <a:pt x="84822" y="32870"/>
                      <a:pt x="85663" y="34688"/>
                    </a:cubicBezTo>
                    <a:cubicBezTo>
                      <a:pt x="86907" y="37357"/>
                      <a:pt x="87115" y="40361"/>
                      <a:pt x="87121" y="43265"/>
                    </a:cubicBezTo>
                    <a:cubicBezTo>
                      <a:pt x="87072" y="47367"/>
                      <a:pt x="86553" y="51445"/>
                      <a:pt x="86192" y="55527"/>
                    </a:cubicBezTo>
                    <a:cubicBezTo>
                      <a:pt x="85782" y="60450"/>
                      <a:pt x="85438" y="65480"/>
                      <a:pt x="86485" y="70348"/>
                    </a:cubicBezTo>
                    <a:lnTo>
                      <a:pt x="91195" y="70348"/>
                    </a:lnTo>
                    <a:cubicBezTo>
                      <a:pt x="90476" y="68752"/>
                      <a:pt x="90241" y="66986"/>
                      <a:pt x="90022" y="65266"/>
                    </a:cubicBezTo>
                    <a:cubicBezTo>
                      <a:pt x="89429" y="59302"/>
                      <a:pt x="90403" y="53345"/>
                      <a:pt x="91019" y="47424"/>
                    </a:cubicBezTo>
                    <a:cubicBezTo>
                      <a:pt x="91415" y="43567"/>
                      <a:pt x="91772" y="39657"/>
                      <a:pt x="91262" y="35793"/>
                    </a:cubicBezTo>
                    <a:cubicBezTo>
                      <a:pt x="90872" y="32886"/>
                      <a:pt x="89939" y="29972"/>
                      <a:pt x="88085" y="27658"/>
                    </a:cubicBezTo>
                    <a:cubicBezTo>
                      <a:pt x="86643" y="25813"/>
                      <a:pt x="84590" y="24414"/>
                      <a:pt x="82284" y="23935"/>
                    </a:cubicBezTo>
                    <a:cubicBezTo>
                      <a:pt x="80314" y="23512"/>
                      <a:pt x="78288" y="23702"/>
                      <a:pt x="76291" y="23592"/>
                    </a:cubicBezTo>
                    <a:cubicBezTo>
                      <a:pt x="73093" y="23456"/>
                      <a:pt x="69847" y="22866"/>
                      <a:pt x="66989" y="21364"/>
                    </a:cubicBezTo>
                    <a:cubicBezTo>
                      <a:pt x="64613" y="20142"/>
                      <a:pt x="62601" y="18318"/>
                      <a:pt x="60861" y="16310"/>
                    </a:cubicBezTo>
                    <a:cubicBezTo>
                      <a:pt x="58631" y="13722"/>
                      <a:pt x="56828" y="10809"/>
                      <a:pt x="54870" y="8018"/>
                    </a:cubicBezTo>
                    <a:cubicBezTo>
                      <a:pt x="53200" y="5656"/>
                      <a:pt x="51418" y="3284"/>
                      <a:pt x="49020" y="1613"/>
                    </a:cubicBezTo>
                    <a:cubicBezTo>
                      <a:pt x="47562" y="572"/>
                      <a:pt x="45786" y="0"/>
                      <a:pt x="44000" y="0"/>
                    </a:cubicBezTo>
                    <a:close/>
                  </a:path>
                </a:pathLst>
              </a:custGeom>
              <a:solidFill>
                <a:srgbClr val="5EB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-5843" y="3478203"/>
                <a:ext cx="3174966" cy="1683619"/>
              </a:xfrm>
              <a:custGeom>
                <a:avLst/>
                <a:gdLst/>
                <a:ahLst/>
                <a:cxnLst/>
                <a:rect l="l" t="t" r="r" b="b"/>
                <a:pathLst>
                  <a:path w="82800" h="52068" extrusionOk="0">
                    <a:moveTo>
                      <a:pt x="0" y="0"/>
                    </a:moveTo>
                    <a:lnTo>
                      <a:pt x="2" y="4655"/>
                    </a:lnTo>
                    <a:cubicBezTo>
                      <a:pt x="2362" y="4831"/>
                      <a:pt x="4487" y="6029"/>
                      <a:pt x="6494" y="7193"/>
                    </a:cubicBezTo>
                    <a:cubicBezTo>
                      <a:pt x="9419" y="8996"/>
                      <a:pt x="11991" y="11321"/>
                      <a:pt x="14280" y="13871"/>
                    </a:cubicBezTo>
                    <a:cubicBezTo>
                      <a:pt x="18002" y="17992"/>
                      <a:pt x="20972" y="22702"/>
                      <a:pt x="24301" y="27128"/>
                    </a:cubicBezTo>
                    <a:cubicBezTo>
                      <a:pt x="25941" y="29289"/>
                      <a:pt x="27715" y="31394"/>
                      <a:pt x="29921" y="33002"/>
                    </a:cubicBezTo>
                    <a:cubicBezTo>
                      <a:pt x="32650" y="35006"/>
                      <a:pt x="36032" y="36104"/>
                      <a:pt x="39417" y="36104"/>
                    </a:cubicBezTo>
                    <a:cubicBezTo>
                      <a:pt x="39552" y="36104"/>
                      <a:pt x="39686" y="36102"/>
                      <a:pt x="39821" y="36098"/>
                    </a:cubicBezTo>
                    <a:cubicBezTo>
                      <a:pt x="42591" y="36079"/>
                      <a:pt x="45292" y="35365"/>
                      <a:pt x="47945" y="34635"/>
                    </a:cubicBezTo>
                    <a:cubicBezTo>
                      <a:pt x="50959" y="33804"/>
                      <a:pt x="53934" y="32831"/>
                      <a:pt x="56897" y="31832"/>
                    </a:cubicBezTo>
                    <a:cubicBezTo>
                      <a:pt x="60383" y="30655"/>
                      <a:pt x="63906" y="29591"/>
                      <a:pt x="67455" y="28616"/>
                    </a:cubicBezTo>
                    <a:cubicBezTo>
                      <a:pt x="69160" y="28162"/>
                      <a:pt x="70922" y="27736"/>
                      <a:pt x="72693" y="27736"/>
                    </a:cubicBezTo>
                    <a:cubicBezTo>
                      <a:pt x="73195" y="27736"/>
                      <a:pt x="73698" y="27771"/>
                      <a:pt x="74201" y="27848"/>
                    </a:cubicBezTo>
                    <a:cubicBezTo>
                      <a:pt x="75580" y="28048"/>
                      <a:pt x="76914" y="28813"/>
                      <a:pt x="77602" y="30054"/>
                    </a:cubicBezTo>
                    <a:cubicBezTo>
                      <a:pt x="78648" y="31898"/>
                      <a:pt x="78870" y="34061"/>
                      <a:pt x="79070" y="36135"/>
                    </a:cubicBezTo>
                    <a:cubicBezTo>
                      <a:pt x="79488" y="41443"/>
                      <a:pt x="79318" y="46810"/>
                      <a:pt x="80277" y="52068"/>
                    </a:cubicBezTo>
                    <a:lnTo>
                      <a:pt x="82799" y="52068"/>
                    </a:lnTo>
                    <a:cubicBezTo>
                      <a:pt x="81905" y="47025"/>
                      <a:pt x="82197" y="41873"/>
                      <a:pt x="82377" y="36781"/>
                    </a:cubicBezTo>
                    <a:cubicBezTo>
                      <a:pt x="82500" y="33180"/>
                      <a:pt x="82728" y="29539"/>
                      <a:pt x="82106" y="25969"/>
                    </a:cubicBezTo>
                    <a:cubicBezTo>
                      <a:pt x="81771" y="24228"/>
                      <a:pt x="81155" y="22362"/>
                      <a:pt x="79665" y="21269"/>
                    </a:cubicBezTo>
                    <a:cubicBezTo>
                      <a:pt x="78594" y="20495"/>
                      <a:pt x="77290" y="20252"/>
                      <a:pt x="75989" y="20252"/>
                    </a:cubicBezTo>
                    <a:cubicBezTo>
                      <a:pt x="75462" y="20252"/>
                      <a:pt x="74935" y="20292"/>
                      <a:pt x="74424" y="20352"/>
                    </a:cubicBezTo>
                    <a:cubicBezTo>
                      <a:pt x="71971" y="20692"/>
                      <a:pt x="69591" y="21403"/>
                      <a:pt x="67199" y="22016"/>
                    </a:cubicBezTo>
                    <a:cubicBezTo>
                      <a:pt x="63676" y="22942"/>
                      <a:pt x="60176" y="23971"/>
                      <a:pt x="56597" y="24665"/>
                    </a:cubicBezTo>
                    <a:cubicBezTo>
                      <a:pt x="53425" y="25290"/>
                      <a:pt x="50214" y="25715"/>
                      <a:pt x="46994" y="26020"/>
                    </a:cubicBezTo>
                    <a:cubicBezTo>
                      <a:pt x="46377" y="26046"/>
                      <a:pt x="45758" y="26060"/>
                      <a:pt x="45140" y="26060"/>
                    </a:cubicBezTo>
                    <a:cubicBezTo>
                      <a:pt x="44318" y="26060"/>
                      <a:pt x="43497" y="26036"/>
                      <a:pt x="42676" y="25989"/>
                    </a:cubicBezTo>
                    <a:lnTo>
                      <a:pt x="42578" y="25912"/>
                    </a:lnTo>
                    <a:cubicBezTo>
                      <a:pt x="39970" y="25683"/>
                      <a:pt x="37483" y="24672"/>
                      <a:pt x="35242" y="23356"/>
                    </a:cubicBezTo>
                    <a:cubicBezTo>
                      <a:pt x="32182" y="21526"/>
                      <a:pt x="29591" y="19050"/>
                      <a:pt x="27010" y="16618"/>
                    </a:cubicBezTo>
                    <a:cubicBezTo>
                      <a:pt x="23237" y="12950"/>
                      <a:pt x="19483" y="9221"/>
                      <a:pt x="15196" y="6145"/>
                    </a:cubicBezTo>
                    <a:cubicBezTo>
                      <a:pt x="12484" y="4202"/>
                      <a:pt x="9560" y="2522"/>
                      <a:pt x="6416" y="1386"/>
                    </a:cubicBezTo>
                    <a:cubicBezTo>
                      <a:pt x="4349" y="667"/>
                      <a:pt x="2205" y="3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-5843" y="3853580"/>
                <a:ext cx="2971507" cy="1308242"/>
              </a:xfrm>
              <a:custGeom>
                <a:avLst/>
                <a:gdLst/>
                <a:ahLst/>
                <a:cxnLst/>
                <a:rect l="l" t="t" r="r" b="b"/>
                <a:pathLst>
                  <a:path w="77494" h="40459" extrusionOk="0">
                    <a:moveTo>
                      <a:pt x="0" y="0"/>
                    </a:moveTo>
                    <a:lnTo>
                      <a:pt x="0" y="7863"/>
                    </a:lnTo>
                    <a:cubicBezTo>
                      <a:pt x="725" y="8187"/>
                      <a:pt x="1306" y="8735"/>
                      <a:pt x="1833" y="9318"/>
                    </a:cubicBezTo>
                    <a:cubicBezTo>
                      <a:pt x="4484" y="12258"/>
                      <a:pt x="6338" y="15795"/>
                      <a:pt x="8123" y="19299"/>
                    </a:cubicBezTo>
                    <a:cubicBezTo>
                      <a:pt x="9503" y="22014"/>
                      <a:pt x="10788" y="24790"/>
                      <a:pt x="12514" y="27309"/>
                    </a:cubicBezTo>
                    <a:cubicBezTo>
                      <a:pt x="14345" y="30025"/>
                      <a:pt x="16662" y="32453"/>
                      <a:pt x="19449" y="34197"/>
                    </a:cubicBezTo>
                    <a:cubicBezTo>
                      <a:pt x="23219" y="36614"/>
                      <a:pt x="27714" y="37540"/>
                      <a:pt x="32157" y="37540"/>
                    </a:cubicBezTo>
                    <a:cubicBezTo>
                      <a:pt x="33015" y="37540"/>
                      <a:pt x="33870" y="37506"/>
                      <a:pt x="34718" y="37441"/>
                    </a:cubicBezTo>
                    <a:cubicBezTo>
                      <a:pt x="37963" y="37194"/>
                      <a:pt x="41144" y="36445"/>
                      <a:pt x="44267" y="35563"/>
                    </a:cubicBezTo>
                    <a:cubicBezTo>
                      <a:pt x="49330" y="34148"/>
                      <a:pt x="54277" y="32305"/>
                      <a:pt x="59429" y="31221"/>
                    </a:cubicBezTo>
                    <a:cubicBezTo>
                      <a:pt x="60960" y="30908"/>
                      <a:pt x="62538" y="30676"/>
                      <a:pt x="64108" y="30676"/>
                    </a:cubicBezTo>
                    <a:cubicBezTo>
                      <a:pt x="65264" y="30676"/>
                      <a:pt x="66416" y="30802"/>
                      <a:pt x="67542" y="31112"/>
                    </a:cubicBezTo>
                    <a:cubicBezTo>
                      <a:pt x="69290" y="31603"/>
                      <a:pt x="71038" y="32474"/>
                      <a:pt x="72110" y="33992"/>
                    </a:cubicBezTo>
                    <a:cubicBezTo>
                      <a:pt x="73492" y="35924"/>
                      <a:pt x="74115" y="38253"/>
                      <a:pt x="74913" y="40459"/>
                    </a:cubicBezTo>
                    <a:lnTo>
                      <a:pt x="77494" y="40459"/>
                    </a:lnTo>
                    <a:cubicBezTo>
                      <a:pt x="76642" y="36875"/>
                      <a:pt x="76299" y="33176"/>
                      <a:pt x="75250" y="29637"/>
                    </a:cubicBezTo>
                    <a:cubicBezTo>
                      <a:pt x="74764" y="28038"/>
                      <a:pt x="73958" y="26370"/>
                      <a:pt x="72405" y="25566"/>
                    </a:cubicBezTo>
                    <a:cubicBezTo>
                      <a:pt x="71019" y="24822"/>
                      <a:pt x="69482" y="24554"/>
                      <a:pt x="67929" y="24554"/>
                    </a:cubicBezTo>
                    <a:cubicBezTo>
                      <a:pt x="66728" y="24554"/>
                      <a:pt x="65519" y="24714"/>
                      <a:pt x="64363" y="24937"/>
                    </a:cubicBezTo>
                    <a:cubicBezTo>
                      <a:pt x="58834" y="26082"/>
                      <a:pt x="53524" y="28042"/>
                      <a:pt x="48194" y="29858"/>
                    </a:cubicBezTo>
                    <a:cubicBezTo>
                      <a:pt x="43998" y="31235"/>
                      <a:pt x="39676" y="32588"/>
                      <a:pt x="35227" y="32588"/>
                    </a:cubicBezTo>
                    <a:cubicBezTo>
                      <a:pt x="34898" y="32588"/>
                      <a:pt x="34568" y="32581"/>
                      <a:pt x="34237" y="32565"/>
                    </a:cubicBezTo>
                    <a:cubicBezTo>
                      <a:pt x="31101" y="32416"/>
                      <a:pt x="27944" y="31674"/>
                      <a:pt x="25228" y="30064"/>
                    </a:cubicBezTo>
                    <a:cubicBezTo>
                      <a:pt x="22266" y="28345"/>
                      <a:pt x="19902" y="25762"/>
                      <a:pt x="18038" y="22921"/>
                    </a:cubicBezTo>
                    <a:cubicBezTo>
                      <a:pt x="16356" y="20335"/>
                      <a:pt x="14954" y="17584"/>
                      <a:pt x="13462" y="14891"/>
                    </a:cubicBezTo>
                    <a:cubicBezTo>
                      <a:pt x="10911" y="10272"/>
                      <a:pt x="8111" y="5636"/>
                      <a:pt x="4032" y="2194"/>
                    </a:cubicBezTo>
                    <a:cubicBezTo>
                      <a:pt x="2837" y="1244"/>
                      <a:pt x="1576" y="1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8" name="Google Shape;508;p18"/>
            <p:cNvSpPr/>
            <p:nvPr/>
          </p:nvSpPr>
          <p:spPr>
            <a:xfrm rot="-5400000" flipH="1">
              <a:off x="8536964" y="1591478"/>
              <a:ext cx="1031826" cy="252019"/>
            </a:xfrm>
            <a:custGeom>
              <a:avLst/>
              <a:gdLst/>
              <a:ahLst/>
              <a:cxnLst/>
              <a:rect l="l" t="t" r="r" b="b"/>
              <a:pathLst>
                <a:path w="26909" h="7794" extrusionOk="0">
                  <a:moveTo>
                    <a:pt x="13030" y="1"/>
                  </a:moveTo>
                  <a:cubicBezTo>
                    <a:pt x="12200" y="1"/>
                    <a:pt x="11369" y="124"/>
                    <a:pt x="10566" y="372"/>
                  </a:cubicBezTo>
                  <a:cubicBezTo>
                    <a:pt x="8753" y="924"/>
                    <a:pt x="7138" y="1963"/>
                    <a:pt x="5633" y="3089"/>
                  </a:cubicBezTo>
                  <a:cubicBezTo>
                    <a:pt x="3684" y="4571"/>
                    <a:pt x="1840" y="6180"/>
                    <a:pt x="0" y="7794"/>
                  </a:cubicBezTo>
                  <a:lnTo>
                    <a:pt x="5501" y="7794"/>
                  </a:lnTo>
                  <a:cubicBezTo>
                    <a:pt x="7340" y="6589"/>
                    <a:pt x="9368" y="5548"/>
                    <a:pt x="11580" y="5290"/>
                  </a:cubicBezTo>
                  <a:cubicBezTo>
                    <a:pt x="11936" y="5241"/>
                    <a:pt x="12294" y="5217"/>
                    <a:pt x="12652" y="5217"/>
                  </a:cubicBezTo>
                  <a:cubicBezTo>
                    <a:pt x="13859" y="5217"/>
                    <a:pt x="15065" y="5484"/>
                    <a:pt x="16184" y="5929"/>
                  </a:cubicBezTo>
                  <a:cubicBezTo>
                    <a:pt x="17416" y="6405"/>
                    <a:pt x="18542" y="7104"/>
                    <a:pt x="19661" y="7794"/>
                  </a:cubicBezTo>
                  <a:lnTo>
                    <a:pt x="26909" y="7794"/>
                  </a:lnTo>
                  <a:cubicBezTo>
                    <a:pt x="24369" y="5918"/>
                    <a:pt x="21856" y="3995"/>
                    <a:pt x="19221" y="2252"/>
                  </a:cubicBezTo>
                  <a:cubicBezTo>
                    <a:pt x="18124" y="1532"/>
                    <a:pt x="16981" y="851"/>
                    <a:pt x="15725" y="447"/>
                  </a:cubicBezTo>
                  <a:cubicBezTo>
                    <a:pt x="14852" y="150"/>
                    <a:pt x="13941" y="1"/>
                    <a:pt x="130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 rot="10800000" flipH="1">
              <a:off x="6277150" y="-15118"/>
              <a:ext cx="2153263" cy="1259844"/>
            </a:xfrm>
            <a:custGeom>
              <a:avLst/>
              <a:gdLst/>
              <a:ahLst/>
              <a:cxnLst/>
              <a:rect l="l" t="t" r="r" b="b"/>
              <a:pathLst>
                <a:path w="56155" h="19969" extrusionOk="0">
                  <a:moveTo>
                    <a:pt x="24019" y="0"/>
                  </a:moveTo>
                  <a:cubicBezTo>
                    <a:pt x="23655" y="0"/>
                    <a:pt x="23291" y="29"/>
                    <a:pt x="22928" y="90"/>
                  </a:cubicBezTo>
                  <a:cubicBezTo>
                    <a:pt x="20184" y="514"/>
                    <a:pt x="17822" y="2139"/>
                    <a:pt x="15722" y="3866"/>
                  </a:cubicBezTo>
                  <a:cubicBezTo>
                    <a:pt x="13588" y="5651"/>
                    <a:pt x="11691" y="7694"/>
                    <a:pt x="9782" y="9715"/>
                  </a:cubicBezTo>
                  <a:cubicBezTo>
                    <a:pt x="6571" y="13176"/>
                    <a:pt x="3369" y="16653"/>
                    <a:pt x="0" y="19969"/>
                  </a:cubicBezTo>
                  <a:lnTo>
                    <a:pt x="4018" y="19969"/>
                  </a:lnTo>
                  <a:cubicBezTo>
                    <a:pt x="7430" y="16716"/>
                    <a:pt x="10682" y="13296"/>
                    <a:pt x="14173" y="10125"/>
                  </a:cubicBezTo>
                  <a:cubicBezTo>
                    <a:pt x="16078" y="8459"/>
                    <a:pt x="18142" y="6857"/>
                    <a:pt x="20580" y="6071"/>
                  </a:cubicBezTo>
                  <a:cubicBezTo>
                    <a:pt x="21337" y="5820"/>
                    <a:pt x="22133" y="5695"/>
                    <a:pt x="22928" y="5695"/>
                  </a:cubicBezTo>
                  <a:cubicBezTo>
                    <a:pt x="23791" y="5695"/>
                    <a:pt x="24655" y="5842"/>
                    <a:pt x="25469" y="6134"/>
                  </a:cubicBezTo>
                  <a:cubicBezTo>
                    <a:pt x="27284" y="6754"/>
                    <a:pt x="28851" y="7893"/>
                    <a:pt x="30397" y="8996"/>
                  </a:cubicBezTo>
                  <a:cubicBezTo>
                    <a:pt x="35262" y="12544"/>
                    <a:pt x="39731" y="16617"/>
                    <a:pt x="44742" y="19969"/>
                  </a:cubicBezTo>
                  <a:lnTo>
                    <a:pt x="56154" y="19969"/>
                  </a:lnTo>
                  <a:cubicBezTo>
                    <a:pt x="53733" y="19262"/>
                    <a:pt x="51478" y="18079"/>
                    <a:pt x="49310" y="16808"/>
                  </a:cubicBezTo>
                  <a:cubicBezTo>
                    <a:pt x="43739" y="13465"/>
                    <a:pt x="38983" y="9000"/>
                    <a:pt x="33888" y="5013"/>
                  </a:cubicBezTo>
                  <a:cubicBezTo>
                    <a:pt x="32042" y="3593"/>
                    <a:pt x="30168" y="2181"/>
                    <a:pt x="28103" y="1095"/>
                  </a:cubicBezTo>
                  <a:cubicBezTo>
                    <a:pt x="26848" y="436"/>
                    <a:pt x="25439" y="0"/>
                    <a:pt x="24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" name="Google Shape;510;p18"/>
          <p:cNvSpPr/>
          <p:nvPr/>
        </p:nvSpPr>
        <p:spPr>
          <a:xfrm>
            <a:off x="710125" y="558525"/>
            <a:ext cx="7724100" cy="4026600"/>
          </a:xfrm>
          <a:prstGeom prst="roundRect">
            <a:avLst>
              <a:gd name="adj" fmla="val 1259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1" name="Google Shape;511;p18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673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8"/>
          <p:cNvSpPr txBox="1">
            <a:spLocks noGrp="1"/>
          </p:cNvSpPr>
          <p:nvPr>
            <p:ph type="title"/>
          </p:nvPr>
        </p:nvSpPr>
        <p:spPr>
          <a:xfrm>
            <a:off x="5364987" y="2965871"/>
            <a:ext cx="2333100" cy="7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13" name="Google Shape;513;p18"/>
          <p:cNvSpPr txBox="1">
            <a:spLocks noGrp="1"/>
          </p:cNvSpPr>
          <p:nvPr>
            <p:ph type="subTitle" idx="1"/>
          </p:nvPr>
        </p:nvSpPr>
        <p:spPr>
          <a:xfrm>
            <a:off x="1445983" y="1853047"/>
            <a:ext cx="3700500" cy="6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421987" y="1611829"/>
            <a:ext cx="13212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7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5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8"/>
          <p:cNvSpPr txBox="1">
            <a:spLocks noGrp="1"/>
          </p:cNvSpPr>
          <p:nvPr>
            <p:ph type="subTitle" idx="3"/>
          </p:nvPr>
        </p:nvSpPr>
        <p:spPr>
          <a:xfrm>
            <a:off x="1445913" y="2721822"/>
            <a:ext cx="3700500" cy="9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sz="3000" b="1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●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○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■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●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○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■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●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○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mmissioner"/>
              <a:buChar char="■"/>
              <a:defRPr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74" r:id="rId11"/>
    <p:sldLayoutId id="2147483675" r:id="rId12"/>
    <p:sldLayoutId id="2147483676" r:id="rId13"/>
    <p:sldLayoutId id="2147483678" r:id="rId14"/>
    <p:sldLayoutId id="2147483679" r:id="rId15"/>
    <p:sldLayoutId id="214748368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myenglishpages.com/site_php_files/grammar-lesson-simple-past.php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8"/>
          <p:cNvSpPr txBox="1">
            <a:spLocks noGrp="1"/>
          </p:cNvSpPr>
          <p:nvPr>
            <p:ph type="ctrTitle"/>
          </p:nvPr>
        </p:nvSpPr>
        <p:spPr>
          <a:xfrm>
            <a:off x="2082373" y="1343278"/>
            <a:ext cx="4956202" cy="222531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Unit 1</a:t>
            </a:r>
            <a:br>
              <a:rPr lang="en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Laugh Out Loud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sz="1800" dirty="0">
                <a:solidFill>
                  <a:schemeClr val="tx2">
                    <a:lumMod val="75000"/>
                  </a:schemeClr>
                </a:solidFill>
              </a:rPr>
              <a:t>Form, Meaning &amp; Function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63" name="Google Shape;1063;p38"/>
          <p:cNvSpPr txBox="1">
            <a:spLocks noGrp="1"/>
          </p:cNvSpPr>
          <p:nvPr>
            <p:ph type="subTitle" idx="1"/>
          </p:nvPr>
        </p:nvSpPr>
        <p:spPr>
          <a:xfrm>
            <a:off x="2362983" y="3910038"/>
            <a:ext cx="46365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tx1">
                    <a:lumMod val="75000"/>
                  </a:schemeClr>
                </a:solidFill>
              </a:rPr>
              <a:t>Done by</a:t>
            </a:r>
            <a:r>
              <a:rPr lang="en" dirty="0"/>
              <a:t>: </a:t>
            </a:r>
            <a:r>
              <a:rPr lang="en" b="1" dirty="0"/>
              <a:t>Entisar Al-Obaidallah</a:t>
            </a:r>
            <a:endParaRPr b="1" dirty="0"/>
          </a:p>
        </p:txBody>
      </p:sp>
      <p:sp>
        <p:nvSpPr>
          <p:cNvPr id="8" name="Google Shape;1063;p38">
            <a:extLst>
              <a:ext uri="{FF2B5EF4-FFF2-40B4-BE49-F238E27FC236}">
                <a16:creationId xmlns:a16="http://schemas.microsoft.com/office/drawing/2014/main" id="{8F554F67-B3A1-463A-8BF0-E8BD05153991}"/>
              </a:ext>
            </a:extLst>
          </p:cNvPr>
          <p:cNvSpPr txBox="1">
            <a:spLocks/>
          </p:cNvSpPr>
          <p:nvPr/>
        </p:nvSpPr>
        <p:spPr>
          <a:xfrm>
            <a:off x="845243" y="638147"/>
            <a:ext cx="2156901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1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accent3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indent="0"/>
            <a:r>
              <a:rPr lang="en-US" b="1" dirty="0"/>
              <a:t>Mega Goal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2.3</a:t>
            </a:r>
          </a:p>
        </p:txBody>
      </p:sp>
      <p:pic>
        <p:nvPicPr>
          <p:cNvPr id="1028" name="Picture 4" descr="Laughing Emoji Gifs for Whats app Free Download | Laughing emoticon, Funny  emoticons, Laughing emoji">
            <a:extLst>
              <a:ext uri="{FF2B5EF4-FFF2-40B4-BE49-F238E27FC236}">
                <a16:creationId xmlns:a16="http://schemas.microsoft.com/office/drawing/2014/main" id="{A266AECD-C61E-03E8-83C6-5CED0720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57" y="799605"/>
            <a:ext cx="778706" cy="7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ji Laughing GIFs | Tenor">
            <a:extLst>
              <a:ext uri="{FF2B5EF4-FFF2-40B4-BE49-F238E27FC236}">
                <a16:creationId xmlns:a16="http://schemas.microsoft.com/office/drawing/2014/main" id="{F2485F77-C661-8C93-1266-D48E354A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0"/>
          <a:stretch/>
        </p:blipFill>
        <p:spPr bwMode="auto">
          <a:xfrm>
            <a:off x="903046" y="3467950"/>
            <a:ext cx="977566" cy="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w to Use I Wish / If Only in Sentences - English Study Online">
            <a:extLst>
              <a:ext uri="{FF2B5EF4-FFF2-40B4-BE49-F238E27FC236}">
                <a16:creationId xmlns:a16="http://schemas.microsoft.com/office/drawing/2014/main" id="{4D82402F-5CF3-481A-9D4E-E2D849717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 bwMode="auto">
          <a:xfrm>
            <a:off x="1175658" y="776088"/>
            <a:ext cx="6669740" cy="3557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669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69"/>
          <p:cNvSpPr txBox="1">
            <a:spLocks noGrp="1"/>
          </p:cNvSpPr>
          <p:nvPr>
            <p:ph type="subTitle" idx="1"/>
          </p:nvPr>
        </p:nvSpPr>
        <p:spPr>
          <a:xfrm>
            <a:off x="5006230" y="2263465"/>
            <a:ext cx="3014100" cy="579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</a:t>
            </a:r>
            <a:r>
              <a:rPr lang="en" sz="2000" b="1" dirty="0">
                <a:solidFill>
                  <a:srgbClr val="FF6600"/>
                </a:solidFill>
              </a:rPr>
              <a:t>( 16)</a:t>
            </a:r>
            <a:endParaRPr sz="2000" b="1" dirty="0">
              <a:solidFill>
                <a:srgbClr val="FF6600"/>
              </a:solidFill>
            </a:endParaRPr>
          </a:p>
        </p:txBody>
      </p:sp>
      <p:sp>
        <p:nvSpPr>
          <p:cNvPr id="1638" name="Google Shape;1638;p69"/>
          <p:cNvSpPr txBox="1">
            <a:spLocks noGrp="1"/>
          </p:cNvSpPr>
          <p:nvPr>
            <p:ph type="title"/>
          </p:nvPr>
        </p:nvSpPr>
        <p:spPr>
          <a:xfrm>
            <a:off x="4933150" y="1475200"/>
            <a:ext cx="3265714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Book</a:t>
            </a:r>
            <a:r>
              <a:rPr lang="en" sz="4800" dirty="0"/>
              <a:t> </a:t>
            </a:r>
            <a:r>
              <a:rPr lang="en" sz="4800" dirty="0">
                <a:solidFill>
                  <a:schemeClr val="lt1"/>
                </a:solidFill>
              </a:rPr>
              <a:t>Open</a:t>
            </a:r>
            <a:endParaRPr sz="4800" dirty="0">
              <a:solidFill>
                <a:schemeClr val="lt1"/>
              </a:solidFill>
            </a:endParaRPr>
          </a:p>
        </p:txBody>
      </p:sp>
      <p:grpSp>
        <p:nvGrpSpPr>
          <p:cNvPr id="1640" name="Google Shape;1640;p69"/>
          <p:cNvGrpSpPr/>
          <p:nvPr/>
        </p:nvGrpSpPr>
        <p:grpSpPr>
          <a:xfrm rot="16200000">
            <a:off x="729348" y="1236936"/>
            <a:ext cx="3551294" cy="2721685"/>
            <a:chOff x="1151326" y="1532468"/>
            <a:chExt cx="2881449" cy="2078057"/>
          </a:xfrm>
          <a:solidFill>
            <a:schemeClr val="accent2"/>
          </a:solidFill>
        </p:grpSpPr>
        <p:sp>
          <p:nvSpPr>
            <p:cNvPr id="1641" name="Google Shape;1641;p69"/>
            <p:cNvSpPr/>
            <p:nvPr/>
          </p:nvSpPr>
          <p:spPr>
            <a:xfrm rot="5400000" flipH="1">
              <a:off x="1553022" y="1130772"/>
              <a:ext cx="2078057" cy="2881449"/>
            </a:xfrm>
            <a:custGeom>
              <a:avLst/>
              <a:gdLst/>
              <a:ahLst/>
              <a:cxnLst/>
              <a:rect l="l" t="t" r="r" b="b"/>
              <a:pathLst>
                <a:path w="160747" h="208725" extrusionOk="0">
                  <a:moveTo>
                    <a:pt x="144239" y="18365"/>
                  </a:moveTo>
                  <a:lnTo>
                    <a:pt x="144239" y="190978"/>
                  </a:lnTo>
                  <a:lnTo>
                    <a:pt x="15992" y="190978"/>
                  </a:lnTo>
                  <a:lnTo>
                    <a:pt x="15992" y="18365"/>
                  </a:lnTo>
                  <a:close/>
                  <a:moveTo>
                    <a:pt x="8460" y="0"/>
                  </a:moveTo>
                  <a:cubicBezTo>
                    <a:pt x="3817" y="0"/>
                    <a:pt x="0" y="3818"/>
                    <a:pt x="0" y="8460"/>
                  </a:cubicBezTo>
                  <a:lnTo>
                    <a:pt x="0" y="200264"/>
                  </a:lnTo>
                  <a:cubicBezTo>
                    <a:pt x="0" y="204907"/>
                    <a:pt x="3817" y="208725"/>
                    <a:pt x="8460" y="208725"/>
                  </a:cubicBezTo>
                  <a:lnTo>
                    <a:pt x="152390" y="208725"/>
                  </a:lnTo>
                  <a:cubicBezTo>
                    <a:pt x="157033" y="208725"/>
                    <a:pt x="160747" y="204907"/>
                    <a:pt x="160747" y="200264"/>
                  </a:cubicBezTo>
                  <a:lnTo>
                    <a:pt x="160747" y="8460"/>
                  </a:lnTo>
                  <a:cubicBezTo>
                    <a:pt x="160747" y="3818"/>
                    <a:pt x="157033" y="0"/>
                    <a:pt x="152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9"/>
            <p:cNvSpPr/>
            <p:nvPr/>
          </p:nvSpPr>
          <p:spPr>
            <a:xfrm>
              <a:off x="1211050" y="2511050"/>
              <a:ext cx="121500" cy="121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B203CB4-DDCD-E657-A1D3-336B73F3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49" y="1063860"/>
            <a:ext cx="2314587" cy="297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866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EC69AE7-C6DB-4F84-8718-3B326AB4B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3" t="17180" r="23025" b="11410"/>
          <a:stretch/>
        </p:blipFill>
        <p:spPr>
          <a:xfrm>
            <a:off x="499462" y="368833"/>
            <a:ext cx="7960659" cy="4402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812E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4A35E77-98DC-47CF-B028-E534D26D9D5F}"/>
              </a:ext>
            </a:extLst>
          </p:cNvPr>
          <p:cNvSpPr txBox="1"/>
          <p:nvPr/>
        </p:nvSpPr>
        <p:spPr>
          <a:xfrm>
            <a:off x="1667304" y="1143324"/>
            <a:ext cx="85385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rgbClr val="4812E0"/>
                </a:solidFill>
              </a:rPr>
              <a:t>it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wasn’t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so cold and wet.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	   </a:t>
            </a:r>
            <a:r>
              <a:rPr lang="en-US" sz="1600" b="1" dirty="0">
                <a:solidFill>
                  <a:srgbClr val="FF0000"/>
                </a:solidFill>
              </a:rPr>
              <a:t>/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sz="1600" dirty="0">
                <a:solidFill>
                  <a:srgbClr val="4812E0"/>
                </a:solidFill>
              </a:rPr>
              <a:t> I </a:t>
            </a:r>
            <a:r>
              <a:rPr lang="en-US" sz="1600" b="1" dirty="0">
                <a:solidFill>
                  <a:srgbClr val="FF6600"/>
                </a:solidFill>
              </a:rPr>
              <a:t>wasn’t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so down</a:t>
            </a:r>
            <a:r>
              <a:rPr lang="en-US" sz="2000" dirty="0">
                <a:solidFill>
                  <a:srgbClr val="4812E0"/>
                </a:solidFill>
              </a:rPr>
              <a:t>. </a:t>
            </a:r>
            <a:endParaRPr lang="ar-SA" sz="2000" dirty="0">
              <a:solidFill>
                <a:srgbClr val="4812E0"/>
              </a:solidFill>
            </a:endParaRPr>
          </a:p>
        </p:txBody>
      </p:sp>
      <p:pic>
        <p:nvPicPr>
          <p:cNvPr id="15" name="رسم 14" descr="زهرة دون ساق مع تعبئة خالصة">
            <a:extLst>
              <a:ext uri="{FF2B5EF4-FFF2-40B4-BE49-F238E27FC236}">
                <a16:creationId xmlns:a16="http://schemas.microsoft.com/office/drawing/2014/main" id="{3A788DBA-AE07-4F90-8E57-A34F46D56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27" y="1237128"/>
            <a:ext cx="349623" cy="276627"/>
          </a:xfrm>
          <a:prstGeom prst="rect">
            <a:avLst/>
          </a:prstGeom>
        </p:spPr>
      </p:pic>
      <p:pic>
        <p:nvPicPr>
          <p:cNvPr id="16" name="رسم 15" descr="زهرة دون ساق مع تعبئة خالصة">
            <a:extLst>
              <a:ext uri="{FF2B5EF4-FFF2-40B4-BE49-F238E27FC236}">
                <a16:creationId xmlns:a16="http://schemas.microsoft.com/office/drawing/2014/main" id="{C317A1C3-6F84-4CF1-8A4F-7402CF46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378" y="1627733"/>
            <a:ext cx="349623" cy="276627"/>
          </a:xfrm>
          <a:prstGeom prst="rect">
            <a:avLst/>
          </a:prstGeom>
        </p:spPr>
      </p:pic>
      <p:pic>
        <p:nvPicPr>
          <p:cNvPr id="17" name="رسم 16" descr="زهرة دون ساق مع تعبئة خالصة">
            <a:extLst>
              <a:ext uri="{FF2B5EF4-FFF2-40B4-BE49-F238E27FC236}">
                <a16:creationId xmlns:a16="http://schemas.microsoft.com/office/drawing/2014/main" id="{CFD1AE04-C80C-42E0-BA06-50E9EEC76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327" y="2027302"/>
            <a:ext cx="349623" cy="276627"/>
          </a:xfrm>
          <a:prstGeom prst="rect">
            <a:avLst/>
          </a:prstGeom>
        </p:spPr>
      </p:pic>
      <p:pic>
        <p:nvPicPr>
          <p:cNvPr id="18" name="رسم 17" descr="زهرة دون ساق مع تعبئة خالصة">
            <a:extLst>
              <a:ext uri="{FF2B5EF4-FFF2-40B4-BE49-F238E27FC236}">
                <a16:creationId xmlns:a16="http://schemas.microsoft.com/office/drawing/2014/main" id="{345D6092-FC23-4243-B6EB-2D09C81E3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694" y="2449924"/>
            <a:ext cx="349623" cy="276627"/>
          </a:xfrm>
          <a:prstGeom prst="rect">
            <a:avLst/>
          </a:prstGeom>
        </p:spPr>
      </p:pic>
      <p:pic>
        <p:nvPicPr>
          <p:cNvPr id="19" name="رسم 18" descr="زهرة دون ساق مع تعبئة خالصة">
            <a:extLst>
              <a:ext uri="{FF2B5EF4-FFF2-40B4-BE49-F238E27FC236}">
                <a16:creationId xmlns:a16="http://schemas.microsoft.com/office/drawing/2014/main" id="{494EA814-5EE3-4825-8B79-5B5839EF2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326" y="2857178"/>
            <a:ext cx="349623" cy="276627"/>
          </a:xfrm>
          <a:prstGeom prst="rect">
            <a:avLst/>
          </a:prstGeom>
        </p:spPr>
      </p:pic>
      <p:pic>
        <p:nvPicPr>
          <p:cNvPr id="20" name="رسم 19" descr="زهرة دون ساق مع تعبئة خالصة">
            <a:extLst>
              <a:ext uri="{FF2B5EF4-FFF2-40B4-BE49-F238E27FC236}">
                <a16:creationId xmlns:a16="http://schemas.microsoft.com/office/drawing/2014/main" id="{A57F5181-738F-4D8E-914C-E9C02C0ED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010" y="3241380"/>
            <a:ext cx="349623" cy="276627"/>
          </a:xfrm>
          <a:prstGeom prst="rect">
            <a:avLst/>
          </a:prstGeom>
        </p:spPr>
      </p:pic>
      <p:pic>
        <p:nvPicPr>
          <p:cNvPr id="21" name="رسم 20" descr="زهرة دون ساق مع تعبئة خالصة">
            <a:extLst>
              <a:ext uri="{FF2B5EF4-FFF2-40B4-BE49-F238E27FC236}">
                <a16:creationId xmlns:a16="http://schemas.microsoft.com/office/drawing/2014/main" id="{8911AD1C-9FF5-4683-B980-342F45361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327" y="3786946"/>
            <a:ext cx="349623" cy="276627"/>
          </a:xfrm>
          <a:prstGeom prst="rect">
            <a:avLst/>
          </a:prstGeom>
        </p:spPr>
      </p:pic>
      <p:pic>
        <p:nvPicPr>
          <p:cNvPr id="22" name="رسم 21" descr="زهرة دون ساق مع تعبئة خالصة">
            <a:extLst>
              <a:ext uri="{FF2B5EF4-FFF2-40B4-BE49-F238E27FC236}">
                <a16:creationId xmlns:a16="http://schemas.microsoft.com/office/drawing/2014/main" id="{67A29064-3175-425D-9FFC-82D8A46C0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642" y="4247988"/>
            <a:ext cx="349623" cy="27662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FA892C7-5338-45BF-8AEB-BA17EFA5DB7C}"/>
              </a:ext>
            </a:extLst>
          </p:cNvPr>
          <p:cNvSpPr txBox="1"/>
          <p:nvPr/>
        </p:nvSpPr>
        <p:spPr>
          <a:xfrm>
            <a:off x="1921860" y="1572617"/>
            <a:ext cx="652919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rgbClr val="4812E0"/>
                </a:solidFill>
              </a:rPr>
              <a:t>he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wasn’t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so run-down and stressed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.  </a:t>
            </a:r>
            <a:r>
              <a:rPr lang="en-US" sz="1600" b="1" dirty="0">
                <a:solidFill>
                  <a:srgbClr val="FF0000"/>
                </a:solidFill>
              </a:rPr>
              <a:t>/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he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wouldn’t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get sick so easily </a:t>
            </a:r>
            <a:endParaRPr lang="ar-SA" sz="1600" dirty="0">
              <a:solidFill>
                <a:srgbClr val="4812E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4CC8CA0-9398-48E3-BD77-E4C12FFC0405}"/>
              </a:ext>
            </a:extLst>
          </p:cNvPr>
          <p:cNvSpPr txBox="1"/>
          <p:nvPr/>
        </p:nvSpPr>
        <p:spPr>
          <a:xfrm>
            <a:off x="2365578" y="1965471"/>
            <a:ext cx="52067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b="1" dirty="0">
                <a:solidFill>
                  <a:srgbClr val="FF6600"/>
                </a:solidFill>
              </a:rPr>
              <a:t>would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let me go out tomorrow night </a:t>
            </a:r>
            <a:endParaRPr lang="ar-SA" sz="1600" dirty="0">
              <a:solidFill>
                <a:srgbClr val="4812E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0B04294-1577-4FDB-B629-0D1C2B138557}"/>
              </a:ext>
            </a:extLst>
          </p:cNvPr>
          <p:cNvSpPr txBox="1"/>
          <p:nvPr/>
        </p:nvSpPr>
        <p:spPr>
          <a:xfrm>
            <a:off x="1648502" y="2385677"/>
            <a:ext cx="63239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rgbClr val="4812E0"/>
                </a:solidFill>
              </a:rPr>
              <a:t>I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hadn’t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taken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my brother’s cell phone without asking permission </a:t>
            </a:r>
            <a:endParaRPr lang="ar-SA" sz="1600" dirty="0">
              <a:solidFill>
                <a:srgbClr val="4812E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43AF480-AE90-4997-9DB4-002303A66DDD}"/>
              </a:ext>
            </a:extLst>
          </p:cNvPr>
          <p:cNvSpPr txBox="1"/>
          <p:nvPr/>
        </p:nvSpPr>
        <p:spPr>
          <a:xfrm>
            <a:off x="1680030" y="2780962"/>
            <a:ext cx="422785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rgbClr val="4812E0"/>
                </a:solidFill>
              </a:rPr>
              <a:t>they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would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stop laughing</a:t>
            </a:r>
            <a:endParaRPr lang="ar-SA" sz="1600" dirty="0">
              <a:solidFill>
                <a:srgbClr val="4812E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BFB7943-96F3-42AC-986E-53CBC91FAB12}"/>
              </a:ext>
            </a:extLst>
          </p:cNvPr>
          <p:cNvSpPr txBox="1"/>
          <p:nvPr/>
        </p:nvSpPr>
        <p:spPr>
          <a:xfrm>
            <a:off x="1762801" y="3186178"/>
            <a:ext cx="488088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rgbClr val="4812E0"/>
                </a:solidFill>
              </a:rPr>
              <a:t>I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had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enough money to buy that present</a:t>
            </a:r>
            <a:endParaRPr lang="ar-SA" sz="1600" dirty="0">
              <a:solidFill>
                <a:srgbClr val="4812E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7B9E7EE-8B59-446C-8639-C7D12EB946B3}"/>
              </a:ext>
            </a:extLst>
          </p:cNvPr>
          <p:cNvSpPr txBox="1"/>
          <p:nvPr/>
        </p:nvSpPr>
        <p:spPr>
          <a:xfrm>
            <a:off x="1644312" y="3759888"/>
            <a:ext cx="397067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rgbClr val="4812E0"/>
                </a:solidFill>
              </a:rPr>
              <a:t>I </a:t>
            </a:r>
            <a:r>
              <a:rPr lang="en-US" sz="1600" b="1" dirty="0">
                <a:solidFill>
                  <a:srgbClr val="FF6600"/>
                </a:solidFill>
              </a:rPr>
              <a:t>had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watched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the TV sitcom</a:t>
            </a:r>
            <a:endParaRPr lang="ar-SA" sz="1600" dirty="0">
              <a:solidFill>
                <a:srgbClr val="4812E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2576041-FB25-44BD-B3DA-532AA88C2B65}"/>
              </a:ext>
            </a:extLst>
          </p:cNvPr>
          <p:cNvSpPr txBox="1"/>
          <p:nvPr/>
        </p:nvSpPr>
        <p:spPr>
          <a:xfrm>
            <a:off x="1687174" y="4165102"/>
            <a:ext cx="58137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rgbClr val="4812E0"/>
                </a:solidFill>
              </a:rPr>
              <a:t>the children </a:t>
            </a:r>
            <a:r>
              <a:rPr lang="en-US" sz="1600" b="1" dirty="0">
                <a:solidFill>
                  <a:srgbClr val="FF6600"/>
                </a:solidFill>
              </a:rPr>
              <a:t>would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rgbClr val="4812E0"/>
                </a:solidFill>
              </a:rPr>
              <a:t>laugh at the clown’s jokes</a:t>
            </a:r>
            <a:endParaRPr lang="ar-SA" sz="1600" dirty="0">
              <a:solidFill>
                <a:srgbClr val="4812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4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"/>
          <p:cNvSpPr txBox="1">
            <a:spLocks noGrp="1"/>
          </p:cNvSpPr>
          <p:nvPr>
            <p:ph type="subTitle" idx="1"/>
          </p:nvPr>
        </p:nvSpPr>
        <p:spPr>
          <a:xfrm>
            <a:off x="1401777" y="2380155"/>
            <a:ext cx="3074100" cy="10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rgbClr val="FF6600"/>
                </a:solidFill>
              </a:rPr>
              <a:t>( 17)</a:t>
            </a:r>
            <a:endParaRPr sz="2000" b="1" dirty="0">
              <a:solidFill>
                <a:srgbClr val="FF6600"/>
              </a:solidFill>
            </a:endParaRPr>
          </a:p>
        </p:txBody>
      </p:sp>
      <p:sp>
        <p:nvSpPr>
          <p:cNvPr id="1115" name="Google Shape;1115;p44"/>
          <p:cNvSpPr txBox="1">
            <a:spLocks noGrp="1"/>
          </p:cNvSpPr>
          <p:nvPr>
            <p:ph type="title"/>
          </p:nvPr>
        </p:nvSpPr>
        <p:spPr>
          <a:xfrm>
            <a:off x="891348" y="1219731"/>
            <a:ext cx="3584517" cy="13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2"/>
                </a:solidFill>
              </a:rPr>
              <a:t>Book </a:t>
            </a:r>
            <a:r>
              <a:rPr lang="en" sz="5400" dirty="0">
                <a:solidFill>
                  <a:schemeClr val="tx1">
                    <a:lumMod val="75000"/>
                  </a:schemeClr>
                </a:solidFill>
              </a:rPr>
              <a:t>Open</a:t>
            </a:r>
            <a:endParaRPr sz="5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94126C-E810-7D3B-74F1-E6965557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727" y="921880"/>
            <a:ext cx="2546046" cy="3271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C072611-368E-4F58-91EF-4697515C4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5" t="31671" r="21428" b="30383"/>
          <a:stretch/>
        </p:blipFill>
        <p:spPr>
          <a:xfrm>
            <a:off x="1014292" y="1175658"/>
            <a:ext cx="7184572" cy="2804672"/>
          </a:xfrm>
          <a:prstGeom prst="roundRect">
            <a:avLst>
              <a:gd name="adj" fmla="val 16667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DA04C784-1D4E-7210-9761-FE24FCE6F1F6}"/>
              </a:ext>
            </a:extLst>
          </p:cNvPr>
          <p:cNvSpPr txBox="1"/>
          <p:nvPr/>
        </p:nvSpPr>
        <p:spPr>
          <a:xfrm>
            <a:off x="1247620" y="1536874"/>
            <a:ext cx="1964918" cy="300018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63AF9AA-F5C4-FEC0-1491-87697AE06010}"/>
              </a:ext>
            </a:extLst>
          </p:cNvPr>
          <p:cNvSpPr txBox="1"/>
          <p:nvPr/>
        </p:nvSpPr>
        <p:spPr>
          <a:xfrm>
            <a:off x="1319100" y="2476163"/>
            <a:ext cx="1941990" cy="20230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032DE9C7-DC53-CEED-4A21-E1B290F483F2}"/>
              </a:ext>
            </a:extLst>
          </p:cNvPr>
          <p:cNvSpPr txBox="1"/>
          <p:nvPr/>
        </p:nvSpPr>
        <p:spPr>
          <a:xfrm>
            <a:off x="1317751" y="3016981"/>
            <a:ext cx="1941990" cy="20230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1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5"/>
          <p:cNvSpPr txBox="1">
            <a:spLocks noGrp="1"/>
          </p:cNvSpPr>
          <p:nvPr>
            <p:ph type="title"/>
          </p:nvPr>
        </p:nvSpPr>
        <p:spPr>
          <a:xfrm>
            <a:off x="966775" y="585700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 …………….That</a:t>
            </a: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327EAE7-E195-45E9-B7BA-FC1CE5C94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91" y="630093"/>
            <a:ext cx="1682642" cy="991684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88CD84D4-0648-4F52-97CB-79483555DF9C}"/>
              </a:ext>
            </a:extLst>
          </p:cNvPr>
          <p:cNvSpPr/>
          <p:nvPr/>
        </p:nvSpPr>
        <p:spPr>
          <a:xfrm>
            <a:off x="2234981" y="1077058"/>
            <a:ext cx="5792318" cy="622270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1- make the meaning of an adjective or adverb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stronger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2- show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cause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and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effect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.</a:t>
            </a: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6B8D30F-42C2-4B0C-92AC-C380369B80EE}"/>
              </a:ext>
            </a:extLst>
          </p:cNvPr>
          <p:cNvSpPr txBox="1"/>
          <p:nvPr/>
        </p:nvSpPr>
        <p:spPr>
          <a:xfrm>
            <a:off x="1343194" y="1882211"/>
            <a:ext cx="2091977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a) I was very tired </a:t>
            </a:r>
            <a:r>
              <a:rPr lang="en-US" sz="1600" b="1" dirty="0"/>
              <a:t>.</a:t>
            </a:r>
          </a:p>
        </p:txBody>
      </p:sp>
      <p:pic>
        <p:nvPicPr>
          <p:cNvPr id="10" name="رسم 9" descr="سهم لليمين مع تعبئة خالصة">
            <a:extLst>
              <a:ext uri="{FF2B5EF4-FFF2-40B4-BE49-F238E27FC236}">
                <a16:creationId xmlns:a16="http://schemas.microsoft.com/office/drawing/2014/main" id="{AC80B413-C7FE-4DB0-BF69-279D1CBCC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2065" y="1640587"/>
            <a:ext cx="810665" cy="82075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F3E625-91CC-402F-906F-5C57F8E8C4DE}"/>
              </a:ext>
            </a:extLst>
          </p:cNvPr>
          <p:cNvSpPr txBox="1"/>
          <p:nvPr/>
        </p:nvSpPr>
        <p:spPr>
          <a:xfrm>
            <a:off x="4307542" y="1849786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cause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FDD4FEF-A216-45CF-BFAC-5D3516350707}"/>
              </a:ext>
            </a:extLst>
          </p:cNvPr>
          <p:cNvSpPr txBox="1"/>
          <p:nvPr/>
        </p:nvSpPr>
        <p:spPr>
          <a:xfrm>
            <a:off x="1349189" y="2307563"/>
            <a:ext cx="3607013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b) I couldn’t finish my homework</a:t>
            </a:r>
            <a:r>
              <a:rPr lang="en-US" sz="1600" b="1" dirty="0"/>
              <a:t>.</a:t>
            </a:r>
          </a:p>
        </p:txBody>
      </p:sp>
      <p:pic>
        <p:nvPicPr>
          <p:cNvPr id="13" name="رسم 12" descr="سهم لليمين مع تعبئة خالصة">
            <a:extLst>
              <a:ext uri="{FF2B5EF4-FFF2-40B4-BE49-F238E27FC236}">
                <a16:creationId xmlns:a16="http://schemas.microsoft.com/office/drawing/2014/main" id="{F1CB2A40-57A5-40EA-BAEC-7EDDAB454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8763" y="2082532"/>
            <a:ext cx="810665" cy="820751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3D83DAD-DBB4-4C18-B9FF-79DA4840C26E}"/>
              </a:ext>
            </a:extLst>
          </p:cNvPr>
          <p:cNvSpPr txBox="1"/>
          <p:nvPr/>
        </p:nvSpPr>
        <p:spPr>
          <a:xfrm>
            <a:off x="5835384" y="2298599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Result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6BE4E07-0CD0-440D-80A1-5426555F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98" y="2472981"/>
            <a:ext cx="1682642" cy="991684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638B769F-76B2-4C44-A5F3-697019021F5E}"/>
              </a:ext>
            </a:extLst>
          </p:cNvPr>
          <p:cNvSpPr/>
          <p:nvPr/>
        </p:nvSpPr>
        <p:spPr>
          <a:xfrm>
            <a:off x="2149175" y="2805501"/>
            <a:ext cx="6395469" cy="535773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We join the two sentences using this form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: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So +Adjective + that </a:t>
            </a: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5C21D93-26AF-4551-8015-7F0CB63A3685}"/>
              </a:ext>
            </a:extLst>
          </p:cNvPr>
          <p:cNvSpPr txBox="1"/>
          <p:nvPr/>
        </p:nvSpPr>
        <p:spPr>
          <a:xfrm>
            <a:off x="1587395" y="3567745"/>
            <a:ext cx="522834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</a:rPr>
              <a:t>I was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so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tired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that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I couldn’t finish my homework</a:t>
            </a:r>
            <a:r>
              <a:rPr lang="en-US" sz="1600" b="1" dirty="0"/>
              <a:t>.</a:t>
            </a:r>
          </a:p>
        </p:txBody>
      </p:sp>
      <p:sp>
        <p:nvSpPr>
          <p:cNvPr id="16" name="قوس كبير أيمن 15">
            <a:extLst>
              <a:ext uri="{FF2B5EF4-FFF2-40B4-BE49-F238E27FC236}">
                <a16:creationId xmlns:a16="http://schemas.microsoft.com/office/drawing/2014/main" id="{A3E8153E-ADD5-4648-A5D7-50AF8E4D9B98}"/>
              </a:ext>
            </a:extLst>
          </p:cNvPr>
          <p:cNvSpPr/>
          <p:nvPr/>
        </p:nvSpPr>
        <p:spPr>
          <a:xfrm rot="5400000">
            <a:off x="2214921" y="3275322"/>
            <a:ext cx="230524" cy="1363916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قوس كبير أيمن 19">
            <a:extLst>
              <a:ext uri="{FF2B5EF4-FFF2-40B4-BE49-F238E27FC236}">
                <a16:creationId xmlns:a16="http://schemas.microsoft.com/office/drawing/2014/main" id="{95CC7225-7E91-4F4D-89C0-0B72706A83A4}"/>
              </a:ext>
            </a:extLst>
          </p:cNvPr>
          <p:cNvSpPr/>
          <p:nvPr/>
        </p:nvSpPr>
        <p:spPr>
          <a:xfrm rot="5400000">
            <a:off x="4682777" y="2231577"/>
            <a:ext cx="308643" cy="3511604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6C7695D-35C9-45AD-B011-4977E2A5367A}"/>
              </a:ext>
            </a:extLst>
          </p:cNvPr>
          <p:cNvSpPr txBox="1"/>
          <p:nvPr/>
        </p:nvSpPr>
        <p:spPr>
          <a:xfrm>
            <a:off x="1709058" y="4142766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cause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DF25B0C-B526-445E-907B-629618A5E267}"/>
              </a:ext>
            </a:extLst>
          </p:cNvPr>
          <p:cNvSpPr txBox="1"/>
          <p:nvPr/>
        </p:nvSpPr>
        <p:spPr>
          <a:xfrm>
            <a:off x="4143616" y="4195275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Result</a:t>
            </a:r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63BCDD24-3E27-4B56-9D4A-28FDE678EAE4}"/>
              </a:ext>
            </a:extLst>
          </p:cNvPr>
          <p:cNvSpPr/>
          <p:nvPr/>
        </p:nvSpPr>
        <p:spPr>
          <a:xfrm>
            <a:off x="7130784" y="3552251"/>
            <a:ext cx="1851852" cy="919857"/>
          </a:xfrm>
          <a:prstGeom prst="wedgeEllipseCallout">
            <a:avLst>
              <a:gd name="adj1" fmla="val -63173"/>
              <a:gd name="adj2" fmla="val -870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Note: </a:t>
            </a:r>
          </a:p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omit “very” when you join the two sentences 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4" grpId="0" animBg="1"/>
      <p:bldP spid="17" grpId="0" animBg="1"/>
      <p:bldP spid="18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5"/>
          <p:cNvSpPr txBox="1">
            <a:spLocks noGrp="1"/>
          </p:cNvSpPr>
          <p:nvPr>
            <p:ph type="title"/>
          </p:nvPr>
        </p:nvSpPr>
        <p:spPr>
          <a:xfrm>
            <a:off x="966775" y="585700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Such …………….That</a:t>
            </a: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327EAE7-E195-45E9-B7BA-FC1CE5C94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91" y="630093"/>
            <a:ext cx="1682642" cy="991684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88CD84D4-0648-4F52-97CB-79483555DF9C}"/>
              </a:ext>
            </a:extLst>
          </p:cNvPr>
          <p:cNvSpPr/>
          <p:nvPr/>
        </p:nvSpPr>
        <p:spPr>
          <a:xfrm>
            <a:off x="2234981" y="1093242"/>
            <a:ext cx="5986936" cy="581809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1- make the meaning of an adjective or adverb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stronger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2- show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cause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and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effect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.</a:t>
            </a: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6B8D30F-42C2-4B0C-92AC-C380369B80EE}"/>
              </a:ext>
            </a:extLst>
          </p:cNvPr>
          <p:cNvSpPr txBox="1"/>
          <p:nvPr/>
        </p:nvSpPr>
        <p:spPr>
          <a:xfrm>
            <a:off x="1335102" y="1809382"/>
            <a:ext cx="3435681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a) It is an amazing book </a:t>
            </a:r>
            <a:r>
              <a:rPr lang="en-US" sz="1600" b="1" dirty="0"/>
              <a:t>.</a:t>
            </a:r>
          </a:p>
        </p:txBody>
      </p:sp>
      <p:pic>
        <p:nvPicPr>
          <p:cNvPr id="10" name="رسم 9" descr="سهم لليمين مع تعبئة خالصة">
            <a:extLst>
              <a:ext uri="{FF2B5EF4-FFF2-40B4-BE49-F238E27FC236}">
                <a16:creationId xmlns:a16="http://schemas.microsoft.com/office/drawing/2014/main" id="{AC80B413-C7FE-4DB0-BF69-279D1CBCC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9305" y="1584083"/>
            <a:ext cx="810665" cy="82075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F3E625-91CC-402F-906F-5C57F8E8C4DE}"/>
              </a:ext>
            </a:extLst>
          </p:cNvPr>
          <p:cNvSpPr txBox="1"/>
          <p:nvPr/>
        </p:nvSpPr>
        <p:spPr>
          <a:xfrm>
            <a:off x="5810339" y="1816854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cause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FDD4FEF-A216-45CF-BFAC-5D3516350707}"/>
              </a:ext>
            </a:extLst>
          </p:cNvPr>
          <p:cNvSpPr txBox="1"/>
          <p:nvPr/>
        </p:nvSpPr>
        <p:spPr>
          <a:xfrm>
            <a:off x="1284453" y="2226643"/>
            <a:ext cx="3607013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b) I have read it many times</a:t>
            </a:r>
            <a:r>
              <a:rPr lang="en-US" sz="1600" b="1" dirty="0"/>
              <a:t>.</a:t>
            </a:r>
          </a:p>
        </p:txBody>
      </p:sp>
      <p:pic>
        <p:nvPicPr>
          <p:cNvPr id="13" name="رسم 12" descr="سهم لليمين مع تعبئة خالصة">
            <a:extLst>
              <a:ext uri="{FF2B5EF4-FFF2-40B4-BE49-F238E27FC236}">
                <a16:creationId xmlns:a16="http://schemas.microsoft.com/office/drawing/2014/main" id="{F1CB2A40-57A5-40EA-BAEC-7EDDAB454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2579" y="1993660"/>
            <a:ext cx="810665" cy="820751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3D83DAD-DBB4-4C18-B9FF-79DA4840C26E}"/>
              </a:ext>
            </a:extLst>
          </p:cNvPr>
          <p:cNvSpPr txBox="1"/>
          <p:nvPr/>
        </p:nvSpPr>
        <p:spPr>
          <a:xfrm>
            <a:off x="5827292" y="2233863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Result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6BE4E07-0CD0-440D-80A1-5426555F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98" y="2472981"/>
            <a:ext cx="1682642" cy="991684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638B769F-76B2-4C44-A5F3-697019021F5E}"/>
              </a:ext>
            </a:extLst>
          </p:cNvPr>
          <p:cNvSpPr/>
          <p:nvPr/>
        </p:nvSpPr>
        <p:spPr>
          <a:xfrm>
            <a:off x="2042500" y="2741188"/>
            <a:ext cx="6933537" cy="454533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We join the two sentences using this form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: </a:t>
            </a:r>
            <a:r>
              <a:rPr lang="en-US" sz="165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Such +Adjective + noun + that </a:t>
            </a:r>
            <a:endParaRPr lang="ar-SA" sz="165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5C21D93-26AF-4551-8015-7F0CB63A3685}"/>
              </a:ext>
            </a:extLst>
          </p:cNvPr>
          <p:cNvSpPr txBox="1"/>
          <p:nvPr/>
        </p:nvSpPr>
        <p:spPr>
          <a:xfrm>
            <a:off x="1587395" y="3647258"/>
            <a:ext cx="610151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</a:rPr>
              <a:t>It is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such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an amazing books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that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FF6600"/>
                </a:solidFill>
              </a:rPr>
              <a:t>I have read it many times</a:t>
            </a:r>
            <a:r>
              <a:rPr lang="en-US" sz="1600" b="1" dirty="0"/>
              <a:t>.</a:t>
            </a:r>
          </a:p>
        </p:txBody>
      </p:sp>
      <p:sp>
        <p:nvSpPr>
          <p:cNvPr id="16" name="قوس كبير أيمن 15">
            <a:extLst>
              <a:ext uri="{FF2B5EF4-FFF2-40B4-BE49-F238E27FC236}">
                <a16:creationId xmlns:a16="http://schemas.microsoft.com/office/drawing/2014/main" id="{A3E8153E-ADD5-4648-A5D7-50AF8E4D9B98}"/>
              </a:ext>
            </a:extLst>
          </p:cNvPr>
          <p:cNvSpPr/>
          <p:nvPr/>
        </p:nvSpPr>
        <p:spPr>
          <a:xfrm rot="5400000">
            <a:off x="2942397" y="2625819"/>
            <a:ext cx="247965" cy="2836311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قوس كبير أيمن 19">
            <a:extLst>
              <a:ext uri="{FF2B5EF4-FFF2-40B4-BE49-F238E27FC236}">
                <a16:creationId xmlns:a16="http://schemas.microsoft.com/office/drawing/2014/main" id="{95CC7225-7E91-4F4D-89C0-0B72706A83A4}"/>
              </a:ext>
            </a:extLst>
          </p:cNvPr>
          <p:cNvSpPr/>
          <p:nvPr/>
        </p:nvSpPr>
        <p:spPr>
          <a:xfrm rot="5400000">
            <a:off x="5894453" y="2538075"/>
            <a:ext cx="277365" cy="3009403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6C7695D-35C9-45AD-B011-4977E2A5367A}"/>
              </a:ext>
            </a:extLst>
          </p:cNvPr>
          <p:cNvSpPr txBox="1"/>
          <p:nvPr/>
        </p:nvSpPr>
        <p:spPr>
          <a:xfrm>
            <a:off x="2496238" y="4214328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cause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DF25B0C-B526-445E-907B-629618A5E267}"/>
              </a:ext>
            </a:extLst>
          </p:cNvPr>
          <p:cNvSpPr txBox="1"/>
          <p:nvPr/>
        </p:nvSpPr>
        <p:spPr>
          <a:xfrm>
            <a:off x="5415824" y="4211177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Result</a:t>
            </a:r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7460E676-4C37-462A-81DB-775F1EEF4AD3}"/>
              </a:ext>
            </a:extLst>
          </p:cNvPr>
          <p:cNvSpPr/>
          <p:nvPr/>
        </p:nvSpPr>
        <p:spPr>
          <a:xfrm>
            <a:off x="2941732" y="3290996"/>
            <a:ext cx="1133709" cy="351232"/>
          </a:xfrm>
          <a:prstGeom prst="wedgeEllipseCallout">
            <a:avLst>
              <a:gd name="adj1" fmla="val -40351"/>
              <a:gd name="adj2" fmla="val 6981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adjective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76697975-AF02-49D7-B8A5-F25E527B1179}"/>
              </a:ext>
            </a:extLst>
          </p:cNvPr>
          <p:cNvSpPr/>
          <p:nvPr/>
        </p:nvSpPr>
        <p:spPr>
          <a:xfrm>
            <a:off x="4229843" y="3291136"/>
            <a:ext cx="1133709" cy="335328"/>
          </a:xfrm>
          <a:prstGeom prst="wedgeEllipseCallout">
            <a:avLst>
              <a:gd name="adj1" fmla="val -40351"/>
              <a:gd name="adj2" fmla="val 6981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4" grpId="0" animBg="1"/>
      <p:bldP spid="17" grpId="0" animBg="1"/>
      <p:bldP spid="18" grpId="0" animBg="1"/>
      <p:bldP spid="16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316CBAE-2859-47BB-95B0-4C5468AB8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5" t="49723" r="18068" b="19627"/>
          <a:stretch/>
        </p:blipFill>
        <p:spPr>
          <a:xfrm>
            <a:off x="945136" y="1183342"/>
            <a:ext cx="7276780" cy="2766251"/>
          </a:xfrm>
          <a:prstGeom prst="roundRect">
            <a:avLst>
              <a:gd name="adj" fmla="val 16667"/>
            </a:avLst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glow rad="228600">
              <a:schemeClr val="tx1">
                <a:lumMod val="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C0D0D8D3-0C44-3C81-911A-0811CC56B40B}"/>
              </a:ext>
            </a:extLst>
          </p:cNvPr>
          <p:cNvSpPr txBox="1"/>
          <p:nvPr/>
        </p:nvSpPr>
        <p:spPr>
          <a:xfrm>
            <a:off x="1312356" y="1327094"/>
            <a:ext cx="3219184" cy="37223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66"/>
          <p:cNvSpPr txBox="1">
            <a:spLocks noGrp="1"/>
          </p:cNvSpPr>
          <p:nvPr>
            <p:ph type="title"/>
          </p:nvPr>
        </p:nvSpPr>
        <p:spPr>
          <a:xfrm>
            <a:off x="966775" y="585700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3"/>
                </a:solidFill>
              </a:rPr>
              <a:t>Can’t, Could, Couldn’t, Must, May, or Might</a:t>
            </a:r>
            <a:endParaRPr sz="28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2DB11A2-756E-4C5F-B496-01E8EAB6CAF6}"/>
              </a:ext>
            </a:extLst>
          </p:cNvPr>
          <p:cNvSpPr txBox="1"/>
          <p:nvPr/>
        </p:nvSpPr>
        <p:spPr>
          <a:xfrm>
            <a:off x="818350" y="2305001"/>
            <a:ext cx="284693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can’t, must, may, or might </a:t>
            </a:r>
            <a:endParaRPr lang="ar-SA" sz="16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B3DA63-C3B8-4083-BE46-B9CA0ABC2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91" y="1267866"/>
            <a:ext cx="1682642" cy="991684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3CA16E9-B438-4AAB-869D-1A2EB6A472CA}"/>
              </a:ext>
            </a:extLst>
          </p:cNvPr>
          <p:cNvSpPr/>
          <p:nvPr/>
        </p:nvSpPr>
        <p:spPr>
          <a:xfrm>
            <a:off x="2649917" y="1538916"/>
            <a:ext cx="5495160" cy="535773"/>
          </a:xfrm>
          <a:prstGeom prst="wedgeRoundRectCallout">
            <a:avLst>
              <a:gd name="adj1" fmla="val -58593"/>
              <a:gd name="adj2" fmla="val 18626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Handlee" panose="02000000000000000000" pitchFamily="2" charset="0"/>
              </a:rPr>
              <a:t>What is the difference between them ?</a:t>
            </a:r>
            <a:endParaRPr lang="ar-SA" sz="2000" b="1" dirty="0">
              <a:solidFill>
                <a:schemeClr val="bg1">
                  <a:lumMod val="75000"/>
                </a:schemeClr>
              </a:solidFill>
              <a:latin typeface="Handlee" panose="02000000000000000000" pitchFamily="2" charset="0"/>
            </a:endParaRPr>
          </a:p>
        </p:txBody>
      </p:sp>
      <p:pic>
        <p:nvPicPr>
          <p:cNvPr id="6" name="رسم 5" descr="سهم لليمين مع تعبئة خالصة">
            <a:extLst>
              <a:ext uri="{FF2B5EF4-FFF2-40B4-BE49-F238E27FC236}">
                <a16:creationId xmlns:a16="http://schemas.microsoft.com/office/drawing/2014/main" id="{4AE72A45-0472-40CB-B4BA-BC3C85DB0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9863" y="2145285"/>
            <a:ext cx="810665" cy="82075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7FDD9B5-1361-4CD0-8A40-906CEE57D6C3}"/>
              </a:ext>
            </a:extLst>
          </p:cNvPr>
          <p:cNvSpPr txBox="1"/>
          <p:nvPr/>
        </p:nvSpPr>
        <p:spPr>
          <a:xfrm>
            <a:off x="4568161" y="2251069"/>
            <a:ext cx="3569232" cy="52322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make </a:t>
            </a:r>
            <a:r>
              <a:rPr lang="en-US" b="1" u="sng" dirty="0">
                <a:solidFill>
                  <a:schemeClr val="bg1">
                    <a:lumMod val="75000"/>
                  </a:schemeClr>
                </a:solidFill>
              </a:rPr>
              <a:t>suppositions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to </a:t>
            </a:r>
            <a:r>
              <a:rPr lang="en-US" b="1" u="sng" dirty="0">
                <a:solidFill>
                  <a:schemeClr val="bg1">
                    <a:lumMod val="75000"/>
                  </a:schemeClr>
                </a:solidFill>
              </a:rPr>
              <a:t>speculate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about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something, and to </a:t>
            </a:r>
            <a:r>
              <a:rPr lang="en-US" b="1" u="sng" dirty="0">
                <a:solidFill>
                  <a:schemeClr val="bg1">
                    <a:lumMod val="75000"/>
                  </a:schemeClr>
                </a:solidFill>
              </a:rPr>
              <a:t>draw conclusions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ar-SA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A075CE8-DE16-4660-888D-EA1A15B5ED0B}"/>
              </a:ext>
            </a:extLst>
          </p:cNvPr>
          <p:cNvSpPr txBox="1"/>
          <p:nvPr/>
        </p:nvSpPr>
        <p:spPr>
          <a:xfrm>
            <a:off x="832438" y="2910761"/>
            <a:ext cx="284693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must</a:t>
            </a:r>
            <a:endParaRPr lang="ar-SA" sz="1600" b="1" dirty="0"/>
          </a:p>
        </p:txBody>
      </p:sp>
      <p:pic>
        <p:nvPicPr>
          <p:cNvPr id="9" name="رسم 8" descr="سهم لليمين مع تعبئة خالصة">
            <a:extLst>
              <a:ext uri="{FF2B5EF4-FFF2-40B4-BE49-F238E27FC236}">
                <a16:creationId xmlns:a16="http://schemas.microsoft.com/office/drawing/2014/main" id="{86741786-4EA6-4200-8394-E6010C6FC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6267" y="2704940"/>
            <a:ext cx="810665" cy="82075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7CA34C4-301A-4D02-B784-9C4269FE3C27}"/>
              </a:ext>
            </a:extLst>
          </p:cNvPr>
          <p:cNvSpPr txBox="1"/>
          <p:nvPr/>
        </p:nvSpPr>
        <p:spPr>
          <a:xfrm>
            <a:off x="4575842" y="2950461"/>
            <a:ext cx="3469340" cy="3385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say we are </a:t>
            </a:r>
            <a:r>
              <a:rPr lang="en-US" sz="1600" b="1" u="sng" dirty="0">
                <a:solidFill>
                  <a:schemeClr val="bg1">
                    <a:lumMod val="75000"/>
                  </a:schemeClr>
                </a:solidFill>
              </a:rPr>
              <a:t>sure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of something</a:t>
            </a:r>
            <a:endParaRPr lang="ar-SA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87035DC-815E-441E-8A80-DA5E62CCF6EF}"/>
              </a:ext>
            </a:extLst>
          </p:cNvPr>
          <p:cNvSpPr txBox="1"/>
          <p:nvPr/>
        </p:nvSpPr>
        <p:spPr>
          <a:xfrm>
            <a:off x="840122" y="3448643"/>
            <a:ext cx="284693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can’t or couldn’t </a:t>
            </a:r>
            <a:endParaRPr lang="ar-SA" sz="1600" b="1" dirty="0"/>
          </a:p>
        </p:txBody>
      </p:sp>
      <p:pic>
        <p:nvPicPr>
          <p:cNvPr id="12" name="رسم 11" descr="سهم لليمين مع تعبئة خالصة">
            <a:extLst>
              <a:ext uri="{FF2B5EF4-FFF2-40B4-BE49-F238E27FC236}">
                <a16:creationId xmlns:a16="http://schemas.microsoft.com/office/drawing/2014/main" id="{4BB3470E-8507-4CAE-9443-B211F8903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86" y="3226172"/>
            <a:ext cx="810665" cy="820751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50ECEF6-4CE5-4481-A9A4-A843E1DFB2D8}"/>
              </a:ext>
            </a:extLst>
          </p:cNvPr>
          <p:cNvSpPr txBox="1"/>
          <p:nvPr/>
        </p:nvSpPr>
        <p:spPr>
          <a:xfrm>
            <a:off x="4545106" y="3496027"/>
            <a:ext cx="3876595" cy="3385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say that we think something is </a:t>
            </a:r>
            <a:r>
              <a:rPr lang="en-US" sz="1600" b="1" u="sng" dirty="0">
                <a:solidFill>
                  <a:schemeClr val="bg1">
                    <a:lumMod val="75000"/>
                  </a:schemeClr>
                </a:solidFill>
              </a:rPr>
              <a:t>impossible</a:t>
            </a:r>
            <a:endParaRPr lang="ar-SA" b="1" u="sng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7DC35D0-1E20-4468-818B-3C15B2F946E8}"/>
              </a:ext>
            </a:extLst>
          </p:cNvPr>
          <p:cNvSpPr txBox="1"/>
          <p:nvPr/>
        </p:nvSpPr>
        <p:spPr>
          <a:xfrm>
            <a:off x="832438" y="3994209"/>
            <a:ext cx="284693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may, might, or could</a:t>
            </a:r>
            <a:endParaRPr lang="ar-SA" sz="1600" b="1" dirty="0"/>
          </a:p>
        </p:txBody>
      </p:sp>
      <p:pic>
        <p:nvPicPr>
          <p:cNvPr id="15" name="رسم 14" descr="سهم لليمين مع تعبئة خالصة">
            <a:extLst>
              <a:ext uri="{FF2B5EF4-FFF2-40B4-BE49-F238E27FC236}">
                <a16:creationId xmlns:a16="http://schemas.microsoft.com/office/drawing/2014/main" id="{33CA7522-9DE3-4586-83C5-9381A5072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3705" y="3747405"/>
            <a:ext cx="810665" cy="820751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F86173D-DE4E-4A77-B6D4-4D3632629432}"/>
              </a:ext>
            </a:extLst>
          </p:cNvPr>
          <p:cNvSpPr txBox="1"/>
          <p:nvPr/>
        </p:nvSpPr>
        <p:spPr>
          <a:xfrm>
            <a:off x="4525896" y="3987806"/>
            <a:ext cx="3703704" cy="3385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say that something is </a:t>
            </a:r>
            <a:r>
              <a:rPr lang="en-US" sz="1600" b="1" u="sng" dirty="0">
                <a:solidFill>
                  <a:schemeClr val="bg1">
                    <a:lumMod val="75000"/>
                  </a:schemeClr>
                </a:solidFill>
              </a:rPr>
              <a:t>possible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ar-SA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dal Verbs for Possibility - GrammarTOP.com">
            <a:extLst>
              <a:ext uri="{FF2B5EF4-FFF2-40B4-BE49-F238E27FC236}">
                <a16:creationId xmlns:a16="http://schemas.microsoft.com/office/drawing/2014/main" id="{C5C3975C-E711-4DFC-9D1E-6C08ED080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51" y="2998456"/>
            <a:ext cx="5474615" cy="1835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228600">
              <a:srgbClr val="FF66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Test English - Prepare for your English exam">
            <a:extLst>
              <a:ext uri="{FF2B5EF4-FFF2-40B4-BE49-F238E27FC236}">
                <a16:creationId xmlns:a16="http://schemas.microsoft.com/office/drawing/2014/main" id="{1C2BFA63-9E26-453D-BE40-CCE5BABA2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8" b="41399"/>
          <a:stretch/>
        </p:blipFill>
        <p:spPr bwMode="auto">
          <a:xfrm>
            <a:off x="1311831" y="906448"/>
            <a:ext cx="6206298" cy="2305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637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41"/>
          <p:cNvSpPr/>
          <p:nvPr/>
        </p:nvSpPr>
        <p:spPr>
          <a:xfrm>
            <a:off x="1743075" y="1652748"/>
            <a:ext cx="907800" cy="9078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1"/>
          <p:cNvSpPr/>
          <p:nvPr/>
        </p:nvSpPr>
        <p:spPr>
          <a:xfrm>
            <a:off x="4118100" y="1652748"/>
            <a:ext cx="907800" cy="9078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1"/>
          <p:cNvSpPr/>
          <p:nvPr/>
        </p:nvSpPr>
        <p:spPr>
          <a:xfrm>
            <a:off x="6493125" y="1652748"/>
            <a:ext cx="907800" cy="907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1"/>
          <p:cNvSpPr txBox="1">
            <a:spLocks noGrp="1"/>
          </p:cNvSpPr>
          <p:nvPr>
            <p:ph type="title" idx="9"/>
          </p:nvPr>
        </p:nvSpPr>
        <p:spPr>
          <a:xfrm>
            <a:off x="966775" y="723529"/>
            <a:ext cx="721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</a:t>
            </a:r>
            <a:r>
              <a:rPr lang="en" sz="4000" dirty="0">
                <a:solidFill>
                  <a:schemeClr val="accent3"/>
                </a:solidFill>
              </a:rPr>
              <a:t>Objectives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1087" name="Google Shape;1087;p41"/>
          <p:cNvSpPr txBox="1">
            <a:spLocks noGrp="1"/>
          </p:cNvSpPr>
          <p:nvPr>
            <p:ph type="title"/>
          </p:nvPr>
        </p:nvSpPr>
        <p:spPr>
          <a:xfrm flipH="1">
            <a:off x="1760475" y="176599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88" name="Google Shape;1088;p41"/>
          <p:cNvSpPr txBox="1">
            <a:spLocks noGrp="1"/>
          </p:cNvSpPr>
          <p:nvPr>
            <p:ph type="subTitle" idx="1"/>
          </p:nvPr>
        </p:nvSpPr>
        <p:spPr>
          <a:xfrm>
            <a:off x="1082625" y="3238600"/>
            <a:ext cx="22287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</a:t>
            </a:r>
            <a:r>
              <a:rPr lang="en" sz="1600" dirty="0"/>
              <a:t>ishes , regrets , and criticism</a:t>
            </a:r>
            <a:endParaRPr sz="1600" dirty="0"/>
          </a:p>
        </p:txBody>
      </p:sp>
      <p:sp>
        <p:nvSpPr>
          <p:cNvPr id="1089" name="Google Shape;1089;p41"/>
          <p:cNvSpPr txBox="1">
            <a:spLocks noGrp="1"/>
          </p:cNvSpPr>
          <p:nvPr>
            <p:ph type="subTitle" idx="2"/>
          </p:nvPr>
        </p:nvSpPr>
        <p:spPr>
          <a:xfrm>
            <a:off x="1082625" y="2664175"/>
            <a:ext cx="222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Express </a:t>
            </a:r>
            <a:endParaRPr dirty="0"/>
          </a:p>
        </p:txBody>
      </p:sp>
      <p:sp>
        <p:nvSpPr>
          <p:cNvPr id="1090" name="Google Shape;1090;p41"/>
          <p:cNvSpPr txBox="1">
            <a:spLocks noGrp="1"/>
          </p:cNvSpPr>
          <p:nvPr>
            <p:ph type="title" idx="3"/>
          </p:nvPr>
        </p:nvSpPr>
        <p:spPr>
          <a:xfrm flipH="1">
            <a:off x="4135500" y="176599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91" name="Google Shape;1091;p41"/>
          <p:cNvSpPr txBox="1">
            <a:spLocks noGrp="1"/>
          </p:cNvSpPr>
          <p:nvPr>
            <p:ph type="subTitle" idx="4"/>
          </p:nvPr>
        </p:nvSpPr>
        <p:spPr>
          <a:xfrm>
            <a:off x="3457650" y="3238600"/>
            <a:ext cx="22287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</a:t>
            </a:r>
            <a:r>
              <a:rPr lang="en" sz="1600" dirty="0"/>
              <a:t>etween </a:t>
            </a:r>
            <a:r>
              <a:rPr lang="en" sz="1600" b="1" dirty="0"/>
              <a:t>such ….that  </a:t>
            </a:r>
            <a:r>
              <a:rPr lang="en" sz="1600" dirty="0"/>
              <a:t>and </a:t>
            </a:r>
            <a:r>
              <a:rPr lang="en" sz="1600" b="1" dirty="0"/>
              <a:t>so ……..that</a:t>
            </a:r>
            <a:endParaRPr sz="1600" b="1" dirty="0"/>
          </a:p>
        </p:txBody>
      </p:sp>
      <p:sp>
        <p:nvSpPr>
          <p:cNvPr id="1092" name="Google Shape;1092;p41"/>
          <p:cNvSpPr txBox="1">
            <a:spLocks noGrp="1"/>
          </p:cNvSpPr>
          <p:nvPr>
            <p:ph type="subTitle" idx="5"/>
          </p:nvPr>
        </p:nvSpPr>
        <p:spPr>
          <a:xfrm>
            <a:off x="3457650" y="2664175"/>
            <a:ext cx="222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Distinguish </a:t>
            </a:r>
            <a:endParaRPr dirty="0"/>
          </a:p>
        </p:txBody>
      </p:sp>
      <p:sp>
        <p:nvSpPr>
          <p:cNvPr id="1093" name="Google Shape;1093;p41"/>
          <p:cNvSpPr txBox="1">
            <a:spLocks noGrp="1"/>
          </p:cNvSpPr>
          <p:nvPr>
            <p:ph type="title" idx="6"/>
          </p:nvPr>
        </p:nvSpPr>
        <p:spPr>
          <a:xfrm flipH="1">
            <a:off x="6510525" y="176599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94" name="Google Shape;1094;p41"/>
          <p:cNvSpPr txBox="1">
            <a:spLocks noGrp="1"/>
          </p:cNvSpPr>
          <p:nvPr>
            <p:ph type="subTitle" idx="7"/>
          </p:nvPr>
        </p:nvSpPr>
        <p:spPr>
          <a:xfrm>
            <a:off x="5832674" y="3238600"/>
            <a:ext cx="2372649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M</a:t>
            </a:r>
            <a:r>
              <a:rPr lang="en" sz="1600" dirty="0"/>
              <a:t>ust , can , could , couldn’t , May or might correctly </a:t>
            </a:r>
            <a:endParaRPr sz="1600" dirty="0"/>
          </a:p>
        </p:txBody>
      </p:sp>
      <p:sp>
        <p:nvSpPr>
          <p:cNvPr id="1095" name="Google Shape;1095;p41"/>
          <p:cNvSpPr txBox="1">
            <a:spLocks noGrp="1"/>
          </p:cNvSpPr>
          <p:nvPr>
            <p:ph type="subTitle" idx="8"/>
          </p:nvPr>
        </p:nvSpPr>
        <p:spPr>
          <a:xfrm>
            <a:off x="5832675" y="2664175"/>
            <a:ext cx="222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71"/>
          <p:cNvSpPr txBox="1">
            <a:spLocks noGrp="1"/>
          </p:cNvSpPr>
          <p:nvPr>
            <p:ph type="title"/>
          </p:nvPr>
        </p:nvSpPr>
        <p:spPr>
          <a:xfrm>
            <a:off x="814508" y="616436"/>
            <a:ext cx="747802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3"/>
                </a:solidFill>
              </a:rPr>
              <a:t>Match the sentences. Then use these ideas to write one sentence with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so…that </a:t>
            </a:r>
            <a:r>
              <a:rPr lang="en-US" sz="1600" dirty="0">
                <a:solidFill>
                  <a:schemeClr val="accent3"/>
                </a:solidFill>
              </a:rPr>
              <a:t>or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such…that</a:t>
            </a:r>
            <a:endParaRPr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5B2BD19-EBB4-41EB-A7E4-577EA1CB2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4" t="46759" r="21009" b="10514"/>
          <a:stretch/>
        </p:blipFill>
        <p:spPr>
          <a:xfrm>
            <a:off x="1021975" y="1567543"/>
            <a:ext cx="7053945" cy="2820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EED72A8-9AC5-4AFD-B89C-E480A17CE282}"/>
              </a:ext>
            </a:extLst>
          </p:cNvPr>
          <p:cNvSpPr txBox="1"/>
          <p:nvPr/>
        </p:nvSpPr>
        <p:spPr>
          <a:xfrm>
            <a:off x="1659751" y="2239688"/>
            <a:ext cx="33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endParaRPr lang="ar-SA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E95C41B-C3E5-48B8-AD6F-015CEEF605B9}"/>
              </a:ext>
            </a:extLst>
          </p:cNvPr>
          <p:cNvSpPr txBox="1"/>
          <p:nvPr/>
        </p:nvSpPr>
        <p:spPr>
          <a:xfrm>
            <a:off x="1666154" y="2484296"/>
            <a:ext cx="33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endParaRPr lang="ar-SA" sz="1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C7A2E8B-835B-4C73-98B7-CBC214AEEA67}"/>
              </a:ext>
            </a:extLst>
          </p:cNvPr>
          <p:cNvSpPr txBox="1"/>
          <p:nvPr/>
        </p:nvSpPr>
        <p:spPr>
          <a:xfrm>
            <a:off x="1666154" y="2745553"/>
            <a:ext cx="33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endParaRPr lang="ar-SA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FDF9F94-AD84-46B8-B4D3-BD8A1B2C5760}"/>
              </a:ext>
            </a:extLst>
          </p:cNvPr>
          <p:cNvSpPr txBox="1"/>
          <p:nvPr/>
        </p:nvSpPr>
        <p:spPr>
          <a:xfrm>
            <a:off x="1673838" y="2976074"/>
            <a:ext cx="33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</a:t>
            </a:r>
            <a:endParaRPr lang="ar-SA" sz="1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E25836E-49B8-4917-A73E-2136F0D8FCFD}"/>
              </a:ext>
            </a:extLst>
          </p:cNvPr>
          <p:cNvSpPr txBox="1"/>
          <p:nvPr/>
        </p:nvSpPr>
        <p:spPr>
          <a:xfrm>
            <a:off x="1673838" y="3229647"/>
            <a:ext cx="33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g</a:t>
            </a:r>
            <a:endParaRPr lang="ar-SA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2A528EE-574E-42C0-8C73-71A0CDF443CE}"/>
              </a:ext>
            </a:extLst>
          </p:cNvPr>
          <p:cNvSpPr txBox="1"/>
          <p:nvPr/>
        </p:nvSpPr>
        <p:spPr>
          <a:xfrm>
            <a:off x="1643102" y="3467853"/>
            <a:ext cx="33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b</a:t>
            </a:r>
            <a:endParaRPr lang="ar-SA" sz="1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ED502E-640F-4304-AACC-CDA27F5E2CF1}"/>
              </a:ext>
            </a:extLst>
          </p:cNvPr>
          <p:cNvSpPr txBox="1"/>
          <p:nvPr/>
        </p:nvSpPr>
        <p:spPr>
          <a:xfrm>
            <a:off x="1643102" y="3706057"/>
            <a:ext cx="33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ar-SA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E64596-5210-4B39-B121-004456BD652D}"/>
              </a:ext>
            </a:extLst>
          </p:cNvPr>
          <p:cNvSpPr txBox="1"/>
          <p:nvPr/>
        </p:nvSpPr>
        <p:spPr>
          <a:xfrm>
            <a:off x="1337022" y="1939866"/>
            <a:ext cx="51790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1. d. </a:t>
            </a:r>
            <a:r>
              <a:rPr lang="en-US" dirty="0"/>
              <a:t>I’m having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such</a:t>
            </a:r>
            <a:r>
              <a:rPr lang="en-US" dirty="0"/>
              <a:t> a good time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that</a:t>
            </a:r>
            <a:r>
              <a:rPr lang="en-US" dirty="0"/>
              <a:t> I don’t want to go home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FD13B42-433A-4BEE-9EE9-4FFB579F9DB0}"/>
              </a:ext>
            </a:extLst>
          </p:cNvPr>
          <p:cNvSpPr txBox="1"/>
          <p:nvPr/>
        </p:nvSpPr>
        <p:spPr>
          <a:xfrm>
            <a:off x="1337024" y="2339289"/>
            <a:ext cx="667742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2. a</a:t>
            </a:r>
            <a:r>
              <a:rPr lang="en-US" dirty="0"/>
              <a:t>. The food was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so </a:t>
            </a:r>
            <a:r>
              <a:rPr lang="en-US" dirty="0"/>
              <a:t>spicy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that</a:t>
            </a:r>
            <a:r>
              <a:rPr lang="en-US" dirty="0"/>
              <a:t> it burned my mouth for half an hour after eating it</a:t>
            </a:r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8220100-936E-4B93-9D75-35C887FB45B4}"/>
              </a:ext>
            </a:extLst>
          </p:cNvPr>
          <p:cNvSpPr txBox="1"/>
          <p:nvPr/>
        </p:nvSpPr>
        <p:spPr>
          <a:xfrm>
            <a:off x="1321653" y="2708124"/>
            <a:ext cx="710004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3. f</a:t>
            </a:r>
            <a:r>
              <a:rPr lang="en-US" dirty="0"/>
              <a:t>. Emma is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such</a:t>
            </a:r>
            <a:r>
              <a:rPr lang="en-US" dirty="0"/>
              <a:t> a popular name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that</a:t>
            </a:r>
            <a:r>
              <a:rPr lang="en-US" dirty="0"/>
              <a:t> there are four girls in the class with that name.</a:t>
            </a:r>
            <a:endParaRPr lang="ar-SA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3ADDCCB-B675-40D5-9D05-AC8D64ACA3F7}"/>
              </a:ext>
            </a:extLst>
          </p:cNvPr>
          <p:cNvSpPr txBox="1"/>
          <p:nvPr/>
        </p:nvSpPr>
        <p:spPr>
          <a:xfrm>
            <a:off x="1306282" y="3092325"/>
            <a:ext cx="749193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4. c</a:t>
            </a:r>
            <a:r>
              <a:rPr lang="en-US" dirty="0"/>
              <a:t>. The school is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so</a:t>
            </a:r>
            <a:r>
              <a:rPr lang="en-US" dirty="0"/>
              <a:t> selective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that</a:t>
            </a:r>
            <a:r>
              <a:rPr lang="en-US" dirty="0"/>
              <a:t> they only accept one student for every 100 applications</a:t>
            </a:r>
            <a:endParaRPr lang="ar-SA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B465285-7D7B-4AEB-9C99-EB88FDC1085F}"/>
              </a:ext>
            </a:extLst>
          </p:cNvPr>
          <p:cNvSpPr txBox="1"/>
          <p:nvPr/>
        </p:nvSpPr>
        <p:spPr>
          <a:xfrm>
            <a:off x="1313970" y="3476526"/>
            <a:ext cx="692331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5. g</a:t>
            </a:r>
            <a:r>
              <a:rPr lang="en-US" dirty="0"/>
              <a:t>. The company received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so</a:t>
            </a:r>
            <a:r>
              <a:rPr lang="en-US" dirty="0"/>
              <a:t> many complaints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that</a:t>
            </a:r>
            <a:r>
              <a:rPr lang="en-US" dirty="0"/>
              <a:t> they had to recall the product</a:t>
            </a:r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0B81583-7FF9-4CF7-8350-68243D01E611}"/>
              </a:ext>
            </a:extLst>
          </p:cNvPr>
          <p:cNvSpPr txBox="1"/>
          <p:nvPr/>
        </p:nvSpPr>
        <p:spPr>
          <a:xfrm>
            <a:off x="1290918" y="3851585"/>
            <a:ext cx="777624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6. b. </a:t>
            </a:r>
            <a:r>
              <a:rPr lang="en-US" dirty="0"/>
              <a:t>My brother has won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so </a:t>
            </a:r>
            <a:r>
              <a:rPr lang="en-US" dirty="0"/>
              <a:t>many sports trophies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that</a:t>
            </a:r>
            <a:r>
              <a:rPr lang="en-US" dirty="0"/>
              <a:t> we’ve had to build a shelf to put them on.</a:t>
            </a:r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DE94E0A-BC5C-4E30-8C30-F5DA75867D73}"/>
              </a:ext>
            </a:extLst>
          </p:cNvPr>
          <p:cNvSpPr txBox="1"/>
          <p:nvPr/>
        </p:nvSpPr>
        <p:spPr>
          <a:xfrm>
            <a:off x="1283234" y="4235788"/>
            <a:ext cx="611649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7. e</a:t>
            </a:r>
            <a:r>
              <a:rPr lang="en-US" dirty="0"/>
              <a:t>. You have made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such</a:t>
            </a:r>
            <a:r>
              <a:rPr lang="en-US" dirty="0"/>
              <a:t> a big meal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that</a:t>
            </a:r>
            <a:r>
              <a:rPr lang="en-US" dirty="0"/>
              <a:t> we will never be able to finish it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86C9883-C5A8-4CBF-9665-2A714772A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0" t="23306" r="19496" b="31279"/>
          <a:stretch/>
        </p:blipFill>
        <p:spPr>
          <a:xfrm>
            <a:off x="960504" y="315046"/>
            <a:ext cx="6370064" cy="2335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0928E78-DAB9-414E-A6E3-198BFCBB3484}"/>
              </a:ext>
            </a:extLst>
          </p:cNvPr>
          <p:cNvSpPr txBox="1"/>
          <p:nvPr/>
        </p:nvSpPr>
        <p:spPr>
          <a:xfrm>
            <a:off x="445673" y="3268185"/>
            <a:ext cx="8383281" cy="95410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accent3"/>
            </a:solidFill>
          </a:ln>
          <a:effectLst>
            <a:glow rad="228600">
              <a:schemeClr val="tx1">
                <a:lumMod val="60000"/>
                <a:lumOff val="4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 The fans look happy. Their team must have won the game. They can’t have lost.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 Nawal looks angry. She may never stop shouting. / Her daughter must have done something terrible.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His parents are sad. He must be going to college.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officer is surprised. The boy might have crashed into him.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رسم 6" descr="السهم: دوران إلى اليمين مع تعبئة خالصة">
            <a:extLst>
              <a:ext uri="{FF2B5EF4-FFF2-40B4-BE49-F238E27FC236}">
                <a16:creationId xmlns:a16="http://schemas.microsoft.com/office/drawing/2014/main" id="{A4C5CC2E-D269-48D4-8965-A77028E99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96535">
            <a:off x="7326725" y="232202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68"/>
          <p:cNvSpPr txBox="1">
            <a:spLocks noGrp="1"/>
          </p:cNvSpPr>
          <p:nvPr>
            <p:ph type="title"/>
          </p:nvPr>
        </p:nvSpPr>
        <p:spPr>
          <a:xfrm>
            <a:off x="714616" y="1813058"/>
            <a:ext cx="346549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dk2"/>
                </a:solidFill>
              </a:rPr>
              <a:t>Remember..</a:t>
            </a:r>
            <a:r>
              <a:rPr lang="en" sz="4400" dirty="0">
                <a:solidFill>
                  <a:schemeClr val="accent1"/>
                </a:solidFill>
              </a:rPr>
              <a:t> </a:t>
            </a:r>
            <a:endParaRPr sz="4400" dirty="0">
              <a:solidFill>
                <a:schemeClr val="lt1"/>
              </a:solidFill>
            </a:endParaRPr>
          </a:p>
        </p:txBody>
      </p:sp>
      <p:grpSp>
        <p:nvGrpSpPr>
          <p:cNvPr id="1626" name="Google Shape;1626;p68"/>
          <p:cNvGrpSpPr/>
          <p:nvPr/>
        </p:nvGrpSpPr>
        <p:grpSpPr>
          <a:xfrm>
            <a:off x="4863993" y="1137238"/>
            <a:ext cx="3434763" cy="2628048"/>
            <a:chOff x="4572031" y="1415284"/>
            <a:chExt cx="2875341" cy="2319347"/>
          </a:xfrm>
        </p:grpSpPr>
        <p:grpSp>
          <p:nvGrpSpPr>
            <p:cNvPr id="1627" name="Google Shape;1627;p68"/>
            <p:cNvGrpSpPr/>
            <p:nvPr/>
          </p:nvGrpSpPr>
          <p:grpSpPr>
            <a:xfrm>
              <a:off x="4572031" y="1415284"/>
              <a:ext cx="2875341" cy="1993075"/>
              <a:chOff x="3665860" y="822037"/>
              <a:chExt cx="4758136" cy="3243937"/>
            </a:xfrm>
          </p:grpSpPr>
          <p:grpSp>
            <p:nvGrpSpPr>
              <p:cNvPr id="1628" name="Google Shape;1628;p68"/>
              <p:cNvGrpSpPr/>
              <p:nvPr/>
            </p:nvGrpSpPr>
            <p:grpSpPr>
              <a:xfrm>
                <a:off x="3665860" y="822037"/>
                <a:ext cx="4758136" cy="3243937"/>
                <a:chOff x="518725" y="252435"/>
                <a:chExt cx="6524250" cy="4448015"/>
              </a:xfrm>
            </p:grpSpPr>
            <p:sp>
              <p:nvSpPr>
                <p:cNvPr id="1629" name="Google Shape;1629;p68"/>
                <p:cNvSpPr/>
                <p:nvPr/>
              </p:nvSpPr>
              <p:spPr>
                <a:xfrm>
                  <a:off x="518725" y="4131625"/>
                  <a:ext cx="6524250" cy="56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68"/>
                <p:cNvSpPr/>
                <p:nvPr/>
              </p:nvSpPr>
              <p:spPr>
                <a:xfrm>
                  <a:off x="518725" y="252435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31" name="Google Shape;1631;p68"/>
              <p:cNvSpPr/>
              <p:nvPr/>
            </p:nvSpPr>
            <p:spPr>
              <a:xfrm>
                <a:off x="5947879" y="3714534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2" name="Google Shape;1632;p68"/>
            <p:cNvSpPr/>
            <p:nvPr/>
          </p:nvSpPr>
          <p:spPr>
            <a:xfrm>
              <a:off x="5498918" y="3396926"/>
              <a:ext cx="1040944" cy="337704"/>
            </a:xfrm>
            <a:custGeom>
              <a:avLst/>
              <a:gdLst/>
              <a:ahLst/>
              <a:cxnLst/>
              <a:rect l="l" t="t" r="r" b="b"/>
              <a:pathLst>
                <a:path w="94481" h="29125" extrusionOk="0">
                  <a:moveTo>
                    <a:pt x="79805" y="18317"/>
                  </a:moveTo>
                  <a:cubicBezTo>
                    <a:pt x="74117" y="12515"/>
                    <a:pt x="73889" y="1"/>
                    <a:pt x="73889" y="1"/>
                  </a:cubicBezTo>
                  <a:lnTo>
                    <a:pt x="20592" y="1"/>
                  </a:lnTo>
                  <a:cubicBezTo>
                    <a:pt x="20592" y="1"/>
                    <a:pt x="20364" y="12515"/>
                    <a:pt x="14676" y="18317"/>
                  </a:cubicBezTo>
                  <a:cubicBezTo>
                    <a:pt x="8931" y="24175"/>
                    <a:pt x="1" y="29124"/>
                    <a:pt x="15529" y="29124"/>
                  </a:cubicBezTo>
                  <a:lnTo>
                    <a:pt x="78952" y="29124"/>
                  </a:lnTo>
                  <a:cubicBezTo>
                    <a:pt x="94480" y="29124"/>
                    <a:pt x="85493" y="24175"/>
                    <a:pt x="79805" y="18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F1A4AE6-FB3F-465E-9E15-0C75A7CEF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3" t="14840" r="13530" b="10061"/>
          <a:stretch/>
        </p:blipFill>
        <p:spPr>
          <a:xfrm>
            <a:off x="5017674" y="1275550"/>
            <a:ext cx="3127402" cy="17750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70"/>
          <p:cNvSpPr txBox="1">
            <a:spLocks noGrp="1"/>
          </p:cNvSpPr>
          <p:nvPr>
            <p:ph type="title"/>
          </p:nvPr>
        </p:nvSpPr>
        <p:spPr>
          <a:xfrm>
            <a:off x="691563" y="1474961"/>
            <a:ext cx="3703703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2"/>
                </a:solidFill>
              </a:rPr>
              <a:t>Home</a:t>
            </a:r>
            <a:r>
              <a:rPr lang="en" sz="4800" dirty="0">
                <a:solidFill>
                  <a:schemeClr val="lt1"/>
                </a:solidFill>
              </a:rPr>
              <a:t>work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1648" name="Google Shape;1648;p70"/>
          <p:cNvSpPr txBox="1">
            <a:spLocks noGrp="1"/>
          </p:cNvSpPr>
          <p:nvPr>
            <p:ph type="subTitle" idx="1"/>
          </p:nvPr>
        </p:nvSpPr>
        <p:spPr>
          <a:xfrm>
            <a:off x="1085125" y="2593639"/>
            <a:ext cx="3014100" cy="10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Workbook , page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( 90  ) </a:t>
            </a:r>
            <a:r>
              <a:rPr lang="pt-BR" dirty="0"/>
              <a:t>exercise 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</a:rPr>
              <a:t>( M )</a:t>
            </a:r>
          </a:p>
        </p:txBody>
      </p:sp>
      <p:grpSp>
        <p:nvGrpSpPr>
          <p:cNvPr id="1649" name="Google Shape;1649;p70"/>
          <p:cNvGrpSpPr/>
          <p:nvPr/>
        </p:nvGrpSpPr>
        <p:grpSpPr>
          <a:xfrm>
            <a:off x="5192850" y="727033"/>
            <a:ext cx="2608000" cy="3685262"/>
            <a:chOff x="4424448" y="1452862"/>
            <a:chExt cx="1666651" cy="3033218"/>
          </a:xfrm>
        </p:grpSpPr>
        <p:sp>
          <p:nvSpPr>
            <p:cNvPr id="1650" name="Google Shape;1650;p70"/>
            <p:cNvSpPr/>
            <p:nvPr/>
          </p:nvSpPr>
          <p:spPr>
            <a:xfrm>
              <a:off x="4424448" y="1452862"/>
              <a:ext cx="1666651" cy="3033218"/>
            </a:xfrm>
            <a:custGeom>
              <a:avLst/>
              <a:gdLst/>
              <a:ahLst/>
              <a:cxnLst/>
              <a:rect l="l" t="t" r="r" b="b"/>
              <a:pathLst>
                <a:path w="95757" h="202823" extrusionOk="0">
                  <a:moveTo>
                    <a:pt x="55823" y="15602"/>
                  </a:moveTo>
                  <a:cubicBezTo>
                    <a:pt x="56968" y="15602"/>
                    <a:pt x="57970" y="16604"/>
                    <a:pt x="57970" y="17749"/>
                  </a:cubicBezTo>
                  <a:lnTo>
                    <a:pt x="57970" y="17892"/>
                  </a:lnTo>
                  <a:cubicBezTo>
                    <a:pt x="57970" y="19037"/>
                    <a:pt x="56968" y="20039"/>
                    <a:pt x="55823" y="20039"/>
                  </a:cubicBezTo>
                  <a:lnTo>
                    <a:pt x="41080" y="20039"/>
                  </a:lnTo>
                  <a:cubicBezTo>
                    <a:pt x="39935" y="20039"/>
                    <a:pt x="38933" y="19037"/>
                    <a:pt x="38933" y="17892"/>
                  </a:cubicBezTo>
                  <a:lnTo>
                    <a:pt x="38933" y="17749"/>
                  </a:lnTo>
                  <a:cubicBezTo>
                    <a:pt x="38933" y="16604"/>
                    <a:pt x="39935" y="15602"/>
                    <a:pt x="41080" y="15602"/>
                  </a:cubicBezTo>
                  <a:close/>
                  <a:moveTo>
                    <a:pt x="89173" y="28913"/>
                  </a:moveTo>
                  <a:lnTo>
                    <a:pt x="89173" y="173909"/>
                  </a:lnTo>
                  <a:lnTo>
                    <a:pt x="7729" y="173909"/>
                  </a:lnTo>
                  <a:lnTo>
                    <a:pt x="7729" y="28913"/>
                  </a:lnTo>
                  <a:close/>
                  <a:moveTo>
                    <a:pt x="13598" y="0"/>
                  </a:moveTo>
                  <a:cubicBezTo>
                    <a:pt x="6012" y="0"/>
                    <a:pt x="0" y="6155"/>
                    <a:pt x="0" y="13598"/>
                  </a:cubicBezTo>
                  <a:lnTo>
                    <a:pt x="0" y="189225"/>
                  </a:lnTo>
                  <a:cubicBezTo>
                    <a:pt x="0" y="196811"/>
                    <a:pt x="6012" y="202823"/>
                    <a:pt x="13598" y="202823"/>
                  </a:cubicBezTo>
                  <a:lnTo>
                    <a:pt x="82159" y="202823"/>
                  </a:lnTo>
                  <a:cubicBezTo>
                    <a:pt x="89745" y="202823"/>
                    <a:pt x="95757" y="196811"/>
                    <a:pt x="95757" y="189225"/>
                  </a:cubicBezTo>
                  <a:lnTo>
                    <a:pt x="95757" y="13598"/>
                  </a:lnTo>
                  <a:cubicBezTo>
                    <a:pt x="95757" y="6155"/>
                    <a:pt x="89745" y="0"/>
                    <a:pt x="82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0"/>
            <p:cNvSpPr/>
            <p:nvPr/>
          </p:nvSpPr>
          <p:spPr>
            <a:xfrm>
              <a:off x="5162057" y="4176811"/>
              <a:ext cx="191700" cy="191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7EE40131-D5C2-CF5E-26A9-F5B1492C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039" y="1231435"/>
            <a:ext cx="2104170" cy="270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72"/>
          <p:cNvSpPr txBox="1">
            <a:spLocks noGrp="1"/>
          </p:cNvSpPr>
          <p:nvPr>
            <p:ph type="ctrTitle"/>
          </p:nvPr>
        </p:nvSpPr>
        <p:spPr>
          <a:xfrm>
            <a:off x="876407" y="2095053"/>
            <a:ext cx="34026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</a:t>
            </a:r>
            <a:endParaRPr sz="7200" dirty="0"/>
          </a:p>
        </p:txBody>
      </p:sp>
      <p:pic>
        <p:nvPicPr>
          <p:cNvPr id="1026" name="Picture 2" descr="Have a nice day card with colorful rose on wicker tray peintures murales •  tableaux close-up, osier, bois | myloview.fr">
            <a:extLst>
              <a:ext uri="{FF2B5EF4-FFF2-40B4-BE49-F238E27FC236}">
                <a16:creationId xmlns:a16="http://schemas.microsoft.com/office/drawing/2014/main" id="{C57D03EC-AC44-4EF1-A2F6-2C38F67D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21" y="1160289"/>
            <a:ext cx="3534655" cy="2866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69"/>
          <p:cNvSpPr txBox="1">
            <a:spLocks noGrp="1"/>
          </p:cNvSpPr>
          <p:nvPr>
            <p:ph type="subTitle" idx="1"/>
          </p:nvPr>
        </p:nvSpPr>
        <p:spPr>
          <a:xfrm>
            <a:off x="5006230" y="2263465"/>
            <a:ext cx="3014100" cy="579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</a:t>
            </a:r>
            <a:r>
              <a:rPr lang="en" sz="2000" b="1" dirty="0">
                <a:solidFill>
                  <a:srgbClr val="FF6600"/>
                </a:solidFill>
              </a:rPr>
              <a:t>( 16)</a:t>
            </a:r>
            <a:endParaRPr sz="2000" b="1" dirty="0">
              <a:solidFill>
                <a:srgbClr val="FF6600"/>
              </a:solidFill>
            </a:endParaRPr>
          </a:p>
        </p:txBody>
      </p:sp>
      <p:sp>
        <p:nvSpPr>
          <p:cNvPr id="1638" name="Google Shape;1638;p69"/>
          <p:cNvSpPr txBox="1">
            <a:spLocks noGrp="1"/>
          </p:cNvSpPr>
          <p:nvPr>
            <p:ph type="title"/>
          </p:nvPr>
        </p:nvSpPr>
        <p:spPr>
          <a:xfrm>
            <a:off x="4933150" y="1475200"/>
            <a:ext cx="3265714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Book</a:t>
            </a:r>
            <a:r>
              <a:rPr lang="en" sz="4800" dirty="0"/>
              <a:t> </a:t>
            </a:r>
            <a:r>
              <a:rPr lang="en" sz="4800" dirty="0">
                <a:solidFill>
                  <a:schemeClr val="lt1"/>
                </a:solidFill>
              </a:rPr>
              <a:t>Open</a:t>
            </a:r>
            <a:endParaRPr sz="4800" dirty="0">
              <a:solidFill>
                <a:schemeClr val="lt1"/>
              </a:solidFill>
            </a:endParaRPr>
          </a:p>
        </p:txBody>
      </p:sp>
      <p:grpSp>
        <p:nvGrpSpPr>
          <p:cNvPr id="1640" name="Google Shape;1640;p69"/>
          <p:cNvGrpSpPr/>
          <p:nvPr/>
        </p:nvGrpSpPr>
        <p:grpSpPr>
          <a:xfrm rot="16200000">
            <a:off x="729348" y="1236936"/>
            <a:ext cx="3551294" cy="2721685"/>
            <a:chOff x="1151326" y="1532468"/>
            <a:chExt cx="2881449" cy="2078057"/>
          </a:xfrm>
          <a:solidFill>
            <a:schemeClr val="accent2"/>
          </a:solidFill>
        </p:grpSpPr>
        <p:sp>
          <p:nvSpPr>
            <p:cNvPr id="1641" name="Google Shape;1641;p69"/>
            <p:cNvSpPr/>
            <p:nvPr/>
          </p:nvSpPr>
          <p:spPr>
            <a:xfrm rot="5400000" flipH="1">
              <a:off x="1553022" y="1130772"/>
              <a:ext cx="2078057" cy="2881449"/>
            </a:xfrm>
            <a:custGeom>
              <a:avLst/>
              <a:gdLst/>
              <a:ahLst/>
              <a:cxnLst/>
              <a:rect l="l" t="t" r="r" b="b"/>
              <a:pathLst>
                <a:path w="160747" h="208725" extrusionOk="0">
                  <a:moveTo>
                    <a:pt x="144239" y="18365"/>
                  </a:moveTo>
                  <a:lnTo>
                    <a:pt x="144239" y="190978"/>
                  </a:lnTo>
                  <a:lnTo>
                    <a:pt x="15992" y="190978"/>
                  </a:lnTo>
                  <a:lnTo>
                    <a:pt x="15992" y="18365"/>
                  </a:lnTo>
                  <a:close/>
                  <a:moveTo>
                    <a:pt x="8460" y="0"/>
                  </a:moveTo>
                  <a:cubicBezTo>
                    <a:pt x="3817" y="0"/>
                    <a:pt x="0" y="3818"/>
                    <a:pt x="0" y="8460"/>
                  </a:cubicBezTo>
                  <a:lnTo>
                    <a:pt x="0" y="200264"/>
                  </a:lnTo>
                  <a:cubicBezTo>
                    <a:pt x="0" y="204907"/>
                    <a:pt x="3817" y="208725"/>
                    <a:pt x="8460" y="208725"/>
                  </a:cubicBezTo>
                  <a:lnTo>
                    <a:pt x="152390" y="208725"/>
                  </a:lnTo>
                  <a:cubicBezTo>
                    <a:pt x="157033" y="208725"/>
                    <a:pt x="160747" y="204907"/>
                    <a:pt x="160747" y="200264"/>
                  </a:cubicBezTo>
                  <a:lnTo>
                    <a:pt x="160747" y="8460"/>
                  </a:lnTo>
                  <a:cubicBezTo>
                    <a:pt x="160747" y="3818"/>
                    <a:pt x="157033" y="0"/>
                    <a:pt x="152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9"/>
            <p:cNvSpPr/>
            <p:nvPr/>
          </p:nvSpPr>
          <p:spPr>
            <a:xfrm>
              <a:off x="1211050" y="2511050"/>
              <a:ext cx="121500" cy="121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B203CB4-DDCD-E657-A1D3-336B73F3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49" y="1063860"/>
            <a:ext cx="2314587" cy="297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C93C9A3-3FD2-438E-9C2A-3FE9A707228D}"/>
              </a:ext>
            </a:extLst>
          </p:cNvPr>
          <p:cNvSpPr txBox="1"/>
          <p:nvPr/>
        </p:nvSpPr>
        <p:spPr>
          <a:xfrm>
            <a:off x="1014413" y="689073"/>
            <a:ext cx="248602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Wish + Past Perfect</a:t>
            </a:r>
            <a:endParaRPr lang="ar-SA" sz="18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44EF2DB-38E8-4964-A54C-D0DD6D3031DC}"/>
              </a:ext>
            </a:extLst>
          </p:cNvPr>
          <p:cNvSpPr txBox="1"/>
          <p:nvPr/>
        </p:nvSpPr>
        <p:spPr>
          <a:xfrm>
            <a:off x="764381" y="1145708"/>
            <a:ext cx="75652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sz="1500" dirty="0">
                <a:sym typeface="Wingdings" panose="05000000000000000000" pitchFamily="2" charset="2"/>
              </a:rPr>
              <a:t>U</a:t>
            </a:r>
            <a:r>
              <a:rPr lang="en-US" sz="1500" dirty="0"/>
              <a:t>se </a:t>
            </a:r>
            <a:r>
              <a:rPr lang="en-US" sz="1500" b="1" dirty="0">
                <a:solidFill>
                  <a:srgbClr val="4812E0"/>
                </a:solidFill>
              </a:rPr>
              <a:t>WISH </a:t>
            </a:r>
            <a:r>
              <a:rPr lang="en-US" sz="1500" dirty="0"/>
              <a:t>for things happened in the past - you now </a:t>
            </a:r>
            <a:r>
              <a:rPr lang="en-US" sz="1500" b="1" dirty="0">
                <a:solidFill>
                  <a:srgbClr val="4812E0"/>
                </a:solidFill>
              </a:rPr>
              <a:t>Regret</a:t>
            </a:r>
            <a:r>
              <a:rPr lang="en-US" sz="1500" b="1" dirty="0"/>
              <a:t>. </a:t>
            </a:r>
            <a:r>
              <a:rPr lang="en-US" sz="1500" dirty="0"/>
              <a:t>This means we want to be able to change a situation in the past.</a:t>
            </a:r>
            <a:endParaRPr lang="ar-SA" sz="15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1C1EEC-F5A5-41B9-8DB4-801F8F764EB3}"/>
              </a:ext>
            </a:extLst>
          </p:cNvPr>
          <p:cNvSpPr txBox="1"/>
          <p:nvPr/>
        </p:nvSpPr>
        <p:spPr>
          <a:xfrm>
            <a:off x="889650" y="2756710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Example :</a:t>
            </a:r>
          </a:p>
        </p:txBody>
      </p:sp>
      <p:pic>
        <p:nvPicPr>
          <p:cNvPr id="6146" name="Picture 2" descr="Student running to catch school bus hurry up late Vector Image">
            <a:extLst>
              <a:ext uri="{FF2B5EF4-FFF2-40B4-BE49-F238E27FC236}">
                <a16:creationId xmlns:a16="http://schemas.microsoft.com/office/drawing/2014/main" id="{2B6E6C78-97CA-4848-BE43-53BA5F6C7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3529"/>
          <a:stretch/>
        </p:blipFill>
        <p:spPr bwMode="auto">
          <a:xfrm>
            <a:off x="6022181" y="1757362"/>
            <a:ext cx="1897856" cy="1385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BD0E34-A29C-43C8-A79B-72E4F796F525}"/>
              </a:ext>
            </a:extLst>
          </p:cNvPr>
          <p:cNvSpPr txBox="1"/>
          <p:nvPr/>
        </p:nvSpPr>
        <p:spPr>
          <a:xfrm>
            <a:off x="742950" y="3181676"/>
            <a:ext cx="5086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I wish I </a:t>
            </a:r>
            <a:r>
              <a:rPr lang="en-US" sz="1800" b="1" dirty="0">
                <a:solidFill>
                  <a:srgbClr val="FF6600"/>
                </a:solidFill>
              </a:rPr>
              <a:t>had woken up</a:t>
            </a:r>
            <a:r>
              <a:rPr lang="en-US" sz="1800" dirty="0">
                <a:solidFill>
                  <a:srgbClr val="FF6600"/>
                </a:solidFill>
              </a:rPr>
              <a:t>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early.</a:t>
            </a:r>
          </a:p>
          <a:p>
            <a:r>
              <a:rPr lang="en-US" dirty="0"/>
              <a:t>( </a:t>
            </a:r>
            <a:r>
              <a:rPr lang="en-US" b="1" dirty="0"/>
              <a:t>I didn't wake up early and I missed my bus.)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42C3EBC-5399-4AE8-9A19-51DF427E5868}"/>
              </a:ext>
            </a:extLst>
          </p:cNvPr>
          <p:cNvSpPr txBox="1"/>
          <p:nvPr/>
        </p:nvSpPr>
        <p:spPr>
          <a:xfrm>
            <a:off x="6415087" y="3017936"/>
            <a:ext cx="1928813" cy="33855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I </a:t>
            </a: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missed</a:t>
            </a:r>
            <a:r>
              <a:rPr lang="en-US" sz="1600" b="1" dirty="0"/>
              <a:t> the bus 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03B0F3E5-DA17-4C47-9FD2-6B2E6DE3C062}"/>
              </a:ext>
            </a:extLst>
          </p:cNvPr>
          <p:cNvSpPr/>
          <p:nvPr/>
        </p:nvSpPr>
        <p:spPr>
          <a:xfrm>
            <a:off x="6793707" y="3557587"/>
            <a:ext cx="1296522" cy="433230"/>
          </a:xfrm>
          <a:prstGeom prst="wedgeEllipseCallout">
            <a:avLst>
              <a:gd name="adj1" fmla="val -44132"/>
              <a:gd name="adj2" fmla="val -8551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Past simple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68303F4D-6F10-4A90-BF98-9B5D06B56F6A}"/>
              </a:ext>
            </a:extLst>
          </p:cNvPr>
          <p:cNvSpPr/>
          <p:nvPr/>
        </p:nvSpPr>
        <p:spPr>
          <a:xfrm>
            <a:off x="2821781" y="2764630"/>
            <a:ext cx="1435895" cy="392908"/>
          </a:xfrm>
          <a:prstGeom prst="wedgeEllipseCallout">
            <a:avLst>
              <a:gd name="adj1" fmla="val -63200"/>
              <a:gd name="adj2" fmla="val 7426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Past perfect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رسم 19" descr="السهم: منحنى طفيف مع تعبئة خالصة">
            <a:extLst>
              <a:ext uri="{FF2B5EF4-FFF2-40B4-BE49-F238E27FC236}">
                <a16:creationId xmlns:a16="http://schemas.microsoft.com/office/drawing/2014/main" id="{74E97CC9-AF4A-4551-8203-78F589FB4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8960" y="3686175"/>
            <a:ext cx="914400" cy="91440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2EA32B9-F670-4F3E-9E09-A859F57CA388}"/>
              </a:ext>
            </a:extLst>
          </p:cNvPr>
          <p:cNvSpPr txBox="1"/>
          <p:nvPr/>
        </p:nvSpPr>
        <p:spPr>
          <a:xfrm>
            <a:off x="1163492" y="3809222"/>
            <a:ext cx="1901177" cy="630942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Past Simple</a:t>
            </a:r>
          </a:p>
          <a:p>
            <a:pPr algn="ctr"/>
            <a:endParaRPr lang="en-US" sz="800" b="1" dirty="0">
              <a:solidFill>
                <a:srgbClr val="FF66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1E50B70-8DCB-4B56-A430-72D09C90E840}"/>
              </a:ext>
            </a:extLst>
          </p:cNvPr>
          <p:cNvSpPr txBox="1"/>
          <p:nvPr/>
        </p:nvSpPr>
        <p:spPr>
          <a:xfrm>
            <a:off x="4180537" y="3804461"/>
            <a:ext cx="1970234" cy="661720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Past Perfect</a:t>
            </a:r>
          </a:p>
          <a:p>
            <a:pPr algn="ctr"/>
            <a:endParaRPr lang="en-US" sz="1000" b="1" dirty="0">
              <a:solidFill>
                <a:srgbClr val="FF66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7EE7149-792A-4FBF-B56D-E3A74A533353}"/>
              </a:ext>
            </a:extLst>
          </p:cNvPr>
          <p:cNvSpPr txBox="1"/>
          <p:nvPr/>
        </p:nvSpPr>
        <p:spPr>
          <a:xfrm>
            <a:off x="906320" y="1787541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Form :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916344-A40B-4EB4-AE44-EA783926B0B8}"/>
              </a:ext>
            </a:extLst>
          </p:cNvPr>
          <p:cNvSpPr txBox="1"/>
          <p:nvPr/>
        </p:nvSpPr>
        <p:spPr>
          <a:xfrm>
            <a:off x="800102" y="2246412"/>
            <a:ext cx="464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 + wish</a:t>
            </a:r>
            <a:r>
              <a:rPr lang="en-US" sz="1800" dirty="0"/>
              <a:t> + </a:t>
            </a:r>
            <a:r>
              <a:rPr lang="en-US" sz="1800" b="1" dirty="0">
                <a:hlinkClick r:id="rId6"/>
              </a:rPr>
              <a:t>past</a:t>
            </a:r>
            <a:r>
              <a:rPr lang="en-US" sz="1800" b="1" u="sng" dirty="0"/>
              <a:t> </a:t>
            </a:r>
            <a:r>
              <a:rPr lang="en-US" sz="1800" b="1" u="sng" dirty="0">
                <a:solidFill>
                  <a:srgbClr val="4812E0"/>
                </a:solidFill>
              </a:rPr>
              <a:t>perfect</a:t>
            </a:r>
            <a:r>
              <a:rPr lang="en-US" sz="1800" b="1" u="sng" dirty="0"/>
              <a:t> ( had + V P.P3)</a:t>
            </a:r>
            <a:endParaRPr lang="ar-SA" sz="18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DB4B433-130A-430E-B773-D549DF9C4350}"/>
              </a:ext>
            </a:extLst>
          </p:cNvPr>
          <p:cNvSpPr txBox="1"/>
          <p:nvPr/>
        </p:nvSpPr>
        <p:spPr>
          <a:xfrm rot="21265896">
            <a:off x="4323975" y="321263"/>
            <a:ext cx="2740075" cy="600164"/>
          </a:xfrm>
          <a:prstGeom prst="rect">
            <a:avLst/>
          </a:prstGeom>
          <a:solidFill>
            <a:srgbClr val="FFFF99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1600" b="1" dirty="0">
                <a:solidFill>
                  <a:srgbClr val="FF6600"/>
                </a:solidFill>
              </a:rPr>
              <a:t>Expressing Regret( </a:t>
            </a:r>
            <a:r>
              <a:rPr lang="en-US" sz="1600" b="1" dirty="0">
                <a:solidFill>
                  <a:srgbClr val="4812E0"/>
                </a:solidFill>
              </a:rPr>
              <a:t>Past</a:t>
            </a:r>
            <a:r>
              <a:rPr lang="en-US" sz="1600" b="1" dirty="0">
                <a:solidFill>
                  <a:srgbClr val="FF6600"/>
                </a:solidFill>
              </a:rPr>
              <a:t> )</a:t>
            </a:r>
          </a:p>
          <a:p>
            <a:pPr algn="ctr"/>
            <a:endParaRPr lang="en-US" sz="1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6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5" grpId="0" animBg="1"/>
      <p:bldP spid="16" grpId="0" animBg="1"/>
      <p:bldP spid="17" grpId="0" animBg="1"/>
      <p:bldP spid="25" grpId="0" animBg="1"/>
      <p:bldP spid="27" grpId="0" animBg="1"/>
      <p:bldP spid="28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C93C9A3-3FD2-438E-9C2A-3FE9A707228D}"/>
              </a:ext>
            </a:extLst>
          </p:cNvPr>
          <p:cNvSpPr txBox="1"/>
          <p:nvPr/>
        </p:nvSpPr>
        <p:spPr>
          <a:xfrm>
            <a:off x="1014413" y="689073"/>
            <a:ext cx="248602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Wish + Past Simple</a:t>
            </a:r>
            <a:endParaRPr lang="ar-SA" sz="18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44EF2DB-38E8-4964-A54C-D0DD6D3031DC}"/>
              </a:ext>
            </a:extLst>
          </p:cNvPr>
          <p:cNvSpPr txBox="1"/>
          <p:nvPr/>
        </p:nvSpPr>
        <p:spPr>
          <a:xfrm>
            <a:off x="764381" y="1145708"/>
            <a:ext cx="7565232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sz="1500" dirty="0">
                <a:sym typeface="Wingdings" panose="05000000000000000000" pitchFamily="2" charset="2"/>
              </a:rPr>
              <a:t>Use </a:t>
            </a:r>
            <a:r>
              <a:rPr lang="en-US" sz="1500" b="1" dirty="0">
                <a:solidFill>
                  <a:srgbClr val="4812E0"/>
                </a:solidFill>
                <a:sym typeface="Wingdings" panose="05000000000000000000" pitchFamily="2" charset="2"/>
              </a:rPr>
              <a:t>WISH </a:t>
            </a:r>
            <a:r>
              <a:rPr lang="en-US" sz="1500" dirty="0">
                <a:sym typeface="Wingdings" panose="05000000000000000000" pitchFamily="2" charset="2"/>
              </a:rPr>
              <a:t>&amp; </a:t>
            </a:r>
            <a:r>
              <a:rPr lang="en-US" sz="1500" b="1" dirty="0">
                <a:solidFill>
                  <a:srgbClr val="4812E0"/>
                </a:solidFill>
                <a:sym typeface="Wingdings" panose="05000000000000000000" pitchFamily="2" charset="2"/>
              </a:rPr>
              <a:t>IF ONLY</a:t>
            </a:r>
            <a:r>
              <a:rPr lang="en-US" sz="1500" dirty="0">
                <a:sym typeface="Wingdings" panose="05000000000000000000" pitchFamily="2" charset="2"/>
              </a:rPr>
              <a:t> for things you want to happen </a:t>
            </a:r>
            <a:r>
              <a:rPr lang="en-US" sz="1600" b="1" dirty="0">
                <a:sym typeface="Wingdings" panose="05000000000000000000" pitchFamily="2" charset="2"/>
              </a:rPr>
              <a:t>now </a:t>
            </a:r>
            <a:r>
              <a:rPr lang="en-US" sz="1500" dirty="0">
                <a:sym typeface="Wingdings" panose="05000000000000000000" pitchFamily="2" charset="2"/>
              </a:rPr>
              <a:t>- probably </a:t>
            </a:r>
            <a:r>
              <a:rPr lang="en-US" sz="1600" b="1" dirty="0">
                <a:sym typeface="Wingdings" panose="05000000000000000000" pitchFamily="2" charset="2"/>
              </a:rPr>
              <a:t>won’t happen</a:t>
            </a:r>
            <a:endParaRPr lang="en-US" sz="1500" b="1" dirty="0">
              <a:sym typeface="Wingdings" panose="05000000000000000000" pitchFamily="2" charset="2"/>
            </a:endParaRPr>
          </a:p>
          <a:p>
            <a:endParaRPr lang="ar-SA" sz="15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1C1EEC-F5A5-41B9-8DB4-801F8F764EB3}"/>
              </a:ext>
            </a:extLst>
          </p:cNvPr>
          <p:cNvSpPr txBox="1"/>
          <p:nvPr/>
        </p:nvSpPr>
        <p:spPr>
          <a:xfrm>
            <a:off x="861075" y="2613835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Example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BD0E34-A29C-43C8-A79B-72E4F796F525}"/>
              </a:ext>
            </a:extLst>
          </p:cNvPr>
          <p:cNvSpPr txBox="1"/>
          <p:nvPr/>
        </p:nvSpPr>
        <p:spPr>
          <a:xfrm>
            <a:off x="850107" y="3145958"/>
            <a:ext cx="5086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I wish I </a:t>
            </a:r>
            <a:r>
              <a:rPr lang="en-US" sz="1800" b="1" dirty="0">
                <a:solidFill>
                  <a:srgbClr val="FF6600"/>
                </a:solidFill>
              </a:rPr>
              <a:t>had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a car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en-US" dirty="0"/>
              <a:t>( </a:t>
            </a:r>
            <a:r>
              <a:rPr lang="en-US" b="1" dirty="0"/>
              <a:t> I don’t have a car and I would like to have it)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42C3EBC-5399-4AE8-9A19-51DF427E5868}"/>
              </a:ext>
            </a:extLst>
          </p:cNvPr>
          <p:cNvSpPr txBox="1"/>
          <p:nvPr/>
        </p:nvSpPr>
        <p:spPr>
          <a:xfrm>
            <a:off x="6272213" y="3117948"/>
            <a:ext cx="1893093" cy="33855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I </a:t>
            </a:r>
            <a:r>
              <a:rPr lang="en-US" sz="1600" b="1" dirty="0">
                <a:solidFill>
                  <a:srgbClr val="4812E0"/>
                </a:solidFill>
              </a:rPr>
              <a:t>don’t</a:t>
            </a:r>
            <a:r>
              <a:rPr lang="en-US" sz="1600" b="1" dirty="0"/>
              <a:t> have a car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03B0F3E5-DA17-4C47-9FD2-6B2E6DE3C062}"/>
              </a:ext>
            </a:extLst>
          </p:cNvPr>
          <p:cNvSpPr/>
          <p:nvPr/>
        </p:nvSpPr>
        <p:spPr>
          <a:xfrm>
            <a:off x="6693694" y="3693319"/>
            <a:ext cx="1403679" cy="433230"/>
          </a:xfrm>
          <a:prstGeom prst="wedgeEllipseCallout">
            <a:avLst>
              <a:gd name="adj1" fmla="val -44132"/>
              <a:gd name="adj2" fmla="val -8551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Present simple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68303F4D-6F10-4A90-BF98-9B5D06B56F6A}"/>
              </a:ext>
            </a:extLst>
          </p:cNvPr>
          <p:cNvSpPr/>
          <p:nvPr/>
        </p:nvSpPr>
        <p:spPr>
          <a:xfrm>
            <a:off x="2557463" y="2693193"/>
            <a:ext cx="1435895" cy="392908"/>
          </a:xfrm>
          <a:prstGeom prst="wedgeEllipseCallout">
            <a:avLst>
              <a:gd name="adj1" fmla="val -63200"/>
              <a:gd name="adj2" fmla="val 7426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Past Simple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رسم 19" descr="السهم: منحنى طفيف مع تعبئة خالصة">
            <a:extLst>
              <a:ext uri="{FF2B5EF4-FFF2-40B4-BE49-F238E27FC236}">
                <a16:creationId xmlns:a16="http://schemas.microsoft.com/office/drawing/2014/main" id="{74E97CC9-AF4A-4551-8203-78F589FB4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8960" y="3686175"/>
            <a:ext cx="914400" cy="91440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2EA32B9-F670-4F3E-9E09-A859F57CA388}"/>
              </a:ext>
            </a:extLst>
          </p:cNvPr>
          <p:cNvSpPr txBox="1"/>
          <p:nvPr/>
        </p:nvSpPr>
        <p:spPr>
          <a:xfrm>
            <a:off x="978694" y="3809222"/>
            <a:ext cx="2085975" cy="569387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Present Simple</a:t>
            </a:r>
          </a:p>
          <a:p>
            <a:pPr algn="ctr"/>
            <a:endParaRPr lang="en-US" sz="300" b="1" dirty="0">
              <a:solidFill>
                <a:srgbClr val="FF66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1E50B70-8DCB-4B56-A430-72D09C90E840}"/>
              </a:ext>
            </a:extLst>
          </p:cNvPr>
          <p:cNvSpPr txBox="1"/>
          <p:nvPr/>
        </p:nvSpPr>
        <p:spPr>
          <a:xfrm>
            <a:off x="4137674" y="3804461"/>
            <a:ext cx="1970234" cy="569387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Past Simple</a:t>
            </a:r>
          </a:p>
          <a:p>
            <a:pPr algn="ctr"/>
            <a:endParaRPr lang="en-US" sz="400" b="1" dirty="0">
              <a:solidFill>
                <a:srgbClr val="FF66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7EE7149-792A-4FBF-B56D-E3A74A533353}"/>
              </a:ext>
            </a:extLst>
          </p:cNvPr>
          <p:cNvSpPr txBox="1"/>
          <p:nvPr/>
        </p:nvSpPr>
        <p:spPr>
          <a:xfrm>
            <a:off x="849170" y="1630378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Form :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916344-A40B-4EB4-AE44-EA783926B0B8}"/>
              </a:ext>
            </a:extLst>
          </p:cNvPr>
          <p:cNvSpPr txBox="1"/>
          <p:nvPr/>
        </p:nvSpPr>
        <p:spPr>
          <a:xfrm>
            <a:off x="792959" y="2146399"/>
            <a:ext cx="464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 + wish</a:t>
            </a:r>
            <a:r>
              <a:rPr lang="en-US" sz="1800" dirty="0"/>
              <a:t> + </a:t>
            </a:r>
            <a:r>
              <a:rPr lang="en-US" sz="1800" b="1" dirty="0"/>
              <a:t>Simple Past</a:t>
            </a:r>
            <a:endParaRPr lang="ar-SA" sz="18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DB4B433-130A-430E-B773-D549DF9C4350}"/>
              </a:ext>
            </a:extLst>
          </p:cNvPr>
          <p:cNvSpPr txBox="1"/>
          <p:nvPr/>
        </p:nvSpPr>
        <p:spPr>
          <a:xfrm rot="21265896">
            <a:off x="4323110" y="303469"/>
            <a:ext cx="3106846" cy="600164"/>
          </a:xfrm>
          <a:prstGeom prst="rect">
            <a:avLst/>
          </a:prstGeom>
          <a:solidFill>
            <a:srgbClr val="FFFF99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1600" b="1" dirty="0">
                <a:solidFill>
                  <a:srgbClr val="FF6600"/>
                </a:solidFill>
              </a:rPr>
              <a:t>Expressing a wish( </a:t>
            </a:r>
            <a:r>
              <a:rPr lang="en-US" sz="1600" b="1" dirty="0">
                <a:solidFill>
                  <a:srgbClr val="4812E0"/>
                </a:solidFill>
              </a:rPr>
              <a:t>Present</a:t>
            </a:r>
            <a:r>
              <a:rPr lang="en-US" sz="1600" b="1" dirty="0">
                <a:solidFill>
                  <a:srgbClr val="FF6600"/>
                </a:solidFill>
              </a:rPr>
              <a:t>)</a:t>
            </a:r>
          </a:p>
          <a:p>
            <a:pPr algn="ctr"/>
            <a:endParaRPr lang="en-US" sz="1000" b="1" dirty="0">
              <a:solidFill>
                <a:srgbClr val="FF6600"/>
              </a:solidFill>
            </a:endParaRPr>
          </a:p>
        </p:txBody>
      </p:sp>
      <p:pic>
        <p:nvPicPr>
          <p:cNvPr id="7170" name="Picture 2" descr="Business Man Thinking New Car Royalty Free Cliparts, Vectors, And Stock  Illustration. Image 53451964.">
            <a:extLst>
              <a:ext uri="{FF2B5EF4-FFF2-40B4-BE49-F238E27FC236}">
                <a16:creationId xmlns:a16="http://schemas.microsoft.com/office/drawing/2014/main" id="{C8724C9D-4231-4F8C-A7CB-74839AF6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69" y="1571625"/>
            <a:ext cx="1907381" cy="1407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77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5" grpId="0" animBg="1"/>
      <p:bldP spid="16" grpId="0" animBg="1"/>
      <p:bldP spid="17" grpId="0" animBg="1"/>
      <p:bldP spid="25" grpId="0" animBg="1"/>
      <p:bldP spid="27" grpId="0" animBg="1"/>
      <p:bldP spid="28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C93C9A3-3FD2-438E-9C2A-3FE9A707228D}"/>
              </a:ext>
            </a:extLst>
          </p:cNvPr>
          <p:cNvSpPr txBox="1"/>
          <p:nvPr/>
        </p:nvSpPr>
        <p:spPr>
          <a:xfrm>
            <a:off x="1014413" y="689073"/>
            <a:ext cx="248602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Wish + Past Simple</a:t>
            </a:r>
            <a:endParaRPr lang="ar-SA" sz="18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44EF2DB-38E8-4964-A54C-D0DD6D3031DC}"/>
              </a:ext>
            </a:extLst>
          </p:cNvPr>
          <p:cNvSpPr txBox="1"/>
          <p:nvPr/>
        </p:nvSpPr>
        <p:spPr>
          <a:xfrm>
            <a:off x="764381" y="1145708"/>
            <a:ext cx="75652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*When you use the </a:t>
            </a:r>
            <a:r>
              <a:rPr lang="en-US" sz="1800" b="1" dirty="0">
                <a:solidFill>
                  <a:srgbClr val="4812E0"/>
                </a:solidFill>
                <a:sym typeface="Wingdings" panose="05000000000000000000" pitchFamily="2" charset="2"/>
              </a:rPr>
              <a:t>verb to be </a:t>
            </a:r>
            <a:r>
              <a:rPr lang="en-US" sz="1800" dirty="0">
                <a:sym typeface="Wingdings" panose="05000000000000000000" pitchFamily="2" charset="2"/>
              </a:rPr>
              <a:t>the form is </a:t>
            </a:r>
            <a:r>
              <a:rPr lang="en-US" sz="1800" b="1" dirty="0">
                <a:solidFill>
                  <a:srgbClr val="4812E0"/>
                </a:solidFill>
                <a:sym typeface="Wingdings" panose="05000000000000000000" pitchFamily="2" charset="2"/>
              </a:rPr>
              <a:t>“were”. </a:t>
            </a:r>
          </a:p>
          <a:p>
            <a:endParaRPr lang="ar-SA" sz="15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1C1EEC-F5A5-41B9-8DB4-801F8F764EB3}"/>
              </a:ext>
            </a:extLst>
          </p:cNvPr>
          <p:cNvSpPr txBox="1"/>
          <p:nvPr/>
        </p:nvSpPr>
        <p:spPr>
          <a:xfrm>
            <a:off x="861075" y="2613835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Example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BD0E34-A29C-43C8-A79B-72E4F796F525}"/>
              </a:ext>
            </a:extLst>
          </p:cNvPr>
          <p:cNvSpPr txBox="1"/>
          <p:nvPr/>
        </p:nvSpPr>
        <p:spPr>
          <a:xfrm>
            <a:off x="850107" y="3145958"/>
            <a:ext cx="5086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I wish I </a:t>
            </a:r>
            <a:r>
              <a:rPr lang="en-US" sz="1800" b="1" dirty="0">
                <a:solidFill>
                  <a:srgbClr val="FF6600"/>
                </a:solidFill>
              </a:rPr>
              <a:t>were 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a millionaire!</a:t>
            </a:r>
          </a:p>
          <a:p>
            <a:r>
              <a:rPr lang="en-US" dirty="0"/>
              <a:t>( </a:t>
            </a:r>
            <a:r>
              <a:rPr lang="en-US" b="1" dirty="0"/>
              <a:t>I </a:t>
            </a:r>
            <a:r>
              <a:rPr lang="en-US" b="1" dirty="0" err="1"/>
              <a:t>I</a:t>
            </a:r>
            <a:r>
              <a:rPr lang="en-US" b="1" dirty="0"/>
              <a:t> don’t have a lot of money and I would like to have it)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42C3EBC-5399-4AE8-9A19-51DF427E5868}"/>
              </a:ext>
            </a:extLst>
          </p:cNvPr>
          <p:cNvSpPr txBox="1"/>
          <p:nvPr/>
        </p:nvSpPr>
        <p:spPr>
          <a:xfrm>
            <a:off x="6200775" y="3096517"/>
            <a:ext cx="1893093" cy="36933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I </a:t>
            </a:r>
            <a:r>
              <a:rPr lang="en-US" sz="1800" b="1" dirty="0">
                <a:solidFill>
                  <a:srgbClr val="4812E0"/>
                </a:solidFill>
              </a:rPr>
              <a:t>am</a:t>
            </a:r>
            <a:r>
              <a:rPr lang="en-US" sz="1800" b="1" dirty="0"/>
              <a:t> poor .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03B0F3E5-DA17-4C47-9FD2-6B2E6DE3C062}"/>
              </a:ext>
            </a:extLst>
          </p:cNvPr>
          <p:cNvSpPr/>
          <p:nvPr/>
        </p:nvSpPr>
        <p:spPr>
          <a:xfrm>
            <a:off x="6693694" y="3693319"/>
            <a:ext cx="1403679" cy="433230"/>
          </a:xfrm>
          <a:prstGeom prst="wedgeEllipseCallout">
            <a:avLst>
              <a:gd name="adj1" fmla="val -41078"/>
              <a:gd name="adj2" fmla="val -9705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 to be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68303F4D-6F10-4A90-BF98-9B5D06B56F6A}"/>
              </a:ext>
            </a:extLst>
          </p:cNvPr>
          <p:cNvSpPr/>
          <p:nvPr/>
        </p:nvSpPr>
        <p:spPr>
          <a:xfrm>
            <a:off x="2557463" y="2693193"/>
            <a:ext cx="1435895" cy="392908"/>
          </a:xfrm>
          <a:prstGeom prst="wedgeEllipseCallout">
            <a:avLst>
              <a:gd name="adj1" fmla="val -63200"/>
              <a:gd name="adj2" fmla="val 7426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Past Simple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رسم 19" descr="السهم: منحنى طفيف مع تعبئة خالصة">
            <a:extLst>
              <a:ext uri="{FF2B5EF4-FFF2-40B4-BE49-F238E27FC236}">
                <a16:creationId xmlns:a16="http://schemas.microsoft.com/office/drawing/2014/main" id="{74E97CC9-AF4A-4551-8203-78F589FB4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8960" y="3686175"/>
            <a:ext cx="914400" cy="91440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2EA32B9-F670-4F3E-9E09-A859F57CA388}"/>
              </a:ext>
            </a:extLst>
          </p:cNvPr>
          <p:cNvSpPr txBox="1"/>
          <p:nvPr/>
        </p:nvSpPr>
        <p:spPr>
          <a:xfrm>
            <a:off x="978694" y="3809222"/>
            <a:ext cx="2085975" cy="569387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Verb to be</a:t>
            </a:r>
          </a:p>
          <a:p>
            <a:pPr algn="ctr"/>
            <a:endParaRPr lang="en-US" sz="300" b="1" dirty="0">
              <a:solidFill>
                <a:srgbClr val="FF66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1E50B70-8DCB-4B56-A430-72D09C90E840}"/>
              </a:ext>
            </a:extLst>
          </p:cNvPr>
          <p:cNvSpPr txBox="1"/>
          <p:nvPr/>
        </p:nvSpPr>
        <p:spPr>
          <a:xfrm>
            <a:off x="4137674" y="3804461"/>
            <a:ext cx="1970234" cy="569387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were</a:t>
            </a:r>
          </a:p>
          <a:p>
            <a:pPr algn="ctr"/>
            <a:endParaRPr lang="en-US" sz="400" b="1" dirty="0">
              <a:solidFill>
                <a:srgbClr val="FF66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7EE7149-792A-4FBF-B56D-E3A74A533353}"/>
              </a:ext>
            </a:extLst>
          </p:cNvPr>
          <p:cNvSpPr txBox="1"/>
          <p:nvPr/>
        </p:nvSpPr>
        <p:spPr>
          <a:xfrm>
            <a:off x="892033" y="1637522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Form :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916344-A40B-4EB4-AE44-EA783926B0B8}"/>
              </a:ext>
            </a:extLst>
          </p:cNvPr>
          <p:cNvSpPr txBox="1"/>
          <p:nvPr/>
        </p:nvSpPr>
        <p:spPr>
          <a:xfrm>
            <a:off x="850109" y="2096393"/>
            <a:ext cx="464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 + wish</a:t>
            </a:r>
            <a:r>
              <a:rPr lang="en-US" sz="1800" dirty="0"/>
              <a:t> + </a:t>
            </a:r>
            <a:r>
              <a:rPr lang="en-US" sz="1800" b="1" dirty="0"/>
              <a:t>Simple Past</a:t>
            </a:r>
            <a:endParaRPr lang="ar-SA" sz="18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DB4B433-130A-430E-B773-D549DF9C4350}"/>
              </a:ext>
            </a:extLst>
          </p:cNvPr>
          <p:cNvSpPr txBox="1"/>
          <p:nvPr/>
        </p:nvSpPr>
        <p:spPr>
          <a:xfrm rot="21265896">
            <a:off x="4323110" y="303469"/>
            <a:ext cx="3106846" cy="600164"/>
          </a:xfrm>
          <a:prstGeom prst="rect">
            <a:avLst/>
          </a:prstGeom>
          <a:solidFill>
            <a:srgbClr val="FFFF99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1600" b="1" dirty="0">
                <a:solidFill>
                  <a:srgbClr val="FF6600"/>
                </a:solidFill>
              </a:rPr>
              <a:t>Expressing a wish( </a:t>
            </a:r>
            <a:r>
              <a:rPr lang="en-US" sz="1600" b="1" dirty="0">
                <a:solidFill>
                  <a:srgbClr val="4812E0"/>
                </a:solidFill>
              </a:rPr>
              <a:t>Present</a:t>
            </a:r>
            <a:r>
              <a:rPr lang="en-US" sz="1600" b="1" dirty="0">
                <a:solidFill>
                  <a:srgbClr val="FF6600"/>
                </a:solidFill>
              </a:rPr>
              <a:t>)</a:t>
            </a:r>
          </a:p>
          <a:p>
            <a:pPr algn="ctr"/>
            <a:endParaRPr lang="en-US" sz="1000" b="1" dirty="0">
              <a:solidFill>
                <a:srgbClr val="FF6600"/>
              </a:solidFill>
            </a:endParaRPr>
          </a:p>
        </p:txBody>
      </p:sp>
      <p:pic>
        <p:nvPicPr>
          <p:cNvPr id="8196" name="Picture 4" descr="Man Money Dreaming Stock Illustrations – 620 Man Money Dreaming Stock  Illustrations, Vectors &amp;amp; Clipart - Dreamstime">
            <a:extLst>
              <a:ext uri="{FF2B5EF4-FFF2-40B4-BE49-F238E27FC236}">
                <a16:creationId xmlns:a16="http://schemas.microsoft.com/office/drawing/2014/main" id="{ADAC59FC-24E8-488E-A643-5F3EC1F9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1214438"/>
            <a:ext cx="1743075" cy="1750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179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5" grpId="0" animBg="1"/>
      <p:bldP spid="16" grpId="0" animBg="1"/>
      <p:bldP spid="17" grpId="0" animBg="1"/>
      <p:bldP spid="25" grpId="0" animBg="1"/>
      <p:bldP spid="27" grpId="0" animBg="1"/>
      <p:bldP spid="28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C93C9A3-3FD2-438E-9C2A-3FE9A707228D}"/>
              </a:ext>
            </a:extLst>
          </p:cNvPr>
          <p:cNvSpPr txBox="1"/>
          <p:nvPr/>
        </p:nvSpPr>
        <p:spPr>
          <a:xfrm>
            <a:off x="1014413" y="689073"/>
            <a:ext cx="298896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Wish + would ( infinitive)</a:t>
            </a:r>
            <a:endParaRPr lang="ar-SA" sz="18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44EF2DB-38E8-4964-A54C-D0DD6D3031DC}"/>
              </a:ext>
            </a:extLst>
          </p:cNvPr>
          <p:cNvSpPr txBox="1"/>
          <p:nvPr/>
        </p:nvSpPr>
        <p:spPr>
          <a:xfrm>
            <a:off x="733645" y="1084236"/>
            <a:ext cx="7726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*</a:t>
            </a:r>
            <a:r>
              <a:rPr lang="en-US" dirty="0">
                <a:sym typeface="Wingdings" panose="05000000000000000000" pitchFamily="2" charset="2"/>
              </a:rPr>
              <a:t>Use wish and if only for things you want to happen in </a:t>
            </a:r>
            <a:r>
              <a:rPr lang="en-US" b="1" dirty="0">
                <a:solidFill>
                  <a:srgbClr val="4812E0"/>
                </a:solidFill>
                <a:sym typeface="Wingdings" panose="05000000000000000000" pitchFamily="2" charset="2"/>
              </a:rPr>
              <a:t>the future</a:t>
            </a:r>
            <a:r>
              <a:rPr lang="en-US" dirty="0">
                <a:sym typeface="Wingdings" panose="05000000000000000000" pitchFamily="2" charset="2"/>
              </a:rPr>
              <a:t> but probably won’t happen.</a:t>
            </a:r>
            <a:endParaRPr lang="ar-SA" sz="15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1C1EEC-F5A5-41B9-8DB4-801F8F764EB3}"/>
              </a:ext>
            </a:extLst>
          </p:cNvPr>
          <p:cNvSpPr txBox="1"/>
          <p:nvPr/>
        </p:nvSpPr>
        <p:spPr>
          <a:xfrm>
            <a:off x="861075" y="2613835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Example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BD0E34-A29C-43C8-A79B-72E4F796F525}"/>
              </a:ext>
            </a:extLst>
          </p:cNvPr>
          <p:cNvSpPr txBox="1"/>
          <p:nvPr/>
        </p:nvSpPr>
        <p:spPr>
          <a:xfrm>
            <a:off x="850107" y="3230482"/>
            <a:ext cx="5086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I wish he </a:t>
            </a:r>
            <a:r>
              <a:rPr lang="en-US" sz="1800" b="1" dirty="0">
                <a:solidFill>
                  <a:srgbClr val="FF6600"/>
                </a:solidFill>
              </a:rPr>
              <a:t>would 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stay!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42C3EBC-5399-4AE8-9A19-51DF427E5868}"/>
              </a:ext>
            </a:extLst>
          </p:cNvPr>
          <p:cNvSpPr txBox="1"/>
          <p:nvPr/>
        </p:nvSpPr>
        <p:spPr>
          <a:xfrm>
            <a:off x="6193090" y="3334722"/>
            <a:ext cx="1893093" cy="461665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My father </a:t>
            </a:r>
            <a:r>
              <a:rPr lang="en-US" sz="1200" b="1" dirty="0">
                <a:solidFill>
                  <a:srgbClr val="4812E0"/>
                </a:solidFill>
              </a:rPr>
              <a:t>will leave </a:t>
            </a:r>
            <a:r>
              <a:rPr lang="en-US" sz="1200" b="1" dirty="0">
                <a:solidFill>
                  <a:srgbClr val="002060"/>
                </a:solidFill>
              </a:rPr>
              <a:t>for work soon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03B0F3E5-DA17-4C47-9FD2-6B2E6DE3C062}"/>
              </a:ext>
            </a:extLst>
          </p:cNvPr>
          <p:cNvSpPr/>
          <p:nvPr/>
        </p:nvSpPr>
        <p:spPr>
          <a:xfrm>
            <a:off x="6801270" y="4077521"/>
            <a:ext cx="1403679" cy="433230"/>
          </a:xfrm>
          <a:prstGeom prst="wedgeEllipseCallout">
            <a:avLst>
              <a:gd name="adj1" fmla="val -41078"/>
              <a:gd name="adj2" fmla="val -9705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future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68303F4D-6F10-4A90-BF98-9B5D06B56F6A}"/>
              </a:ext>
            </a:extLst>
          </p:cNvPr>
          <p:cNvSpPr/>
          <p:nvPr/>
        </p:nvSpPr>
        <p:spPr>
          <a:xfrm>
            <a:off x="2557463" y="2693193"/>
            <a:ext cx="1435895" cy="392908"/>
          </a:xfrm>
          <a:prstGeom prst="wedgeEllipseCallout">
            <a:avLst>
              <a:gd name="adj1" fmla="val -63200"/>
              <a:gd name="adj2" fmla="val 7426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future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رسم 19" descr="السهم: منحنى طفيف مع تعبئة خالصة">
            <a:extLst>
              <a:ext uri="{FF2B5EF4-FFF2-40B4-BE49-F238E27FC236}">
                <a16:creationId xmlns:a16="http://schemas.microsoft.com/office/drawing/2014/main" id="{74E97CC9-AF4A-4551-8203-78F589FB4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7702" y="3693859"/>
            <a:ext cx="914400" cy="91440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2EA32B9-F670-4F3E-9E09-A859F57CA388}"/>
              </a:ext>
            </a:extLst>
          </p:cNvPr>
          <p:cNvSpPr txBox="1"/>
          <p:nvPr/>
        </p:nvSpPr>
        <p:spPr>
          <a:xfrm>
            <a:off x="978695" y="3809222"/>
            <a:ext cx="1849030" cy="569387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Future</a:t>
            </a:r>
          </a:p>
          <a:p>
            <a:pPr algn="ctr"/>
            <a:endParaRPr lang="en-US" sz="300" b="1" dirty="0">
              <a:solidFill>
                <a:srgbClr val="FF66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1E50B70-8DCB-4B56-A430-72D09C90E840}"/>
              </a:ext>
            </a:extLst>
          </p:cNvPr>
          <p:cNvSpPr txBox="1"/>
          <p:nvPr/>
        </p:nvSpPr>
        <p:spPr>
          <a:xfrm>
            <a:off x="3818965" y="3827513"/>
            <a:ext cx="2090057" cy="538609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1800" b="1" dirty="0">
                <a:solidFill>
                  <a:srgbClr val="4812E0"/>
                </a:solidFill>
              </a:rPr>
              <a:t>Would + infinitive</a:t>
            </a:r>
          </a:p>
          <a:p>
            <a:pPr algn="ctr"/>
            <a:endParaRPr lang="en-US" sz="400" b="1" dirty="0">
              <a:solidFill>
                <a:srgbClr val="FF66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7EE7149-792A-4FBF-B56D-E3A74A533353}"/>
              </a:ext>
            </a:extLst>
          </p:cNvPr>
          <p:cNvSpPr txBox="1"/>
          <p:nvPr/>
        </p:nvSpPr>
        <p:spPr>
          <a:xfrm>
            <a:off x="884349" y="1722046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Form :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916344-A40B-4EB4-AE44-EA783926B0B8}"/>
              </a:ext>
            </a:extLst>
          </p:cNvPr>
          <p:cNvSpPr txBox="1"/>
          <p:nvPr/>
        </p:nvSpPr>
        <p:spPr>
          <a:xfrm>
            <a:off x="850109" y="2157865"/>
            <a:ext cx="464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 + wish</a:t>
            </a:r>
            <a:r>
              <a:rPr lang="en-US" sz="1800" dirty="0"/>
              <a:t> + </a:t>
            </a:r>
            <a:r>
              <a:rPr lang="en-US" sz="1800" b="1" dirty="0"/>
              <a:t>Future</a:t>
            </a:r>
            <a:endParaRPr lang="ar-SA" sz="18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DB4B433-130A-430E-B773-D549DF9C4350}"/>
              </a:ext>
            </a:extLst>
          </p:cNvPr>
          <p:cNvSpPr txBox="1"/>
          <p:nvPr/>
        </p:nvSpPr>
        <p:spPr>
          <a:xfrm rot="21265896">
            <a:off x="4323110" y="303469"/>
            <a:ext cx="3106846" cy="600164"/>
          </a:xfrm>
          <a:prstGeom prst="rect">
            <a:avLst/>
          </a:prstGeom>
          <a:solidFill>
            <a:srgbClr val="FFFF99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dirty="0">
              <a:solidFill>
                <a:srgbClr val="FF6600"/>
              </a:solidFill>
            </a:endParaRPr>
          </a:p>
          <a:p>
            <a:pPr algn="ctr"/>
            <a:r>
              <a:rPr lang="en-US" sz="1600" b="1" dirty="0">
                <a:solidFill>
                  <a:srgbClr val="FF6600"/>
                </a:solidFill>
              </a:rPr>
              <a:t>Expressing a wish( </a:t>
            </a:r>
            <a:r>
              <a:rPr lang="en-US" sz="1600" b="1" dirty="0">
                <a:solidFill>
                  <a:srgbClr val="4812E0"/>
                </a:solidFill>
              </a:rPr>
              <a:t>Future</a:t>
            </a:r>
            <a:r>
              <a:rPr lang="en-US" sz="1600" b="1" dirty="0">
                <a:solidFill>
                  <a:srgbClr val="FF6600"/>
                </a:solidFill>
              </a:rPr>
              <a:t>)</a:t>
            </a:r>
          </a:p>
          <a:p>
            <a:pPr algn="ctr"/>
            <a:endParaRPr lang="en-US" sz="1000" b="1" dirty="0">
              <a:solidFill>
                <a:srgbClr val="FF66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95880DE-AD31-4E52-9DBD-FC4CB630F7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52"/>
          <a:stretch/>
        </p:blipFill>
        <p:spPr>
          <a:xfrm>
            <a:off x="6262487" y="1506070"/>
            <a:ext cx="1795902" cy="1698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55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5" grpId="0" animBg="1"/>
      <p:bldP spid="16" grpId="0" animBg="1"/>
      <p:bldP spid="17" grpId="0" animBg="1"/>
      <p:bldP spid="25" grpId="0" animBg="1"/>
      <p:bldP spid="27" grpId="0" animBg="1"/>
      <p:bldP spid="28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40"/>
          <p:cNvSpPr txBox="1">
            <a:spLocks noGrp="1"/>
          </p:cNvSpPr>
          <p:nvPr>
            <p:ph type="subTitle" idx="1"/>
          </p:nvPr>
        </p:nvSpPr>
        <p:spPr>
          <a:xfrm>
            <a:off x="1429350" y="3422925"/>
            <a:ext cx="6285300" cy="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Note</a:t>
            </a:r>
            <a:r>
              <a:rPr lang="en" dirty="0"/>
              <a:t>:</a:t>
            </a:r>
            <a:r>
              <a:rPr lang="en-US" dirty="0"/>
              <a:t>When we use the </a:t>
            </a:r>
            <a:r>
              <a:rPr lang="en-US" b="1" dirty="0">
                <a:solidFill>
                  <a:srgbClr val="FF6600"/>
                </a:solidFill>
              </a:rPr>
              <a:t>verb to be</a:t>
            </a:r>
            <a:r>
              <a:rPr lang="en-US" dirty="0"/>
              <a:t> the form is </a:t>
            </a:r>
            <a:r>
              <a:rPr lang="en-US" b="1" dirty="0">
                <a:solidFill>
                  <a:srgbClr val="FF6600"/>
                </a:solidFill>
              </a:rPr>
              <a:t>“were”  </a:t>
            </a:r>
            <a:r>
              <a:rPr lang="en-US" dirty="0">
                <a:solidFill>
                  <a:srgbClr val="4812E0"/>
                </a:solidFill>
              </a:rPr>
              <a:t>w</a:t>
            </a:r>
            <a:r>
              <a:rPr lang="en" dirty="0">
                <a:solidFill>
                  <a:srgbClr val="4812E0"/>
                </a:solidFill>
              </a:rPr>
              <a:t>ith all pronouns</a:t>
            </a:r>
            <a:endParaRPr dirty="0">
              <a:solidFill>
                <a:srgbClr val="4812E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D5CADE8-5FBB-443E-A45C-8894C835E242}"/>
              </a:ext>
            </a:extLst>
          </p:cNvPr>
          <p:cNvSpPr/>
          <p:nvPr/>
        </p:nvSpPr>
        <p:spPr>
          <a:xfrm>
            <a:off x="825377" y="860611"/>
            <a:ext cx="7442643" cy="216689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6C138A6-750E-4A30-9CC3-488ACDF523E8}"/>
              </a:ext>
            </a:extLst>
          </p:cNvPr>
          <p:cNvSpPr txBox="1"/>
          <p:nvPr/>
        </p:nvSpPr>
        <p:spPr>
          <a:xfrm>
            <a:off x="1380938" y="1074004"/>
            <a:ext cx="6261635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+mn-lt"/>
              </a:rPr>
              <a:t>Past Simple                    past perfect (had+ VP.P3)</a:t>
            </a:r>
          </a:p>
          <a:p>
            <a:pPr algn="l"/>
            <a:endParaRPr lang="en-US" sz="2000" b="1" dirty="0">
              <a:latin typeface="+mn-lt"/>
            </a:endParaRPr>
          </a:p>
          <a:p>
            <a:pPr algn="l"/>
            <a:r>
              <a:rPr lang="en-US" sz="2000" b="1" dirty="0">
                <a:latin typeface="+mn-lt"/>
              </a:rPr>
              <a:t>Present  Simple             past simple</a:t>
            </a:r>
          </a:p>
          <a:p>
            <a:pPr algn="l"/>
            <a:endParaRPr lang="en-US" sz="2000" b="1" dirty="0">
              <a:latin typeface="+mn-lt"/>
            </a:endParaRPr>
          </a:p>
          <a:p>
            <a:pPr algn="l"/>
            <a:r>
              <a:rPr lang="en-US" sz="2000" b="1" dirty="0">
                <a:latin typeface="+mn-lt"/>
              </a:rPr>
              <a:t>Future Tense                  ( would + infinitive verbs ) </a:t>
            </a:r>
            <a:endParaRPr lang="ar-SA" sz="2000" b="1" dirty="0">
              <a:latin typeface="+mn-lt"/>
            </a:endParaRPr>
          </a:p>
        </p:txBody>
      </p:sp>
      <p:pic>
        <p:nvPicPr>
          <p:cNvPr id="8" name="رسم 7" descr="سهم لليمين مع تعبئة خالصة">
            <a:extLst>
              <a:ext uri="{FF2B5EF4-FFF2-40B4-BE49-F238E27FC236}">
                <a16:creationId xmlns:a16="http://schemas.microsoft.com/office/drawing/2014/main" id="{ABE378C6-EA02-4E4A-97EC-8970B1AD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4816" y="938892"/>
            <a:ext cx="810665" cy="820751"/>
          </a:xfrm>
          <a:prstGeom prst="rect">
            <a:avLst/>
          </a:prstGeom>
        </p:spPr>
      </p:pic>
      <p:pic>
        <p:nvPicPr>
          <p:cNvPr id="9" name="رسم 8" descr="سهم لليمين مع تعبئة خالصة">
            <a:extLst>
              <a:ext uri="{FF2B5EF4-FFF2-40B4-BE49-F238E27FC236}">
                <a16:creationId xmlns:a16="http://schemas.microsoft.com/office/drawing/2014/main" id="{BAA764B7-D915-40B5-AB5D-0D4BE8569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6588" y="1536967"/>
            <a:ext cx="810665" cy="820751"/>
          </a:xfrm>
          <a:prstGeom prst="rect">
            <a:avLst/>
          </a:prstGeom>
        </p:spPr>
      </p:pic>
      <p:pic>
        <p:nvPicPr>
          <p:cNvPr id="10" name="رسم 9" descr="سهم لليمين مع تعبئة خالصة">
            <a:extLst>
              <a:ext uri="{FF2B5EF4-FFF2-40B4-BE49-F238E27FC236}">
                <a16:creationId xmlns:a16="http://schemas.microsoft.com/office/drawing/2014/main" id="{0380710A-3E16-4F61-844A-8DBD6BF66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1955" y="2120952"/>
            <a:ext cx="810665" cy="820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C93C9A3-3FD2-438E-9C2A-3FE9A707228D}"/>
              </a:ext>
            </a:extLst>
          </p:cNvPr>
          <p:cNvSpPr txBox="1"/>
          <p:nvPr/>
        </p:nvSpPr>
        <p:spPr>
          <a:xfrm>
            <a:off x="957263" y="681930"/>
            <a:ext cx="310753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WISH + WOULD + Infinitive</a:t>
            </a:r>
            <a:endParaRPr lang="ar-SA" sz="18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44EF2DB-38E8-4964-A54C-D0DD6D3031DC}"/>
              </a:ext>
            </a:extLst>
          </p:cNvPr>
          <p:cNvSpPr txBox="1"/>
          <p:nvPr/>
        </p:nvSpPr>
        <p:spPr>
          <a:xfrm>
            <a:off x="764381" y="1145708"/>
            <a:ext cx="756523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sz="1500" dirty="0">
                <a:sym typeface="Wingdings" panose="05000000000000000000" pitchFamily="2" charset="2"/>
              </a:rPr>
              <a:t>Use </a:t>
            </a:r>
            <a:r>
              <a:rPr lang="en-US" sz="1500" b="1" dirty="0">
                <a:solidFill>
                  <a:srgbClr val="4812E0"/>
                </a:solidFill>
                <a:sym typeface="Wingdings" panose="05000000000000000000" pitchFamily="2" charset="2"/>
              </a:rPr>
              <a:t>WISH </a:t>
            </a:r>
            <a:r>
              <a:rPr lang="en-US" sz="1500" dirty="0">
                <a:sym typeface="Wingdings" panose="05000000000000000000" pitchFamily="2" charset="2"/>
              </a:rPr>
              <a:t>&amp; </a:t>
            </a:r>
            <a:r>
              <a:rPr lang="en-US" sz="1500" b="1" dirty="0">
                <a:solidFill>
                  <a:srgbClr val="4812E0"/>
                </a:solidFill>
                <a:sym typeface="Wingdings" panose="05000000000000000000" pitchFamily="2" charset="2"/>
              </a:rPr>
              <a:t>IF ONLY</a:t>
            </a:r>
            <a:r>
              <a:rPr lang="en-US" sz="1500" dirty="0">
                <a:sym typeface="Wingdings" panose="05000000000000000000" pitchFamily="2" charset="2"/>
              </a:rPr>
              <a:t> express our </a:t>
            </a:r>
            <a:r>
              <a:rPr lang="en-US" sz="1600" b="1" dirty="0">
                <a:solidFill>
                  <a:srgbClr val="4812E0"/>
                </a:solidFill>
                <a:sym typeface="Wingdings" panose="05000000000000000000" pitchFamily="2" charset="2"/>
              </a:rPr>
              <a:t>annoyance.</a:t>
            </a:r>
            <a:r>
              <a:rPr lang="en-US" sz="1500" dirty="0">
                <a:sym typeface="Wingdings" panose="05000000000000000000" pitchFamily="2" charset="2"/>
              </a:rPr>
              <a:t> We hope that attitude will change in </a:t>
            </a:r>
            <a:r>
              <a:rPr lang="en-US" sz="1600" b="1" dirty="0">
                <a:solidFill>
                  <a:srgbClr val="4812E0"/>
                </a:solidFill>
                <a:sym typeface="Wingdings" panose="05000000000000000000" pitchFamily="2" charset="2"/>
              </a:rPr>
              <a:t>the future </a:t>
            </a:r>
            <a:endParaRPr lang="en-US" sz="1500" b="1" dirty="0">
              <a:solidFill>
                <a:srgbClr val="4812E0"/>
              </a:solidFill>
              <a:sym typeface="Wingdings" panose="05000000000000000000" pitchFamily="2" charset="2"/>
            </a:endParaRPr>
          </a:p>
          <a:p>
            <a:endParaRPr lang="ar-SA" sz="15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1C1EEC-F5A5-41B9-8DB4-801F8F764EB3}"/>
              </a:ext>
            </a:extLst>
          </p:cNvPr>
          <p:cNvSpPr txBox="1"/>
          <p:nvPr/>
        </p:nvSpPr>
        <p:spPr>
          <a:xfrm>
            <a:off x="818212" y="2599547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Example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BD0E34-A29C-43C8-A79B-72E4F796F525}"/>
              </a:ext>
            </a:extLst>
          </p:cNvPr>
          <p:cNvSpPr txBox="1"/>
          <p:nvPr/>
        </p:nvSpPr>
        <p:spPr>
          <a:xfrm>
            <a:off x="814388" y="3074520"/>
            <a:ext cx="554354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I wish he </a:t>
            </a:r>
            <a:r>
              <a:rPr lang="en-US" sz="1800" b="1" dirty="0">
                <a:solidFill>
                  <a:srgbClr val="FF6600"/>
                </a:solidFill>
              </a:rPr>
              <a:t>would stop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yelling at me</a:t>
            </a:r>
          </a:p>
          <a:p>
            <a:r>
              <a:rPr lang="en-US" dirty="0"/>
              <a:t>(</a:t>
            </a:r>
            <a:r>
              <a:rPr lang="en-US" b="1" dirty="0"/>
              <a:t> I'm annoyed because he always yells at me and I want him to stop)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42C3EBC-5399-4AE8-9A19-51DF427E5868}"/>
              </a:ext>
            </a:extLst>
          </p:cNvPr>
          <p:cNvSpPr txBox="1"/>
          <p:nvPr/>
        </p:nvSpPr>
        <p:spPr>
          <a:xfrm>
            <a:off x="6207920" y="3096516"/>
            <a:ext cx="2178843" cy="33855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My boss </a:t>
            </a:r>
            <a:r>
              <a:rPr lang="en-US" sz="1600" b="1" dirty="0">
                <a:solidFill>
                  <a:srgbClr val="4812E0"/>
                </a:solidFill>
              </a:rPr>
              <a:t>yells </a:t>
            </a:r>
            <a:r>
              <a:rPr lang="en-US" sz="1600" b="1" dirty="0"/>
              <a:t>at me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03B0F3E5-DA17-4C47-9FD2-6B2E6DE3C062}"/>
              </a:ext>
            </a:extLst>
          </p:cNvPr>
          <p:cNvSpPr/>
          <p:nvPr/>
        </p:nvSpPr>
        <p:spPr>
          <a:xfrm>
            <a:off x="6693694" y="3693319"/>
            <a:ext cx="1403679" cy="433230"/>
          </a:xfrm>
          <a:prstGeom prst="wedgeEllipseCallout">
            <a:avLst>
              <a:gd name="adj1" fmla="val -13087"/>
              <a:gd name="adj2" fmla="val -102002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Annoying action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68303F4D-6F10-4A90-BF98-9B5D06B56F6A}"/>
              </a:ext>
            </a:extLst>
          </p:cNvPr>
          <p:cNvSpPr/>
          <p:nvPr/>
        </p:nvSpPr>
        <p:spPr>
          <a:xfrm>
            <a:off x="2543175" y="2636043"/>
            <a:ext cx="1828800" cy="392908"/>
          </a:xfrm>
          <a:prstGeom prst="wedgeEllipseCallout">
            <a:avLst>
              <a:gd name="adj1" fmla="val -40934"/>
              <a:gd name="adj2" fmla="val 7608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Future+ infinitive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رسم 19" descr="السهم: منحنى طفيف مع تعبئة خالصة">
            <a:extLst>
              <a:ext uri="{FF2B5EF4-FFF2-40B4-BE49-F238E27FC236}">
                <a16:creationId xmlns:a16="http://schemas.microsoft.com/office/drawing/2014/main" id="{74E97CC9-AF4A-4551-8203-78F589FB4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8960" y="3721894"/>
            <a:ext cx="914400" cy="91440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2EA32B9-F670-4F3E-9E09-A859F57CA388}"/>
              </a:ext>
            </a:extLst>
          </p:cNvPr>
          <p:cNvSpPr txBox="1"/>
          <p:nvPr/>
        </p:nvSpPr>
        <p:spPr>
          <a:xfrm>
            <a:off x="985837" y="3923522"/>
            <a:ext cx="2085975" cy="507831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4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Present action</a:t>
            </a:r>
          </a:p>
          <a:p>
            <a:pPr algn="ctr"/>
            <a:endParaRPr lang="en-US" sz="300" b="1" dirty="0">
              <a:solidFill>
                <a:srgbClr val="FF66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1E50B70-8DCB-4B56-A430-72D09C90E840}"/>
              </a:ext>
            </a:extLst>
          </p:cNvPr>
          <p:cNvSpPr txBox="1"/>
          <p:nvPr/>
        </p:nvSpPr>
        <p:spPr>
          <a:xfrm>
            <a:off x="4129990" y="3935749"/>
            <a:ext cx="1970234" cy="507831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300" b="1" dirty="0">
              <a:solidFill>
                <a:srgbClr val="FF6600"/>
              </a:solidFill>
            </a:endParaRPr>
          </a:p>
          <a:p>
            <a:pPr algn="ctr"/>
            <a:r>
              <a:rPr lang="en-US" sz="2000" b="1" dirty="0">
                <a:solidFill>
                  <a:srgbClr val="4812E0"/>
                </a:solidFill>
              </a:rPr>
              <a:t>Future </a:t>
            </a:r>
          </a:p>
          <a:p>
            <a:pPr algn="ctr"/>
            <a:endParaRPr lang="en-US" sz="400" b="1" dirty="0">
              <a:solidFill>
                <a:srgbClr val="FF66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7EE7149-792A-4FBF-B56D-E3A74A533353}"/>
              </a:ext>
            </a:extLst>
          </p:cNvPr>
          <p:cNvSpPr txBox="1"/>
          <p:nvPr/>
        </p:nvSpPr>
        <p:spPr>
          <a:xfrm>
            <a:off x="849170" y="1744678"/>
            <a:ext cx="15273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Form :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916344-A40B-4EB4-AE44-EA783926B0B8}"/>
              </a:ext>
            </a:extLst>
          </p:cNvPr>
          <p:cNvSpPr txBox="1"/>
          <p:nvPr/>
        </p:nvSpPr>
        <p:spPr>
          <a:xfrm>
            <a:off x="728665" y="2189261"/>
            <a:ext cx="464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If only / I wish + would + verb(infinitive)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DB4B433-130A-430E-B773-D549DF9C4350}"/>
              </a:ext>
            </a:extLst>
          </p:cNvPr>
          <p:cNvSpPr txBox="1"/>
          <p:nvPr/>
        </p:nvSpPr>
        <p:spPr>
          <a:xfrm rot="21431143">
            <a:off x="4401692" y="373805"/>
            <a:ext cx="3106846" cy="630942"/>
          </a:xfrm>
          <a:prstGeom prst="rect">
            <a:avLst/>
          </a:prstGeom>
          <a:solidFill>
            <a:srgbClr val="FFFF99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300" b="1" dirty="0">
              <a:solidFill>
                <a:srgbClr val="FF6600"/>
              </a:solidFill>
            </a:endParaRPr>
          </a:p>
          <a:p>
            <a:pPr algn="ctr"/>
            <a:r>
              <a:rPr lang="en-US" b="1" dirty="0">
                <a:solidFill>
                  <a:srgbClr val="FF6600"/>
                </a:solidFill>
              </a:rPr>
              <a:t>Expressing Criticism\Complaining</a:t>
            </a:r>
          </a:p>
          <a:p>
            <a:pPr algn="ctr"/>
            <a:r>
              <a:rPr lang="en-US" b="1" dirty="0">
                <a:solidFill>
                  <a:srgbClr val="FF6600"/>
                </a:solidFill>
              </a:rPr>
              <a:t>( </a:t>
            </a:r>
            <a:r>
              <a:rPr lang="en-US" b="1" dirty="0">
                <a:solidFill>
                  <a:srgbClr val="4812E0"/>
                </a:solidFill>
              </a:rPr>
              <a:t>Annoying Situation</a:t>
            </a:r>
            <a:r>
              <a:rPr lang="en-US" b="1" dirty="0">
                <a:solidFill>
                  <a:srgbClr val="FF6600"/>
                </a:solidFill>
              </a:rPr>
              <a:t>)</a:t>
            </a:r>
          </a:p>
          <a:p>
            <a:pPr algn="ctr"/>
            <a:endParaRPr lang="en-US" sz="300" b="1" dirty="0">
              <a:solidFill>
                <a:srgbClr val="FF6600"/>
              </a:solidFill>
            </a:endParaRPr>
          </a:p>
        </p:txBody>
      </p:sp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444FA8B9-28FB-49A5-BE30-325D886248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0" t="-8350" r="-6777" b="-8350"/>
          <a:stretch/>
        </p:blipFill>
        <p:spPr>
          <a:xfrm>
            <a:off x="6443662" y="1521619"/>
            <a:ext cx="1450181" cy="1435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359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5" grpId="0" animBg="1"/>
      <p:bldP spid="16" grpId="0" animBg="1"/>
      <p:bldP spid="17" grpId="0" animBg="1"/>
      <p:bldP spid="25" grpId="0" animBg="1"/>
      <p:bldP spid="27" grpId="0" animBg="1"/>
      <p:bldP spid="28" grpId="0" animBg="1"/>
      <p:bldP spid="31" grpId="0"/>
    </p:bldLst>
  </p:timing>
</p:sld>
</file>

<file path=ppt/theme/theme1.xml><?xml version="1.0" encoding="utf-8"?>
<a:theme xmlns:a="http://schemas.openxmlformats.org/drawingml/2006/main" name="Happy Indian Republic Day by Slidesgo">
  <a:themeElements>
    <a:clrScheme name="Simple Light">
      <a:dk1>
        <a:srgbClr val="FED35E"/>
      </a:dk1>
      <a:lt1>
        <a:srgbClr val="FFA345"/>
      </a:lt1>
      <a:dk2>
        <a:srgbClr val="FC6247"/>
      </a:dk2>
      <a:lt2>
        <a:srgbClr val="92DE45"/>
      </a:lt2>
      <a:accent1>
        <a:srgbClr val="5EB803"/>
      </a:accent1>
      <a:accent2>
        <a:srgbClr val="7771F7"/>
      </a:accent2>
      <a:accent3>
        <a:srgbClr val="4311CC"/>
      </a:accent3>
      <a:accent4>
        <a:srgbClr val="FFFFFF"/>
      </a:accent4>
      <a:accent5>
        <a:srgbClr val="FFFFFF"/>
      </a:accent5>
      <a:accent6>
        <a:srgbClr val="FFFFFF"/>
      </a:accent6>
      <a:hlink>
        <a:srgbClr val="4311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1047</Words>
  <Application>Microsoft Office PowerPoint</Application>
  <PresentationFormat>On-screen Show (16:9)</PresentationFormat>
  <Paragraphs>173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Commissioner</vt:lpstr>
      <vt:lpstr>Arima Madurai</vt:lpstr>
      <vt:lpstr>Arial</vt:lpstr>
      <vt:lpstr>Handlee</vt:lpstr>
      <vt:lpstr>Comic Sans MS</vt:lpstr>
      <vt:lpstr>Wingdings</vt:lpstr>
      <vt:lpstr>Happy Indian Republic Day by Slidesgo</vt:lpstr>
      <vt:lpstr>Unit 1 Laugh Out Loud Form, Meaning &amp; Function</vt:lpstr>
      <vt:lpstr>Lesson Objectives</vt:lpstr>
      <vt:lpstr>Book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Book Open</vt:lpstr>
      <vt:lpstr>PowerPoint Presentation</vt:lpstr>
      <vt:lpstr>So …………….That</vt:lpstr>
      <vt:lpstr>Such …………….That</vt:lpstr>
      <vt:lpstr>PowerPoint Presentation</vt:lpstr>
      <vt:lpstr>Can’t, Could, Couldn’t, Must, May, or Might</vt:lpstr>
      <vt:lpstr>PowerPoint Presentation</vt:lpstr>
      <vt:lpstr>Match the sentences. Then use these ideas to write one sentence with so…that or such…that</vt:lpstr>
      <vt:lpstr>PowerPoint Presentation</vt:lpstr>
      <vt:lpstr>Remember.. 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Indian Republic Day</dc:title>
  <dc:creator>ام الوليد</dc:creator>
  <cp:lastModifiedBy>ريم بنت القرني</cp:lastModifiedBy>
  <cp:revision>10</cp:revision>
  <dcterms:modified xsi:type="dcterms:W3CDTF">2023-03-24T22:59:39Z</dcterms:modified>
</cp:coreProperties>
</file>