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326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413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0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99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22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349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6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76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7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08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993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4CD6-8A8B-4E32-998A-7945CE137658}" type="datetimeFigureOut">
              <a:rPr lang="ar-SA" smtClean="0"/>
              <a:t>17/07/42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BE06B-7C07-44A2-94C6-5B401FEFABE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56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239556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الأحد</a:t>
            </a:r>
            <a:endParaRPr lang="ar-SA" sz="2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1442/7/16هـ</a:t>
            </a:r>
            <a:endParaRPr lang="ar-SA" sz="2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الخامسة</a:t>
            </a:r>
            <a:endParaRPr lang="ar-SA" sz="2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/>
            <a:r>
              <a:rPr lang="ar-SA" sz="2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4765" y="2810162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689592" y="3302056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التغيرات </a:t>
            </a:r>
            <a:r>
              <a:rPr lang="ar-SA" sz="36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الفيزيائة</a:t>
            </a:r>
            <a:r>
              <a:rPr lang="ar-SA" sz="5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2951" t="24652" r="40728" b="2812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758" t="23785" r="40239" b="284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79107" y="679449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148" t="23264" r="38970" b="28646"/>
          <a:stretch/>
        </p:blipFill>
        <p:spPr>
          <a:xfrm>
            <a:off x="1211846" y="679449"/>
            <a:ext cx="10111006" cy="45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22396" r="39946" b="28645"/>
          <a:stretch/>
        </p:blipFill>
        <p:spPr>
          <a:xfrm>
            <a:off x="1219199" y="660400"/>
            <a:ext cx="10143745" cy="46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48" t="23785" r="38971" b="28472"/>
          <a:stretch/>
        </p:blipFill>
        <p:spPr>
          <a:xfrm>
            <a:off x="1333498" y="749300"/>
            <a:ext cx="10029445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48" t="22569" r="39653" b="28646"/>
          <a:stretch/>
        </p:blipFill>
        <p:spPr>
          <a:xfrm>
            <a:off x="1300746" y="762000"/>
            <a:ext cx="1006219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538" t="22569" r="39458" b="28298"/>
          <a:stretch/>
        </p:blipFill>
        <p:spPr>
          <a:xfrm>
            <a:off x="1326146" y="787400"/>
            <a:ext cx="1003679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23090" r="40337" b="28472"/>
          <a:stretch/>
        </p:blipFill>
        <p:spPr>
          <a:xfrm>
            <a:off x="1388658" y="762000"/>
            <a:ext cx="9850842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440" t="22569" r="39361" b="28300"/>
          <a:stretch/>
        </p:blipFill>
        <p:spPr>
          <a:xfrm>
            <a:off x="1254720" y="762000"/>
            <a:ext cx="1010822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08" y="5923343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5169" y="400452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469" y="4910231"/>
            <a:ext cx="3407204" cy="22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7142" y="443296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838" y="5030335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3177334" y="229478"/>
            <a:ext cx="787836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7"/>
          <a:srcRect l="3343" t="29166" r="39947" b="22048"/>
          <a:stretch/>
        </p:blipFill>
        <p:spPr>
          <a:xfrm>
            <a:off x="3372937" y="1517562"/>
            <a:ext cx="7378701" cy="333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2" t="24479" r="40630" b="28298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854" t="23611" r="41606" b="28299"/>
          <a:stretch/>
        </p:blipFill>
        <p:spPr>
          <a:xfrm>
            <a:off x="1219199" y="660400"/>
            <a:ext cx="1014374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48" t="24479" r="40922" b="2847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24132" r="41508" b="28298"/>
          <a:stretch/>
        </p:blipFill>
        <p:spPr>
          <a:xfrm>
            <a:off x="1219199" y="660400"/>
            <a:ext cx="1014374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48" t="23437" r="40825" b="28125"/>
          <a:stretch/>
        </p:blipFill>
        <p:spPr>
          <a:xfrm>
            <a:off x="1219199" y="660400"/>
            <a:ext cx="10143745" cy="462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24305" r="41020" b="28125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758" t="23437" r="41312" b="28298"/>
          <a:stretch/>
        </p:blipFill>
        <p:spPr>
          <a:xfrm>
            <a:off x="1219199" y="660400"/>
            <a:ext cx="10143745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</Words>
  <Application>Microsoft Office PowerPoint</Application>
  <PresentationFormat>ملء الشاشة</PresentationFormat>
  <Paragraphs>26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7</cp:revision>
  <dcterms:created xsi:type="dcterms:W3CDTF">2021-02-27T21:44:07Z</dcterms:created>
  <dcterms:modified xsi:type="dcterms:W3CDTF">2021-02-27T22:46:14Z</dcterms:modified>
</cp:coreProperties>
</file>