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72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82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14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19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9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4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2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80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8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44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53A9-C3AE-49BF-A172-68021FB25186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5BB6-7843-4CBE-B058-2E8D0105C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الإثنين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1442/7/10هـ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الرابعة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002457" y="3192899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المخاليط</a:t>
            </a:r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7594" t="28820" r="23451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29861" r="23352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30903" r="17887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31076" r="18569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30209" r="18765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29166" r="18179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9" t="28471" r="17399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7399" t="29688" r="17985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29166" r="18668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9" t="29688" r="18570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33681" r="20717" b="16146"/>
          <a:stretch/>
        </p:blipFill>
        <p:spPr>
          <a:xfrm>
            <a:off x="2225079" y="1142999"/>
            <a:ext cx="8051801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28993" r="17301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8" t="29514" r="18669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5" t="29514" r="18472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9" t="28993" r="18472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30383" r="18862" b="1649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3" t="31076" r="18668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887" t="30382" r="18374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30382" r="18862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30555" r="17887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30728" r="18180" b="1649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</Words>
  <Application>Microsoft Office PowerPoint</Application>
  <PresentationFormat>ملء الشاشة</PresentationFormat>
  <Paragraphs>26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4</cp:revision>
  <dcterms:created xsi:type="dcterms:W3CDTF">2021-02-22T12:51:50Z</dcterms:created>
  <dcterms:modified xsi:type="dcterms:W3CDTF">2021-02-22T13:13:25Z</dcterms:modified>
</cp:coreProperties>
</file>