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471-6B5A-454B-8326-35D4C41BBD94}" type="datetimeFigureOut">
              <a:rPr lang="ar-SA" smtClean="0"/>
              <a:t>07/07/42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28A-8D9D-4FE1-9FEB-0DBFCBD334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73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471-6B5A-454B-8326-35D4C41BBD94}" type="datetimeFigureOut">
              <a:rPr lang="ar-SA" smtClean="0"/>
              <a:t>07/07/42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28A-8D9D-4FE1-9FEB-0DBFCBD334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33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471-6B5A-454B-8326-35D4C41BBD94}" type="datetimeFigureOut">
              <a:rPr lang="ar-SA" smtClean="0"/>
              <a:t>07/07/42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28A-8D9D-4FE1-9FEB-0DBFCBD334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093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471-6B5A-454B-8326-35D4C41BBD94}" type="datetimeFigureOut">
              <a:rPr lang="ar-SA" smtClean="0"/>
              <a:t>07/07/42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28A-8D9D-4FE1-9FEB-0DBFCBD334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778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471-6B5A-454B-8326-35D4C41BBD94}" type="datetimeFigureOut">
              <a:rPr lang="ar-SA" smtClean="0"/>
              <a:t>07/07/42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28A-8D9D-4FE1-9FEB-0DBFCBD334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817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471-6B5A-454B-8326-35D4C41BBD94}" type="datetimeFigureOut">
              <a:rPr lang="ar-SA" smtClean="0"/>
              <a:t>07/07/42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28A-8D9D-4FE1-9FEB-0DBFCBD334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7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471-6B5A-454B-8326-35D4C41BBD94}" type="datetimeFigureOut">
              <a:rPr lang="ar-SA" smtClean="0"/>
              <a:t>07/07/42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28A-8D9D-4FE1-9FEB-0DBFCBD334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9170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471-6B5A-454B-8326-35D4C41BBD94}" type="datetimeFigureOut">
              <a:rPr lang="ar-SA" smtClean="0"/>
              <a:t>07/07/42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28A-8D9D-4FE1-9FEB-0DBFCBD334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8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471-6B5A-454B-8326-35D4C41BBD94}" type="datetimeFigureOut">
              <a:rPr lang="ar-SA" smtClean="0"/>
              <a:t>07/07/42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28A-8D9D-4FE1-9FEB-0DBFCBD334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61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471-6B5A-454B-8326-35D4C41BBD94}" type="datetimeFigureOut">
              <a:rPr lang="ar-SA" smtClean="0"/>
              <a:t>07/07/42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28A-8D9D-4FE1-9FEB-0DBFCBD334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176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2471-6B5A-454B-8326-35D4C41BBD94}" type="datetimeFigureOut">
              <a:rPr lang="ar-SA" smtClean="0"/>
              <a:t>07/07/42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28A-8D9D-4FE1-9FEB-0DBFCBD334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440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D2471-6B5A-454B-8326-35D4C41BBD94}" type="datetimeFigureOut">
              <a:rPr lang="ar-SA" smtClean="0"/>
              <a:t>07/07/42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4428A-8D9D-4FE1-9FEB-0DBFCBD334B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897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8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563363" y="1612388"/>
            <a:ext cx="15279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الخميس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1442/7/6هـ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الثانية</a:t>
            </a:r>
            <a:endParaRPr lang="ar-SA" sz="24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5850" y="2687156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346964" y="3207264"/>
            <a:ext cx="3498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تابع الماء والمخاليط  </a:t>
            </a:r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83" y="3122351"/>
            <a:ext cx="2619593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2323" t="20487" r="40629" b="32638"/>
          <a:stretch/>
        </p:blipFill>
        <p:spPr>
          <a:xfrm>
            <a:off x="1219198" y="660400"/>
            <a:ext cx="101437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3300" t="20486" r="40239" b="34375"/>
          <a:stretch/>
        </p:blipFill>
        <p:spPr>
          <a:xfrm>
            <a:off x="1320800" y="660400"/>
            <a:ext cx="10042144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538" t="21180" r="40240" b="3142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3732" t="20486" r="40044" b="31597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637" t="21007" r="39945" b="31423"/>
          <a:stretch/>
        </p:blipFill>
        <p:spPr>
          <a:xfrm>
            <a:off x="1219199" y="660400"/>
            <a:ext cx="1014374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538" t="20312" r="39946" b="31424"/>
          <a:stretch/>
        </p:blipFill>
        <p:spPr>
          <a:xfrm>
            <a:off x="1219199" y="660400"/>
            <a:ext cx="10143745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441" t="20660" r="40433" b="3142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636" t="21354" r="39946" b="31250"/>
          <a:stretch/>
        </p:blipFill>
        <p:spPr>
          <a:xfrm>
            <a:off x="1219199" y="641350"/>
            <a:ext cx="10143745" cy="46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343" t="21354" r="40142" b="31597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733" t="20833" r="39751" b="3142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929" t="20139" r="40238" b="3142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636" t="21180" r="40531" b="31597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733" t="21354" r="40044" b="3142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538" t="20660" r="40434" b="31077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20034" t="21180" r="42777" b="43750"/>
          <a:stretch/>
        </p:blipFill>
        <p:spPr>
          <a:xfrm>
            <a:off x="1854200" y="660400"/>
            <a:ext cx="9410699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0184" t="22917" r="42387" b="45486"/>
          <a:stretch/>
        </p:blipFill>
        <p:spPr>
          <a:xfrm>
            <a:off x="2654301" y="1019174"/>
            <a:ext cx="7353300" cy="38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247" t="21006" r="40237" b="31771"/>
          <a:stretch/>
        </p:blipFill>
        <p:spPr>
          <a:xfrm>
            <a:off x="1219198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4124" t="21180" r="40629" b="31424"/>
          <a:stretch/>
        </p:blipFill>
        <p:spPr>
          <a:xfrm>
            <a:off x="1219199" y="660400"/>
            <a:ext cx="10143745" cy="461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/>
          <a:srcRect l="3733" t="21180" r="40239" b="31597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831" t="21701" r="40434" b="3125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245" t="21007" r="39946" b="31423"/>
          <a:stretch/>
        </p:blipFill>
        <p:spPr>
          <a:xfrm>
            <a:off x="1293408" y="660400"/>
            <a:ext cx="10069536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147" t="21007" r="39849" b="30902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731" t="20660" r="40241" b="3194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7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5289" y="140941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4633928" y="350008"/>
            <a:ext cx="502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صورة 4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157" y="2019300"/>
            <a:ext cx="4680624" cy="46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441" t="20833" r="40434" b="31424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3537" t="20312" r="40923" b="31076"/>
          <a:stretch/>
        </p:blipFill>
        <p:spPr>
          <a:xfrm>
            <a:off x="1219199" y="660400"/>
            <a:ext cx="1014374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3787" t="20312" r="40630" b="35243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4569" t="20833" r="40141" b="35590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6326" t="20659" r="40629" b="35244"/>
          <a:stretch/>
        </p:blipFill>
        <p:spPr>
          <a:xfrm>
            <a:off x="1714500" y="660400"/>
            <a:ext cx="9648444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700"/>
            <a:ext cx="10977961" cy="516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19199" y="660400"/>
            <a:ext cx="10143745" cy="4597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4178" t="19793" r="40628" b="34027"/>
          <a:stretch/>
        </p:blipFill>
        <p:spPr>
          <a:xfrm>
            <a:off x="1219199" y="660400"/>
            <a:ext cx="10143745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39</Words>
  <Application>Microsoft Office PowerPoint</Application>
  <PresentationFormat>ملء الشاشة</PresentationFormat>
  <Paragraphs>26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حساب Microsoft</cp:lastModifiedBy>
  <cp:revision>4</cp:revision>
  <dcterms:created xsi:type="dcterms:W3CDTF">2021-02-18T11:37:40Z</dcterms:created>
  <dcterms:modified xsi:type="dcterms:W3CDTF">2021-02-18T12:00:38Z</dcterms:modified>
</cp:coreProperties>
</file>