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1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7" r:id="rId2"/>
    <p:sldId id="259" r:id="rId3"/>
    <p:sldId id="260" r:id="rId4"/>
    <p:sldId id="262" r:id="rId5"/>
    <p:sldId id="264" r:id="rId6"/>
    <p:sldId id="265" r:id="rId7"/>
    <p:sldId id="266" r:id="rId8"/>
    <p:sldId id="258" r:id="rId9"/>
    <p:sldId id="267" r:id="rId10"/>
    <p:sldId id="268" r:id="rId11"/>
    <p:sldId id="274" r:id="rId12"/>
    <p:sldId id="275" r:id="rId13"/>
    <p:sldId id="276" r:id="rId14"/>
    <p:sldId id="277" r:id="rId15"/>
    <p:sldId id="272" r:id="rId16"/>
    <p:sldId id="278" r:id="rId17"/>
    <p:sldId id="273" r:id="rId18"/>
  </p:sldIdLst>
  <p:sldSz cx="18288000" cy="10287000"/>
  <p:notesSz cx="6858000" cy="9144000"/>
  <p:embeddedFontLst>
    <p:embeddedFont>
      <p:font typeface="(A) Arslan Wessam A" panose="03020402040406030203" pitchFamily="66" charset="-78"/>
      <p:regular r:id="rId20"/>
    </p:embeddedFont>
    <p:embeddedFont>
      <p:font typeface="(A) Arslan Wessam B" panose="03020402040406030203" pitchFamily="66" charset="-78"/>
      <p:regular r:id="rId21"/>
    </p:embeddedFont>
    <p:embeddedFont>
      <p:font typeface="Aldhabi" panose="01000000000000000000" pitchFamily="2" charset="-78"/>
      <p:regular r:id="rId22"/>
    </p:embeddedFont>
    <p:embeddedFont>
      <p:font typeface="Arial" panose="020B0604020202020204" pitchFamily="34" charset="0"/>
      <p:regular r:id="rId23"/>
    </p:embeddedFont>
    <p:embeddedFont>
      <p:font typeface="Calibri" panose="020F0502020204030204" pitchFamily="34" charset="0"/>
      <p:regular r:id="rId24"/>
      <p:bold r:id="rId25"/>
    </p:embeddedFont>
    <p:embeddedFont>
      <p:font typeface="Verdana Pro Semibold" panose="020B0704030504040204" pitchFamily="34" charset="0"/>
      <p:bold r:id="rId26"/>
      <p:boldItalic r:id="rId27"/>
    </p:embeddedFont>
  </p:embeddedFontLst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49D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7" d="100"/>
          <a:sy n="37" d="100"/>
        </p:scale>
        <p:origin x="432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30E6357B-DD63-4812-AF80-1B15D3EAD376}" type="datetimeFigureOut">
              <a:rPr lang="ar-SA" smtClean="0"/>
              <a:t>04/09/44</a:t>
            </a:fld>
            <a:endParaRPr lang="ar-SA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C5945F73-512C-4A7F-B30D-F86E1916A1B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40969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945F73-512C-4A7F-B30D-F86E1916A1B7}" type="slidenum">
              <a:rPr lang="ar-SA" smtClean="0"/>
              <a:t>11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4713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video" Target="../media/media1.mp4"/><Relationship Id="rId7" Type="http://schemas.openxmlformats.org/officeDocument/2006/relationships/image" Target="../media/image1.png"/><Relationship Id="rId2" Type="http://schemas.microsoft.com/office/2007/relationships/media" Target="../media/media1.mp4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2.m4a"/><Relationship Id="rId10" Type="http://schemas.openxmlformats.org/officeDocument/2006/relationships/image" Target="../media/image4.png"/><Relationship Id="rId4" Type="http://schemas.microsoft.com/office/2007/relationships/media" Target="../media/media2.m4a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3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video" Target="../media/media4.mp4"/><Relationship Id="rId7" Type="http://schemas.openxmlformats.org/officeDocument/2006/relationships/image" Target="../media/image8.svg"/><Relationship Id="rId2" Type="http://schemas.microsoft.com/office/2007/relationships/media" Target="../media/media4.mp4"/><Relationship Id="rId1" Type="http://schemas.openxmlformats.org/officeDocument/2006/relationships/tags" Target="../tags/tag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16.svg"/><Relationship Id="rId3" Type="http://schemas.openxmlformats.org/officeDocument/2006/relationships/image" Target="../media/image12.jpeg"/><Relationship Id="rId7" Type="http://schemas.openxmlformats.org/officeDocument/2006/relationships/image" Target="../media/image18.png"/><Relationship Id="rId12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4.svg"/><Relationship Id="rId10" Type="http://schemas.openxmlformats.org/officeDocument/2006/relationships/image" Target="../media/image21.svg"/><Relationship Id="rId4" Type="http://schemas.openxmlformats.org/officeDocument/2006/relationships/image" Target="../media/image13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video" Target="../media/media5.mp4"/><Relationship Id="rId7" Type="http://schemas.openxmlformats.org/officeDocument/2006/relationships/image" Target="../media/image24.png"/><Relationship Id="rId2" Type="http://schemas.microsoft.com/office/2007/relationships/media" Target="../media/media5.mp4"/><Relationship Id="rId1" Type="http://schemas.openxmlformats.org/officeDocument/2006/relationships/tags" Target="../tags/tag9.xml"/><Relationship Id="rId6" Type="http://schemas.openxmlformats.org/officeDocument/2006/relationships/slideLayout" Target="../slideLayouts/slideLayout7.xml"/><Relationship Id="rId5" Type="http://schemas.microsoft.com/office/2007/relationships/media" Target="../media/media6.m4a"/><Relationship Id="rId10" Type="http://schemas.openxmlformats.org/officeDocument/2006/relationships/image" Target="../media/image3.png"/><Relationship Id="rId4" Type="http://schemas.openxmlformats.org/officeDocument/2006/relationships/audio" Target="NULL" TargetMode="External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audio" Target="../media/audio3.wav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0.png"/><Relationship Id="rId12" Type="http://schemas.openxmlformats.org/officeDocument/2006/relationships/image" Target="../media/image34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Relationship Id="rId6" Type="http://schemas.openxmlformats.org/officeDocument/2006/relationships/image" Target="../media/image29.png"/><Relationship Id="rId11" Type="http://schemas.openxmlformats.org/officeDocument/2006/relationships/image" Target="../media/image33.png"/><Relationship Id="rId5" Type="http://schemas.openxmlformats.org/officeDocument/2006/relationships/image" Target="../media/image28.jpeg"/><Relationship Id="rId10" Type="http://schemas.openxmlformats.org/officeDocument/2006/relationships/image" Target="../media/image32.svg"/><Relationship Id="rId4" Type="http://schemas.openxmlformats.org/officeDocument/2006/relationships/audio" Target="../media/audio1.wav"/><Relationship Id="rId9" Type="http://schemas.openxmlformats.org/officeDocument/2006/relationships/image" Target="../media/image31.png"/><Relationship Id="rId1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5.png"/><Relationship Id="rId3" Type="http://schemas.openxmlformats.org/officeDocument/2006/relationships/audio" Target="../media/audio4.wav"/><Relationship Id="rId7" Type="http://schemas.openxmlformats.org/officeDocument/2006/relationships/audio" Target="../media/audio2.wav"/><Relationship Id="rId12" Type="http://schemas.openxmlformats.org/officeDocument/2006/relationships/audio" Target="../media/audio3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6" Type="http://schemas.openxmlformats.org/officeDocument/2006/relationships/image" Target="../media/image30.png"/><Relationship Id="rId11" Type="http://schemas.openxmlformats.org/officeDocument/2006/relationships/image" Target="../media/image34.svg"/><Relationship Id="rId5" Type="http://schemas.openxmlformats.org/officeDocument/2006/relationships/image" Target="../media/image29.png"/><Relationship Id="rId10" Type="http://schemas.openxmlformats.org/officeDocument/2006/relationships/image" Target="../media/image33.png"/><Relationship Id="rId4" Type="http://schemas.openxmlformats.org/officeDocument/2006/relationships/image" Target="../media/image28.jpeg"/><Relationship Id="rId9" Type="http://schemas.openxmlformats.org/officeDocument/2006/relationships/image" Target="../media/image3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5.png"/><Relationship Id="rId3" Type="http://schemas.openxmlformats.org/officeDocument/2006/relationships/audio" Target="../media/audio4.wav"/><Relationship Id="rId7" Type="http://schemas.openxmlformats.org/officeDocument/2006/relationships/audio" Target="../media/audio2.wav"/><Relationship Id="rId12" Type="http://schemas.openxmlformats.org/officeDocument/2006/relationships/audio" Target="../media/audio3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30.png"/><Relationship Id="rId11" Type="http://schemas.openxmlformats.org/officeDocument/2006/relationships/image" Target="../media/image34.svg"/><Relationship Id="rId5" Type="http://schemas.openxmlformats.org/officeDocument/2006/relationships/image" Target="../media/image29.png"/><Relationship Id="rId10" Type="http://schemas.openxmlformats.org/officeDocument/2006/relationships/image" Target="../media/image33.png"/><Relationship Id="rId4" Type="http://schemas.openxmlformats.org/officeDocument/2006/relationships/image" Target="../media/image28.jpeg"/><Relationship Id="rId9" Type="http://schemas.openxmlformats.org/officeDocument/2006/relationships/image" Target="../media/image32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5.png"/><Relationship Id="rId3" Type="http://schemas.openxmlformats.org/officeDocument/2006/relationships/audio" Target="../media/audio4.wav"/><Relationship Id="rId7" Type="http://schemas.openxmlformats.org/officeDocument/2006/relationships/audio" Target="../media/audio2.wav"/><Relationship Id="rId12" Type="http://schemas.openxmlformats.org/officeDocument/2006/relationships/audio" Target="../media/audio3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Relationship Id="rId6" Type="http://schemas.openxmlformats.org/officeDocument/2006/relationships/image" Target="../media/image30.png"/><Relationship Id="rId11" Type="http://schemas.openxmlformats.org/officeDocument/2006/relationships/image" Target="../media/image34.svg"/><Relationship Id="rId5" Type="http://schemas.openxmlformats.org/officeDocument/2006/relationships/image" Target="../media/image29.png"/><Relationship Id="rId10" Type="http://schemas.openxmlformats.org/officeDocument/2006/relationships/image" Target="../media/image33.png"/><Relationship Id="rId4" Type="http://schemas.openxmlformats.org/officeDocument/2006/relationships/image" Target="../media/image28.jpeg"/><Relationship Id="rId9" Type="http://schemas.openxmlformats.org/officeDocument/2006/relationships/image" Target="../media/image3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16.xml"/><Relationship Id="rId5" Type="http://schemas.openxmlformats.org/officeDocument/2006/relationships/image" Target="../media/image36.png"/><Relationship Id="rId4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video" Target="../media/media8.mp4"/><Relationship Id="rId2" Type="http://schemas.microsoft.com/office/2007/relationships/media" Target="../media/media8.mp4"/><Relationship Id="rId1" Type="http://schemas.openxmlformats.org/officeDocument/2006/relationships/tags" Target="../tags/tag17.xml"/><Relationship Id="rId5" Type="http://schemas.openxmlformats.org/officeDocument/2006/relationships/image" Target="../media/image37.png"/><Relationship Id="rId4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video" Target="../media/media8.mp4"/><Relationship Id="rId7" Type="http://schemas.openxmlformats.org/officeDocument/2006/relationships/hyperlink" Target="https://www.youtube.com/channel/UCoraIMzqE0-rYg6c7TfL-RA" TargetMode="External"/><Relationship Id="rId2" Type="http://schemas.microsoft.com/office/2007/relationships/media" Target="../media/media8.mp4"/><Relationship Id="rId1" Type="http://schemas.openxmlformats.org/officeDocument/2006/relationships/tags" Target="../tags/tag18.xml"/><Relationship Id="rId6" Type="http://schemas.openxmlformats.org/officeDocument/2006/relationships/hyperlink" Target="https://twitter.com/A_Shark_s?s=09" TargetMode="External"/><Relationship Id="rId11" Type="http://schemas.openxmlformats.org/officeDocument/2006/relationships/image" Target="../media/image4.png"/><Relationship Id="rId5" Type="http://schemas.openxmlformats.org/officeDocument/2006/relationships/image" Target="../media/image37.png"/><Relationship Id="rId10" Type="http://schemas.openxmlformats.org/officeDocument/2006/relationships/image" Target="../media/image39.png"/><Relationship Id="rId4" Type="http://schemas.openxmlformats.org/officeDocument/2006/relationships/slideLayout" Target="../slideLayouts/slideLayout7.xml"/><Relationship Id="rId9" Type="http://schemas.openxmlformats.org/officeDocument/2006/relationships/hyperlink" Target="https://t.me/A_Shark_s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2)">
            <a:hlinkClick r:id="" action="ppaction://media"/>
            <a:extLst>
              <a:ext uri="{FF2B5EF4-FFF2-40B4-BE49-F238E27FC236}">
                <a16:creationId xmlns:a16="http://schemas.microsoft.com/office/drawing/2014/main" id="{7A9EF06F-A9F2-60C0-1ACD-291318FFB8E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صورة 3" descr="صورة تحتوي على نص&#10;&#10;تم إنشاء الوصف تلقائياً">
            <a:extLst>
              <a:ext uri="{FF2B5EF4-FFF2-40B4-BE49-F238E27FC236}">
                <a16:creationId xmlns:a16="http://schemas.microsoft.com/office/drawing/2014/main" id="{A70411F8-9462-4490-6DA6-853FCA85CA0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30" t="23330" r="20413" b="34442"/>
          <a:stretch/>
        </p:blipFill>
        <p:spPr>
          <a:xfrm>
            <a:off x="5334000" y="3086100"/>
            <a:ext cx="6974305" cy="2819400"/>
          </a:xfrm>
          <a:prstGeom prst="rect">
            <a:avLst/>
          </a:prstGeom>
        </p:spPr>
      </p:pic>
      <p:pic>
        <p:nvPicPr>
          <p:cNvPr id="5" name="اغنيه_اهلا_اهلا_رمضان_بدون_موسيقي_ولا_حقوق_طبع_ونشر_فنانيس">
            <a:hlinkClick r:id="" action="ppaction://media"/>
            <a:extLst>
              <a:ext uri="{FF2B5EF4-FFF2-40B4-BE49-F238E27FC236}">
                <a16:creationId xmlns:a16="http://schemas.microsoft.com/office/drawing/2014/main" id="{AEA8FB1D-1329-1A03-04A4-18437F689DBD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04800" y="8420100"/>
            <a:ext cx="406400" cy="406400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9F9BDAA3-CEF4-FD07-11BD-D6E2E56C13DE}"/>
              </a:ext>
            </a:extLst>
          </p:cNvPr>
          <p:cNvSpPr txBox="1"/>
          <p:nvPr/>
        </p:nvSpPr>
        <p:spPr>
          <a:xfrm>
            <a:off x="4020552" y="5600700"/>
            <a:ext cx="96012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ar-SA" sz="6600" b="0" i="0" u="none" strike="noStrike" dirty="0">
                <a:solidFill>
                  <a:srgbClr val="FEFFF0"/>
                </a:solidFill>
                <a:effectLst/>
                <a:latin typeface="(A) Arslan Wessam B" panose="03020402040406030203" pitchFamily="66" charset="-78"/>
                <a:cs typeface="(A) Arslan Wessam B" panose="03020402040406030203" pitchFamily="66" charset="-78"/>
              </a:rPr>
              <a:t>استقبال شهر رمضان المبارك</a:t>
            </a:r>
            <a:endParaRPr lang="ar-SA" sz="6600" dirty="0">
              <a:latin typeface="(A) Arslan Wessam B" panose="03020402040406030203" pitchFamily="66" charset="-78"/>
              <a:cs typeface="(A) Arslan Wessam B" panose="03020402040406030203" pitchFamily="66" charset="-78"/>
            </a:endParaRPr>
          </a:p>
        </p:txBody>
      </p:sp>
      <p:sp>
        <p:nvSpPr>
          <p:cNvPr id="8" name="مربع نص 7">
            <a:extLst>
              <a:ext uri="{FF2B5EF4-FFF2-40B4-BE49-F238E27FC236}">
                <a16:creationId xmlns:a16="http://schemas.microsoft.com/office/drawing/2014/main" id="{DE5E21DC-71F2-F6E5-0F93-131A380249DF}"/>
              </a:ext>
            </a:extLst>
          </p:cNvPr>
          <p:cNvSpPr txBox="1"/>
          <p:nvPr/>
        </p:nvSpPr>
        <p:spPr>
          <a:xfrm>
            <a:off x="9536029" y="7855834"/>
            <a:ext cx="5544552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ar-SA" sz="5400" dirty="0">
                <a:solidFill>
                  <a:schemeClr val="bg1">
                    <a:lumMod val="9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أ/عبدالعزيز الشريف</a:t>
            </a:r>
          </a:p>
        </p:txBody>
      </p:sp>
      <p:sp>
        <p:nvSpPr>
          <p:cNvPr id="9" name="مربع نص 8">
            <a:extLst>
              <a:ext uri="{FF2B5EF4-FFF2-40B4-BE49-F238E27FC236}">
                <a16:creationId xmlns:a16="http://schemas.microsoft.com/office/drawing/2014/main" id="{D2A02978-A38D-4CD6-395D-FD544665EACE}"/>
              </a:ext>
            </a:extLst>
          </p:cNvPr>
          <p:cNvSpPr txBox="1"/>
          <p:nvPr/>
        </p:nvSpPr>
        <p:spPr>
          <a:xfrm>
            <a:off x="2023448" y="7750770"/>
            <a:ext cx="5544552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ar-SA" sz="5400" dirty="0">
                <a:solidFill>
                  <a:schemeClr val="bg1">
                    <a:lumMod val="9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المدرسة//.......................................</a:t>
            </a:r>
          </a:p>
        </p:txBody>
      </p:sp>
      <p:pic>
        <p:nvPicPr>
          <p:cNvPr id="10" name="صورة 9" descr="صورة تحتوي على شعار&#10;&#10;تم إنشاء الوصف تلقائياً">
            <a:extLst>
              <a:ext uri="{FF2B5EF4-FFF2-40B4-BE49-F238E27FC236}">
                <a16:creationId xmlns:a16="http://schemas.microsoft.com/office/drawing/2014/main" id="{6802E1C1-A542-3093-058C-5F50FDAF4DA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1" t="26293" r="27497" b="26414"/>
          <a:stretch/>
        </p:blipFill>
        <p:spPr>
          <a:xfrm>
            <a:off x="11685596" y="571500"/>
            <a:ext cx="2319593" cy="148078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00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 numSld="7" showWhenStopped="0">
                <p:cTn id="3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7" grpId="0"/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4)">
            <a:hlinkClick r:id="" action="ppaction://media"/>
            <a:extLst>
              <a:ext uri="{FF2B5EF4-FFF2-40B4-BE49-F238E27FC236}">
                <a16:creationId xmlns:a16="http://schemas.microsoft.com/office/drawing/2014/main" id="{A4D3B541-9618-4FB4-C2AA-6F7F0B74AB3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3)">
            <a:hlinkClick r:id="" action="ppaction://media"/>
            <a:extLst>
              <a:ext uri="{FF2B5EF4-FFF2-40B4-BE49-F238E27FC236}">
                <a16:creationId xmlns:a16="http://schemas.microsoft.com/office/drawing/2014/main" id="{370DFB3F-38BF-2ABF-8F40-B6A205CD3EE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DB715B9-46E9-8517-AB13-0A94A58359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>
            <a:off x="6064107" y="-1504694"/>
            <a:ext cx="6159786" cy="134538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195E2C-A491-3D4E-96BD-04D221858B4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78750" y="4076700"/>
            <a:ext cx="7930500" cy="30829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F41C1E-5607-877D-92FF-50F12582DB7E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2623951" y="1107433"/>
            <a:ext cx="1852238" cy="18360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E14237-C7E5-088C-42D8-B2B9405BB956}"/>
              </a:ext>
            </a:extLst>
          </p:cNvPr>
          <p:cNvSpPr txBox="1"/>
          <p:nvPr/>
        </p:nvSpPr>
        <p:spPr>
          <a:xfrm>
            <a:off x="4618498" y="2546205"/>
            <a:ext cx="9051006" cy="1012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14"/>
              </a:lnSpc>
            </a:pPr>
            <a:r>
              <a:rPr lang="en-US" sz="5938" dirty="0" err="1">
                <a:solidFill>
                  <a:srgbClr val="FEFFF0"/>
                </a:solidFill>
                <a:cs typeface="Droid Arabic Kufi"/>
              </a:rPr>
              <a:t>شهر</a:t>
            </a:r>
            <a:endParaRPr lang="en-US" sz="5938" dirty="0">
              <a:solidFill>
                <a:srgbClr val="FEFFF0"/>
              </a:solidFill>
              <a:cs typeface="Droid Arabic Kufi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784683" y="4962525"/>
            <a:ext cx="9035718" cy="5170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دخول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شهر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رمضان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يثبت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بأحد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أمرين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؛ </a:t>
            </a:r>
          </a:p>
          <a:p>
            <a:pPr algn="r"/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أولهما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رؤية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هلال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رمضان</a:t>
            </a:r>
            <a:r>
              <a:rPr lang="ar-SA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.</a:t>
            </a:r>
            <a:endParaRPr lang="en-US" sz="4800" dirty="0">
              <a:solidFill>
                <a:srgbClr val="000000"/>
              </a:solidFill>
              <a:latin typeface="Verdana Pro Semibold" panose="020B0704030504040204" pitchFamily="34" charset="0"/>
              <a:cs typeface="+mj-cs"/>
            </a:endParaRPr>
          </a:p>
          <a:p>
            <a:pPr algn="r"/>
            <a:endParaRPr lang="en-US" sz="4800" dirty="0">
              <a:solidFill>
                <a:srgbClr val="000000"/>
              </a:solidFill>
              <a:latin typeface="Verdana Pro Semibold" panose="020B0704030504040204" pitchFamily="34" charset="0"/>
              <a:cs typeface="+mj-cs"/>
            </a:endParaRPr>
          </a:p>
          <a:p>
            <a:pPr algn="r"/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والأمر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الثاني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الذي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يثبت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به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دخول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شهر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رمضان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هو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تمام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شعبان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ثلاثين</a:t>
            </a:r>
            <a:r>
              <a:rPr lang="en-US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يوماً</a:t>
            </a:r>
            <a:r>
              <a:rPr lang="ar-SA" sz="4800" dirty="0">
                <a:solidFill>
                  <a:srgbClr val="000000"/>
                </a:solidFill>
                <a:latin typeface="Verdana Pro Semibold" panose="020B0704030504040204" pitchFamily="34" charset="0"/>
                <a:cs typeface="+mj-cs"/>
              </a:rPr>
              <a:t>.</a:t>
            </a:r>
            <a:endParaRPr lang="en-US" sz="4800" dirty="0">
              <a:solidFill>
                <a:srgbClr val="000000"/>
              </a:solidFill>
              <a:latin typeface="Verdana Pro Semibold" panose="020B0704030504040204" pitchFamily="34" charset="0"/>
              <a:cs typeface="+mj-cs"/>
            </a:endParaRPr>
          </a:p>
          <a:p>
            <a:pPr algn="r"/>
            <a:endParaRPr lang="en-US" sz="4800" dirty="0">
              <a:solidFill>
                <a:srgbClr val="000000"/>
              </a:solidFill>
              <a:latin typeface="Verdana Pro Semibold" panose="020B0704030504040204" pitchFamily="34" charset="0"/>
              <a:cs typeface="+mj-cs"/>
            </a:endParaRPr>
          </a:p>
          <a:p>
            <a:pPr algn="r"/>
            <a:endParaRPr lang="en-US" sz="4800" dirty="0">
              <a:solidFill>
                <a:srgbClr val="000000"/>
              </a:solidFill>
              <a:latin typeface="Verdana Pro Semibold" panose="020B0704030504040204" pitchFamily="34" charset="0"/>
              <a:cs typeface="+mj-cs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262306" y="741905"/>
            <a:ext cx="7315200" cy="284378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72718" y="-1971627"/>
            <a:ext cx="1511965" cy="711512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7200" y="4280194"/>
            <a:ext cx="11438111" cy="862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 rtl="1">
              <a:lnSpc>
                <a:spcPts val="7227"/>
              </a:lnSpc>
            </a:pPr>
            <a:r>
              <a:rPr lang="en-US" sz="5162" dirty="0" err="1">
                <a:solidFill>
                  <a:srgbClr val="749DA6"/>
                </a:solidFill>
                <a:cs typeface="Arial"/>
              </a:rPr>
              <a:t>فضل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</a:t>
            </a:r>
            <a:r>
              <a:rPr lang="en-US" sz="5162" dirty="0" err="1">
                <a:solidFill>
                  <a:srgbClr val="749DA6"/>
                </a:solidFill>
                <a:cs typeface="Arial"/>
              </a:rPr>
              <a:t>صيام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رمضان: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262306" y="741905"/>
            <a:ext cx="7315200" cy="284378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390843" y="5372759"/>
            <a:ext cx="10713826" cy="468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 rtl="1">
              <a:lnSpc>
                <a:spcPts val="6089"/>
              </a:lnSpc>
            </a:pPr>
            <a:r>
              <a:rPr lang="en-US" sz="4349" dirty="0">
                <a:solidFill>
                  <a:srgbClr val="000000"/>
                </a:solidFill>
                <a:latin typeface="Arial"/>
              </a:rPr>
              <a:t>-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الأجر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العظيم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المُضاعف</a:t>
            </a:r>
            <a:endParaRPr lang="en-US" sz="4349" dirty="0">
              <a:solidFill>
                <a:srgbClr val="000000"/>
              </a:solidFill>
              <a:latin typeface="Arial"/>
            </a:endParaRPr>
          </a:p>
          <a:p>
            <a:pPr algn="r" rtl="1">
              <a:lnSpc>
                <a:spcPts val="6089"/>
              </a:lnSpc>
            </a:pPr>
            <a:r>
              <a:rPr lang="en-US" sz="4349" dirty="0">
                <a:solidFill>
                  <a:srgbClr val="000000"/>
                </a:solidFill>
                <a:latin typeface="Arial"/>
              </a:rPr>
              <a:t>-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مجازاة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الصائمين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بدخولهم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الجنّة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في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الآخرة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من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بابٍ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خاصٍّ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بهم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يُسمّى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باب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الريّان</a:t>
            </a:r>
            <a:endParaRPr lang="en-US" sz="4349" dirty="0">
              <a:solidFill>
                <a:srgbClr val="000000"/>
              </a:solidFill>
              <a:latin typeface="Arial"/>
            </a:endParaRPr>
          </a:p>
          <a:p>
            <a:pPr algn="r" rtl="1">
              <a:lnSpc>
                <a:spcPts val="6089"/>
              </a:lnSpc>
            </a:pPr>
            <a:r>
              <a:rPr lang="en-US" sz="4349" dirty="0">
                <a:solidFill>
                  <a:srgbClr val="000000"/>
                </a:solidFill>
                <a:latin typeface="Arial"/>
              </a:rPr>
              <a:t>-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تحصيل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الخيرات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والرَّحَمات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في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شهر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رمضان،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ونَيْل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ما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فيه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من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الرحمة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والمغفرة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من</a:t>
            </a:r>
            <a:r>
              <a:rPr lang="en-US" sz="4349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349" dirty="0" err="1">
                <a:solidFill>
                  <a:srgbClr val="000000"/>
                </a:solidFill>
                <a:latin typeface="Arial"/>
              </a:rPr>
              <a:t>الله</a:t>
            </a:r>
            <a:endParaRPr lang="en-US" sz="4349" dirty="0">
              <a:solidFill>
                <a:srgbClr val="000000"/>
              </a:solidFill>
              <a:latin typeface="Arial"/>
            </a:endParaRPr>
          </a:p>
          <a:p>
            <a:pPr algn="r" rtl="1">
              <a:lnSpc>
                <a:spcPts val="6089"/>
              </a:lnSpc>
            </a:pPr>
            <a:endParaRPr lang="en-US" sz="4349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72718" y="-1971627"/>
            <a:ext cx="1511965" cy="7115127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262306" y="741905"/>
            <a:ext cx="7315200" cy="284378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9274141" y="7505378"/>
            <a:ext cx="1370039" cy="145169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989352" y="6040993"/>
            <a:ext cx="1697475" cy="152702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774465" y="5836226"/>
            <a:ext cx="1552311" cy="1669152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2173567" y="6504222"/>
            <a:ext cx="2053078" cy="235309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72718" y="-1971627"/>
            <a:ext cx="1511965" cy="7115127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200850" y="4270950"/>
            <a:ext cx="11438111" cy="862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 rtl="1">
              <a:lnSpc>
                <a:spcPts val="7227"/>
              </a:lnSpc>
            </a:pPr>
            <a:r>
              <a:rPr lang="en-US" sz="5162" dirty="0" err="1">
                <a:solidFill>
                  <a:srgbClr val="749DA6"/>
                </a:solidFill>
                <a:cs typeface="Arial"/>
              </a:rPr>
              <a:t>أفضل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</a:t>
            </a:r>
            <a:r>
              <a:rPr lang="en-US" sz="5162" dirty="0" err="1">
                <a:solidFill>
                  <a:srgbClr val="749DA6"/>
                </a:solidFill>
                <a:cs typeface="Arial"/>
              </a:rPr>
              <a:t>الأعمال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</a:t>
            </a:r>
            <a:r>
              <a:rPr lang="en-US" sz="5162" dirty="0" err="1">
                <a:solidFill>
                  <a:srgbClr val="749DA6"/>
                </a:solidFill>
                <a:cs typeface="Arial"/>
              </a:rPr>
              <a:t>في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</a:t>
            </a:r>
            <a:r>
              <a:rPr lang="en-US" sz="5162" dirty="0" err="1">
                <a:solidFill>
                  <a:srgbClr val="749DA6"/>
                </a:solidFill>
                <a:cs typeface="Arial"/>
              </a:rPr>
              <a:t>شهر</a:t>
            </a:r>
            <a:r>
              <a:rPr lang="en-US" sz="5162" dirty="0">
                <a:solidFill>
                  <a:srgbClr val="749DA6"/>
                </a:solidFill>
                <a:cs typeface="Arial"/>
              </a:rPr>
              <a:t> رمضان: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92000" y="7568012"/>
            <a:ext cx="2704225" cy="3227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285"/>
              </a:lnSpc>
            </a:pPr>
            <a:r>
              <a:rPr lang="en-US" sz="5918" dirty="0" err="1">
                <a:solidFill>
                  <a:srgbClr val="000000"/>
                </a:solidFill>
                <a:cs typeface="+mj-cs"/>
              </a:rPr>
              <a:t>ذِكرالله</a:t>
            </a:r>
            <a:endParaRPr lang="en-US" sz="5918" dirty="0">
              <a:solidFill>
                <a:srgbClr val="000000"/>
              </a:solidFill>
              <a:cs typeface="+mj-cs"/>
            </a:endParaRPr>
          </a:p>
          <a:p>
            <a:pPr>
              <a:lnSpc>
                <a:spcPts val="8285"/>
              </a:lnSpc>
            </a:pPr>
            <a:endParaRPr lang="en-US" sz="5918" dirty="0">
              <a:solidFill>
                <a:srgbClr val="000000"/>
              </a:solidFill>
              <a:cs typeface="Arial"/>
            </a:endParaRPr>
          </a:p>
          <a:p>
            <a:pPr>
              <a:lnSpc>
                <a:spcPts val="8285"/>
              </a:lnSpc>
            </a:pPr>
            <a:endParaRPr lang="en-US" sz="5918" dirty="0">
              <a:solidFill>
                <a:srgbClr val="000000"/>
              </a:solidFill>
              <a:cs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274141" y="8876019"/>
            <a:ext cx="2704225" cy="2177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285"/>
              </a:lnSpc>
            </a:pPr>
            <a:r>
              <a:rPr lang="en-US" sz="5918" dirty="0" err="1">
                <a:solidFill>
                  <a:srgbClr val="000000"/>
                </a:solidFill>
                <a:cs typeface="Arial"/>
              </a:rPr>
              <a:t>الدعاء</a:t>
            </a:r>
            <a:endParaRPr lang="en-US" sz="5918" dirty="0">
              <a:solidFill>
                <a:srgbClr val="000000"/>
              </a:solidFill>
              <a:cs typeface="Arial"/>
            </a:endParaRPr>
          </a:p>
          <a:p>
            <a:pPr>
              <a:lnSpc>
                <a:spcPts val="8285"/>
              </a:lnSpc>
            </a:pPr>
            <a:endParaRPr lang="en-US" sz="5918" dirty="0">
              <a:solidFill>
                <a:srgbClr val="000000"/>
              </a:solidFill>
              <a:cs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882366" y="7487777"/>
            <a:ext cx="3814283" cy="20571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285"/>
              </a:lnSpc>
            </a:pPr>
            <a:r>
              <a:rPr lang="en-US" sz="5918" dirty="0" err="1">
                <a:solidFill>
                  <a:srgbClr val="000000"/>
                </a:solidFill>
                <a:cs typeface="Arial"/>
              </a:rPr>
              <a:t>قراءة</a:t>
            </a:r>
            <a:endParaRPr lang="en-US" sz="5918" dirty="0">
              <a:solidFill>
                <a:srgbClr val="000000"/>
              </a:solidFill>
              <a:cs typeface="Arial"/>
            </a:endParaRPr>
          </a:p>
          <a:p>
            <a:pPr>
              <a:lnSpc>
                <a:spcPts val="8285"/>
              </a:lnSpc>
            </a:pPr>
            <a:r>
              <a:rPr lang="en-US" sz="5918" dirty="0">
                <a:solidFill>
                  <a:srgbClr val="000000"/>
                </a:solidFill>
                <a:cs typeface="Arial"/>
              </a:rPr>
              <a:t> </a:t>
            </a:r>
            <a:r>
              <a:rPr lang="en-US" sz="5918" dirty="0" err="1">
                <a:solidFill>
                  <a:srgbClr val="000000"/>
                </a:solidFill>
                <a:cs typeface="Arial"/>
              </a:rPr>
              <a:t>القر</a:t>
            </a:r>
            <a:r>
              <a:rPr lang="ar-SA" sz="5918" dirty="0">
                <a:solidFill>
                  <a:srgbClr val="000000"/>
                </a:solidFill>
                <a:cs typeface="Arial"/>
              </a:rPr>
              <a:t>آ</a:t>
            </a:r>
            <a:r>
              <a:rPr lang="en-US" sz="5918" dirty="0">
                <a:solidFill>
                  <a:srgbClr val="000000"/>
                </a:solidFill>
                <a:cs typeface="Arial"/>
              </a:rPr>
              <a:t>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14132" y="8840059"/>
            <a:ext cx="3814283" cy="1127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285"/>
              </a:lnSpc>
            </a:pPr>
            <a:r>
              <a:rPr lang="en-US" sz="5918" dirty="0" err="1">
                <a:solidFill>
                  <a:srgbClr val="000000"/>
                </a:solidFill>
                <a:cs typeface="Arial"/>
              </a:rPr>
              <a:t>الصدقة</a:t>
            </a:r>
            <a:endParaRPr lang="en-US" sz="5918" dirty="0">
              <a:solidFill>
                <a:srgbClr val="000000"/>
              </a:solidFill>
              <a:cs typeface="Arial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196716" y="1028700"/>
            <a:ext cx="1497015" cy="148391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154934" y="8516342"/>
            <a:ext cx="1497015" cy="148391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34732" y="8516342"/>
            <a:ext cx="1497015" cy="148391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395493" y="1321375"/>
            <a:ext cx="1497015" cy="1483916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510793" y="8803084"/>
            <a:ext cx="1497015" cy="1483916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039600" y="8139588"/>
            <a:ext cx="1497015" cy="1483916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584356" y="286742"/>
            <a:ext cx="1497015" cy="148391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92928" y="579417"/>
            <a:ext cx="1497015" cy="1483916"/>
          </a:xfrm>
          <a:prstGeom prst="rect">
            <a:avLst/>
          </a:prstGeom>
        </p:spPr>
      </p:pic>
      <p:sp>
        <p:nvSpPr>
          <p:cNvPr id="12" name="مربع نص 11">
            <a:extLst>
              <a:ext uri="{FF2B5EF4-FFF2-40B4-BE49-F238E27FC236}">
                <a16:creationId xmlns:a16="http://schemas.microsoft.com/office/drawing/2014/main" id="{E7FAE626-8C9B-F6E7-BEBE-FA043BDDD035}"/>
              </a:ext>
            </a:extLst>
          </p:cNvPr>
          <p:cNvSpPr txBox="1"/>
          <p:nvPr/>
        </p:nvSpPr>
        <p:spPr>
          <a:xfrm>
            <a:off x="8470080" y="1532007"/>
            <a:ext cx="8636053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ar-SA" sz="6000" b="1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اللَّهُمَّ</a:t>
            </a: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 أهِلَّه </a:t>
            </a:r>
            <a:r>
              <a:rPr lang="ar-SA" sz="6000" b="1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علينا </a:t>
            </a:r>
          </a:p>
          <a:p>
            <a:pPr algn="ctr">
              <a:lnSpc>
                <a:spcPct val="150000"/>
              </a:lnSpc>
            </a:pPr>
            <a:r>
              <a:rPr lang="ar-SA" sz="6000" b="1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بالأمنِ والإيمانِ</a:t>
            </a: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 ،</a:t>
            </a:r>
          </a:p>
          <a:p>
            <a:pPr algn="ctr">
              <a:lnSpc>
                <a:spcPct val="150000"/>
              </a:lnSpc>
            </a:pP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 </a:t>
            </a:r>
            <a:r>
              <a:rPr lang="ar-SA" sz="6000" b="1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والسَّلامةِ والإسلامِ</a:t>
            </a: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 ، </a:t>
            </a:r>
          </a:p>
          <a:p>
            <a:pPr algn="ctr">
              <a:lnSpc>
                <a:spcPct val="150000"/>
              </a:lnSpc>
            </a:pP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والتَّوفيقِ</a:t>
            </a:r>
          </a:p>
          <a:p>
            <a:pPr algn="ctr">
              <a:lnSpc>
                <a:spcPct val="150000"/>
              </a:lnSpc>
            </a:pPr>
            <a:r>
              <a:rPr lang="ar-SA" sz="6000" b="0" i="0" dirty="0">
                <a:solidFill>
                  <a:schemeClr val="bg1">
                    <a:lumMod val="95000"/>
                  </a:schemeClr>
                </a:solidFill>
                <a:effectLst/>
                <a:latin typeface="(A) Arslan Wessam A" panose="03020402040406030203" pitchFamily="66" charset="-78"/>
                <a:cs typeface="(A) Arslan Wessam A" panose="03020402040406030203" pitchFamily="66" charset="-78"/>
              </a:rPr>
              <a:t> لِما تحِبُّ وترضى</a:t>
            </a:r>
            <a:endParaRPr lang="ar-SA" sz="6000" dirty="0">
              <a:solidFill>
                <a:schemeClr val="bg1">
                  <a:lumMod val="95000"/>
                </a:schemeClr>
              </a:solidFill>
              <a:latin typeface="(A) Arslan Wessam A" panose="03020402040406030203" pitchFamily="66" charset="-78"/>
              <a:cs typeface="(A) Arslan Wessam A" panose="03020402040406030203" pitchFamily="66" charset="-78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492428" y="3268472"/>
            <a:ext cx="5033202" cy="130863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428" y="4819967"/>
            <a:ext cx="530314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 err="1">
                <a:solidFill>
                  <a:srgbClr val="FEFFF0"/>
                </a:solidFill>
                <a:cs typeface="Droid Arabic Kufi"/>
              </a:rPr>
              <a:t>استقبال</a:t>
            </a:r>
            <a:r>
              <a:rPr lang="en-US" sz="3399" dirty="0">
                <a:solidFill>
                  <a:srgbClr val="FEFFF0"/>
                </a:solidFill>
                <a:cs typeface="Droid Arabic Kufi"/>
              </a:rPr>
              <a:t> </a:t>
            </a:r>
            <a:r>
              <a:rPr lang="en-US" sz="3399" dirty="0" err="1">
                <a:solidFill>
                  <a:srgbClr val="FEFFF0"/>
                </a:solidFill>
                <a:cs typeface="Droid Arabic Kufi"/>
              </a:rPr>
              <a:t>شهر</a:t>
            </a:r>
            <a:r>
              <a:rPr lang="en-US" sz="3399" dirty="0">
                <a:solidFill>
                  <a:srgbClr val="FEFFF0"/>
                </a:solidFill>
                <a:cs typeface="Droid Arabic Kufi"/>
              </a:rPr>
              <a:t> رمضان </a:t>
            </a:r>
            <a:r>
              <a:rPr lang="en-US" sz="3399" dirty="0" err="1">
                <a:solidFill>
                  <a:srgbClr val="FEFFF0"/>
                </a:solidFill>
                <a:cs typeface="Droid Arabic Kufi"/>
              </a:rPr>
              <a:t>المبارك</a:t>
            </a:r>
            <a:endParaRPr lang="en-US" sz="3399" dirty="0">
              <a:solidFill>
                <a:srgbClr val="FEFFF0"/>
              </a:solidFill>
              <a:cs typeface="Droid Arabic Kufi"/>
            </a:endParaRPr>
          </a:p>
        </p:txBody>
      </p:sp>
      <p:pic>
        <p:nvPicPr>
          <p:cNvPr id="4" name="نسخة من DESABDULAZIZ AL-SHARIF (1)">
            <a:hlinkClick r:id="" action="ppaction://media"/>
            <a:extLst>
              <a:ext uri="{FF2B5EF4-FFF2-40B4-BE49-F238E27FC236}">
                <a16:creationId xmlns:a16="http://schemas.microsoft.com/office/drawing/2014/main" id="{DAF0EBDA-B08A-DD4C-1AB9-F7579E5B85E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يا_نايم_وحد_الدايم_لا_اله_الا_الله">
            <a:hlinkClick r:id="" action="ppaction://media"/>
            <a:extLst>
              <a:ext uri="{FF2B5EF4-FFF2-40B4-BE49-F238E27FC236}">
                <a16:creationId xmlns:a16="http://schemas.microsoft.com/office/drawing/2014/main" id="{5D3795AE-F2BA-02E3-CAA2-97C6237B2FE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end="62232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85800" y="66675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41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l="18503" t="22161" b="11374"/>
          <a:stretch>
            <a:fillRect/>
          </a:stretch>
        </p:blipFill>
        <p:spPr>
          <a:xfrm>
            <a:off x="13680429" y="6569490"/>
            <a:ext cx="6045095" cy="4930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84651" y="5995619"/>
            <a:ext cx="4129486" cy="4291381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6F5A767C-67DD-362C-C3AA-11F15BD49653}"/>
              </a:ext>
            </a:extLst>
          </p:cNvPr>
          <p:cNvSpPr txBox="1"/>
          <p:nvPr/>
        </p:nvSpPr>
        <p:spPr>
          <a:xfrm>
            <a:off x="4418450" y="4352780"/>
            <a:ext cx="8763000" cy="221599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800" dirty="0">
                <a:solidFill>
                  <a:srgbClr val="C00000"/>
                </a:solidFill>
                <a:latin typeface="(A) Arslan Wessam A" panose="03020402040406030203" pitchFamily="66" charset="-78"/>
                <a:cs typeface="(A) Arslan Wessam A" panose="03020402040406030203" pitchFamily="66" charset="-78"/>
              </a:rPr>
              <a:t>فوازير رمضان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18B1703B-2506-F399-78FA-B57B73FB5F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l="18503" t="22161" b="11374"/>
          <a:stretch>
            <a:fillRect/>
          </a:stretch>
        </p:blipFill>
        <p:spPr>
          <a:xfrm>
            <a:off x="13680429" y="6569490"/>
            <a:ext cx="6045095" cy="4930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284651" y="5995619"/>
            <a:ext cx="4129486" cy="4291381"/>
          </a:xfrm>
          <a:prstGeom prst="rect">
            <a:avLst/>
          </a:prstGeom>
        </p:spPr>
      </p:pic>
      <p:sp>
        <p:nvSpPr>
          <p:cNvPr id="5" name="مخطط انسيابي: معالجة متعاقبة 4">
            <a:extLst>
              <a:ext uri="{FF2B5EF4-FFF2-40B4-BE49-F238E27FC236}">
                <a16:creationId xmlns:a16="http://schemas.microsoft.com/office/drawing/2014/main" id="{53554C82-2DFC-97BE-D637-1DA9682966E4}"/>
              </a:ext>
            </a:extLst>
          </p:cNvPr>
          <p:cNvSpPr/>
          <p:nvPr/>
        </p:nvSpPr>
        <p:spPr>
          <a:xfrm>
            <a:off x="5763802" y="4155067"/>
            <a:ext cx="6760396" cy="81165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bg1"/>
                </a:solidFill>
              </a:rPr>
              <a:t>متى يجب الإمساك عن الطعام والشراب ؟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7" name="correct box">
            <a:hlinkClick r:id="" action="ppaction://noaction">
              <a:snd r:embed="rId8" name="applause.wav"/>
            </a:hlinkClick>
            <a:extLst>
              <a:ext uri="{FF2B5EF4-FFF2-40B4-BE49-F238E27FC236}">
                <a16:creationId xmlns:a16="http://schemas.microsoft.com/office/drawing/2014/main" id="{0E6A6AD4-E107-DFA7-ABB1-17A6DCEE5681}"/>
              </a:ext>
            </a:extLst>
          </p:cNvPr>
          <p:cNvSpPr/>
          <p:nvPr/>
        </p:nvSpPr>
        <p:spPr>
          <a:xfrm>
            <a:off x="10219535" y="5757831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عند طلوع الفجر </a:t>
            </a: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8" name="correct" descr="علامة اختيار">
            <a:extLst>
              <a:ext uri="{FF2B5EF4-FFF2-40B4-BE49-F238E27FC236}">
                <a16:creationId xmlns:a16="http://schemas.microsoft.com/office/drawing/2014/main" id="{F673F6B9-5B1F-0A75-CAFB-CE1CA5A775D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626346" y="6749283"/>
            <a:ext cx="678107" cy="678107"/>
          </a:xfrm>
          <a:prstGeom prst="rect">
            <a:avLst/>
          </a:prstGeom>
        </p:spPr>
      </p:pic>
      <p:pic>
        <p:nvPicPr>
          <p:cNvPr id="9" name="wrong" descr="إغلاق">
            <a:extLst>
              <a:ext uri="{FF2B5EF4-FFF2-40B4-BE49-F238E27FC236}">
                <a16:creationId xmlns:a16="http://schemas.microsoft.com/office/drawing/2014/main" id="{2D071594-4146-F55F-703F-F533DA3CC5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556411" y="6849459"/>
            <a:ext cx="678107" cy="678107"/>
          </a:xfrm>
          <a:prstGeom prst="rect">
            <a:avLst/>
          </a:prstGeom>
        </p:spPr>
      </p:pic>
      <p:sp>
        <p:nvSpPr>
          <p:cNvPr id="11" name="correct box">
            <a:hlinkClick r:id="" action="ppaction://noaction">
              <a:snd r:embed="rId13" name="bomb.wav"/>
            </a:hlinkClick>
            <a:extLst>
              <a:ext uri="{FF2B5EF4-FFF2-40B4-BE49-F238E27FC236}">
                <a16:creationId xmlns:a16="http://schemas.microsoft.com/office/drawing/2014/main" id="{B324435D-86C2-D304-D0B1-51F852D7CF69}"/>
              </a:ext>
            </a:extLst>
          </p:cNvPr>
          <p:cNvSpPr/>
          <p:nvPr/>
        </p:nvSpPr>
        <p:spPr>
          <a:xfrm>
            <a:off x="4811091" y="5757831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عند العصر</a:t>
            </a:r>
            <a:endParaRPr lang="en-GB" sz="3600" dirty="0">
              <a:solidFill>
                <a:schemeClr val="tx1"/>
              </a:solidFill>
            </a:endParaRPr>
          </a:p>
        </p:txBody>
      </p:sp>
      <p:grpSp>
        <p:nvGrpSpPr>
          <p:cNvPr id="12" name="مجموعة 11">
            <a:extLst>
              <a:ext uri="{FF2B5EF4-FFF2-40B4-BE49-F238E27FC236}">
                <a16:creationId xmlns:a16="http://schemas.microsoft.com/office/drawing/2014/main" id="{DED730EE-14F4-F295-5B2A-A7CD8C64E6A4}"/>
              </a:ext>
            </a:extLst>
          </p:cNvPr>
          <p:cNvGrpSpPr/>
          <p:nvPr/>
        </p:nvGrpSpPr>
        <p:grpSpPr>
          <a:xfrm>
            <a:off x="13571577" y="5757831"/>
            <a:ext cx="1484828" cy="811659"/>
            <a:chOff x="12047905" y="8049954"/>
            <a:chExt cx="1136858" cy="639483"/>
          </a:xfrm>
        </p:grpSpPr>
        <p:pic>
          <p:nvPicPr>
            <p:cNvPr id="13" name="صورة 12">
              <a:extLst>
                <a:ext uri="{FF2B5EF4-FFF2-40B4-BE49-F238E27FC236}">
                  <a16:creationId xmlns:a16="http://schemas.microsoft.com/office/drawing/2014/main" id="{A33EF1F6-D5C8-744F-F530-B7EF65BD7E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05" y="8049954"/>
              <a:ext cx="1136858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مربع نص 13">
              <a:extLst>
                <a:ext uri="{FF2B5EF4-FFF2-40B4-BE49-F238E27FC236}">
                  <a16:creationId xmlns:a16="http://schemas.microsoft.com/office/drawing/2014/main" id="{63AEFF3A-466B-7065-61AE-507BF5E1D8BB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1</a:t>
              </a:r>
            </a:p>
          </p:txBody>
        </p:sp>
      </p:grpSp>
      <p:grpSp>
        <p:nvGrpSpPr>
          <p:cNvPr id="15" name="مجموعة 14">
            <a:extLst>
              <a:ext uri="{FF2B5EF4-FFF2-40B4-BE49-F238E27FC236}">
                <a16:creationId xmlns:a16="http://schemas.microsoft.com/office/drawing/2014/main" id="{21280A6E-D601-A304-056B-7E661AD6D876}"/>
              </a:ext>
            </a:extLst>
          </p:cNvPr>
          <p:cNvGrpSpPr/>
          <p:nvPr/>
        </p:nvGrpSpPr>
        <p:grpSpPr>
          <a:xfrm>
            <a:off x="8185918" y="5757831"/>
            <a:ext cx="1484828" cy="811659"/>
            <a:chOff x="12047912" y="8049951"/>
            <a:chExt cx="1136859" cy="639483"/>
          </a:xfrm>
        </p:grpSpPr>
        <p:pic>
          <p:nvPicPr>
            <p:cNvPr id="16" name="صورة 15">
              <a:extLst>
                <a:ext uri="{FF2B5EF4-FFF2-40B4-BE49-F238E27FC236}">
                  <a16:creationId xmlns:a16="http://schemas.microsoft.com/office/drawing/2014/main" id="{AAA7FE54-274F-9FE3-B6BD-EDF4E31808E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12" y="8049951"/>
              <a:ext cx="1136859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مربع نص 16">
              <a:extLst>
                <a:ext uri="{FF2B5EF4-FFF2-40B4-BE49-F238E27FC236}">
                  <a16:creationId xmlns:a16="http://schemas.microsoft.com/office/drawing/2014/main" id="{D73A71CE-546D-D4C1-F86F-F4D235801B0A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2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7278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">
            <a:extLst>
              <a:ext uri="{FF2B5EF4-FFF2-40B4-BE49-F238E27FC236}">
                <a16:creationId xmlns:a16="http://schemas.microsoft.com/office/drawing/2014/main" id="{BAB2E4D5-3E75-3212-8A6E-6C15BCED9C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rcRect l="18503" t="22161" b="11374"/>
          <a:stretch>
            <a:fillRect/>
          </a:stretch>
        </p:blipFill>
        <p:spPr>
          <a:xfrm>
            <a:off x="13680429" y="6569490"/>
            <a:ext cx="6045095" cy="4930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84651" y="5995619"/>
            <a:ext cx="4129486" cy="4291381"/>
          </a:xfrm>
          <a:prstGeom prst="rect">
            <a:avLst/>
          </a:prstGeom>
        </p:spPr>
      </p:pic>
      <p:sp>
        <p:nvSpPr>
          <p:cNvPr id="6" name="مخطط انسيابي: معالجة متعاقبة 5">
            <a:extLst>
              <a:ext uri="{FF2B5EF4-FFF2-40B4-BE49-F238E27FC236}">
                <a16:creationId xmlns:a16="http://schemas.microsoft.com/office/drawing/2014/main" id="{C13A3283-7E93-CD34-910E-1557A141B989}"/>
              </a:ext>
            </a:extLst>
          </p:cNvPr>
          <p:cNvSpPr/>
          <p:nvPr/>
        </p:nvSpPr>
        <p:spPr>
          <a:xfrm>
            <a:off x="5763802" y="4318289"/>
            <a:ext cx="6760396" cy="81165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bg1"/>
                </a:solidFill>
              </a:rPr>
              <a:t>لمن يجوز الإفطار في رمضان ؟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8" name="correct box">
            <a:hlinkClick r:id="" action="ppaction://noaction">
              <a:snd r:embed="rId7" name="applause.wav"/>
            </a:hlinkClick>
            <a:extLst>
              <a:ext uri="{FF2B5EF4-FFF2-40B4-BE49-F238E27FC236}">
                <a16:creationId xmlns:a16="http://schemas.microsoft.com/office/drawing/2014/main" id="{5BAAEC5F-1E71-54B1-C3F5-A7E8ECC3D845}"/>
              </a:ext>
            </a:extLst>
          </p:cNvPr>
          <p:cNvSpPr/>
          <p:nvPr/>
        </p:nvSpPr>
        <p:spPr>
          <a:xfrm>
            <a:off x="4445513" y="6018113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للمريض المسافر </a:t>
            </a: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19" name="correct" descr="علامة اختيار">
            <a:extLst>
              <a:ext uri="{FF2B5EF4-FFF2-40B4-BE49-F238E27FC236}">
                <a16:creationId xmlns:a16="http://schemas.microsoft.com/office/drawing/2014/main" id="{552638FC-CC08-3900-7A6D-542731A594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852324" y="7009565"/>
            <a:ext cx="678107" cy="678107"/>
          </a:xfrm>
          <a:prstGeom prst="rect">
            <a:avLst/>
          </a:prstGeom>
        </p:spPr>
      </p:pic>
      <p:pic>
        <p:nvPicPr>
          <p:cNvPr id="20" name="wrong" descr="إغلاق">
            <a:extLst>
              <a:ext uri="{FF2B5EF4-FFF2-40B4-BE49-F238E27FC236}">
                <a16:creationId xmlns:a16="http://schemas.microsoft.com/office/drawing/2014/main" id="{5787F044-3C41-4405-AECE-0500512A535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340241" y="7129725"/>
            <a:ext cx="678107" cy="678107"/>
          </a:xfrm>
          <a:prstGeom prst="rect">
            <a:avLst/>
          </a:prstGeom>
        </p:spPr>
      </p:pic>
      <p:sp>
        <p:nvSpPr>
          <p:cNvPr id="22" name="correct box">
            <a:hlinkClick r:id="" action="ppaction://noaction">
              <a:snd r:embed="rId12" name="bomb.wav"/>
            </a:hlinkClick>
            <a:extLst>
              <a:ext uri="{FF2B5EF4-FFF2-40B4-BE49-F238E27FC236}">
                <a16:creationId xmlns:a16="http://schemas.microsoft.com/office/drawing/2014/main" id="{F19BF77D-C693-ADEA-A433-5FF2E63FFA6B}"/>
              </a:ext>
            </a:extLst>
          </p:cNvPr>
          <p:cNvSpPr/>
          <p:nvPr/>
        </p:nvSpPr>
        <p:spPr>
          <a:xfrm>
            <a:off x="10594921" y="6038097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للبالغ العاقل</a:t>
            </a:r>
            <a:endParaRPr lang="en-GB" sz="3600" dirty="0">
              <a:solidFill>
                <a:schemeClr val="tx1"/>
              </a:solidFill>
            </a:endParaRPr>
          </a:p>
        </p:txBody>
      </p:sp>
      <p:grpSp>
        <p:nvGrpSpPr>
          <p:cNvPr id="23" name="مجموعة 22">
            <a:extLst>
              <a:ext uri="{FF2B5EF4-FFF2-40B4-BE49-F238E27FC236}">
                <a16:creationId xmlns:a16="http://schemas.microsoft.com/office/drawing/2014/main" id="{EB9D3058-FA49-292B-E097-0E4697C0374A}"/>
              </a:ext>
            </a:extLst>
          </p:cNvPr>
          <p:cNvGrpSpPr/>
          <p:nvPr/>
        </p:nvGrpSpPr>
        <p:grpSpPr>
          <a:xfrm>
            <a:off x="13846558" y="5974001"/>
            <a:ext cx="1484828" cy="811659"/>
            <a:chOff x="12047905" y="8049954"/>
            <a:chExt cx="1136858" cy="639483"/>
          </a:xfrm>
        </p:grpSpPr>
        <p:pic>
          <p:nvPicPr>
            <p:cNvPr id="24" name="صورة 23">
              <a:extLst>
                <a:ext uri="{FF2B5EF4-FFF2-40B4-BE49-F238E27FC236}">
                  <a16:creationId xmlns:a16="http://schemas.microsoft.com/office/drawing/2014/main" id="{EEE9F1E5-7605-BD61-7CDE-2AAFB07DC52C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05" y="8049954"/>
              <a:ext cx="1136858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5" name="مربع نص 24">
              <a:extLst>
                <a:ext uri="{FF2B5EF4-FFF2-40B4-BE49-F238E27FC236}">
                  <a16:creationId xmlns:a16="http://schemas.microsoft.com/office/drawing/2014/main" id="{DCBDF7F0-A9CD-75AE-3D10-2BFDDECA2648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1</a:t>
              </a:r>
            </a:p>
          </p:txBody>
        </p:sp>
      </p:grpSp>
      <p:grpSp>
        <p:nvGrpSpPr>
          <p:cNvPr id="26" name="مجموعة 25">
            <a:extLst>
              <a:ext uri="{FF2B5EF4-FFF2-40B4-BE49-F238E27FC236}">
                <a16:creationId xmlns:a16="http://schemas.microsoft.com/office/drawing/2014/main" id="{65D8916C-E47C-D1DE-F1B1-2FF33BF0EE05}"/>
              </a:ext>
            </a:extLst>
          </p:cNvPr>
          <p:cNvGrpSpPr/>
          <p:nvPr/>
        </p:nvGrpSpPr>
        <p:grpSpPr>
          <a:xfrm>
            <a:off x="7906407" y="5974002"/>
            <a:ext cx="1484828" cy="811659"/>
            <a:chOff x="12047912" y="8049951"/>
            <a:chExt cx="1136859" cy="639483"/>
          </a:xfrm>
        </p:grpSpPr>
        <p:pic>
          <p:nvPicPr>
            <p:cNvPr id="27" name="صورة 26">
              <a:extLst>
                <a:ext uri="{FF2B5EF4-FFF2-40B4-BE49-F238E27FC236}">
                  <a16:creationId xmlns:a16="http://schemas.microsoft.com/office/drawing/2014/main" id="{021B4AAE-04B9-4474-D2E3-FFEE203933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12" y="8049951"/>
              <a:ext cx="1136859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8" name="مربع نص 27">
              <a:extLst>
                <a:ext uri="{FF2B5EF4-FFF2-40B4-BE49-F238E27FC236}">
                  <a16:creationId xmlns:a16="http://schemas.microsoft.com/office/drawing/2014/main" id="{7F332B9F-1E4C-0A6D-48F7-9B9D2E3DEE76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2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71102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animBg="1"/>
      <p:bldP spid="18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">
            <a:extLst>
              <a:ext uri="{FF2B5EF4-FFF2-40B4-BE49-F238E27FC236}">
                <a16:creationId xmlns:a16="http://schemas.microsoft.com/office/drawing/2014/main" id="{E283056C-D0CC-925F-3B65-F20D078D97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rcRect l="18503" t="22161" b="11374"/>
          <a:stretch>
            <a:fillRect/>
          </a:stretch>
        </p:blipFill>
        <p:spPr>
          <a:xfrm>
            <a:off x="13680429" y="6569490"/>
            <a:ext cx="6045095" cy="4930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84651" y="5995619"/>
            <a:ext cx="4129486" cy="4291381"/>
          </a:xfrm>
          <a:prstGeom prst="rect">
            <a:avLst/>
          </a:prstGeom>
        </p:spPr>
      </p:pic>
      <p:sp>
        <p:nvSpPr>
          <p:cNvPr id="5" name="مخطط انسيابي: معالجة متعاقبة 4">
            <a:extLst>
              <a:ext uri="{FF2B5EF4-FFF2-40B4-BE49-F238E27FC236}">
                <a16:creationId xmlns:a16="http://schemas.microsoft.com/office/drawing/2014/main" id="{E46FBB3A-4C8F-9594-0A72-F571F07F67E5}"/>
              </a:ext>
            </a:extLst>
          </p:cNvPr>
          <p:cNvSpPr/>
          <p:nvPr/>
        </p:nvSpPr>
        <p:spPr>
          <a:xfrm>
            <a:off x="5073042" y="4606684"/>
            <a:ext cx="8141917" cy="81165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bg1"/>
                </a:solidFill>
              </a:rPr>
              <a:t>ما العبادة التي اختص الله به نفسه في شهر رمضان ؟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8" name="correct box">
            <a:hlinkClick r:id="" action="ppaction://noaction">
              <a:snd r:embed="rId7" name="applause.wav"/>
            </a:hlinkClick>
            <a:extLst>
              <a:ext uri="{FF2B5EF4-FFF2-40B4-BE49-F238E27FC236}">
                <a16:creationId xmlns:a16="http://schemas.microsoft.com/office/drawing/2014/main" id="{4A3A2FCD-9187-5C60-E95E-73FF28AFFA26}"/>
              </a:ext>
            </a:extLst>
          </p:cNvPr>
          <p:cNvSpPr/>
          <p:nvPr/>
        </p:nvSpPr>
        <p:spPr>
          <a:xfrm>
            <a:off x="9715203" y="6209448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الصيام</a:t>
            </a: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9" name="correct" descr="علامة اختيار">
            <a:extLst>
              <a:ext uri="{FF2B5EF4-FFF2-40B4-BE49-F238E27FC236}">
                <a16:creationId xmlns:a16="http://schemas.microsoft.com/office/drawing/2014/main" id="{30384680-3683-15B6-106A-1377305F31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22014" y="7200900"/>
            <a:ext cx="678107" cy="678107"/>
          </a:xfrm>
          <a:prstGeom prst="rect">
            <a:avLst/>
          </a:prstGeom>
        </p:spPr>
      </p:pic>
      <p:pic>
        <p:nvPicPr>
          <p:cNvPr id="10" name="wrong" descr="إغلاق">
            <a:extLst>
              <a:ext uri="{FF2B5EF4-FFF2-40B4-BE49-F238E27FC236}">
                <a16:creationId xmlns:a16="http://schemas.microsoft.com/office/drawing/2014/main" id="{5778EC32-F69E-12F8-0DEB-030AFE292F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052079" y="7301076"/>
            <a:ext cx="678107" cy="678107"/>
          </a:xfrm>
          <a:prstGeom prst="rect">
            <a:avLst/>
          </a:prstGeom>
        </p:spPr>
      </p:pic>
      <p:sp>
        <p:nvSpPr>
          <p:cNvPr id="12" name="correct box">
            <a:hlinkClick r:id="" action="ppaction://noaction">
              <a:snd r:embed="rId12" name="bomb.wav"/>
            </a:hlinkClick>
            <a:extLst>
              <a:ext uri="{FF2B5EF4-FFF2-40B4-BE49-F238E27FC236}">
                <a16:creationId xmlns:a16="http://schemas.microsoft.com/office/drawing/2014/main" id="{AF628B5F-BD71-D0E6-0456-E96FA9552164}"/>
              </a:ext>
            </a:extLst>
          </p:cNvPr>
          <p:cNvSpPr/>
          <p:nvPr/>
        </p:nvSpPr>
        <p:spPr>
          <a:xfrm>
            <a:off x="4306759" y="6209448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الصلاة</a:t>
            </a:r>
            <a:endParaRPr lang="en-GB" sz="3600" dirty="0">
              <a:solidFill>
                <a:schemeClr val="tx1"/>
              </a:solidFill>
            </a:endParaRPr>
          </a:p>
        </p:txBody>
      </p:sp>
      <p:grpSp>
        <p:nvGrpSpPr>
          <p:cNvPr id="13" name="مجموعة 12">
            <a:extLst>
              <a:ext uri="{FF2B5EF4-FFF2-40B4-BE49-F238E27FC236}">
                <a16:creationId xmlns:a16="http://schemas.microsoft.com/office/drawing/2014/main" id="{4400C55F-E647-90F2-E5AB-A10393786A5B}"/>
              </a:ext>
            </a:extLst>
          </p:cNvPr>
          <p:cNvGrpSpPr/>
          <p:nvPr/>
        </p:nvGrpSpPr>
        <p:grpSpPr>
          <a:xfrm>
            <a:off x="13134487" y="6202724"/>
            <a:ext cx="1484828" cy="811659"/>
            <a:chOff x="12047905" y="8049954"/>
            <a:chExt cx="1136858" cy="639483"/>
          </a:xfrm>
        </p:grpSpPr>
        <p:pic>
          <p:nvPicPr>
            <p:cNvPr id="14" name="صورة 13">
              <a:extLst>
                <a:ext uri="{FF2B5EF4-FFF2-40B4-BE49-F238E27FC236}">
                  <a16:creationId xmlns:a16="http://schemas.microsoft.com/office/drawing/2014/main" id="{D9A3D1EF-A06A-166E-F89D-F34EE57EFD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05" y="8049954"/>
              <a:ext cx="1136858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مربع نص 14">
              <a:extLst>
                <a:ext uri="{FF2B5EF4-FFF2-40B4-BE49-F238E27FC236}">
                  <a16:creationId xmlns:a16="http://schemas.microsoft.com/office/drawing/2014/main" id="{1C47D23F-AEC9-6832-80BA-C7C30AD6F1E4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1</a:t>
              </a:r>
            </a:p>
          </p:txBody>
        </p:sp>
      </p:grp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E0316449-9C2C-095D-6968-72496048B3A8}"/>
              </a:ext>
            </a:extLst>
          </p:cNvPr>
          <p:cNvGrpSpPr/>
          <p:nvPr/>
        </p:nvGrpSpPr>
        <p:grpSpPr>
          <a:xfrm>
            <a:off x="7673000" y="6163660"/>
            <a:ext cx="1484828" cy="811659"/>
            <a:chOff x="12047912" y="8049951"/>
            <a:chExt cx="1136859" cy="639483"/>
          </a:xfrm>
        </p:grpSpPr>
        <p:pic>
          <p:nvPicPr>
            <p:cNvPr id="17" name="صورة 16">
              <a:extLst>
                <a:ext uri="{FF2B5EF4-FFF2-40B4-BE49-F238E27FC236}">
                  <a16:creationId xmlns:a16="http://schemas.microsoft.com/office/drawing/2014/main" id="{0012BFCD-C404-C0EC-9858-C3208698DB1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12" y="8049951"/>
              <a:ext cx="1136859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مربع نص 20">
              <a:extLst>
                <a:ext uri="{FF2B5EF4-FFF2-40B4-BE49-F238E27FC236}">
                  <a16:creationId xmlns:a16="http://schemas.microsoft.com/office/drawing/2014/main" id="{9729A6C9-9CA6-4E95-0C22-0AA837B75786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2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570095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">
            <a:extLst>
              <a:ext uri="{FF2B5EF4-FFF2-40B4-BE49-F238E27FC236}">
                <a16:creationId xmlns:a16="http://schemas.microsoft.com/office/drawing/2014/main" id="{5DE67591-0C6E-C951-BA20-BC47A1C5A7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rcRect l="18503" t="22161" b="11374"/>
          <a:stretch>
            <a:fillRect/>
          </a:stretch>
        </p:blipFill>
        <p:spPr>
          <a:xfrm>
            <a:off x="13680429" y="6569490"/>
            <a:ext cx="6045095" cy="4930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84651" y="5995619"/>
            <a:ext cx="4129486" cy="4291381"/>
          </a:xfrm>
          <a:prstGeom prst="rect">
            <a:avLst/>
          </a:prstGeom>
        </p:spPr>
      </p:pic>
      <p:sp>
        <p:nvSpPr>
          <p:cNvPr id="6" name="مخطط انسيابي: معالجة متعاقبة 5">
            <a:extLst>
              <a:ext uri="{FF2B5EF4-FFF2-40B4-BE49-F238E27FC236}">
                <a16:creationId xmlns:a16="http://schemas.microsoft.com/office/drawing/2014/main" id="{9B862E3F-B4F6-0FCD-10C4-D1A044B5C842}"/>
              </a:ext>
            </a:extLst>
          </p:cNvPr>
          <p:cNvSpPr/>
          <p:nvPr/>
        </p:nvSpPr>
        <p:spPr>
          <a:xfrm>
            <a:off x="4615841" y="4560896"/>
            <a:ext cx="9056318" cy="81165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bg1"/>
                </a:solidFill>
              </a:rPr>
              <a:t>ما هي أفضل الليالي ونزلت سورة في القرآن الكريم </a:t>
            </a:r>
            <a:r>
              <a:rPr lang="ar-SA" sz="3600" dirty="0" err="1">
                <a:solidFill>
                  <a:schemeClr val="bg1"/>
                </a:solidFill>
              </a:rPr>
              <a:t>بإسمها</a:t>
            </a:r>
            <a:r>
              <a:rPr lang="ar-SA" sz="3600" dirty="0">
                <a:solidFill>
                  <a:schemeClr val="bg1"/>
                </a:solidFill>
              </a:rPr>
              <a:t> ؟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1" name="correct box">
            <a:hlinkClick r:id="" action="ppaction://noaction">
              <a:snd r:embed="rId7" name="applause.wav"/>
            </a:hlinkClick>
            <a:extLst>
              <a:ext uri="{FF2B5EF4-FFF2-40B4-BE49-F238E27FC236}">
                <a16:creationId xmlns:a16="http://schemas.microsoft.com/office/drawing/2014/main" id="{1A1798A2-C2E2-C88B-BBCC-D41019A7C1B8}"/>
              </a:ext>
            </a:extLst>
          </p:cNvPr>
          <p:cNvSpPr/>
          <p:nvPr/>
        </p:nvSpPr>
        <p:spPr>
          <a:xfrm>
            <a:off x="10054451" y="6163660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ليلة القدر </a:t>
            </a: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18" name="correct" descr="علامة اختيار">
            <a:extLst>
              <a:ext uri="{FF2B5EF4-FFF2-40B4-BE49-F238E27FC236}">
                <a16:creationId xmlns:a16="http://schemas.microsoft.com/office/drawing/2014/main" id="{6B88BEC9-0343-0BBB-46B6-E863610627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461262" y="7155112"/>
            <a:ext cx="678107" cy="678107"/>
          </a:xfrm>
          <a:prstGeom prst="rect">
            <a:avLst/>
          </a:prstGeom>
        </p:spPr>
      </p:pic>
      <p:pic>
        <p:nvPicPr>
          <p:cNvPr id="19" name="wrong" descr="إغلاق">
            <a:extLst>
              <a:ext uri="{FF2B5EF4-FFF2-40B4-BE49-F238E27FC236}">
                <a16:creationId xmlns:a16="http://schemas.microsoft.com/office/drawing/2014/main" id="{A9581B5A-E082-29FF-5B0F-AF9D97F7BE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391327" y="7255288"/>
            <a:ext cx="678107" cy="678107"/>
          </a:xfrm>
          <a:prstGeom prst="rect">
            <a:avLst/>
          </a:prstGeom>
        </p:spPr>
      </p:pic>
      <p:sp>
        <p:nvSpPr>
          <p:cNvPr id="22" name="correct box">
            <a:hlinkClick r:id="" action="ppaction://noaction">
              <a:snd r:embed="rId12" name="bomb.wav"/>
            </a:hlinkClick>
            <a:extLst>
              <a:ext uri="{FF2B5EF4-FFF2-40B4-BE49-F238E27FC236}">
                <a16:creationId xmlns:a16="http://schemas.microsoft.com/office/drawing/2014/main" id="{9DC7430B-D117-A658-C9CB-AB56325B2B95}"/>
              </a:ext>
            </a:extLst>
          </p:cNvPr>
          <p:cNvSpPr/>
          <p:nvPr/>
        </p:nvSpPr>
        <p:spPr>
          <a:xfrm>
            <a:off x="4646007" y="6163660"/>
            <a:ext cx="3460894" cy="811659"/>
          </a:xfrm>
          <a:prstGeom prst="flowChartAlternate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ar-SA" sz="3600" dirty="0">
                <a:solidFill>
                  <a:schemeClr val="tx1"/>
                </a:solidFill>
              </a:rPr>
              <a:t>ليلة الجمعة </a:t>
            </a:r>
            <a:endParaRPr lang="en-GB" sz="3600" dirty="0">
              <a:solidFill>
                <a:schemeClr val="tx1"/>
              </a:solidFill>
            </a:endParaRPr>
          </a:p>
        </p:txBody>
      </p:sp>
      <p:grpSp>
        <p:nvGrpSpPr>
          <p:cNvPr id="23" name="مجموعة 22">
            <a:extLst>
              <a:ext uri="{FF2B5EF4-FFF2-40B4-BE49-F238E27FC236}">
                <a16:creationId xmlns:a16="http://schemas.microsoft.com/office/drawing/2014/main" id="{C73B98FA-D7DA-B76C-33E6-88D52E384AD9}"/>
              </a:ext>
            </a:extLst>
          </p:cNvPr>
          <p:cNvGrpSpPr/>
          <p:nvPr/>
        </p:nvGrpSpPr>
        <p:grpSpPr>
          <a:xfrm>
            <a:off x="13542239" y="6164937"/>
            <a:ext cx="1484828" cy="811659"/>
            <a:chOff x="12047905" y="8049954"/>
            <a:chExt cx="1136858" cy="639483"/>
          </a:xfrm>
        </p:grpSpPr>
        <p:pic>
          <p:nvPicPr>
            <p:cNvPr id="24" name="صورة 23">
              <a:extLst>
                <a:ext uri="{FF2B5EF4-FFF2-40B4-BE49-F238E27FC236}">
                  <a16:creationId xmlns:a16="http://schemas.microsoft.com/office/drawing/2014/main" id="{7EAE2B6C-B1B0-CDB6-4032-4A723D772D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05" y="8049954"/>
              <a:ext cx="1136858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5" name="مربع نص 24">
              <a:extLst>
                <a:ext uri="{FF2B5EF4-FFF2-40B4-BE49-F238E27FC236}">
                  <a16:creationId xmlns:a16="http://schemas.microsoft.com/office/drawing/2014/main" id="{44B68716-DEE3-84D4-B051-41FA5CD69827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1</a:t>
              </a:r>
            </a:p>
          </p:txBody>
        </p:sp>
      </p:grpSp>
      <p:grpSp>
        <p:nvGrpSpPr>
          <p:cNvPr id="26" name="مجموعة 25">
            <a:extLst>
              <a:ext uri="{FF2B5EF4-FFF2-40B4-BE49-F238E27FC236}">
                <a16:creationId xmlns:a16="http://schemas.microsoft.com/office/drawing/2014/main" id="{C892801D-FE8C-CDE4-355A-4BDF7DE93EDB}"/>
              </a:ext>
            </a:extLst>
          </p:cNvPr>
          <p:cNvGrpSpPr/>
          <p:nvPr/>
        </p:nvGrpSpPr>
        <p:grpSpPr>
          <a:xfrm>
            <a:off x="7963472" y="6163659"/>
            <a:ext cx="1484828" cy="811659"/>
            <a:chOff x="12047912" y="8049951"/>
            <a:chExt cx="1136859" cy="639483"/>
          </a:xfrm>
        </p:grpSpPr>
        <p:pic>
          <p:nvPicPr>
            <p:cNvPr id="27" name="صورة 26">
              <a:extLst>
                <a:ext uri="{FF2B5EF4-FFF2-40B4-BE49-F238E27FC236}">
                  <a16:creationId xmlns:a16="http://schemas.microsoft.com/office/drawing/2014/main" id="{8BA201B7-4775-EA8B-815B-E41237AEA66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47912" y="8049951"/>
              <a:ext cx="1136859" cy="63948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8" name="مربع نص 27">
              <a:extLst>
                <a:ext uri="{FF2B5EF4-FFF2-40B4-BE49-F238E27FC236}">
                  <a16:creationId xmlns:a16="http://schemas.microsoft.com/office/drawing/2014/main" id="{463285EB-935D-29A9-8FB1-514C9FFBB2D1}"/>
                </a:ext>
              </a:extLst>
            </p:cNvPr>
            <p:cNvSpPr txBox="1"/>
            <p:nvPr/>
          </p:nvSpPr>
          <p:spPr>
            <a:xfrm>
              <a:off x="12506518" y="8108086"/>
              <a:ext cx="502624" cy="557723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r>
                <a:rPr lang="ar-SA" sz="4000" b="1" dirty="0">
                  <a:solidFill>
                    <a:srgbClr val="9B1224"/>
                  </a:solidFill>
                </a:rPr>
                <a:t>2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083703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7)">
            <a:hlinkClick r:id="" action="ppaction://media"/>
            <a:extLst>
              <a:ext uri="{FF2B5EF4-FFF2-40B4-BE49-F238E27FC236}">
                <a16:creationId xmlns:a16="http://schemas.microsoft.com/office/drawing/2014/main" id="{C49DFDB1-DFEB-4323-910F-43BBE5C6E87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6)">
            <a:hlinkClick r:id="" action="ppaction://media"/>
            <a:extLst>
              <a:ext uri="{FF2B5EF4-FFF2-40B4-BE49-F238E27FC236}">
                <a16:creationId xmlns:a16="http://schemas.microsoft.com/office/drawing/2014/main" id="{6564760A-85DD-6BE6-68CC-0DDEA241A98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مربع نص 10">
            <a:extLst>
              <a:ext uri="{FF2B5EF4-FFF2-40B4-BE49-F238E27FC236}">
                <a16:creationId xmlns:a16="http://schemas.microsoft.com/office/drawing/2014/main" id="{095EFF68-C6DE-8872-CAC0-8139196747BD}"/>
              </a:ext>
            </a:extLst>
          </p:cNvPr>
          <p:cNvSpPr txBox="1"/>
          <p:nvPr/>
        </p:nvSpPr>
        <p:spPr>
          <a:xfrm>
            <a:off x="3581400" y="2442760"/>
            <a:ext cx="10668000" cy="540147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500" dirty="0" err="1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اعداد:أ</a:t>
            </a:r>
            <a:r>
              <a:rPr lang="ar-SA" sz="115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/عبدالعزيز الشريف</a:t>
            </a:r>
          </a:p>
          <a:p>
            <a:pPr algn="ctr"/>
            <a:r>
              <a:rPr lang="ar-SA" sz="115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مدير المدرسة/........................</a:t>
            </a:r>
          </a:p>
          <a:p>
            <a:pPr algn="ctr"/>
            <a:r>
              <a:rPr lang="ar-SA" sz="115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المدرسة/....................................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9540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نسخة من DESABDULAZIZ AL-SHARIF (6)">
            <a:hlinkClick r:id="" action="ppaction://media"/>
            <a:extLst>
              <a:ext uri="{FF2B5EF4-FFF2-40B4-BE49-F238E27FC236}">
                <a16:creationId xmlns:a16="http://schemas.microsoft.com/office/drawing/2014/main" id="{6564760A-85DD-6BE6-68CC-0DDEA241A98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مربع نص 2">
            <a:extLst>
              <a:ext uri="{FF2B5EF4-FFF2-40B4-BE49-F238E27FC236}">
                <a16:creationId xmlns:a16="http://schemas.microsoft.com/office/drawing/2014/main" id="{5D837997-AD09-24A2-26DB-42C02677FC90}"/>
              </a:ext>
            </a:extLst>
          </p:cNvPr>
          <p:cNvSpPr txBox="1"/>
          <p:nvPr/>
        </p:nvSpPr>
        <p:spPr>
          <a:xfrm>
            <a:off x="3200400" y="1333500"/>
            <a:ext cx="10668000" cy="186204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1500" dirty="0" err="1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تصميم:أ</a:t>
            </a:r>
            <a:r>
              <a:rPr lang="ar-SA" sz="115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/عبدالعزيز الشريف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D0C329E5-9599-170C-6947-F456CD0B4FB9}"/>
              </a:ext>
            </a:extLst>
          </p:cNvPr>
          <p:cNvSpPr txBox="1"/>
          <p:nvPr/>
        </p:nvSpPr>
        <p:spPr>
          <a:xfrm>
            <a:off x="1402075" y="3209618"/>
            <a:ext cx="15051741" cy="255454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80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هذا العمل مجاناً ولا نحلل بيعه </a:t>
            </a:r>
          </a:p>
          <a:p>
            <a:pPr algn="ctr"/>
            <a:r>
              <a:rPr lang="ar-SA" sz="8000" dirty="0">
                <a:solidFill>
                  <a:schemeClr val="accent2">
                    <a:lumMod val="75000"/>
                  </a:schemeClr>
                </a:solidFill>
                <a:latin typeface="AGA Andalus أندلس" panose="020A0806000000020002" pitchFamily="18" charset="-78"/>
                <a:ea typeface="AGA Andalus أندلس" panose="020A0806000000020002" pitchFamily="18" charset="-78"/>
                <a:cs typeface="AGA Andalus أندلس" panose="020A0806000000020002" pitchFamily="18" charset="-78"/>
              </a:rPr>
              <a:t>ولا نحلل حذف هذه الشريحة عند النشر</a:t>
            </a:r>
          </a:p>
        </p:txBody>
      </p:sp>
      <p:grpSp>
        <p:nvGrpSpPr>
          <p:cNvPr id="5" name="Google Shape;3930;p60">
            <a:extLst>
              <a:ext uri="{FF2B5EF4-FFF2-40B4-BE49-F238E27FC236}">
                <a16:creationId xmlns:a16="http://schemas.microsoft.com/office/drawing/2014/main" id="{C9479CF1-EC3F-6A84-26A1-A65CBE651516}"/>
              </a:ext>
            </a:extLst>
          </p:cNvPr>
          <p:cNvGrpSpPr/>
          <p:nvPr/>
        </p:nvGrpSpPr>
        <p:grpSpPr>
          <a:xfrm>
            <a:off x="8144597" y="7935507"/>
            <a:ext cx="1069833" cy="965535"/>
            <a:chOff x="3908397" y="1794489"/>
            <a:chExt cx="372844" cy="353610"/>
          </a:xfrm>
        </p:grpSpPr>
        <p:sp>
          <p:nvSpPr>
            <p:cNvPr id="6" name="Google Shape;3931;p60">
              <a:hlinkClick r:id="rId6"/>
              <a:extLst>
                <a:ext uri="{FF2B5EF4-FFF2-40B4-BE49-F238E27FC236}">
                  <a16:creationId xmlns:a16="http://schemas.microsoft.com/office/drawing/2014/main" id="{C43F6DC9-0263-4845-344D-9E0B972BE73F}"/>
                </a:ext>
              </a:extLst>
            </p:cNvPr>
            <p:cNvSpPr/>
            <p:nvPr/>
          </p:nvSpPr>
          <p:spPr>
            <a:xfrm>
              <a:off x="3932758" y="1800059"/>
              <a:ext cx="342418" cy="342418"/>
            </a:xfrm>
            <a:custGeom>
              <a:avLst/>
              <a:gdLst/>
              <a:ahLst/>
              <a:cxnLst/>
              <a:rect l="l" t="t" r="r" b="b"/>
              <a:pathLst>
                <a:path w="13156" h="13156" extrusionOk="0">
                  <a:moveTo>
                    <a:pt x="6576" y="1"/>
                  </a:moveTo>
                  <a:cubicBezTo>
                    <a:pt x="2945" y="1"/>
                    <a:pt x="0" y="2945"/>
                    <a:pt x="0" y="6580"/>
                  </a:cubicBezTo>
                  <a:cubicBezTo>
                    <a:pt x="0" y="10211"/>
                    <a:pt x="2945" y="13156"/>
                    <a:pt x="6576" y="13156"/>
                  </a:cubicBezTo>
                  <a:cubicBezTo>
                    <a:pt x="10211" y="13156"/>
                    <a:pt x="13156" y="10211"/>
                    <a:pt x="13156" y="6580"/>
                  </a:cubicBezTo>
                  <a:cubicBezTo>
                    <a:pt x="13156" y="2945"/>
                    <a:pt x="10211" y="1"/>
                    <a:pt x="6576" y="1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" name="Google Shape;3932;p60">
              <a:hlinkClick r:id="rId6"/>
              <a:extLst>
                <a:ext uri="{FF2B5EF4-FFF2-40B4-BE49-F238E27FC236}">
                  <a16:creationId xmlns:a16="http://schemas.microsoft.com/office/drawing/2014/main" id="{6F01226C-D866-0279-F547-7A5462C0F8BA}"/>
                </a:ext>
              </a:extLst>
            </p:cNvPr>
            <p:cNvSpPr/>
            <p:nvPr/>
          </p:nvSpPr>
          <p:spPr>
            <a:xfrm>
              <a:off x="4081558" y="1800059"/>
              <a:ext cx="199683" cy="342522"/>
            </a:xfrm>
            <a:custGeom>
              <a:avLst/>
              <a:gdLst/>
              <a:ahLst/>
              <a:cxnLst/>
              <a:rect l="l" t="t" r="r" b="b"/>
              <a:pathLst>
                <a:path w="7672" h="13160" extrusionOk="0">
                  <a:moveTo>
                    <a:pt x="859" y="1"/>
                  </a:moveTo>
                  <a:cubicBezTo>
                    <a:pt x="574" y="1"/>
                    <a:pt x="286" y="18"/>
                    <a:pt x="1" y="57"/>
                  </a:cubicBezTo>
                  <a:cubicBezTo>
                    <a:pt x="3277" y="486"/>
                    <a:pt x="5725" y="3276"/>
                    <a:pt x="5725" y="6580"/>
                  </a:cubicBezTo>
                  <a:cubicBezTo>
                    <a:pt x="5725" y="9880"/>
                    <a:pt x="3277" y="12670"/>
                    <a:pt x="1" y="13103"/>
                  </a:cubicBezTo>
                  <a:cubicBezTo>
                    <a:pt x="291" y="13141"/>
                    <a:pt x="580" y="13160"/>
                    <a:pt x="864" y="13160"/>
                  </a:cubicBezTo>
                  <a:cubicBezTo>
                    <a:pt x="4278" y="13160"/>
                    <a:pt x="7194" y="10510"/>
                    <a:pt x="7421" y="7009"/>
                  </a:cubicBezTo>
                  <a:cubicBezTo>
                    <a:pt x="7671" y="3216"/>
                    <a:pt x="4663" y="4"/>
                    <a:pt x="859" y="1"/>
                  </a:cubicBezTo>
                  <a:close/>
                </a:path>
              </a:pathLst>
            </a:custGeom>
            <a:solidFill>
              <a:srgbClr val="000000">
                <a:alpha val="13970"/>
              </a:srgbClr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" name="Google Shape;3933;p60">
              <a:extLst>
                <a:ext uri="{FF2B5EF4-FFF2-40B4-BE49-F238E27FC236}">
                  <a16:creationId xmlns:a16="http://schemas.microsoft.com/office/drawing/2014/main" id="{3D1CAD55-396B-3B88-FA58-ACF3CF9D4738}"/>
                </a:ext>
              </a:extLst>
            </p:cNvPr>
            <p:cNvSpPr/>
            <p:nvPr/>
          </p:nvSpPr>
          <p:spPr>
            <a:xfrm>
              <a:off x="4006104" y="1888943"/>
              <a:ext cx="218241" cy="179564"/>
            </a:xfrm>
            <a:custGeom>
              <a:avLst/>
              <a:gdLst/>
              <a:ahLst/>
              <a:cxnLst/>
              <a:rect l="l" t="t" r="r" b="b"/>
              <a:pathLst>
                <a:path w="8385" h="6899" extrusionOk="0">
                  <a:moveTo>
                    <a:pt x="5479" y="1"/>
                  </a:moveTo>
                  <a:cubicBezTo>
                    <a:pt x="5224" y="1"/>
                    <a:pt x="4967" y="51"/>
                    <a:pt x="4722" y="153"/>
                  </a:cubicBezTo>
                  <a:cubicBezTo>
                    <a:pt x="3998" y="456"/>
                    <a:pt x="3530" y="1163"/>
                    <a:pt x="3530" y="1948"/>
                  </a:cubicBezTo>
                  <a:lnTo>
                    <a:pt x="3530" y="1979"/>
                  </a:lnTo>
                  <a:lnTo>
                    <a:pt x="3435" y="1976"/>
                  </a:lnTo>
                  <a:lnTo>
                    <a:pt x="3431" y="1976"/>
                  </a:lnTo>
                  <a:cubicBezTo>
                    <a:pt x="3234" y="1976"/>
                    <a:pt x="2664" y="1814"/>
                    <a:pt x="2478" y="1754"/>
                  </a:cubicBezTo>
                  <a:cubicBezTo>
                    <a:pt x="1760" y="1508"/>
                    <a:pt x="1112" y="1107"/>
                    <a:pt x="574" y="575"/>
                  </a:cubicBezTo>
                  <a:lnTo>
                    <a:pt x="370" y="375"/>
                  </a:lnTo>
                  <a:cubicBezTo>
                    <a:pt x="357" y="362"/>
                    <a:pt x="341" y="356"/>
                    <a:pt x="325" y="356"/>
                  </a:cubicBezTo>
                  <a:cubicBezTo>
                    <a:pt x="298" y="356"/>
                    <a:pt x="271" y="374"/>
                    <a:pt x="265" y="403"/>
                  </a:cubicBezTo>
                  <a:lnTo>
                    <a:pt x="191" y="681"/>
                  </a:lnTo>
                  <a:cubicBezTo>
                    <a:pt x="1" y="1423"/>
                    <a:pt x="307" y="2208"/>
                    <a:pt x="954" y="2623"/>
                  </a:cubicBezTo>
                  <a:lnTo>
                    <a:pt x="947" y="2623"/>
                  </a:lnTo>
                  <a:cubicBezTo>
                    <a:pt x="817" y="2623"/>
                    <a:pt x="683" y="2609"/>
                    <a:pt x="553" y="2577"/>
                  </a:cubicBezTo>
                  <a:lnTo>
                    <a:pt x="314" y="2521"/>
                  </a:lnTo>
                  <a:cubicBezTo>
                    <a:pt x="309" y="2520"/>
                    <a:pt x="304" y="2519"/>
                    <a:pt x="299" y="2519"/>
                  </a:cubicBezTo>
                  <a:cubicBezTo>
                    <a:pt x="259" y="2519"/>
                    <a:pt x="227" y="2554"/>
                    <a:pt x="236" y="2595"/>
                  </a:cubicBezTo>
                  <a:lnTo>
                    <a:pt x="275" y="2838"/>
                  </a:lnTo>
                  <a:cubicBezTo>
                    <a:pt x="367" y="3376"/>
                    <a:pt x="715" y="3837"/>
                    <a:pt x="1211" y="4066"/>
                  </a:cubicBezTo>
                  <a:cubicBezTo>
                    <a:pt x="1274" y="4090"/>
                    <a:pt x="1257" y="4185"/>
                    <a:pt x="1190" y="4189"/>
                  </a:cubicBezTo>
                  <a:lnTo>
                    <a:pt x="1186" y="4189"/>
                  </a:lnTo>
                  <a:lnTo>
                    <a:pt x="919" y="4203"/>
                  </a:lnTo>
                  <a:cubicBezTo>
                    <a:pt x="873" y="4203"/>
                    <a:pt x="845" y="4256"/>
                    <a:pt x="866" y="4298"/>
                  </a:cubicBezTo>
                  <a:lnTo>
                    <a:pt x="1000" y="4530"/>
                  </a:lnTo>
                  <a:cubicBezTo>
                    <a:pt x="1260" y="4984"/>
                    <a:pt x="1714" y="5297"/>
                    <a:pt x="2235" y="5375"/>
                  </a:cubicBezTo>
                  <a:cubicBezTo>
                    <a:pt x="2291" y="5382"/>
                    <a:pt x="2309" y="5456"/>
                    <a:pt x="2263" y="5487"/>
                  </a:cubicBezTo>
                  <a:cubicBezTo>
                    <a:pt x="1820" y="5818"/>
                    <a:pt x="1306" y="6040"/>
                    <a:pt x="761" y="6135"/>
                  </a:cubicBezTo>
                  <a:lnTo>
                    <a:pt x="173" y="6237"/>
                  </a:lnTo>
                  <a:cubicBezTo>
                    <a:pt x="110" y="6247"/>
                    <a:pt x="99" y="6339"/>
                    <a:pt x="162" y="6360"/>
                  </a:cubicBezTo>
                  <a:lnTo>
                    <a:pt x="718" y="6574"/>
                  </a:lnTo>
                  <a:cubicBezTo>
                    <a:pt x="1281" y="6789"/>
                    <a:pt x="1879" y="6898"/>
                    <a:pt x="2478" y="6898"/>
                  </a:cubicBezTo>
                  <a:cubicBezTo>
                    <a:pt x="5194" y="6898"/>
                    <a:pt x="7414" y="4689"/>
                    <a:pt x="7421" y="1969"/>
                  </a:cubicBezTo>
                  <a:lnTo>
                    <a:pt x="7421" y="1951"/>
                  </a:lnTo>
                  <a:lnTo>
                    <a:pt x="7421" y="1902"/>
                  </a:lnTo>
                  <a:lnTo>
                    <a:pt x="7421" y="1891"/>
                  </a:lnTo>
                  <a:cubicBezTo>
                    <a:pt x="7611" y="1758"/>
                    <a:pt x="7787" y="1610"/>
                    <a:pt x="7949" y="1444"/>
                  </a:cubicBezTo>
                  <a:lnTo>
                    <a:pt x="8343" y="1036"/>
                  </a:lnTo>
                  <a:cubicBezTo>
                    <a:pt x="8384" y="995"/>
                    <a:pt x="8354" y="928"/>
                    <a:pt x="8301" y="928"/>
                  </a:cubicBezTo>
                  <a:cubicBezTo>
                    <a:pt x="8295" y="928"/>
                    <a:pt x="8289" y="929"/>
                    <a:pt x="8283" y="931"/>
                  </a:cubicBezTo>
                  <a:lnTo>
                    <a:pt x="7731" y="1061"/>
                  </a:lnTo>
                  <a:cubicBezTo>
                    <a:pt x="7674" y="1075"/>
                    <a:pt x="7618" y="1089"/>
                    <a:pt x="7558" y="1100"/>
                  </a:cubicBezTo>
                  <a:cubicBezTo>
                    <a:pt x="7554" y="1100"/>
                    <a:pt x="7551" y="1101"/>
                    <a:pt x="7547" y="1101"/>
                  </a:cubicBezTo>
                  <a:cubicBezTo>
                    <a:pt x="7487" y="1101"/>
                    <a:pt x="7456" y="1024"/>
                    <a:pt x="7506" y="987"/>
                  </a:cubicBezTo>
                  <a:cubicBezTo>
                    <a:pt x="7572" y="931"/>
                    <a:pt x="7632" y="875"/>
                    <a:pt x="7688" y="811"/>
                  </a:cubicBezTo>
                  <a:lnTo>
                    <a:pt x="8118" y="343"/>
                  </a:lnTo>
                  <a:cubicBezTo>
                    <a:pt x="8154" y="300"/>
                    <a:pt x="8122" y="236"/>
                    <a:pt x="8072" y="236"/>
                  </a:cubicBezTo>
                  <a:cubicBezTo>
                    <a:pt x="8064" y="236"/>
                    <a:pt x="8056" y="238"/>
                    <a:pt x="8047" y="241"/>
                  </a:cubicBezTo>
                  <a:lnTo>
                    <a:pt x="7449" y="442"/>
                  </a:lnTo>
                  <a:cubicBezTo>
                    <a:pt x="7266" y="502"/>
                    <a:pt x="7080" y="544"/>
                    <a:pt x="6893" y="572"/>
                  </a:cubicBezTo>
                  <a:cubicBezTo>
                    <a:pt x="6890" y="573"/>
                    <a:pt x="6886" y="573"/>
                    <a:pt x="6882" y="573"/>
                  </a:cubicBezTo>
                  <a:cubicBezTo>
                    <a:pt x="6865" y="573"/>
                    <a:pt x="6849" y="566"/>
                    <a:pt x="6837" y="554"/>
                  </a:cubicBezTo>
                  <a:cubicBezTo>
                    <a:pt x="6467" y="191"/>
                    <a:pt x="5977" y="1"/>
                    <a:pt x="54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" name="Google Shape;3934;p60">
              <a:extLst>
                <a:ext uri="{FF2B5EF4-FFF2-40B4-BE49-F238E27FC236}">
                  <a16:creationId xmlns:a16="http://schemas.microsoft.com/office/drawing/2014/main" id="{4A4A4EE2-6EC0-2D12-0EC7-1E62A6D235A5}"/>
                </a:ext>
              </a:extLst>
            </p:cNvPr>
            <p:cNvSpPr/>
            <p:nvPr/>
          </p:nvSpPr>
          <p:spPr>
            <a:xfrm>
              <a:off x="3908397" y="1794489"/>
              <a:ext cx="372480" cy="353610"/>
            </a:xfrm>
            <a:custGeom>
              <a:avLst/>
              <a:gdLst/>
              <a:ahLst/>
              <a:cxnLst/>
              <a:rect l="l" t="t" r="r" b="b"/>
              <a:pathLst>
                <a:path w="14311" h="13586" extrusionOk="0">
                  <a:moveTo>
                    <a:pt x="7512" y="429"/>
                  </a:moveTo>
                  <a:cubicBezTo>
                    <a:pt x="11024" y="429"/>
                    <a:pt x="13877" y="3283"/>
                    <a:pt x="13877" y="6794"/>
                  </a:cubicBezTo>
                  <a:cubicBezTo>
                    <a:pt x="13877" y="10302"/>
                    <a:pt x="11024" y="13155"/>
                    <a:pt x="7512" y="13155"/>
                  </a:cubicBezTo>
                  <a:cubicBezTo>
                    <a:pt x="4004" y="13155"/>
                    <a:pt x="1151" y="10302"/>
                    <a:pt x="1151" y="6794"/>
                  </a:cubicBezTo>
                  <a:cubicBezTo>
                    <a:pt x="1151" y="3283"/>
                    <a:pt x="4004" y="429"/>
                    <a:pt x="7512" y="429"/>
                  </a:cubicBezTo>
                  <a:close/>
                  <a:moveTo>
                    <a:pt x="7512" y="1"/>
                  </a:moveTo>
                  <a:cubicBezTo>
                    <a:pt x="6205" y="1"/>
                    <a:pt x="4891" y="377"/>
                    <a:pt x="3741" y="1147"/>
                  </a:cubicBezTo>
                  <a:cubicBezTo>
                    <a:pt x="1045" y="2945"/>
                    <a:pt x="0" y="6400"/>
                    <a:pt x="1239" y="9391"/>
                  </a:cubicBezTo>
                  <a:cubicBezTo>
                    <a:pt x="2307" y="11966"/>
                    <a:pt x="4809" y="13586"/>
                    <a:pt x="7510" y="13586"/>
                  </a:cubicBezTo>
                  <a:cubicBezTo>
                    <a:pt x="7950" y="13586"/>
                    <a:pt x="8394" y="13543"/>
                    <a:pt x="8839" y="13454"/>
                  </a:cubicBezTo>
                  <a:cubicBezTo>
                    <a:pt x="12016" y="12825"/>
                    <a:pt x="14307" y="10035"/>
                    <a:pt x="14307" y="6794"/>
                  </a:cubicBezTo>
                  <a:cubicBezTo>
                    <a:pt x="14310" y="4989"/>
                    <a:pt x="13596" y="3261"/>
                    <a:pt x="12315" y="1991"/>
                  </a:cubicBezTo>
                  <a:cubicBezTo>
                    <a:pt x="11003" y="677"/>
                    <a:pt x="9264" y="1"/>
                    <a:pt x="7512" y="1"/>
                  </a:cubicBezTo>
                  <a:close/>
                </a:path>
              </a:pathLst>
            </a:custGeom>
            <a:solidFill>
              <a:srgbClr val="323149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" name="Google Shape;3935;p60">
              <a:extLst>
                <a:ext uri="{FF2B5EF4-FFF2-40B4-BE49-F238E27FC236}">
                  <a16:creationId xmlns:a16="http://schemas.microsoft.com/office/drawing/2014/main" id="{3BE8965F-AE49-8021-7CC4-3811018CA165}"/>
                </a:ext>
              </a:extLst>
            </p:cNvPr>
            <p:cNvSpPr/>
            <p:nvPr/>
          </p:nvSpPr>
          <p:spPr>
            <a:xfrm>
              <a:off x="3999519" y="1883790"/>
              <a:ext cx="231515" cy="189871"/>
            </a:xfrm>
            <a:custGeom>
              <a:avLst/>
              <a:gdLst/>
              <a:ahLst/>
              <a:cxnLst/>
              <a:rect l="l" t="t" r="r" b="b"/>
              <a:pathLst>
                <a:path w="8895" h="7295" extrusionOk="0">
                  <a:moveTo>
                    <a:pt x="5726" y="0"/>
                  </a:moveTo>
                  <a:cubicBezTo>
                    <a:pt x="5464" y="0"/>
                    <a:pt x="5200" y="48"/>
                    <a:pt x="4947" y="147"/>
                  </a:cubicBezTo>
                  <a:cubicBezTo>
                    <a:pt x="4184" y="446"/>
                    <a:pt x="3660" y="1153"/>
                    <a:pt x="3589" y="1970"/>
                  </a:cubicBezTo>
                  <a:cubicBezTo>
                    <a:pt x="3322" y="1917"/>
                    <a:pt x="3054" y="1850"/>
                    <a:pt x="2794" y="1766"/>
                  </a:cubicBezTo>
                  <a:cubicBezTo>
                    <a:pt x="2006" y="1498"/>
                    <a:pt x="1302" y="1027"/>
                    <a:pt x="750" y="404"/>
                  </a:cubicBezTo>
                  <a:cubicBezTo>
                    <a:pt x="718" y="365"/>
                    <a:pt x="672" y="341"/>
                    <a:pt x="627" y="330"/>
                  </a:cubicBezTo>
                  <a:cubicBezTo>
                    <a:pt x="613" y="328"/>
                    <a:pt x="600" y="326"/>
                    <a:pt x="586" y="326"/>
                  </a:cubicBezTo>
                  <a:cubicBezTo>
                    <a:pt x="506" y="326"/>
                    <a:pt x="431" y="371"/>
                    <a:pt x="394" y="446"/>
                  </a:cubicBezTo>
                  <a:cubicBezTo>
                    <a:pt x="64" y="1104"/>
                    <a:pt x="130" y="1889"/>
                    <a:pt x="560" y="2487"/>
                  </a:cubicBezTo>
                  <a:cubicBezTo>
                    <a:pt x="547" y="2485"/>
                    <a:pt x="533" y="2483"/>
                    <a:pt x="520" y="2483"/>
                  </a:cubicBezTo>
                  <a:cubicBezTo>
                    <a:pt x="456" y="2483"/>
                    <a:pt x="393" y="2511"/>
                    <a:pt x="352" y="2561"/>
                  </a:cubicBezTo>
                  <a:cubicBezTo>
                    <a:pt x="324" y="2600"/>
                    <a:pt x="306" y="2645"/>
                    <a:pt x="306" y="2695"/>
                  </a:cubicBezTo>
                  <a:lnTo>
                    <a:pt x="306" y="2761"/>
                  </a:lnTo>
                  <a:cubicBezTo>
                    <a:pt x="306" y="3324"/>
                    <a:pt x="560" y="3856"/>
                    <a:pt x="1000" y="4207"/>
                  </a:cubicBezTo>
                  <a:cubicBezTo>
                    <a:pt x="968" y="4229"/>
                    <a:pt x="943" y="4257"/>
                    <a:pt x="929" y="4288"/>
                  </a:cubicBezTo>
                  <a:cubicBezTo>
                    <a:pt x="905" y="4341"/>
                    <a:pt x="897" y="4401"/>
                    <a:pt x="915" y="4454"/>
                  </a:cubicBezTo>
                  <a:cubicBezTo>
                    <a:pt x="1102" y="5041"/>
                    <a:pt x="1559" y="5506"/>
                    <a:pt x="2143" y="5696"/>
                  </a:cubicBezTo>
                  <a:cubicBezTo>
                    <a:pt x="1619" y="6016"/>
                    <a:pt x="1017" y="6185"/>
                    <a:pt x="401" y="6185"/>
                  </a:cubicBezTo>
                  <a:cubicBezTo>
                    <a:pt x="349" y="6185"/>
                    <a:pt x="292" y="6185"/>
                    <a:pt x="236" y="6181"/>
                  </a:cubicBezTo>
                  <a:cubicBezTo>
                    <a:pt x="231" y="6181"/>
                    <a:pt x="227" y="6181"/>
                    <a:pt x="222" y="6181"/>
                  </a:cubicBezTo>
                  <a:cubicBezTo>
                    <a:pt x="119" y="6181"/>
                    <a:pt x="31" y="6256"/>
                    <a:pt x="14" y="6361"/>
                  </a:cubicBezTo>
                  <a:cubicBezTo>
                    <a:pt x="0" y="6449"/>
                    <a:pt x="43" y="6537"/>
                    <a:pt x="123" y="6582"/>
                  </a:cubicBezTo>
                  <a:cubicBezTo>
                    <a:pt x="930" y="7059"/>
                    <a:pt x="1832" y="7294"/>
                    <a:pt x="2731" y="7294"/>
                  </a:cubicBezTo>
                  <a:cubicBezTo>
                    <a:pt x="3793" y="7294"/>
                    <a:pt x="4851" y="6966"/>
                    <a:pt x="5746" y="6319"/>
                  </a:cubicBezTo>
                  <a:cubicBezTo>
                    <a:pt x="5855" y="6241"/>
                    <a:pt x="5866" y="6086"/>
                    <a:pt x="5774" y="5991"/>
                  </a:cubicBezTo>
                  <a:cubicBezTo>
                    <a:pt x="5732" y="5949"/>
                    <a:pt x="5676" y="5927"/>
                    <a:pt x="5621" y="5927"/>
                  </a:cubicBezTo>
                  <a:cubicBezTo>
                    <a:pt x="5576" y="5927"/>
                    <a:pt x="5531" y="5942"/>
                    <a:pt x="5493" y="5970"/>
                  </a:cubicBezTo>
                  <a:cubicBezTo>
                    <a:pt x="4675" y="6560"/>
                    <a:pt x="3705" y="6864"/>
                    <a:pt x="2726" y="6864"/>
                  </a:cubicBezTo>
                  <a:cubicBezTo>
                    <a:pt x="2163" y="6864"/>
                    <a:pt x="1597" y="6763"/>
                    <a:pt x="1056" y="6558"/>
                  </a:cubicBezTo>
                  <a:cubicBezTo>
                    <a:pt x="1703" y="6442"/>
                    <a:pt x="2312" y="6160"/>
                    <a:pt x="2815" y="5741"/>
                  </a:cubicBezTo>
                  <a:cubicBezTo>
                    <a:pt x="2878" y="5692"/>
                    <a:pt x="2910" y="5611"/>
                    <a:pt x="2896" y="5530"/>
                  </a:cubicBezTo>
                  <a:cubicBezTo>
                    <a:pt x="2875" y="5432"/>
                    <a:pt x="2790" y="5362"/>
                    <a:pt x="2692" y="5358"/>
                  </a:cubicBezTo>
                  <a:cubicBezTo>
                    <a:pt x="2175" y="5344"/>
                    <a:pt x="1707" y="5062"/>
                    <a:pt x="1450" y="4612"/>
                  </a:cubicBezTo>
                  <a:cubicBezTo>
                    <a:pt x="1573" y="4609"/>
                    <a:pt x="1693" y="4591"/>
                    <a:pt x="1809" y="4566"/>
                  </a:cubicBezTo>
                  <a:cubicBezTo>
                    <a:pt x="1900" y="4549"/>
                    <a:pt x="1971" y="4475"/>
                    <a:pt x="1985" y="4380"/>
                  </a:cubicBezTo>
                  <a:cubicBezTo>
                    <a:pt x="1999" y="4274"/>
                    <a:pt x="1928" y="4172"/>
                    <a:pt x="1823" y="4144"/>
                  </a:cubicBezTo>
                  <a:cubicBezTo>
                    <a:pt x="1270" y="4010"/>
                    <a:pt x="852" y="3560"/>
                    <a:pt x="757" y="2997"/>
                  </a:cubicBezTo>
                  <a:lnTo>
                    <a:pt x="757" y="2997"/>
                  </a:lnTo>
                  <a:cubicBezTo>
                    <a:pt x="898" y="3030"/>
                    <a:pt x="1045" y="3048"/>
                    <a:pt x="1190" y="3048"/>
                  </a:cubicBezTo>
                  <a:cubicBezTo>
                    <a:pt x="1215" y="3048"/>
                    <a:pt x="1239" y="3047"/>
                    <a:pt x="1263" y="3046"/>
                  </a:cubicBezTo>
                  <a:cubicBezTo>
                    <a:pt x="1369" y="3043"/>
                    <a:pt x="1457" y="2962"/>
                    <a:pt x="1471" y="2856"/>
                  </a:cubicBezTo>
                  <a:cubicBezTo>
                    <a:pt x="1478" y="2772"/>
                    <a:pt x="1436" y="2691"/>
                    <a:pt x="1362" y="2645"/>
                  </a:cubicBezTo>
                  <a:cubicBezTo>
                    <a:pt x="778" y="2290"/>
                    <a:pt x="496" y="1597"/>
                    <a:pt x="669" y="935"/>
                  </a:cubicBezTo>
                  <a:lnTo>
                    <a:pt x="669" y="935"/>
                  </a:lnTo>
                  <a:cubicBezTo>
                    <a:pt x="1232" y="1491"/>
                    <a:pt x="1911" y="1913"/>
                    <a:pt x="2660" y="2170"/>
                  </a:cubicBezTo>
                  <a:cubicBezTo>
                    <a:pt x="2667" y="2174"/>
                    <a:pt x="3406" y="2402"/>
                    <a:pt x="3684" y="2402"/>
                  </a:cubicBezTo>
                  <a:lnTo>
                    <a:pt x="3790" y="2410"/>
                  </a:lnTo>
                  <a:cubicBezTo>
                    <a:pt x="3792" y="2410"/>
                    <a:pt x="3794" y="2410"/>
                    <a:pt x="3796" y="2410"/>
                  </a:cubicBezTo>
                  <a:cubicBezTo>
                    <a:pt x="3920" y="2410"/>
                    <a:pt x="4022" y="2309"/>
                    <a:pt x="4015" y="2184"/>
                  </a:cubicBezTo>
                  <a:lnTo>
                    <a:pt x="4015" y="2149"/>
                  </a:lnTo>
                  <a:cubicBezTo>
                    <a:pt x="4015" y="1449"/>
                    <a:pt x="4437" y="823"/>
                    <a:pt x="5081" y="559"/>
                  </a:cubicBezTo>
                  <a:cubicBezTo>
                    <a:pt x="5293" y="473"/>
                    <a:pt x="5514" y="431"/>
                    <a:pt x="5734" y="431"/>
                  </a:cubicBezTo>
                  <a:cubicBezTo>
                    <a:pt x="6187" y="431"/>
                    <a:pt x="6631" y="608"/>
                    <a:pt x="6960" y="942"/>
                  </a:cubicBezTo>
                  <a:cubicBezTo>
                    <a:pt x="7000" y="985"/>
                    <a:pt x="7056" y="1007"/>
                    <a:pt x="7114" y="1007"/>
                  </a:cubicBezTo>
                  <a:cubicBezTo>
                    <a:pt x="7123" y="1007"/>
                    <a:pt x="7131" y="1007"/>
                    <a:pt x="7139" y="1006"/>
                  </a:cubicBezTo>
                  <a:cubicBezTo>
                    <a:pt x="7354" y="974"/>
                    <a:pt x="7569" y="925"/>
                    <a:pt x="7776" y="854"/>
                  </a:cubicBezTo>
                  <a:lnTo>
                    <a:pt x="7776" y="854"/>
                  </a:lnTo>
                  <a:cubicBezTo>
                    <a:pt x="7667" y="978"/>
                    <a:pt x="7537" y="1080"/>
                    <a:pt x="7393" y="1160"/>
                  </a:cubicBezTo>
                  <a:cubicBezTo>
                    <a:pt x="7294" y="1213"/>
                    <a:pt x="7252" y="1336"/>
                    <a:pt x="7298" y="1438"/>
                  </a:cubicBezTo>
                  <a:lnTo>
                    <a:pt x="7301" y="1445"/>
                  </a:lnTo>
                  <a:cubicBezTo>
                    <a:pt x="7337" y="1519"/>
                    <a:pt x="7413" y="1570"/>
                    <a:pt x="7493" y="1570"/>
                  </a:cubicBezTo>
                  <a:cubicBezTo>
                    <a:pt x="7501" y="1570"/>
                    <a:pt x="7508" y="1570"/>
                    <a:pt x="7516" y="1569"/>
                  </a:cubicBezTo>
                  <a:cubicBezTo>
                    <a:pt x="7695" y="1551"/>
                    <a:pt x="7868" y="1523"/>
                    <a:pt x="8040" y="1481"/>
                  </a:cubicBezTo>
                  <a:lnTo>
                    <a:pt x="8040" y="1481"/>
                  </a:lnTo>
                  <a:cubicBezTo>
                    <a:pt x="7889" y="1639"/>
                    <a:pt x="7720" y="1783"/>
                    <a:pt x="7540" y="1906"/>
                  </a:cubicBezTo>
                  <a:cubicBezTo>
                    <a:pt x="7484" y="1949"/>
                    <a:pt x="7449" y="2019"/>
                    <a:pt x="7452" y="2089"/>
                  </a:cubicBezTo>
                  <a:lnTo>
                    <a:pt x="7452" y="2103"/>
                  </a:lnTo>
                  <a:lnTo>
                    <a:pt x="7452" y="2146"/>
                  </a:lnTo>
                  <a:lnTo>
                    <a:pt x="7452" y="2167"/>
                  </a:lnTo>
                  <a:cubicBezTo>
                    <a:pt x="7445" y="3324"/>
                    <a:pt x="7016" y="4440"/>
                    <a:pt x="6239" y="5298"/>
                  </a:cubicBezTo>
                  <a:cubicBezTo>
                    <a:pt x="6165" y="5383"/>
                    <a:pt x="6168" y="5513"/>
                    <a:pt x="6249" y="5594"/>
                  </a:cubicBezTo>
                  <a:cubicBezTo>
                    <a:pt x="6291" y="5636"/>
                    <a:pt x="6347" y="5657"/>
                    <a:pt x="6402" y="5657"/>
                  </a:cubicBezTo>
                  <a:cubicBezTo>
                    <a:pt x="6461" y="5657"/>
                    <a:pt x="6520" y="5632"/>
                    <a:pt x="6562" y="5583"/>
                  </a:cubicBezTo>
                  <a:cubicBezTo>
                    <a:pt x="7403" y="4654"/>
                    <a:pt x="7871" y="3444"/>
                    <a:pt x="7878" y="2191"/>
                  </a:cubicBezTo>
                  <a:cubicBezTo>
                    <a:pt x="8262" y="1906"/>
                    <a:pt x="8589" y="1555"/>
                    <a:pt x="8842" y="1153"/>
                  </a:cubicBezTo>
                  <a:cubicBezTo>
                    <a:pt x="8895" y="1062"/>
                    <a:pt x="8877" y="946"/>
                    <a:pt x="8796" y="879"/>
                  </a:cubicBezTo>
                  <a:cubicBezTo>
                    <a:pt x="8758" y="844"/>
                    <a:pt x="8707" y="827"/>
                    <a:pt x="8655" y="827"/>
                  </a:cubicBezTo>
                  <a:cubicBezTo>
                    <a:pt x="8623" y="827"/>
                    <a:pt x="8591" y="834"/>
                    <a:pt x="8561" y="847"/>
                  </a:cubicBezTo>
                  <a:cubicBezTo>
                    <a:pt x="8452" y="900"/>
                    <a:pt x="8339" y="946"/>
                    <a:pt x="8223" y="985"/>
                  </a:cubicBezTo>
                  <a:cubicBezTo>
                    <a:pt x="8339" y="826"/>
                    <a:pt x="8427" y="654"/>
                    <a:pt x="8494" y="467"/>
                  </a:cubicBezTo>
                  <a:cubicBezTo>
                    <a:pt x="8522" y="393"/>
                    <a:pt x="8504" y="305"/>
                    <a:pt x="8452" y="246"/>
                  </a:cubicBezTo>
                  <a:cubicBezTo>
                    <a:pt x="8410" y="200"/>
                    <a:pt x="8351" y="176"/>
                    <a:pt x="8292" y="176"/>
                  </a:cubicBezTo>
                  <a:cubicBezTo>
                    <a:pt x="8256" y="176"/>
                    <a:pt x="8220" y="185"/>
                    <a:pt x="8188" y="203"/>
                  </a:cubicBezTo>
                  <a:cubicBezTo>
                    <a:pt x="7875" y="383"/>
                    <a:pt x="7533" y="506"/>
                    <a:pt x="7182" y="566"/>
                  </a:cubicBezTo>
                  <a:cubicBezTo>
                    <a:pt x="6777" y="196"/>
                    <a:pt x="6255" y="0"/>
                    <a:pt x="5726" y="0"/>
                  </a:cubicBezTo>
                  <a:close/>
                </a:path>
              </a:pathLst>
            </a:custGeom>
            <a:solidFill>
              <a:srgbClr val="323149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32" name="مجموعة 31">
            <a:extLst>
              <a:ext uri="{FF2B5EF4-FFF2-40B4-BE49-F238E27FC236}">
                <a16:creationId xmlns:a16="http://schemas.microsoft.com/office/drawing/2014/main" id="{F384A872-4ED6-B85A-1EB8-8000A05F8BB4}"/>
              </a:ext>
            </a:extLst>
          </p:cNvPr>
          <p:cNvGrpSpPr/>
          <p:nvPr/>
        </p:nvGrpSpPr>
        <p:grpSpPr>
          <a:xfrm>
            <a:off x="6375473" y="7941598"/>
            <a:ext cx="1022258" cy="993930"/>
            <a:chOff x="3160297" y="3489523"/>
            <a:chExt cx="600164" cy="584678"/>
          </a:xfrm>
        </p:grpSpPr>
        <p:sp>
          <p:nvSpPr>
            <p:cNvPr id="33" name="Google Shape;3913;p60">
              <a:extLst>
                <a:ext uri="{FF2B5EF4-FFF2-40B4-BE49-F238E27FC236}">
                  <a16:creationId xmlns:a16="http://schemas.microsoft.com/office/drawing/2014/main" id="{D91991BC-D355-DBF2-0DF5-A09684D4DCC2}"/>
                </a:ext>
              </a:extLst>
            </p:cNvPr>
            <p:cNvSpPr/>
            <p:nvPr/>
          </p:nvSpPr>
          <p:spPr>
            <a:xfrm>
              <a:off x="3160297" y="3489523"/>
              <a:ext cx="600164" cy="584678"/>
            </a:xfrm>
            <a:custGeom>
              <a:avLst/>
              <a:gdLst/>
              <a:ahLst/>
              <a:cxnLst/>
              <a:rect l="l" t="t" r="r" b="b"/>
              <a:pathLst>
                <a:path w="15475" h="14690" extrusionOk="0">
                  <a:moveTo>
                    <a:pt x="8128" y="466"/>
                  </a:moveTo>
                  <a:cubicBezTo>
                    <a:pt x="11921" y="466"/>
                    <a:pt x="15007" y="3552"/>
                    <a:pt x="15007" y="7345"/>
                  </a:cubicBezTo>
                  <a:cubicBezTo>
                    <a:pt x="15007" y="11138"/>
                    <a:pt x="11921" y="14223"/>
                    <a:pt x="8128" y="14223"/>
                  </a:cubicBezTo>
                  <a:lnTo>
                    <a:pt x="8124" y="14223"/>
                  </a:lnTo>
                  <a:cubicBezTo>
                    <a:pt x="4331" y="14223"/>
                    <a:pt x="1246" y="11138"/>
                    <a:pt x="1246" y="7345"/>
                  </a:cubicBezTo>
                  <a:cubicBezTo>
                    <a:pt x="1246" y="3552"/>
                    <a:pt x="4331" y="466"/>
                    <a:pt x="8128" y="466"/>
                  </a:cubicBezTo>
                  <a:close/>
                  <a:moveTo>
                    <a:pt x="8120" y="0"/>
                  </a:moveTo>
                  <a:cubicBezTo>
                    <a:pt x="6707" y="0"/>
                    <a:pt x="5287" y="406"/>
                    <a:pt x="4043" y="1237"/>
                  </a:cubicBezTo>
                  <a:cubicBezTo>
                    <a:pt x="1133" y="3186"/>
                    <a:pt x="0" y="6919"/>
                    <a:pt x="1341" y="10156"/>
                  </a:cubicBezTo>
                  <a:cubicBezTo>
                    <a:pt x="2493" y="12939"/>
                    <a:pt x="5199" y="14690"/>
                    <a:pt x="8120" y="14690"/>
                  </a:cubicBezTo>
                  <a:cubicBezTo>
                    <a:pt x="8596" y="14690"/>
                    <a:pt x="9078" y="14643"/>
                    <a:pt x="9560" y="14547"/>
                  </a:cubicBezTo>
                  <a:cubicBezTo>
                    <a:pt x="12994" y="13865"/>
                    <a:pt x="15471" y="10849"/>
                    <a:pt x="15471" y="7345"/>
                  </a:cubicBezTo>
                  <a:cubicBezTo>
                    <a:pt x="15474" y="5396"/>
                    <a:pt x="14700" y="3527"/>
                    <a:pt x="13318" y="2152"/>
                  </a:cubicBezTo>
                  <a:cubicBezTo>
                    <a:pt x="11898" y="732"/>
                    <a:pt x="10016" y="0"/>
                    <a:pt x="8120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34" name="Picture 2" descr="مشاهدة صورة المصدر">
              <a:hlinkClick r:id="rId7"/>
              <a:extLst>
                <a:ext uri="{FF2B5EF4-FFF2-40B4-BE49-F238E27FC236}">
                  <a16:creationId xmlns:a16="http://schemas.microsoft.com/office/drawing/2014/main" id="{32D7096C-7A00-50CF-3A86-83AEE48B0C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1453" y="3527071"/>
              <a:ext cx="503069" cy="518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مجموعة 34">
            <a:extLst>
              <a:ext uri="{FF2B5EF4-FFF2-40B4-BE49-F238E27FC236}">
                <a16:creationId xmlns:a16="http://schemas.microsoft.com/office/drawing/2014/main" id="{B9AB7D2C-B2EA-DE17-E7EA-4EA4CE104B1A}"/>
              </a:ext>
            </a:extLst>
          </p:cNvPr>
          <p:cNvGrpSpPr/>
          <p:nvPr/>
        </p:nvGrpSpPr>
        <p:grpSpPr>
          <a:xfrm>
            <a:off x="9906000" y="7934517"/>
            <a:ext cx="1008045" cy="952013"/>
            <a:chOff x="5162731" y="2391346"/>
            <a:chExt cx="600164" cy="584678"/>
          </a:xfrm>
          <a:solidFill>
            <a:srgbClr val="00B0F0"/>
          </a:solidFill>
        </p:grpSpPr>
        <p:sp>
          <p:nvSpPr>
            <p:cNvPr id="36" name="Google Shape;3913;p60">
              <a:extLst>
                <a:ext uri="{FF2B5EF4-FFF2-40B4-BE49-F238E27FC236}">
                  <a16:creationId xmlns:a16="http://schemas.microsoft.com/office/drawing/2014/main" id="{DFC296E0-A09E-BEC9-33A8-CF5FA973B401}"/>
                </a:ext>
              </a:extLst>
            </p:cNvPr>
            <p:cNvSpPr/>
            <p:nvPr/>
          </p:nvSpPr>
          <p:spPr>
            <a:xfrm>
              <a:off x="5162731" y="2391346"/>
              <a:ext cx="600164" cy="584678"/>
            </a:xfrm>
            <a:custGeom>
              <a:avLst/>
              <a:gdLst/>
              <a:ahLst/>
              <a:cxnLst/>
              <a:rect l="l" t="t" r="r" b="b"/>
              <a:pathLst>
                <a:path w="15475" h="14690" extrusionOk="0">
                  <a:moveTo>
                    <a:pt x="8128" y="466"/>
                  </a:moveTo>
                  <a:cubicBezTo>
                    <a:pt x="11921" y="466"/>
                    <a:pt x="15007" y="3552"/>
                    <a:pt x="15007" y="7345"/>
                  </a:cubicBezTo>
                  <a:cubicBezTo>
                    <a:pt x="15007" y="11138"/>
                    <a:pt x="11921" y="14223"/>
                    <a:pt x="8128" y="14223"/>
                  </a:cubicBezTo>
                  <a:lnTo>
                    <a:pt x="8124" y="14223"/>
                  </a:lnTo>
                  <a:cubicBezTo>
                    <a:pt x="4331" y="14223"/>
                    <a:pt x="1246" y="11138"/>
                    <a:pt x="1246" y="7345"/>
                  </a:cubicBezTo>
                  <a:cubicBezTo>
                    <a:pt x="1246" y="3552"/>
                    <a:pt x="4331" y="466"/>
                    <a:pt x="8128" y="466"/>
                  </a:cubicBezTo>
                  <a:close/>
                  <a:moveTo>
                    <a:pt x="8120" y="0"/>
                  </a:moveTo>
                  <a:cubicBezTo>
                    <a:pt x="6707" y="0"/>
                    <a:pt x="5287" y="406"/>
                    <a:pt x="4043" y="1237"/>
                  </a:cubicBezTo>
                  <a:cubicBezTo>
                    <a:pt x="1133" y="3186"/>
                    <a:pt x="0" y="6919"/>
                    <a:pt x="1341" y="10156"/>
                  </a:cubicBezTo>
                  <a:cubicBezTo>
                    <a:pt x="2493" y="12939"/>
                    <a:pt x="5199" y="14690"/>
                    <a:pt x="8120" y="14690"/>
                  </a:cubicBezTo>
                  <a:cubicBezTo>
                    <a:pt x="8596" y="14690"/>
                    <a:pt x="9078" y="14643"/>
                    <a:pt x="9560" y="14547"/>
                  </a:cubicBezTo>
                  <a:cubicBezTo>
                    <a:pt x="12994" y="13865"/>
                    <a:pt x="15471" y="10849"/>
                    <a:pt x="15471" y="7345"/>
                  </a:cubicBezTo>
                  <a:cubicBezTo>
                    <a:pt x="15474" y="5396"/>
                    <a:pt x="14700" y="3527"/>
                    <a:pt x="13318" y="2152"/>
                  </a:cubicBezTo>
                  <a:cubicBezTo>
                    <a:pt x="11898" y="732"/>
                    <a:pt x="10016" y="0"/>
                    <a:pt x="81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37138" tIns="137138" rIns="137138" bIns="137138" anchor="ctr" anchorCtr="0">
              <a:noAutofit/>
            </a:bodyPr>
            <a:lstStyle/>
            <a:p>
              <a:pPr defTabSz="1371600">
                <a:buClr>
                  <a:srgbClr val="000000"/>
                </a:buClr>
                <a:defRPr/>
              </a:pPr>
              <a:endParaRPr sz="210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37" name="صورة 36">
              <a:hlinkClick r:id="rId9"/>
              <a:extLst>
                <a:ext uri="{FF2B5EF4-FFF2-40B4-BE49-F238E27FC236}">
                  <a16:creationId xmlns:a16="http://schemas.microsoft.com/office/drawing/2014/main" id="{B5B175AC-66B0-A1E0-9F24-C8306FA3DC0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246605" y="2434641"/>
              <a:ext cx="473763" cy="491819"/>
            </a:xfrm>
            <a:prstGeom prst="rect">
              <a:avLst/>
            </a:prstGeom>
            <a:grpFill/>
            <a:effectLst>
              <a:softEdge rad="63500"/>
            </a:effectLst>
          </p:spPr>
        </p:pic>
      </p:grpSp>
      <p:sp>
        <p:nvSpPr>
          <p:cNvPr id="38" name="مربع نص 37">
            <a:extLst>
              <a:ext uri="{FF2B5EF4-FFF2-40B4-BE49-F238E27FC236}">
                <a16:creationId xmlns:a16="http://schemas.microsoft.com/office/drawing/2014/main" id="{660F6506-0239-FB3A-2FDA-75454AA587F0}"/>
              </a:ext>
            </a:extLst>
          </p:cNvPr>
          <p:cNvSpPr txBox="1"/>
          <p:nvPr/>
        </p:nvSpPr>
        <p:spPr>
          <a:xfrm>
            <a:off x="5633359" y="6399905"/>
            <a:ext cx="6144806" cy="1200329"/>
          </a:xfrm>
          <a:prstGeom prst="rect">
            <a:avLst/>
          </a:prstGeom>
          <a:noFill/>
          <a:ln w="19050">
            <a:solidFill>
              <a:srgbClr val="FFF699">
                <a:lumMod val="75000"/>
              </a:srgbClr>
            </a:solidFill>
            <a:prstDash val="sysDash"/>
          </a:ln>
        </p:spPr>
        <p:txBody>
          <a:bodyPr wrap="square" rtlCol="1">
            <a:spAutoFit/>
          </a:bodyPr>
          <a:lstStyle/>
          <a:p>
            <a:pPr defTabSz="1371600">
              <a:buClr>
                <a:srgbClr val="000000"/>
              </a:buClr>
              <a:defRPr/>
            </a:pPr>
            <a:r>
              <a:rPr lang="ar-SA" sz="7200" b="1" kern="0" dirty="0">
                <a:solidFill>
                  <a:schemeClr val="accent2">
                    <a:lumMod val="75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  <a:sym typeface="Arial"/>
              </a:rPr>
              <a:t>حساباتي على السوشيال ميديا</a:t>
            </a:r>
          </a:p>
        </p:txBody>
      </p:sp>
      <p:pic>
        <p:nvPicPr>
          <p:cNvPr id="70" name="صورة 69" descr="صورة تحتوي على شعار&#10;&#10;تم إنشاء الوصف تلقائياً">
            <a:extLst>
              <a:ext uri="{FF2B5EF4-FFF2-40B4-BE49-F238E27FC236}">
                <a16:creationId xmlns:a16="http://schemas.microsoft.com/office/drawing/2014/main" id="{FD6778DE-0A14-EEBD-FE56-5C4BB721AE66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1" t="26293" r="27497" b="26414"/>
          <a:stretch/>
        </p:blipFill>
        <p:spPr>
          <a:xfrm>
            <a:off x="1152363" y="7705987"/>
            <a:ext cx="2319593" cy="148078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1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203</Words>
  <Application>Microsoft Office PowerPoint</Application>
  <PresentationFormat>مخصص</PresentationFormat>
  <Paragraphs>53</Paragraphs>
  <Slides>17</Slides>
  <Notes>1</Notes>
  <HiddenSlides>0</HiddenSlides>
  <MMClips>9</MMClips>
  <ScaleCrop>false</ScaleCrop>
  <HeadingPairs>
    <vt:vector size="6" baseType="variant">
      <vt:variant>
        <vt:lpstr>الخطوط المستخدمة</vt:lpstr>
      </vt:variant>
      <vt:variant>
        <vt:i4>7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17</vt:i4>
      </vt:variant>
    </vt:vector>
  </HeadingPairs>
  <TitlesOfParts>
    <vt:vector size="25" baseType="lpstr">
      <vt:lpstr>(A) Arslan Wessam B</vt:lpstr>
      <vt:lpstr>Verdana Pro Semibold</vt:lpstr>
      <vt:lpstr>Calibri</vt:lpstr>
      <vt:lpstr>AGA Andalus أندلس</vt:lpstr>
      <vt:lpstr>(A) Arslan Wessam A</vt:lpstr>
      <vt:lpstr>Arial</vt:lpstr>
      <vt:lpstr>Aldhabi</vt:lpstr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نسخة من DES:ABDULAZIZ AL-SHARIF</dc:title>
  <dc:creator>abdulaziz alsamily</dc:creator>
  <cp:lastModifiedBy>abdulaziz alsamily</cp:lastModifiedBy>
  <cp:revision>4</cp:revision>
  <dcterms:created xsi:type="dcterms:W3CDTF">2006-08-16T00:00:00Z</dcterms:created>
  <dcterms:modified xsi:type="dcterms:W3CDTF">2023-03-25T11:37:26Z</dcterms:modified>
  <dc:identifier>DAFeJ_nP_Bw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A8AE1EE3-C45F-43FC-81D3-AEDABF963A15</vt:lpwstr>
  </property>
  <property fmtid="{D5CDD505-2E9C-101B-9397-08002B2CF9AE}" pid="3" name="ArticulatePath">
    <vt:lpwstr>نسخة من DESABDULAZIZ AL-SHARIF</vt:lpwstr>
  </property>
</Properties>
</file>