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theme/theme2.xml" ContentType="application/vnd.openxmlformats-officedocument.theme+xml"/>
  <Override PartName="/ppt/media/media1.mp4" ContentType="video/unknown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1pPr>
    <a:lvl2pPr marL="0" marR="0" indent="4572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2pPr>
    <a:lvl3pPr marL="0" marR="0" indent="9144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3pPr>
    <a:lvl4pPr marL="0" marR="0" indent="13716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4pPr>
    <a:lvl5pPr marL="0" marR="0" indent="18288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5pPr>
    <a:lvl6pPr marL="0" marR="0" indent="22860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6pPr>
    <a:lvl7pPr marL="0" marR="0" indent="27432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7pPr>
    <a:lvl8pPr marL="0" marR="0" indent="32004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8pPr>
    <a:lvl9pPr marL="0" marR="0" indent="36576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Geeza Pro Bold"/>
          <a:ea typeface="Geeza Pro Bold"/>
          <a:cs typeface="Geeza Pro Bold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Geeza Pro Bold"/>
          <a:ea typeface="Geeza Pro Bold"/>
          <a:cs typeface="Geeza Pro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eeza Pro Bold"/>
          <a:ea typeface="Geeza Pro Bold"/>
          <a:cs typeface="Geeza Pro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4" name="Shape 224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1pPr>
    <a:lvl2pPr indent="2286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2pPr>
    <a:lvl3pPr indent="4572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3pPr>
    <a:lvl4pPr indent="6858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4pPr>
    <a:lvl5pPr indent="9144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5pPr>
    <a:lvl6pPr indent="11430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6pPr>
    <a:lvl7pPr indent="13716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7pPr>
    <a:lvl8pPr indent="16002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8pPr>
    <a:lvl9pPr indent="18288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e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e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العنوان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الأهداف"/>
          <p:cNvSpPr txBox="1"/>
          <p:nvPr/>
        </p:nvSpPr>
        <p:spPr>
          <a:xfrm>
            <a:off x="20303997" y="2171700"/>
            <a:ext cx="2829102" cy="148145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r">
              <a:defRPr b="1" sz="5800">
                <a:solidFill>
                  <a:srgbClr val="004D6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الأهداف</a:t>
            </a:r>
          </a:p>
        </p:txBody>
      </p:sp>
      <p:grpSp>
        <p:nvGrpSpPr>
          <p:cNvPr id="32" name="تجميع"/>
          <p:cNvGrpSpPr/>
          <p:nvPr/>
        </p:nvGrpSpPr>
        <p:grpSpPr>
          <a:xfrm>
            <a:off x="22105297" y="9794663"/>
            <a:ext cx="2055604" cy="2524744"/>
            <a:chOff x="0" y="0"/>
            <a:chExt cx="2055603" cy="2524742"/>
          </a:xfrm>
        </p:grpSpPr>
        <p:grpSp>
          <p:nvGrpSpPr>
            <p:cNvPr id="30" name="تجميع"/>
            <p:cNvGrpSpPr/>
            <p:nvPr/>
          </p:nvGrpSpPr>
          <p:grpSpPr>
            <a:xfrm>
              <a:off x="0" y="0"/>
              <a:ext cx="2055604" cy="2524743"/>
              <a:chOff x="0" y="0"/>
              <a:chExt cx="2055602" cy="2524742"/>
            </a:xfrm>
          </p:grpSpPr>
          <p:grpSp>
            <p:nvGrpSpPr>
              <p:cNvPr id="25" name="تجميع"/>
              <p:cNvGrpSpPr/>
              <p:nvPr/>
            </p:nvGrpSpPr>
            <p:grpSpPr>
              <a:xfrm>
                <a:off x="-1" y="0"/>
                <a:ext cx="2055604" cy="2524743"/>
                <a:chOff x="0" y="0"/>
                <a:chExt cx="2055602" cy="2524742"/>
              </a:xfrm>
            </p:grpSpPr>
            <p:sp>
              <p:nvSpPr>
                <p:cNvPr id="12" name="Google Shape;4334;p67"/>
                <p:cNvSpPr/>
                <p:nvPr/>
              </p:nvSpPr>
              <p:spPr>
                <a:xfrm>
                  <a:off x="1701254" y="0"/>
                  <a:ext cx="354349" cy="8594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2" y="0"/>
                      </a:moveTo>
                      <a:cubicBezTo>
                        <a:pt x="4844" y="0"/>
                        <a:pt x="0" y="1997"/>
                        <a:pt x="0" y="4452"/>
                      </a:cubicBezTo>
                      <a:lnTo>
                        <a:pt x="0" y="5022"/>
                      </a:lnTo>
                      <a:lnTo>
                        <a:pt x="2424" y="5022"/>
                      </a:lnTo>
                      <a:lnTo>
                        <a:pt x="2424" y="4452"/>
                      </a:lnTo>
                      <a:cubicBezTo>
                        <a:pt x="2424" y="2546"/>
                        <a:pt x="6174" y="999"/>
                        <a:pt x="10802" y="999"/>
                      </a:cubicBezTo>
                      <a:cubicBezTo>
                        <a:pt x="15426" y="999"/>
                        <a:pt x="19176" y="2546"/>
                        <a:pt x="19176" y="4452"/>
                      </a:cubicBezTo>
                      <a:lnTo>
                        <a:pt x="19176" y="18800"/>
                      </a:lnTo>
                      <a:cubicBezTo>
                        <a:pt x="19176" y="19798"/>
                        <a:pt x="17209" y="20602"/>
                        <a:pt x="14805" y="20602"/>
                      </a:cubicBezTo>
                      <a:lnTo>
                        <a:pt x="13732" y="20602"/>
                      </a:lnTo>
                      <a:cubicBezTo>
                        <a:pt x="11308" y="20602"/>
                        <a:pt x="9361" y="19798"/>
                        <a:pt x="9361" y="18800"/>
                      </a:cubicBezTo>
                      <a:lnTo>
                        <a:pt x="9361" y="6457"/>
                      </a:lnTo>
                      <a:cubicBezTo>
                        <a:pt x="9361" y="6123"/>
                        <a:pt x="8758" y="5956"/>
                        <a:pt x="8149" y="5956"/>
                      </a:cubicBezTo>
                      <a:cubicBezTo>
                        <a:pt x="7546" y="5956"/>
                        <a:pt x="6937" y="6123"/>
                        <a:pt x="6937" y="6457"/>
                      </a:cubicBezTo>
                      <a:lnTo>
                        <a:pt x="6937" y="18800"/>
                      </a:lnTo>
                      <a:cubicBezTo>
                        <a:pt x="6937" y="20347"/>
                        <a:pt x="9982" y="21600"/>
                        <a:pt x="13732" y="21600"/>
                      </a:cubicBezTo>
                      <a:lnTo>
                        <a:pt x="14805" y="21600"/>
                      </a:lnTo>
                      <a:cubicBezTo>
                        <a:pt x="18560" y="21600"/>
                        <a:pt x="21580" y="20347"/>
                        <a:pt x="21600" y="18800"/>
                      </a:cubicBezTo>
                      <a:lnTo>
                        <a:pt x="21600" y="4452"/>
                      </a:lnTo>
                      <a:cubicBezTo>
                        <a:pt x="21580" y="1997"/>
                        <a:pt x="16756" y="8"/>
                        <a:pt x="10802" y="0"/>
                      </a:cubicBezTo>
                      <a:close/>
                    </a:path>
                  </a:pathLst>
                </a:custGeom>
                <a:solidFill>
                  <a:srgbClr val="95A5D2"/>
                </a:solidFill>
                <a:ln w="304800" cap="flat">
                  <a:solidFill>
                    <a:srgbClr val="FFFFFF"/>
                  </a:solidFill>
                  <a:prstDash val="solid"/>
                  <a:round/>
                </a:ln>
                <a:effectLst>
                  <a:outerShdw sx="100000" sy="100000" kx="0" ky="0" algn="b" rotWithShape="0" blurRad="165100" dist="50800" dir="5400000">
                    <a:srgbClr val="000000">
                      <a:alpha val="2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3" name="Google Shape;4336;p67"/>
                <p:cNvSpPr/>
                <p:nvPr/>
              </p:nvSpPr>
              <p:spPr>
                <a:xfrm>
                  <a:off x="1701254" y="0"/>
                  <a:ext cx="354349" cy="8594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2" y="0"/>
                      </a:moveTo>
                      <a:cubicBezTo>
                        <a:pt x="4844" y="0"/>
                        <a:pt x="0" y="1997"/>
                        <a:pt x="0" y="4452"/>
                      </a:cubicBezTo>
                      <a:lnTo>
                        <a:pt x="0" y="5022"/>
                      </a:lnTo>
                      <a:lnTo>
                        <a:pt x="2424" y="5022"/>
                      </a:lnTo>
                      <a:lnTo>
                        <a:pt x="2424" y="4452"/>
                      </a:lnTo>
                      <a:cubicBezTo>
                        <a:pt x="2424" y="2546"/>
                        <a:pt x="6174" y="999"/>
                        <a:pt x="10802" y="999"/>
                      </a:cubicBezTo>
                      <a:cubicBezTo>
                        <a:pt x="15426" y="999"/>
                        <a:pt x="19176" y="2546"/>
                        <a:pt x="19176" y="4452"/>
                      </a:cubicBezTo>
                      <a:lnTo>
                        <a:pt x="19176" y="18800"/>
                      </a:lnTo>
                      <a:cubicBezTo>
                        <a:pt x="19176" y="19798"/>
                        <a:pt x="17209" y="20602"/>
                        <a:pt x="14805" y="20602"/>
                      </a:cubicBezTo>
                      <a:lnTo>
                        <a:pt x="13732" y="20602"/>
                      </a:lnTo>
                      <a:cubicBezTo>
                        <a:pt x="11308" y="20602"/>
                        <a:pt x="9361" y="19798"/>
                        <a:pt x="9361" y="18800"/>
                      </a:cubicBezTo>
                      <a:lnTo>
                        <a:pt x="9361" y="6457"/>
                      </a:lnTo>
                      <a:cubicBezTo>
                        <a:pt x="9361" y="6123"/>
                        <a:pt x="8758" y="5956"/>
                        <a:pt x="8149" y="5956"/>
                      </a:cubicBezTo>
                      <a:cubicBezTo>
                        <a:pt x="7546" y="5956"/>
                        <a:pt x="6937" y="6123"/>
                        <a:pt x="6937" y="6457"/>
                      </a:cubicBezTo>
                      <a:lnTo>
                        <a:pt x="6937" y="18800"/>
                      </a:lnTo>
                      <a:cubicBezTo>
                        <a:pt x="6937" y="20347"/>
                        <a:pt x="9982" y="21600"/>
                        <a:pt x="13732" y="21600"/>
                      </a:cubicBezTo>
                      <a:lnTo>
                        <a:pt x="14805" y="21600"/>
                      </a:lnTo>
                      <a:cubicBezTo>
                        <a:pt x="18560" y="21600"/>
                        <a:pt x="21580" y="20347"/>
                        <a:pt x="21600" y="18800"/>
                      </a:cubicBezTo>
                      <a:lnTo>
                        <a:pt x="21600" y="4452"/>
                      </a:lnTo>
                      <a:cubicBezTo>
                        <a:pt x="21580" y="1997"/>
                        <a:pt x="16756" y="8"/>
                        <a:pt x="10802" y="0"/>
                      </a:cubicBezTo>
                      <a:close/>
                    </a:path>
                  </a:pathLst>
                </a:custGeom>
                <a:solidFill>
                  <a:srgbClr val="95A5D2"/>
                </a:solidFill>
                <a:ln w="3048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4" name="Google Shape;4337;p67"/>
                <p:cNvSpPr/>
                <p:nvPr/>
              </p:nvSpPr>
              <p:spPr>
                <a:xfrm>
                  <a:off x="0" y="221193"/>
                  <a:ext cx="1985422" cy="23035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0" y="21121"/>
                      </a:lnTo>
                      <a:cubicBezTo>
                        <a:pt x="19" y="21103"/>
                        <a:pt x="41" y="21094"/>
                        <a:pt x="64" y="21091"/>
                      </a:cubicBezTo>
                      <a:cubicBezTo>
                        <a:pt x="68" y="21091"/>
                        <a:pt x="72" y="21091"/>
                        <a:pt x="75" y="21091"/>
                      </a:cubicBezTo>
                      <a:cubicBezTo>
                        <a:pt x="247" y="21091"/>
                        <a:pt x="281" y="21600"/>
                        <a:pt x="453" y="21600"/>
                      </a:cubicBezTo>
                      <a:cubicBezTo>
                        <a:pt x="457" y="21600"/>
                        <a:pt x="460" y="21600"/>
                        <a:pt x="464" y="21599"/>
                      </a:cubicBezTo>
                      <a:cubicBezTo>
                        <a:pt x="648" y="21578"/>
                        <a:pt x="642" y="21446"/>
                        <a:pt x="826" y="21422"/>
                      </a:cubicBezTo>
                      <a:cubicBezTo>
                        <a:pt x="1012" y="21399"/>
                        <a:pt x="997" y="21140"/>
                        <a:pt x="1183" y="21116"/>
                      </a:cubicBezTo>
                      <a:cubicBezTo>
                        <a:pt x="1369" y="21094"/>
                        <a:pt x="1364" y="21001"/>
                        <a:pt x="1548" y="20976"/>
                      </a:cubicBezTo>
                      <a:cubicBezTo>
                        <a:pt x="1554" y="20976"/>
                        <a:pt x="1560" y="20975"/>
                        <a:pt x="1566" y="20975"/>
                      </a:cubicBezTo>
                      <a:cubicBezTo>
                        <a:pt x="1730" y="20975"/>
                        <a:pt x="1754" y="21266"/>
                        <a:pt x="1918" y="21266"/>
                      </a:cubicBezTo>
                      <a:cubicBezTo>
                        <a:pt x="1924" y="21266"/>
                        <a:pt x="1930" y="21265"/>
                        <a:pt x="1936" y="21265"/>
                      </a:cubicBezTo>
                      <a:cubicBezTo>
                        <a:pt x="2120" y="21240"/>
                        <a:pt x="2114" y="21099"/>
                        <a:pt x="2298" y="21077"/>
                      </a:cubicBezTo>
                      <a:cubicBezTo>
                        <a:pt x="2482" y="21055"/>
                        <a:pt x="2479" y="20981"/>
                        <a:pt x="2663" y="20957"/>
                      </a:cubicBezTo>
                      <a:cubicBezTo>
                        <a:pt x="2849" y="20935"/>
                        <a:pt x="2847" y="20896"/>
                        <a:pt x="3031" y="20871"/>
                      </a:cubicBezTo>
                      <a:cubicBezTo>
                        <a:pt x="3036" y="20871"/>
                        <a:pt x="3041" y="20871"/>
                        <a:pt x="3046" y="20871"/>
                      </a:cubicBezTo>
                      <a:cubicBezTo>
                        <a:pt x="3212" y="20871"/>
                        <a:pt x="3241" y="21236"/>
                        <a:pt x="3406" y="21236"/>
                      </a:cubicBezTo>
                      <a:cubicBezTo>
                        <a:pt x="3411" y="21236"/>
                        <a:pt x="3417" y="21236"/>
                        <a:pt x="3422" y="21235"/>
                      </a:cubicBezTo>
                      <a:cubicBezTo>
                        <a:pt x="3606" y="21213"/>
                        <a:pt x="3574" y="20598"/>
                        <a:pt x="3759" y="20576"/>
                      </a:cubicBezTo>
                      <a:cubicBezTo>
                        <a:pt x="3762" y="20576"/>
                        <a:pt x="3765" y="20575"/>
                        <a:pt x="3768" y="20575"/>
                      </a:cubicBezTo>
                      <a:cubicBezTo>
                        <a:pt x="3942" y="20575"/>
                        <a:pt x="3976" y="21136"/>
                        <a:pt x="4150" y="21136"/>
                      </a:cubicBezTo>
                      <a:cubicBezTo>
                        <a:pt x="4154" y="21136"/>
                        <a:pt x="4157" y="21136"/>
                        <a:pt x="4160" y="21135"/>
                      </a:cubicBezTo>
                      <a:cubicBezTo>
                        <a:pt x="4344" y="21113"/>
                        <a:pt x="4314" y="20522"/>
                        <a:pt x="4498" y="20500"/>
                      </a:cubicBezTo>
                      <a:cubicBezTo>
                        <a:pt x="4503" y="20500"/>
                        <a:pt x="4508" y="20500"/>
                        <a:pt x="4512" y="20500"/>
                      </a:cubicBezTo>
                      <a:cubicBezTo>
                        <a:pt x="4681" y="20500"/>
                        <a:pt x="4708" y="20887"/>
                        <a:pt x="4877" y="20887"/>
                      </a:cubicBezTo>
                      <a:cubicBezTo>
                        <a:pt x="4882" y="20887"/>
                        <a:pt x="4886" y="20887"/>
                        <a:pt x="4891" y="20886"/>
                      </a:cubicBezTo>
                      <a:cubicBezTo>
                        <a:pt x="5075" y="20864"/>
                        <a:pt x="5059" y="20544"/>
                        <a:pt x="5243" y="20520"/>
                      </a:cubicBezTo>
                      <a:cubicBezTo>
                        <a:pt x="5313" y="20511"/>
                        <a:pt x="5356" y="20509"/>
                        <a:pt x="5393" y="20509"/>
                      </a:cubicBezTo>
                      <a:cubicBezTo>
                        <a:pt x="5420" y="20509"/>
                        <a:pt x="5443" y="20509"/>
                        <a:pt x="5471" y="20509"/>
                      </a:cubicBezTo>
                      <a:cubicBezTo>
                        <a:pt x="5506" y="20509"/>
                        <a:pt x="5549" y="20508"/>
                        <a:pt x="5613" y="20500"/>
                      </a:cubicBezTo>
                      <a:cubicBezTo>
                        <a:pt x="5799" y="20478"/>
                        <a:pt x="5791" y="20329"/>
                        <a:pt x="5975" y="20307"/>
                      </a:cubicBezTo>
                      <a:cubicBezTo>
                        <a:pt x="6160" y="20285"/>
                        <a:pt x="6158" y="20263"/>
                        <a:pt x="6344" y="20241"/>
                      </a:cubicBezTo>
                      <a:cubicBezTo>
                        <a:pt x="6348" y="20241"/>
                        <a:pt x="6352" y="20241"/>
                        <a:pt x="6356" y="20241"/>
                      </a:cubicBezTo>
                      <a:cubicBezTo>
                        <a:pt x="6525" y="20241"/>
                        <a:pt x="6556" y="20684"/>
                        <a:pt x="6725" y="20684"/>
                      </a:cubicBezTo>
                      <a:cubicBezTo>
                        <a:pt x="6729" y="20684"/>
                        <a:pt x="6733" y="20684"/>
                        <a:pt x="6737" y="20684"/>
                      </a:cubicBezTo>
                      <a:cubicBezTo>
                        <a:pt x="6922" y="20659"/>
                        <a:pt x="6914" y="20498"/>
                        <a:pt x="7100" y="20476"/>
                      </a:cubicBezTo>
                      <a:cubicBezTo>
                        <a:pt x="7284" y="20454"/>
                        <a:pt x="7271" y="20219"/>
                        <a:pt x="7457" y="20197"/>
                      </a:cubicBezTo>
                      <a:cubicBezTo>
                        <a:pt x="7464" y="20196"/>
                        <a:pt x="7470" y="20196"/>
                        <a:pt x="7476" y="20196"/>
                      </a:cubicBezTo>
                      <a:cubicBezTo>
                        <a:pt x="7636" y="20196"/>
                        <a:pt x="7660" y="20443"/>
                        <a:pt x="7820" y="20443"/>
                      </a:cubicBezTo>
                      <a:cubicBezTo>
                        <a:pt x="7826" y="20443"/>
                        <a:pt x="7833" y="20443"/>
                        <a:pt x="7839" y="20442"/>
                      </a:cubicBezTo>
                      <a:cubicBezTo>
                        <a:pt x="8025" y="20422"/>
                        <a:pt x="8016" y="20226"/>
                        <a:pt x="8200" y="20204"/>
                      </a:cubicBezTo>
                      <a:cubicBezTo>
                        <a:pt x="8384" y="20180"/>
                        <a:pt x="8381" y="20102"/>
                        <a:pt x="8565" y="20082"/>
                      </a:cubicBezTo>
                      <a:cubicBezTo>
                        <a:pt x="8569" y="20082"/>
                        <a:pt x="8573" y="20082"/>
                        <a:pt x="8576" y="20082"/>
                      </a:cubicBezTo>
                      <a:cubicBezTo>
                        <a:pt x="8746" y="20082"/>
                        <a:pt x="8779" y="20550"/>
                        <a:pt x="8948" y="20550"/>
                      </a:cubicBezTo>
                      <a:cubicBezTo>
                        <a:pt x="8952" y="20550"/>
                        <a:pt x="8956" y="20549"/>
                        <a:pt x="8960" y="20549"/>
                      </a:cubicBezTo>
                      <a:cubicBezTo>
                        <a:pt x="9146" y="20527"/>
                        <a:pt x="9145" y="20522"/>
                        <a:pt x="9330" y="20498"/>
                      </a:cubicBezTo>
                      <a:cubicBezTo>
                        <a:pt x="9515" y="20476"/>
                        <a:pt x="9492" y="20048"/>
                        <a:pt x="9677" y="20026"/>
                      </a:cubicBezTo>
                      <a:cubicBezTo>
                        <a:pt x="9684" y="20025"/>
                        <a:pt x="9691" y="20025"/>
                        <a:pt x="9697" y="20025"/>
                      </a:cubicBezTo>
                      <a:cubicBezTo>
                        <a:pt x="9856" y="20025"/>
                        <a:pt x="9880" y="20260"/>
                        <a:pt x="10039" y="20260"/>
                      </a:cubicBezTo>
                      <a:cubicBezTo>
                        <a:pt x="10046" y="20260"/>
                        <a:pt x="10053" y="20259"/>
                        <a:pt x="10061" y="20258"/>
                      </a:cubicBezTo>
                      <a:cubicBezTo>
                        <a:pt x="10245" y="20236"/>
                        <a:pt x="10237" y="20090"/>
                        <a:pt x="10423" y="20068"/>
                      </a:cubicBezTo>
                      <a:cubicBezTo>
                        <a:pt x="10607" y="20046"/>
                        <a:pt x="10594" y="19797"/>
                        <a:pt x="10780" y="19772"/>
                      </a:cubicBezTo>
                      <a:cubicBezTo>
                        <a:pt x="10784" y="19772"/>
                        <a:pt x="10788" y="19771"/>
                        <a:pt x="10791" y="19771"/>
                      </a:cubicBezTo>
                      <a:cubicBezTo>
                        <a:pt x="10962" y="19771"/>
                        <a:pt x="10994" y="20256"/>
                        <a:pt x="11166" y="20256"/>
                      </a:cubicBezTo>
                      <a:cubicBezTo>
                        <a:pt x="11170" y="20256"/>
                        <a:pt x="11173" y="20256"/>
                        <a:pt x="11177" y="20256"/>
                      </a:cubicBezTo>
                      <a:cubicBezTo>
                        <a:pt x="11362" y="20231"/>
                        <a:pt x="11345" y="19929"/>
                        <a:pt x="11530" y="19907"/>
                      </a:cubicBezTo>
                      <a:cubicBezTo>
                        <a:pt x="11714" y="19885"/>
                        <a:pt x="11705" y="19677"/>
                        <a:pt x="11889" y="19653"/>
                      </a:cubicBezTo>
                      <a:cubicBezTo>
                        <a:pt x="12073" y="19631"/>
                        <a:pt x="12074" y="19648"/>
                        <a:pt x="12259" y="19623"/>
                      </a:cubicBezTo>
                      <a:cubicBezTo>
                        <a:pt x="12274" y="19621"/>
                        <a:pt x="12289" y="19620"/>
                        <a:pt x="12302" y="19620"/>
                      </a:cubicBezTo>
                      <a:cubicBezTo>
                        <a:pt x="12433" y="19620"/>
                        <a:pt x="12462" y="19711"/>
                        <a:pt x="12595" y="19711"/>
                      </a:cubicBezTo>
                      <a:cubicBezTo>
                        <a:pt x="12607" y="19711"/>
                        <a:pt x="12620" y="19710"/>
                        <a:pt x="12635" y="19708"/>
                      </a:cubicBezTo>
                      <a:cubicBezTo>
                        <a:pt x="12819" y="19687"/>
                        <a:pt x="12816" y="19633"/>
                        <a:pt x="13002" y="19611"/>
                      </a:cubicBezTo>
                      <a:cubicBezTo>
                        <a:pt x="13007" y="19610"/>
                        <a:pt x="13011" y="19610"/>
                        <a:pt x="13016" y="19610"/>
                      </a:cubicBezTo>
                      <a:cubicBezTo>
                        <a:pt x="13182" y="19610"/>
                        <a:pt x="13210" y="19973"/>
                        <a:pt x="13377" y="19973"/>
                      </a:cubicBezTo>
                      <a:cubicBezTo>
                        <a:pt x="13381" y="19973"/>
                        <a:pt x="13386" y="19973"/>
                        <a:pt x="13391" y="19972"/>
                      </a:cubicBezTo>
                      <a:cubicBezTo>
                        <a:pt x="13413" y="19970"/>
                        <a:pt x="13432" y="19968"/>
                        <a:pt x="13449" y="19968"/>
                      </a:cubicBezTo>
                      <a:cubicBezTo>
                        <a:pt x="13561" y="19968"/>
                        <a:pt x="13593" y="20016"/>
                        <a:pt x="13705" y="20016"/>
                      </a:cubicBezTo>
                      <a:cubicBezTo>
                        <a:pt x="13722" y="20016"/>
                        <a:pt x="13742" y="20014"/>
                        <a:pt x="13764" y="20012"/>
                      </a:cubicBezTo>
                      <a:cubicBezTo>
                        <a:pt x="13950" y="19990"/>
                        <a:pt x="13943" y="19882"/>
                        <a:pt x="14127" y="19860"/>
                      </a:cubicBezTo>
                      <a:cubicBezTo>
                        <a:pt x="14313" y="19838"/>
                        <a:pt x="14302" y="19628"/>
                        <a:pt x="14486" y="19606"/>
                      </a:cubicBezTo>
                      <a:cubicBezTo>
                        <a:pt x="14670" y="19584"/>
                        <a:pt x="14655" y="19252"/>
                        <a:pt x="14839" y="19230"/>
                      </a:cubicBezTo>
                      <a:cubicBezTo>
                        <a:pt x="14846" y="19229"/>
                        <a:pt x="14852" y="19229"/>
                        <a:pt x="14858" y="19229"/>
                      </a:cubicBezTo>
                      <a:cubicBezTo>
                        <a:pt x="15018" y="19229"/>
                        <a:pt x="15044" y="19480"/>
                        <a:pt x="15204" y="19480"/>
                      </a:cubicBezTo>
                      <a:cubicBezTo>
                        <a:pt x="15210" y="19480"/>
                        <a:pt x="15216" y="19480"/>
                        <a:pt x="15223" y="19479"/>
                      </a:cubicBezTo>
                      <a:cubicBezTo>
                        <a:pt x="15407" y="19457"/>
                        <a:pt x="15404" y="19403"/>
                        <a:pt x="15588" y="19379"/>
                      </a:cubicBezTo>
                      <a:cubicBezTo>
                        <a:pt x="15772" y="19357"/>
                        <a:pt x="15761" y="19130"/>
                        <a:pt x="15946" y="19108"/>
                      </a:cubicBezTo>
                      <a:cubicBezTo>
                        <a:pt x="15958" y="19106"/>
                        <a:pt x="15970" y="19106"/>
                        <a:pt x="15981" y="19106"/>
                      </a:cubicBezTo>
                      <a:cubicBezTo>
                        <a:pt x="16122" y="19106"/>
                        <a:pt x="16148" y="19220"/>
                        <a:pt x="16289" y="19220"/>
                      </a:cubicBezTo>
                      <a:cubicBezTo>
                        <a:pt x="16299" y="19220"/>
                        <a:pt x="16311" y="19219"/>
                        <a:pt x="16324" y="19217"/>
                      </a:cubicBezTo>
                      <a:cubicBezTo>
                        <a:pt x="16508" y="19195"/>
                        <a:pt x="16501" y="19076"/>
                        <a:pt x="16686" y="19054"/>
                      </a:cubicBezTo>
                      <a:cubicBezTo>
                        <a:pt x="16700" y="19052"/>
                        <a:pt x="16714" y="19051"/>
                        <a:pt x="16726" y="19051"/>
                      </a:cubicBezTo>
                      <a:cubicBezTo>
                        <a:pt x="16858" y="19051"/>
                        <a:pt x="16887" y="19140"/>
                        <a:pt x="17018" y="19140"/>
                      </a:cubicBezTo>
                      <a:cubicBezTo>
                        <a:pt x="17031" y="19140"/>
                        <a:pt x="17046" y="19139"/>
                        <a:pt x="17062" y="19137"/>
                      </a:cubicBezTo>
                      <a:cubicBezTo>
                        <a:pt x="17090" y="19134"/>
                        <a:pt x="17114" y="19132"/>
                        <a:pt x="17134" y="19132"/>
                      </a:cubicBezTo>
                      <a:cubicBezTo>
                        <a:pt x="17230" y="19132"/>
                        <a:pt x="17265" y="19161"/>
                        <a:pt x="17362" y="19161"/>
                      </a:cubicBezTo>
                      <a:cubicBezTo>
                        <a:pt x="17383" y="19161"/>
                        <a:pt x="17407" y="19160"/>
                        <a:pt x="17435" y="19157"/>
                      </a:cubicBezTo>
                      <a:cubicBezTo>
                        <a:pt x="17619" y="19135"/>
                        <a:pt x="17610" y="18963"/>
                        <a:pt x="17795" y="18944"/>
                      </a:cubicBezTo>
                      <a:cubicBezTo>
                        <a:pt x="17799" y="18944"/>
                        <a:pt x="17803" y="18944"/>
                        <a:pt x="17806" y="18944"/>
                      </a:cubicBezTo>
                      <a:cubicBezTo>
                        <a:pt x="17977" y="18944"/>
                        <a:pt x="18010" y="19463"/>
                        <a:pt x="18181" y="19463"/>
                      </a:cubicBezTo>
                      <a:cubicBezTo>
                        <a:pt x="18185" y="19463"/>
                        <a:pt x="18189" y="19463"/>
                        <a:pt x="18193" y="19462"/>
                      </a:cubicBezTo>
                      <a:cubicBezTo>
                        <a:pt x="18375" y="19440"/>
                        <a:pt x="18361" y="19154"/>
                        <a:pt x="18547" y="19132"/>
                      </a:cubicBezTo>
                      <a:cubicBezTo>
                        <a:pt x="18567" y="19130"/>
                        <a:pt x="18585" y="19129"/>
                        <a:pt x="18601" y="19129"/>
                      </a:cubicBezTo>
                      <a:cubicBezTo>
                        <a:pt x="18718" y="19129"/>
                        <a:pt x="18749" y="19182"/>
                        <a:pt x="18865" y="19182"/>
                      </a:cubicBezTo>
                      <a:cubicBezTo>
                        <a:pt x="18881" y="19182"/>
                        <a:pt x="18900" y="19181"/>
                        <a:pt x="18920" y="19178"/>
                      </a:cubicBezTo>
                      <a:cubicBezTo>
                        <a:pt x="19104" y="19157"/>
                        <a:pt x="19091" y="18910"/>
                        <a:pt x="19275" y="18886"/>
                      </a:cubicBezTo>
                      <a:cubicBezTo>
                        <a:pt x="19288" y="18884"/>
                        <a:pt x="19300" y="18883"/>
                        <a:pt x="19311" y="18883"/>
                      </a:cubicBezTo>
                      <a:cubicBezTo>
                        <a:pt x="19450" y="18883"/>
                        <a:pt x="19477" y="18995"/>
                        <a:pt x="19617" y="18995"/>
                      </a:cubicBezTo>
                      <a:cubicBezTo>
                        <a:pt x="19628" y="18995"/>
                        <a:pt x="19639" y="18995"/>
                        <a:pt x="19652" y="18993"/>
                      </a:cubicBezTo>
                      <a:cubicBezTo>
                        <a:pt x="19673" y="18990"/>
                        <a:pt x="19691" y="18989"/>
                        <a:pt x="19708" y="18989"/>
                      </a:cubicBezTo>
                      <a:cubicBezTo>
                        <a:pt x="19824" y="18989"/>
                        <a:pt x="19854" y="19040"/>
                        <a:pt x="19969" y="19040"/>
                      </a:cubicBezTo>
                      <a:cubicBezTo>
                        <a:pt x="19986" y="19040"/>
                        <a:pt x="20004" y="19039"/>
                        <a:pt x="20025" y="19037"/>
                      </a:cubicBezTo>
                      <a:cubicBezTo>
                        <a:pt x="20209" y="19013"/>
                        <a:pt x="20204" y="18878"/>
                        <a:pt x="20387" y="18856"/>
                      </a:cubicBezTo>
                      <a:cubicBezTo>
                        <a:pt x="20571" y="18834"/>
                        <a:pt x="20558" y="18577"/>
                        <a:pt x="20742" y="18555"/>
                      </a:cubicBezTo>
                      <a:cubicBezTo>
                        <a:pt x="20746" y="18555"/>
                        <a:pt x="20750" y="18555"/>
                        <a:pt x="20753" y="18555"/>
                      </a:cubicBezTo>
                      <a:cubicBezTo>
                        <a:pt x="20926" y="18555"/>
                        <a:pt x="20959" y="19064"/>
                        <a:pt x="21129" y="19064"/>
                      </a:cubicBezTo>
                      <a:cubicBezTo>
                        <a:pt x="21132" y="19064"/>
                        <a:pt x="21136" y="19064"/>
                        <a:pt x="21140" y="19063"/>
                      </a:cubicBezTo>
                      <a:cubicBezTo>
                        <a:pt x="21324" y="19042"/>
                        <a:pt x="21312" y="18800"/>
                        <a:pt x="21497" y="18778"/>
                      </a:cubicBezTo>
                      <a:cubicBezTo>
                        <a:pt x="21504" y="18777"/>
                        <a:pt x="21511" y="18776"/>
                        <a:pt x="21519" y="18776"/>
                      </a:cubicBezTo>
                      <a:cubicBezTo>
                        <a:pt x="21546" y="18776"/>
                        <a:pt x="21574" y="18783"/>
                        <a:pt x="21600" y="18795"/>
                      </a:cubicBezTo>
                      <a:lnTo>
                        <a:pt x="21599" y="0"/>
                      </a:lnTo>
                      <a:close/>
                    </a:path>
                  </a:pathLst>
                </a:custGeom>
                <a:solidFill>
                  <a:srgbClr val="FFEEED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25400" dir="54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5" name="Google Shape;4338;p67"/>
                <p:cNvSpPr/>
                <p:nvPr/>
              </p:nvSpPr>
              <p:spPr>
                <a:xfrm>
                  <a:off x="1701254" y="0"/>
                  <a:ext cx="354349" cy="8594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2" y="0"/>
                      </a:moveTo>
                      <a:cubicBezTo>
                        <a:pt x="4844" y="0"/>
                        <a:pt x="0" y="1997"/>
                        <a:pt x="0" y="4452"/>
                      </a:cubicBezTo>
                      <a:lnTo>
                        <a:pt x="0" y="5022"/>
                      </a:lnTo>
                      <a:lnTo>
                        <a:pt x="2424" y="5022"/>
                      </a:lnTo>
                      <a:lnTo>
                        <a:pt x="2424" y="4452"/>
                      </a:lnTo>
                      <a:cubicBezTo>
                        <a:pt x="2424" y="2546"/>
                        <a:pt x="6174" y="999"/>
                        <a:pt x="10802" y="999"/>
                      </a:cubicBezTo>
                      <a:cubicBezTo>
                        <a:pt x="15426" y="999"/>
                        <a:pt x="19176" y="2546"/>
                        <a:pt x="19176" y="4452"/>
                      </a:cubicBezTo>
                      <a:lnTo>
                        <a:pt x="19176" y="18800"/>
                      </a:lnTo>
                      <a:cubicBezTo>
                        <a:pt x="19176" y="19798"/>
                        <a:pt x="17209" y="20602"/>
                        <a:pt x="14805" y="20602"/>
                      </a:cubicBezTo>
                      <a:lnTo>
                        <a:pt x="13732" y="20602"/>
                      </a:lnTo>
                      <a:cubicBezTo>
                        <a:pt x="11308" y="20602"/>
                        <a:pt x="9361" y="19798"/>
                        <a:pt x="9361" y="18800"/>
                      </a:cubicBezTo>
                      <a:lnTo>
                        <a:pt x="9361" y="6457"/>
                      </a:lnTo>
                      <a:cubicBezTo>
                        <a:pt x="9361" y="6123"/>
                        <a:pt x="8758" y="5956"/>
                        <a:pt x="8149" y="5956"/>
                      </a:cubicBezTo>
                      <a:cubicBezTo>
                        <a:pt x="7546" y="5956"/>
                        <a:pt x="6937" y="6123"/>
                        <a:pt x="6937" y="6457"/>
                      </a:cubicBezTo>
                      <a:lnTo>
                        <a:pt x="6937" y="18800"/>
                      </a:lnTo>
                      <a:cubicBezTo>
                        <a:pt x="6937" y="20347"/>
                        <a:pt x="9982" y="21600"/>
                        <a:pt x="13732" y="21600"/>
                      </a:cubicBezTo>
                      <a:lnTo>
                        <a:pt x="14805" y="21600"/>
                      </a:lnTo>
                      <a:cubicBezTo>
                        <a:pt x="18560" y="21600"/>
                        <a:pt x="21580" y="20347"/>
                        <a:pt x="21600" y="18800"/>
                      </a:cubicBezTo>
                      <a:lnTo>
                        <a:pt x="21600" y="4452"/>
                      </a:lnTo>
                      <a:cubicBezTo>
                        <a:pt x="21580" y="1997"/>
                        <a:pt x="16756" y="8"/>
                        <a:pt x="10802" y="0"/>
                      </a:cubicBezTo>
                      <a:close/>
                    </a:path>
                  </a:pathLst>
                </a:custGeom>
                <a:solidFill>
                  <a:srgbClr val="D9827D"/>
                </a:solidFill>
                <a:ln w="50800" cap="flat">
                  <a:solidFill>
                    <a:srgbClr val="D9827D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grpSp>
              <p:nvGrpSpPr>
                <p:cNvPr id="24" name="رسم تخطيطي 7"/>
                <p:cNvGrpSpPr/>
                <p:nvPr/>
              </p:nvGrpSpPr>
              <p:grpSpPr>
                <a:xfrm>
                  <a:off x="-1" y="294904"/>
                  <a:ext cx="1777234" cy="1781830"/>
                  <a:chOff x="0" y="0"/>
                  <a:chExt cx="1777232" cy="1781829"/>
                </a:xfrm>
              </p:grpSpPr>
              <p:sp>
                <p:nvSpPr>
                  <p:cNvPr id="16" name="الشكل"/>
                  <p:cNvSpPr/>
                  <p:nvPr/>
                </p:nvSpPr>
                <p:spPr>
                  <a:xfrm rot="10800000">
                    <a:off x="511210" y="81261"/>
                    <a:ext cx="794336" cy="42856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0"/>
                        </a:moveTo>
                        <a:lnTo>
                          <a:pt x="16159" y="0"/>
                        </a:lnTo>
                        <a:lnTo>
                          <a:pt x="21600" y="10800"/>
                        </a:lnTo>
                        <a:lnTo>
                          <a:pt x="16159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DFEED4"/>
                  </a:solidFill>
                  <a:ln w="12700" cap="flat">
                    <a:noFill/>
                    <a:miter lim="400000"/>
                  </a:ln>
                  <a:effectLst>
                    <a:outerShdw sx="100000" sy="100000" kx="0" ky="0" algn="b" rotWithShape="0" blurRad="63500" dist="19050" dir="5400000">
                      <a:srgbClr val="000000">
                        <a:alpha val="63000"/>
                      </a:srgbClr>
                    </a:outerShdw>
                  </a:effectLst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defTabSz="800100" rtl="0">
                      <a:lnSpc>
                        <a:spcPct val="90000"/>
                      </a:lnSpc>
                      <a:spcBef>
                        <a:spcPts val="700"/>
                      </a:spcBef>
                      <a:defRPr sz="15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17" name="بيضاوي"/>
                  <p:cNvSpPr/>
                  <p:nvPr/>
                </p:nvSpPr>
                <p:spPr>
                  <a:xfrm>
                    <a:off x="1244729" y="0"/>
                    <a:ext cx="498488" cy="549512"/>
                  </a:xfrm>
                  <a:prstGeom prst="ellipse">
                    <a:avLst/>
                  </a:prstGeom>
                  <a:blipFill rotWithShape="1">
                    <a:blip r:embed="rId3"/>
                    <a:srcRect l="0" t="0" r="0" b="0"/>
                    <a:stretch>
                      <a:fillRect/>
                    </a:stretch>
                  </a:blipFill>
                  <a:ln w="12700" cap="flat">
                    <a:noFill/>
                    <a:miter lim="400000"/>
                  </a:ln>
                  <a:effectLst>
                    <a:outerShdw sx="100000" sy="100000" kx="0" ky="0" algn="b" rotWithShape="0" blurRad="63500" dist="19050" dir="5400000">
                      <a:srgbClr val="000000">
                        <a:alpha val="63000"/>
                      </a:srgbClr>
                    </a:outerShdw>
                  </a:effectLst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r" defTabSz="914400" rtl="0">
                      <a:defRPr sz="18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18" name="تجميع"/>
                  <p:cNvSpPr/>
                  <p:nvPr/>
                </p:nvSpPr>
                <p:spPr>
                  <a:xfrm rot="32400000">
                    <a:off x="362859" y="506681"/>
                    <a:ext cx="944838" cy="42702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0"/>
                        </a:moveTo>
                        <a:lnTo>
                          <a:pt x="16159" y="0"/>
                        </a:lnTo>
                        <a:lnTo>
                          <a:pt x="21600" y="10800"/>
                        </a:lnTo>
                        <a:lnTo>
                          <a:pt x="16159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CBF0FF"/>
                  </a:solidFill>
                  <a:ln w="12700" cap="flat">
                    <a:noFill/>
                    <a:miter lim="400000"/>
                  </a:ln>
                  <a:effectLst>
                    <a:outerShdw sx="100000" sy="100000" kx="0" ky="0" algn="b" rotWithShape="0" blurRad="190500" dist="12700" dir="5400000">
                      <a:srgbClr val="000000">
                        <a:alpha val="75000"/>
                      </a:srgbClr>
                    </a:outerShdw>
                  </a:effectLst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defTabSz="800100" rtl="0">
                      <a:lnSpc>
                        <a:spcPct val="90000"/>
                      </a:lnSpc>
                      <a:spcBef>
                        <a:spcPts val="700"/>
                      </a:spcBef>
                      <a:defRPr b="1"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19" name="بيضاوي"/>
                  <p:cNvSpPr/>
                  <p:nvPr/>
                </p:nvSpPr>
                <p:spPr>
                  <a:xfrm>
                    <a:off x="1234335" y="491736"/>
                    <a:ext cx="519275" cy="456913"/>
                  </a:xfrm>
                  <a:prstGeom prst="ellipse">
                    <a:avLst/>
                  </a:prstGeom>
                  <a:blipFill rotWithShape="1">
                    <a:blip r:embed="rId4"/>
                    <a:srcRect l="0" t="0" r="0" b="0"/>
                    <a:stretch>
                      <a:fillRect/>
                    </a:stretch>
                  </a:blipFill>
                  <a:ln w="12700" cap="flat">
                    <a:noFill/>
                    <a:miter lim="400000"/>
                  </a:ln>
                  <a:effectLst>
                    <a:outerShdw sx="100000" sy="100000" kx="0" ky="0" algn="b" rotWithShape="0" blurRad="63500" dist="19050" dir="5400000">
                      <a:srgbClr val="000000">
                        <a:alpha val="63000"/>
                      </a:srgbClr>
                    </a:outerShdw>
                  </a:effectLst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r" defTabSz="914400" rtl="0">
                      <a:defRPr sz="18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20" name="الشكل"/>
                  <p:cNvSpPr/>
                  <p:nvPr/>
                </p:nvSpPr>
                <p:spPr>
                  <a:xfrm rot="10800000">
                    <a:off x="184429" y="878872"/>
                    <a:ext cx="1121117" cy="43801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0"/>
                        </a:moveTo>
                        <a:lnTo>
                          <a:pt x="16159" y="0"/>
                        </a:lnTo>
                        <a:lnTo>
                          <a:pt x="21600" y="10800"/>
                        </a:lnTo>
                        <a:lnTo>
                          <a:pt x="16159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E7B3BD"/>
                  </a:solidFill>
                  <a:ln w="12700" cap="flat">
                    <a:noFill/>
                    <a:miter lim="400000"/>
                  </a:ln>
                  <a:effectLst>
                    <a:outerShdw sx="100000" sy="100000" kx="0" ky="0" algn="b" rotWithShape="0" blurRad="190500" dist="12700" dir="5400000">
                      <a:srgbClr val="000000">
                        <a:alpha val="75000"/>
                      </a:srgbClr>
                    </a:outerShdw>
                  </a:effectLst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defTabSz="800100" rtl="0">
                      <a:lnSpc>
                        <a:spcPct val="90000"/>
                      </a:lnSpc>
                      <a:spcBef>
                        <a:spcPts val="700"/>
                      </a:spcBef>
                      <a:defRPr sz="13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21" name="بيضاوي"/>
                  <p:cNvSpPr/>
                  <p:nvPr/>
                </p:nvSpPr>
                <p:spPr>
                  <a:xfrm>
                    <a:off x="1244729" y="878872"/>
                    <a:ext cx="532504" cy="506048"/>
                  </a:xfrm>
                  <a:prstGeom prst="ellipse">
                    <a:avLst/>
                  </a:prstGeom>
                  <a:blipFill rotWithShape="1">
                    <a:blip r:embed="rId5"/>
                    <a:srcRect l="0" t="0" r="0" b="0"/>
                    <a:stretch>
                      <a:fillRect/>
                    </a:stretch>
                  </a:blipFill>
                  <a:ln w="12700" cap="flat">
                    <a:noFill/>
                    <a:miter lim="400000"/>
                  </a:ln>
                  <a:effectLst>
                    <a:outerShdw sx="100000" sy="100000" kx="0" ky="0" algn="b" rotWithShape="0" blurRad="63500" dist="19050" dir="5400000">
                      <a:srgbClr val="000000">
                        <a:alpha val="63000"/>
                      </a:srgbClr>
                    </a:outerShdw>
                  </a:effectLst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r" defTabSz="914400" rtl="0">
                      <a:defRPr sz="18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22" name="الشكل"/>
                  <p:cNvSpPr/>
                  <p:nvPr/>
                </p:nvSpPr>
                <p:spPr>
                  <a:xfrm rot="10800000">
                    <a:off x="-1" y="1316884"/>
                    <a:ext cx="1305547" cy="45408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0"/>
                        </a:moveTo>
                        <a:lnTo>
                          <a:pt x="16159" y="0"/>
                        </a:lnTo>
                        <a:lnTo>
                          <a:pt x="21600" y="10800"/>
                        </a:lnTo>
                        <a:lnTo>
                          <a:pt x="16159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FFECD4"/>
                  </a:solidFill>
                  <a:ln w="12700" cap="flat">
                    <a:noFill/>
                    <a:miter lim="400000"/>
                  </a:ln>
                  <a:effectLst>
                    <a:outerShdw sx="100000" sy="100000" kx="0" ky="0" algn="b" rotWithShape="0" blurRad="190500" dist="12700" dir="5400000">
                      <a:srgbClr val="000000">
                        <a:alpha val="75000"/>
                      </a:srgbClr>
                    </a:outerShdw>
                  </a:effectLst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defTabSz="800100" rtl="0">
                      <a:lnSpc>
                        <a:spcPct val="90000"/>
                      </a:lnSpc>
                      <a:spcBef>
                        <a:spcPts val="700"/>
                      </a:spcBef>
                      <a:defRPr sz="13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23" name="بيضاوي"/>
                  <p:cNvSpPr/>
                  <p:nvPr/>
                </p:nvSpPr>
                <p:spPr>
                  <a:xfrm>
                    <a:off x="1249453" y="1345705"/>
                    <a:ext cx="526835" cy="436125"/>
                  </a:xfrm>
                  <a:prstGeom prst="ellipse">
                    <a:avLst/>
                  </a:prstGeom>
                  <a:blipFill rotWithShape="1">
                    <a:blip r:embed="rId6"/>
                    <a:srcRect l="0" t="0" r="0" b="0"/>
                    <a:stretch>
                      <a:fillRect/>
                    </a:stretch>
                  </a:blipFill>
                  <a:ln w="12700" cap="flat">
                    <a:noFill/>
                    <a:miter lim="400000"/>
                  </a:ln>
                  <a:effectLst>
                    <a:outerShdw sx="100000" sy="100000" kx="0" ky="0" algn="b" rotWithShape="0" blurRad="63500" dist="19050" dir="5400000">
                      <a:srgbClr val="000000">
                        <a:alpha val="63000"/>
                      </a:srgbClr>
                    </a:outerShdw>
                  </a:effectLst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r" defTabSz="914400" rtl="0">
                      <a:defRPr sz="18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</p:grpSp>
          </p:grpSp>
          <p:sp>
            <p:nvSpPr>
              <p:cNvPr id="26" name="التركيز"/>
              <p:cNvSpPr txBox="1"/>
              <p:nvPr/>
            </p:nvSpPr>
            <p:spPr>
              <a:xfrm>
                <a:off x="502701" y="367581"/>
                <a:ext cx="824505" cy="42677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1300">
                    <a:solidFill>
                      <a:srgbClr val="004D65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التركيز </a:t>
                </a:r>
              </a:p>
            </p:txBody>
          </p:sp>
          <p:sp>
            <p:nvSpPr>
              <p:cNvPr id="27" name="التدريس"/>
              <p:cNvSpPr txBox="1"/>
              <p:nvPr/>
            </p:nvSpPr>
            <p:spPr>
              <a:xfrm>
                <a:off x="413895" y="794356"/>
                <a:ext cx="913311" cy="42677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1300">
                    <a:solidFill>
                      <a:srgbClr val="004D65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التدريس</a:t>
                </a:r>
              </a:p>
            </p:txBody>
          </p:sp>
          <p:sp>
            <p:nvSpPr>
              <p:cNvPr id="28" name="التدريب"/>
              <p:cNvSpPr txBox="1"/>
              <p:nvPr/>
            </p:nvSpPr>
            <p:spPr>
              <a:xfrm>
                <a:off x="446556" y="1221131"/>
                <a:ext cx="847989" cy="42677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1400">
                    <a:solidFill>
                      <a:srgbClr val="004D65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التدريب</a:t>
                </a:r>
              </a:p>
            </p:txBody>
          </p:sp>
          <p:sp>
            <p:nvSpPr>
              <p:cNvPr id="29" name="التقويم"/>
              <p:cNvSpPr txBox="1"/>
              <p:nvPr/>
            </p:nvSpPr>
            <p:spPr>
              <a:xfrm>
                <a:off x="446556" y="1647906"/>
                <a:ext cx="798849" cy="42677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1400">
                    <a:solidFill>
                      <a:srgbClr val="004D65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التقويم</a:t>
                </a:r>
              </a:p>
            </p:txBody>
          </p:sp>
        </p:grpSp>
        <p:sp>
          <p:nvSpPr>
            <p:cNvPr id="31" name="Google Shape;4383;p67"/>
            <p:cNvSpPr/>
            <p:nvPr/>
          </p:nvSpPr>
          <p:spPr>
            <a:xfrm>
              <a:off x="0" y="268459"/>
              <a:ext cx="241021" cy="2673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4" h="21600" fill="norm" stroke="1" extrusionOk="0">
                  <a:moveTo>
                    <a:pt x="10456" y="8073"/>
                  </a:moveTo>
                  <a:cubicBezTo>
                    <a:pt x="10819" y="8073"/>
                    <a:pt x="11182" y="8140"/>
                    <a:pt x="11525" y="8269"/>
                  </a:cubicBezTo>
                  <a:cubicBezTo>
                    <a:pt x="12149" y="8505"/>
                    <a:pt x="12671" y="8925"/>
                    <a:pt x="12990" y="9482"/>
                  </a:cubicBezTo>
                  <a:cubicBezTo>
                    <a:pt x="13445" y="10200"/>
                    <a:pt x="13551" y="11074"/>
                    <a:pt x="13251" y="11890"/>
                  </a:cubicBezTo>
                  <a:cubicBezTo>
                    <a:pt x="12782" y="13068"/>
                    <a:pt x="11578" y="13661"/>
                    <a:pt x="10422" y="13661"/>
                  </a:cubicBezTo>
                  <a:cubicBezTo>
                    <a:pt x="9392" y="13661"/>
                    <a:pt x="8406" y="13188"/>
                    <a:pt x="8029" y="12229"/>
                  </a:cubicBezTo>
                  <a:cubicBezTo>
                    <a:pt x="7729" y="11632"/>
                    <a:pt x="7618" y="10954"/>
                    <a:pt x="7685" y="10298"/>
                  </a:cubicBezTo>
                  <a:cubicBezTo>
                    <a:pt x="7855" y="9402"/>
                    <a:pt x="8503" y="8626"/>
                    <a:pt x="9388" y="8269"/>
                  </a:cubicBezTo>
                  <a:cubicBezTo>
                    <a:pt x="9736" y="8140"/>
                    <a:pt x="10094" y="8073"/>
                    <a:pt x="10456" y="8073"/>
                  </a:cubicBezTo>
                  <a:close/>
                  <a:moveTo>
                    <a:pt x="10741" y="0"/>
                  </a:moveTo>
                  <a:cubicBezTo>
                    <a:pt x="9774" y="0"/>
                    <a:pt x="8802" y="517"/>
                    <a:pt x="8203" y="1262"/>
                  </a:cubicBezTo>
                  <a:cubicBezTo>
                    <a:pt x="7468" y="2199"/>
                    <a:pt x="7250" y="3394"/>
                    <a:pt x="7231" y="4545"/>
                  </a:cubicBezTo>
                  <a:cubicBezTo>
                    <a:pt x="7231" y="4884"/>
                    <a:pt x="7231" y="5245"/>
                    <a:pt x="7274" y="5602"/>
                  </a:cubicBezTo>
                  <a:cubicBezTo>
                    <a:pt x="6583" y="5183"/>
                    <a:pt x="5872" y="4826"/>
                    <a:pt x="5118" y="4545"/>
                  </a:cubicBezTo>
                  <a:cubicBezTo>
                    <a:pt x="4422" y="4291"/>
                    <a:pt x="3643" y="4112"/>
                    <a:pt x="2898" y="4112"/>
                  </a:cubicBezTo>
                  <a:cubicBezTo>
                    <a:pt x="2188" y="4112"/>
                    <a:pt x="1511" y="4277"/>
                    <a:pt x="974" y="4705"/>
                  </a:cubicBezTo>
                  <a:cubicBezTo>
                    <a:pt x="45" y="5481"/>
                    <a:pt x="-85" y="6855"/>
                    <a:pt x="432" y="7912"/>
                  </a:cubicBezTo>
                  <a:cubicBezTo>
                    <a:pt x="950" y="8947"/>
                    <a:pt x="1946" y="9723"/>
                    <a:pt x="3024" y="10321"/>
                  </a:cubicBezTo>
                  <a:cubicBezTo>
                    <a:pt x="3348" y="10499"/>
                    <a:pt x="3691" y="10677"/>
                    <a:pt x="4040" y="10816"/>
                  </a:cubicBezTo>
                  <a:cubicBezTo>
                    <a:pt x="3305" y="11155"/>
                    <a:pt x="2613" y="11552"/>
                    <a:pt x="1965" y="12029"/>
                  </a:cubicBezTo>
                  <a:cubicBezTo>
                    <a:pt x="824" y="12845"/>
                    <a:pt x="-235" y="14080"/>
                    <a:pt x="45" y="15392"/>
                  </a:cubicBezTo>
                  <a:cubicBezTo>
                    <a:pt x="307" y="16529"/>
                    <a:pt x="1511" y="17305"/>
                    <a:pt x="2763" y="17425"/>
                  </a:cubicBezTo>
                  <a:cubicBezTo>
                    <a:pt x="2908" y="17439"/>
                    <a:pt x="3053" y="17443"/>
                    <a:pt x="3198" y="17443"/>
                  </a:cubicBezTo>
                  <a:cubicBezTo>
                    <a:pt x="4301" y="17443"/>
                    <a:pt x="5369" y="17064"/>
                    <a:pt x="6327" y="16587"/>
                  </a:cubicBezTo>
                  <a:cubicBezTo>
                    <a:pt x="6670" y="16409"/>
                    <a:pt x="6994" y="16230"/>
                    <a:pt x="7318" y="16029"/>
                  </a:cubicBezTo>
                  <a:cubicBezTo>
                    <a:pt x="7250" y="16765"/>
                    <a:pt x="7274" y="17524"/>
                    <a:pt x="7381" y="18259"/>
                  </a:cubicBezTo>
                  <a:cubicBezTo>
                    <a:pt x="7598" y="19593"/>
                    <a:pt x="8222" y="21065"/>
                    <a:pt x="9605" y="21484"/>
                  </a:cubicBezTo>
                  <a:cubicBezTo>
                    <a:pt x="9857" y="21564"/>
                    <a:pt x="10113" y="21600"/>
                    <a:pt x="10374" y="21600"/>
                  </a:cubicBezTo>
                  <a:cubicBezTo>
                    <a:pt x="11336" y="21600"/>
                    <a:pt x="12303" y="21087"/>
                    <a:pt x="12864" y="20351"/>
                  </a:cubicBezTo>
                  <a:cubicBezTo>
                    <a:pt x="13594" y="19432"/>
                    <a:pt x="13831" y="18219"/>
                    <a:pt x="13875" y="17064"/>
                  </a:cubicBezTo>
                  <a:cubicBezTo>
                    <a:pt x="13875" y="16707"/>
                    <a:pt x="13875" y="16368"/>
                    <a:pt x="13856" y="16012"/>
                  </a:cubicBezTo>
                  <a:cubicBezTo>
                    <a:pt x="14523" y="16449"/>
                    <a:pt x="15238" y="16805"/>
                    <a:pt x="16012" y="17086"/>
                  </a:cubicBezTo>
                  <a:cubicBezTo>
                    <a:pt x="16684" y="17341"/>
                    <a:pt x="17458" y="17519"/>
                    <a:pt x="18203" y="17519"/>
                  </a:cubicBezTo>
                  <a:cubicBezTo>
                    <a:pt x="18913" y="17519"/>
                    <a:pt x="19595" y="17354"/>
                    <a:pt x="20137" y="16926"/>
                  </a:cubicBezTo>
                  <a:cubicBezTo>
                    <a:pt x="21060" y="16168"/>
                    <a:pt x="21191" y="14798"/>
                    <a:pt x="20698" y="13724"/>
                  </a:cubicBezTo>
                  <a:cubicBezTo>
                    <a:pt x="20200" y="12689"/>
                    <a:pt x="19184" y="11913"/>
                    <a:pt x="18106" y="11315"/>
                  </a:cubicBezTo>
                  <a:cubicBezTo>
                    <a:pt x="17763" y="11114"/>
                    <a:pt x="17414" y="10936"/>
                    <a:pt x="17047" y="10775"/>
                  </a:cubicBezTo>
                  <a:cubicBezTo>
                    <a:pt x="17806" y="10437"/>
                    <a:pt x="18517" y="10022"/>
                    <a:pt x="19165" y="9562"/>
                  </a:cubicBezTo>
                  <a:cubicBezTo>
                    <a:pt x="20306" y="8728"/>
                    <a:pt x="21365" y="7471"/>
                    <a:pt x="21060" y="6159"/>
                  </a:cubicBezTo>
                  <a:cubicBezTo>
                    <a:pt x="20804" y="5044"/>
                    <a:pt x="19571" y="4268"/>
                    <a:pt x="18343" y="4130"/>
                  </a:cubicBezTo>
                  <a:cubicBezTo>
                    <a:pt x="18203" y="4117"/>
                    <a:pt x="18062" y="4108"/>
                    <a:pt x="17922" y="4108"/>
                  </a:cubicBezTo>
                  <a:cubicBezTo>
                    <a:pt x="16820" y="4108"/>
                    <a:pt x="15741" y="4509"/>
                    <a:pt x="14784" y="5004"/>
                  </a:cubicBezTo>
                  <a:cubicBezTo>
                    <a:pt x="14436" y="5165"/>
                    <a:pt x="14112" y="5343"/>
                    <a:pt x="13812" y="5562"/>
                  </a:cubicBezTo>
                  <a:cubicBezTo>
                    <a:pt x="13831" y="4803"/>
                    <a:pt x="13812" y="4068"/>
                    <a:pt x="13706" y="3314"/>
                  </a:cubicBezTo>
                  <a:cubicBezTo>
                    <a:pt x="13512" y="1998"/>
                    <a:pt x="12864" y="526"/>
                    <a:pt x="11481" y="107"/>
                  </a:cubicBezTo>
                  <a:cubicBezTo>
                    <a:pt x="11240" y="36"/>
                    <a:pt x="10988" y="0"/>
                    <a:pt x="10741" y="0"/>
                  </a:cubicBezTo>
                  <a:close/>
                </a:path>
              </a:pathLst>
            </a:custGeom>
            <a:solidFill>
              <a:srgbClr val="B8A5D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35" name="مستطيل"/>
          <p:cNvGrpSpPr/>
          <p:nvPr/>
        </p:nvGrpSpPr>
        <p:grpSpPr>
          <a:xfrm>
            <a:off x="20639326" y="441308"/>
            <a:ext cx="3251436" cy="1176902"/>
            <a:chOff x="0" y="0"/>
            <a:chExt cx="3251435" cy="1176900"/>
          </a:xfrm>
        </p:grpSpPr>
        <p:sp>
          <p:nvSpPr>
            <p:cNvPr id="34" name="مستطيل"/>
            <p:cNvSpPr/>
            <p:nvPr/>
          </p:nvSpPr>
          <p:spPr>
            <a:xfrm>
              <a:off x="19050" y="19050"/>
              <a:ext cx="3213336" cy="113880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eeza Pro Regular"/>
                </a:defRPr>
              </a:pPr>
            </a:p>
          </p:txBody>
        </p:sp>
        <p:pic>
          <p:nvPicPr>
            <p:cNvPr id="33" name="مستطيل مستطيل" descr="مستطيل مستطيل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3251436" cy="1176901"/>
            </a:xfrm>
            <a:prstGeom prst="rect">
              <a:avLst/>
            </a:prstGeom>
            <a:effectLst/>
          </p:spPr>
        </p:pic>
      </p:grpSp>
      <p:grpSp>
        <p:nvGrpSpPr>
          <p:cNvPr id="46" name="Google Shape;8015;p74"/>
          <p:cNvGrpSpPr/>
          <p:nvPr/>
        </p:nvGrpSpPr>
        <p:grpSpPr>
          <a:xfrm>
            <a:off x="23366161" y="582061"/>
            <a:ext cx="794741" cy="794820"/>
            <a:chOff x="0" y="0"/>
            <a:chExt cx="794739" cy="794819"/>
          </a:xfrm>
        </p:grpSpPr>
        <p:sp>
          <p:nvSpPr>
            <p:cNvPr id="36" name="Google Shape;8016;p74"/>
            <p:cNvSpPr/>
            <p:nvPr/>
          </p:nvSpPr>
          <p:spPr>
            <a:xfrm>
              <a:off x="-1" y="0"/>
              <a:ext cx="794741" cy="794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72" y="1265"/>
                  </a:moveTo>
                  <a:cubicBezTo>
                    <a:pt x="4823" y="1265"/>
                    <a:pt x="5107" y="1549"/>
                    <a:pt x="5107" y="1900"/>
                  </a:cubicBezTo>
                  <a:lnTo>
                    <a:pt x="5107" y="4432"/>
                  </a:lnTo>
                  <a:cubicBezTo>
                    <a:pt x="5107" y="4780"/>
                    <a:pt x="4823" y="5062"/>
                    <a:pt x="4472" y="5062"/>
                  </a:cubicBezTo>
                  <a:cubicBezTo>
                    <a:pt x="4121" y="5062"/>
                    <a:pt x="3840" y="4780"/>
                    <a:pt x="3840" y="4432"/>
                  </a:cubicBezTo>
                  <a:lnTo>
                    <a:pt x="3840" y="1900"/>
                  </a:lnTo>
                  <a:cubicBezTo>
                    <a:pt x="3840" y="1549"/>
                    <a:pt x="4121" y="1265"/>
                    <a:pt x="4472" y="1265"/>
                  </a:cubicBezTo>
                  <a:close/>
                  <a:moveTo>
                    <a:pt x="10799" y="1265"/>
                  </a:moveTo>
                  <a:cubicBezTo>
                    <a:pt x="11150" y="1265"/>
                    <a:pt x="11434" y="1549"/>
                    <a:pt x="11434" y="1900"/>
                  </a:cubicBezTo>
                  <a:lnTo>
                    <a:pt x="11434" y="4432"/>
                  </a:lnTo>
                  <a:cubicBezTo>
                    <a:pt x="11434" y="4780"/>
                    <a:pt x="11150" y="5062"/>
                    <a:pt x="10799" y="5062"/>
                  </a:cubicBezTo>
                  <a:cubicBezTo>
                    <a:pt x="10448" y="5062"/>
                    <a:pt x="10169" y="4780"/>
                    <a:pt x="10169" y="4432"/>
                  </a:cubicBezTo>
                  <a:lnTo>
                    <a:pt x="10169" y="1900"/>
                  </a:lnTo>
                  <a:cubicBezTo>
                    <a:pt x="10169" y="1549"/>
                    <a:pt x="10448" y="1265"/>
                    <a:pt x="10799" y="1265"/>
                  </a:cubicBezTo>
                  <a:close/>
                  <a:moveTo>
                    <a:pt x="17128" y="1265"/>
                  </a:moveTo>
                  <a:cubicBezTo>
                    <a:pt x="17479" y="1265"/>
                    <a:pt x="17762" y="1549"/>
                    <a:pt x="17762" y="1900"/>
                  </a:cubicBezTo>
                  <a:lnTo>
                    <a:pt x="17762" y="4432"/>
                  </a:lnTo>
                  <a:cubicBezTo>
                    <a:pt x="17762" y="4780"/>
                    <a:pt x="17479" y="5062"/>
                    <a:pt x="17128" y="5062"/>
                  </a:cubicBezTo>
                  <a:cubicBezTo>
                    <a:pt x="16777" y="5062"/>
                    <a:pt x="16496" y="4780"/>
                    <a:pt x="16496" y="4432"/>
                  </a:cubicBezTo>
                  <a:lnTo>
                    <a:pt x="16496" y="1900"/>
                  </a:lnTo>
                  <a:cubicBezTo>
                    <a:pt x="16496" y="1549"/>
                    <a:pt x="16777" y="1265"/>
                    <a:pt x="17128" y="1265"/>
                  </a:cubicBezTo>
                  <a:close/>
                  <a:moveTo>
                    <a:pt x="19703" y="3797"/>
                  </a:moveTo>
                  <a:cubicBezTo>
                    <a:pt x="20051" y="3797"/>
                    <a:pt x="20334" y="4081"/>
                    <a:pt x="20334" y="4432"/>
                  </a:cubicBezTo>
                  <a:lnTo>
                    <a:pt x="20334" y="7638"/>
                  </a:lnTo>
                  <a:lnTo>
                    <a:pt x="1265" y="7638"/>
                  </a:lnTo>
                  <a:lnTo>
                    <a:pt x="1265" y="4432"/>
                  </a:lnTo>
                  <a:cubicBezTo>
                    <a:pt x="1265" y="4081"/>
                    <a:pt x="1549" y="3797"/>
                    <a:pt x="1900" y="3797"/>
                  </a:cubicBezTo>
                  <a:lnTo>
                    <a:pt x="2575" y="3797"/>
                  </a:lnTo>
                  <a:lnTo>
                    <a:pt x="2575" y="4432"/>
                  </a:lnTo>
                  <a:cubicBezTo>
                    <a:pt x="2575" y="5478"/>
                    <a:pt x="3422" y="6328"/>
                    <a:pt x="4472" y="6328"/>
                  </a:cubicBezTo>
                  <a:cubicBezTo>
                    <a:pt x="5522" y="6328"/>
                    <a:pt x="6372" y="5478"/>
                    <a:pt x="6372" y="4432"/>
                  </a:cubicBezTo>
                  <a:lnTo>
                    <a:pt x="6372" y="3797"/>
                  </a:lnTo>
                  <a:lnTo>
                    <a:pt x="8903" y="3797"/>
                  </a:lnTo>
                  <a:lnTo>
                    <a:pt x="8903" y="4432"/>
                  </a:lnTo>
                  <a:cubicBezTo>
                    <a:pt x="8903" y="5478"/>
                    <a:pt x="9750" y="6328"/>
                    <a:pt x="10799" y="6328"/>
                  </a:cubicBezTo>
                  <a:cubicBezTo>
                    <a:pt x="11849" y="6328"/>
                    <a:pt x="12700" y="5478"/>
                    <a:pt x="12700" y="4432"/>
                  </a:cubicBezTo>
                  <a:lnTo>
                    <a:pt x="12700" y="3797"/>
                  </a:lnTo>
                  <a:lnTo>
                    <a:pt x="15231" y="3797"/>
                  </a:lnTo>
                  <a:lnTo>
                    <a:pt x="15231" y="4432"/>
                  </a:lnTo>
                  <a:cubicBezTo>
                    <a:pt x="15231" y="5478"/>
                    <a:pt x="16078" y="6328"/>
                    <a:pt x="17128" y="6328"/>
                  </a:cubicBezTo>
                  <a:cubicBezTo>
                    <a:pt x="18178" y="6328"/>
                    <a:pt x="19028" y="5478"/>
                    <a:pt x="19028" y="4432"/>
                  </a:cubicBezTo>
                  <a:lnTo>
                    <a:pt x="19028" y="3797"/>
                  </a:lnTo>
                  <a:close/>
                  <a:moveTo>
                    <a:pt x="20334" y="8903"/>
                  </a:moveTo>
                  <a:lnTo>
                    <a:pt x="20334" y="19704"/>
                  </a:lnTo>
                  <a:cubicBezTo>
                    <a:pt x="20334" y="20052"/>
                    <a:pt x="20051" y="20335"/>
                    <a:pt x="19703" y="20335"/>
                  </a:cubicBezTo>
                  <a:lnTo>
                    <a:pt x="1900" y="20335"/>
                  </a:lnTo>
                  <a:cubicBezTo>
                    <a:pt x="1549" y="20335"/>
                    <a:pt x="1265" y="20052"/>
                    <a:pt x="1265" y="19704"/>
                  </a:cubicBezTo>
                  <a:lnTo>
                    <a:pt x="1265" y="8903"/>
                  </a:lnTo>
                  <a:close/>
                  <a:moveTo>
                    <a:pt x="4472" y="0"/>
                  </a:moveTo>
                  <a:cubicBezTo>
                    <a:pt x="3422" y="0"/>
                    <a:pt x="2575" y="851"/>
                    <a:pt x="2575" y="1900"/>
                  </a:cubicBezTo>
                  <a:lnTo>
                    <a:pt x="2575" y="2532"/>
                  </a:lnTo>
                  <a:lnTo>
                    <a:pt x="1900" y="2532"/>
                  </a:lnTo>
                  <a:cubicBezTo>
                    <a:pt x="851" y="2532"/>
                    <a:pt x="0" y="3381"/>
                    <a:pt x="0" y="4432"/>
                  </a:cubicBezTo>
                  <a:lnTo>
                    <a:pt x="0" y="19704"/>
                  </a:lnTo>
                  <a:cubicBezTo>
                    <a:pt x="0" y="20750"/>
                    <a:pt x="851" y="21600"/>
                    <a:pt x="1900" y="21600"/>
                  </a:cubicBezTo>
                  <a:lnTo>
                    <a:pt x="19703" y="21600"/>
                  </a:lnTo>
                  <a:cubicBezTo>
                    <a:pt x="20749" y="21600"/>
                    <a:pt x="21600" y="20750"/>
                    <a:pt x="21600" y="19704"/>
                  </a:cubicBezTo>
                  <a:lnTo>
                    <a:pt x="21600" y="4432"/>
                  </a:lnTo>
                  <a:cubicBezTo>
                    <a:pt x="21600" y="3381"/>
                    <a:pt x="20749" y="2532"/>
                    <a:pt x="19703" y="2532"/>
                  </a:cubicBezTo>
                  <a:lnTo>
                    <a:pt x="19028" y="2532"/>
                  </a:lnTo>
                  <a:lnTo>
                    <a:pt x="19028" y="1900"/>
                  </a:lnTo>
                  <a:cubicBezTo>
                    <a:pt x="19028" y="851"/>
                    <a:pt x="18178" y="0"/>
                    <a:pt x="17128" y="0"/>
                  </a:cubicBezTo>
                  <a:cubicBezTo>
                    <a:pt x="16078" y="0"/>
                    <a:pt x="15231" y="851"/>
                    <a:pt x="15231" y="1900"/>
                  </a:cubicBezTo>
                  <a:lnTo>
                    <a:pt x="15231" y="2532"/>
                  </a:lnTo>
                  <a:lnTo>
                    <a:pt x="12700" y="2532"/>
                  </a:lnTo>
                  <a:lnTo>
                    <a:pt x="12700" y="1900"/>
                  </a:lnTo>
                  <a:cubicBezTo>
                    <a:pt x="12700" y="851"/>
                    <a:pt x="11849" y="0"/>
                    <a:pt x="10799" y="0"/>
                  </a:cubicBezTo>
                  <a:cubicBezTo>
                    <a:pt x="9750" y="0"/>
                    <a:pt x="8903" y="851"/>
                    <a:pt x="8903" y="1900"/>
                  </a:cubicBezTo>
                  <a:lnTo>
                    <a:pt x="8903" y="2532"/>
                  </a:lnTo>
                  <a:lnTo>
                    <a:pt x="6372" y="2532"/>
                  </a:lnTo>
                  <a:lnTo>
                    <a:pt x="6372" y="1900"/>
                  </a:lnTo>
                  <a:cubicBezTo>
                    <a:pt x="6372" y="851"/>
                    <a:pt x="5522" y="0"/>
                    <a:pt x="4472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7" name="Google Shape;8017;p74"/>
            <p:cNvSpPr/>
            <p:nvPr/>
          </p:nvSpPr>
          <p:spPr>
            <a:xfrm>
              <a:off x="94751" y="374211"/>
              <a:ext cx="139580" cy="46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96" y="0"/>
                  </a:moveTo>
                  <a:cubicBezTo>
                    <a:pt x="1597" y="0"/>
                    <a:pt x="0" y="4770"/>
                    <a:pt x="0" y="10762"/>
                  </a:cubicBezTo>
                  <a:cubicBezTo>
                    <a:pt x="0" y="16753"/>
                    <a:pt x="1597" y="21600"/>
                    <a:pt x="3596" y="21600"/>
                  </a:cubicBezTo>
                  <a:lnTo>
                    <a:pt x="18004" y="21600"/>
                  </a:lnTo>
                  <a:cubicBezTo>
                    <a:pt x="20003" y="21600"/>
                    <a:pt x="21600" y="16753"/>
                    <a:pt x="21600" y="10762"/>
                  </a:cubicBezTo>
                  <a:cubicBezTo>
                    <a:pt x="21600" y="4770"/>
                    <a:pt x="20003" y="0"/>
                    <a:pt x="18004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8" name="Google Shape;8018;p74"/>
            <p:cNvSpPr/>
            <p:nvPr/>
          </p:nvSpPr>
          <p:spPr>
            <a:xfrm>
              <a:off x="327560" y="374211"/>
              <a:ext cx="139579" cy="46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96" y="0"/>
                  </a:moveTo>
                  <a:cubicBezTo>
                    <a:pt x="1597" y="0"/>
                    <a:pt x="0" y="4770"/>
                    <a:pt x="0" y="10762"/>
                  </a:cubicBezTo>
                  <a:cubicBezTo>
                    <a:pt x="0" y="16753"/>
                    <a:pt x="1597" y="21600"/>
                    <a:pt x="3596" y="21600"/>
                  </a:cubicBezTo>
                  <a:lnTo>
                    <a:pt x="18011" y="21600"/>
                  </a:lnTo>
                  <a:cubicBezTo>
                    <a:pt x="20009" y="21600"/>
                    <a:pt x="21600" y="16753"/>
                    <a:pt x="21600" y="10762"/>
                  </a:cubicBezTo>
                  <a:cubicBezTo>
                    <a:pt x="21600" y="4770"/>
                    <a:pt x="20009" y="0"/>
                    <a:pt x="1801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9" name="Google Shape;8019;p74"/>
            <p:cNvSpPr/>
            <p:nvPr/>
          </p:nvSpPr>
          <p:spPr>
            <a:xfrm>
              <a:off x="560409" y="374211"/>
              <a:ext cx="139579" cy="46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89" y="0"/>
                  </a:moveTo>
                  <a:cubicBezTo>
                    <a:pt x="1591" y="0"/>
                    <a:pt x="0" y="4770"/>
                    <a:pt x="0" y="10762"/>
                  </a:cubicBezTo>
                  <a:cubicBezTo>
                    <a:pt x="0" y="16753"/>
                    <a:pt x="1591" y="21600"/>
                    <a:pt x="3589" y="21600"/>
                  </a:cubicBezTo>
                  <a:lnTo>
                    <a:pt x="18004" y="21600"/>
                  </a:lnTo>
                  <a:cubicBezTo>
                    <a:pt x="20003" y="21600"/>
                    <a:pt x="21600" y="16753"/>
                    <a:pt x="21600" y="10762"/>
                  </a:cubicBezTo>
                  <a:cubicBezTo>
                    <a:pt x="21600" y="4770"/>
                    <a:pt x="20003" y="0"/>
                    <a:pt x="18004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0" name="Google Shape;8020;p74"/>
            <p:cNvSpPr/>
            <p:nvPr/>
          </p:nvSpPr>
          <p:spPr>
            <a:xfrm>
              <a:off x="94751" y="513893"/>
              <a:ext cx="139580" cy="46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96" y="0"/>
                  </a:moveTo>
                  <a:cubicBezTo>
                    <a:pt x="1597" y="0"/>
                    <a:pt x="0" y="4785"/>
                    <a:pt x="0" y="10771"/>
                  </a:cubicBezTo>
                  <a:cubicBezTo>
                    <a:pt x="0" y="16758"/>
                    <a:pt x="1597" y="21600"/>
                    <a:pt x="3596" y="21600"/>
                  </a:cubicBezTo>
                  <a:lnTo>
                    <a:pt x="18004" y="21600"/>
                  </a:lnTo>
                  <a:cubicBezTo>
                    <a:pt x="20003" y="21600"/>
                    <a:pt x="21600" y="16758"/>
                    <a:pt x="21600" y="10771"/>
                  </a:cubicBezTo>
                  <a:cubicBezTo>
                    <a:pt x="21600" y="4785"/>
                    <a:pt x="20003" y="0"/>
                    <a:pt x="18004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1" name="Google Shape;8021;p74"/>
            <p:cNvSpPr/>
            <p:nvPr/>
          </p:nvSpPr>
          <p:spPr>
            <a:xfrm>
              <a:off x="327560" y="513893"/>
              <a:ext cx="139579" cy="46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96" y="0"/>
                  </a:moveTo>
                  <a:cubicBezTo>
                    <a:pt x="1597" y="0"/>
                    <a:pt x="0" y="4785"/>
                    <a:pt x="0" y="10771"/>
                  </a:cubicBezTo>
                  <a:cubicBezTo>
                    <a:pt x="0" y="16758"/>
                    <a:pt x="1597" y="21600"/>
                    <a:pt x="3596" y="21600"/>
                  </a:cubicBezTo>
                  <a:lnTo>
                    <a:pt x="18011" y="21600"/>
                  </a:lnTo>
                  <a:cubicBezTo>
                    <a:pt x="20009" y="21600"/>
                    <a:pt x="21600" y="16758"/>
                    <a:pt x="21600" y="10771"/>
                  </a:cubicBezTo>
                  <a:cubicBezTo>
                    <a:pt x="21600" y="4785"/>
                    <a:pt x="20009" y="0"/>
                    <a:pt x="1801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2" name="Google Shape;8022;p74"/>
            <p:cNvSpPr/>
            <p:nvPr/>
          </p:nvSpPr>
          <p:spPr>
            <a:xfrm>
              <a:off x="560409" y="513893"/>
              <a:ext cx="139579" cy="46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89" y="0"/>
                  </a:moveTo>
                  <a:cubicBezTo>
                    <a:pt x="1591" y="0"/>
                    <a:pt x="0" y="4785"/>
                    <a:pt x="0" y="10771"/>
                  </a:cubicBezTo>
                  <a:cubicBezTo>
                    <a:pt x="0" y="16758"/>
                    <a:pt x="1591" y="21600"/>
                    <a:pt x="3589" y="21600"/>
                  </a:cubicBezTo>
                  <a:lnTo>
                    <a:pt x="18004" y="21600"/>
                  </a:lnTo>
                  <a:cubicBezTo>
                    <a:pt x="20003" y="21600"/>
                    <a:pt x="21600" y="16758"/>
                    <a:pt x="21600" y="10771"/>
                  </a:cubicBezTo>
                  <a:cubicBezTo>
                    <a:pt x="21600" y="4785"/>
                    <a:pt x="20003" y="0"/>
                    <a:pt x="18004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3" name="Google Shape;8023;p74"/>
            <p:cNvSpPr/>
            <p:nvPr/>
          </p:nvSpPr>
          <p:spPr>
            <a:xfrm>
              <a:off x="94751" y="655137"/>
              <a:ext cx="139580" cy="46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96" y="0"/>
                  </a:moveTo>
                  <a:cubicBezTo>
                    <a:pt x="1597" y="0"/>
                    <a:pt x="0" y="4828"/>
                    <a:pt x="0" y="10819"/>
                  </a:cubicBezTo>
                  <a:cubicBezTo>
                    <a:pt x="0" y="16753"/>
                    <a:pt x="1597" y="21600"/>
                    <a:pt x="3596" y="21600"/>
                  </a:cubicBezTo>
                  <a:lnTo>
                    <a:pt x="18004" y="21600"/>
                  </a:lnTo>
                  <a:cubicBezTo>
                    <a:pt x="20003" y="21600"/>
                    <a:pt x="21600" y="16753"/>
                    <a:pt x="21600" y="10819"/>
                  </a:cubicBezTo>
                  <a:cubicBezTo>
                    <a:pt x="21600" y="4828"/>
                    <a:pt x="20003" y="0"/>
                    <a:pt x="18004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4" name="Google Shape;8024;p74"/>
            <p:cNvSpPr/>
            <p:nvPr/>
          </p:nvSpPr>
          <p:spPr>
            <a:xfrm>
              <a:off x="327560" y="655137"/>
              <a:ext cx="139579" cy="46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96" y="0"/>
                  </a:moveTo>
                  <a:cubicBezTo>
                    <a:pt x="1597" y="0"/>
                    <a:pt x="0" y="4828"/>
                    <a:pt x="0" y="10819"/>
                  </a:cubicBezTo>
                  <a:cubicBezTo>
                    <a:pt x="0" y="16753"/>
                    <a:pt x="1597" y="21600"/>
                    <a:pt x="3596" y="21600"/>
                  </a:cubicBezTo>
                  <a:lnTo>
                    <a:pt x="18011" y="21600"/>
                  </a:lnTo>
                  <a:cubicBezTo>
                    <a:pt x="20009" y="21600"/>
                    <a:pt x="21600" y="16753"/>
                    <a:pt x="21600" y="10819"/>
                  </a:cubicBezTo>
                  <a:cubicBezTo>
                    <a:pt x="21600" y="4828"/>
                    <a:pt x="20009" y="0"/>
                    <a:pt x="1801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5" name="Google Shape;8025;p74"/>
            <p:cNvSpPr/>
            <p:nvPr/>
          </p:nvSpPr>
          <p:spPr>
            <a:xfrm>
              <a:off x="560409" y="655137"/>
              <a:ext cx="139579" cy="46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89" y="0"/>
                  </a:moveTo>
                  <a:cubicBezTo>
                    <a:pt x="1591" y="0"/>
                    <a:pt x="0" y="4828"/>
                    <a:pt x="0" y="10819"/>
                  </a:cubicBezTo>
                  <a:cubicBezTo>
                    <a:pt x="0" y="16753"/>
                    <a:pt x="1591" y="21600"/>
                    <a:pt x="3589" y="21600"/>
                  </a:cubicBezTo>
                  <a:lnTo>
                    <a:pt x="18004" y="21600"/>
                  </a:lnTo>
                  <a:cubicBezTo>
                    <a:pt x="20003" y="21600"/>
                    <a:pt x="21600" y="16753"/>
                    <a:pt x="21600" y="10819"/>
                  </a:cubicBezTo>
                  <a:cubicBezTo>
                    <a:pt x="21600" y="4828"/>
                    <a:pt x="20003" y="0"/>
                    <a:pt x="18004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47" name="الفصل ٩…"/>
          <p:cNvSpPr txBox="1"/>
          <p:nvPr/>
        </p:nvSpPr>
        <p:spPr>
          <a:xfrm>
            <a:off x="1778000" y="433313"/>
            <a:ext cx="2180015" cy="1738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rtl="0">
              <a:defRPr b="1" sz="2500">
                <a:solidFill>
                  <a:srgbClr val="B51A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الفصل ٩</a:t>
            </a:r>
          </a:p>
          <a:p>
            <a:pPr rtl="0">
              <a:defRPr b="1" sz="2500">
                <a:solidFill>
                  <a:srgbClr val="B51A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المعادلات الجذرية والمثلثات </a:t>
            </a:r>
          </a:p>
        </p:txBody>
      </p:sp>
      <p:sp>
        <p:nvSpPr>
          <p:cNvPr id="48" name="Google Shape;13567;p109"/>
          <p:cNvSpPr/>
          <p:nvPr/>
        </p:nvSpPr>
        <p:spPr>
          <a:xfrm>
            <a:off x="20307723" y="6979966"/>
            <a:ext cx="3728069" cy="1"/>
          </a:xfrm>
          <a:prstGeom prst="line">
            <a:avLst/>
          </a:prstGeom>
          <a:ln w="12700" cap="rnd">
            <a:solidFill>
              <a:srgbClr val="FC8E60"/>
            </a:solidFill>
            <a:miter lim="11906"/>
          </a:ln>
        </p:spPr>
        <p:txBody>
          <a:bodyPr lIns="0" tIns="0" rIns="0" bIns="0"/>
          <a:lstStyle/>
          <a:p>
            <a:pPr algn="l" defTabSz="914400" rtl="0">
              <a:defRPr sz="1400">
                <a:solidFill>
                  <a:srgbClr val="29486D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9" name="موضوع الدرس : تبسيط العبارات الجذرية"/>
          <p:cNvSpPr txBox="1"/>
          <p:nvPr/>
        </p:nvSpPr>
        <p:spPr>
          <a:xfrm>
            <a:off x="3958014" y="582061"/>
            <a:ext cx="15229351" cy="158963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r" rtl="0">
              <a:defRPr b="1" sz="5800">
                <a:solidFill>
                  <a:srgbClr val="E63B7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موضوع الدرس : </a:t>
            </a:r>
            <a:r>
              <a:rPr>
                <a:solidFill>
                  <a:srgbClr val="012F7B"/>
                </a:solidFill>
              </a:rPr>
              <a:t>تبسيط العبارات الجذرية </a:t>
            </a:r>
          </a:p>
        </p:txBody>
      </p:sp>
      <p:sp>
        <p:nvSpPr>
          <p:cNvPr id="50" name="🎯 استعمل خاصية ضرب الجذور التربيعية في تبسيط العبارات الجذرية…"/>
          <p:cNvSpPr txBox="1"/>
          <p:nvPr/>
        </p:nvSpPr>
        <p:spPr>
          <a:xfrm>
            <a:off x="20394659" y="4010472"/>
            <a:ext cx="3554196" cy="4178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rtl="0">
              <a:defRPr sz="2900">
                <a:solidFill>
                  <a:srgbClr val="016E8F"/>
                </a:solidFill>
              </a:defRPr>
            </a:pPr>
            <a:r>
              <a:t>🎯 استعمل خاصية ضرب الجذور التربيعية في تبسيط العبارات الجذرية</a:t>
            </a:r>
          </a:p>
          <a:p>
            <a:pPr algn="r" rtl="0">
              <a:defRPr sz="2900">
                <a:solidFill>
                  <a:srgbClr val="016E8F"/>
                </a:solidFill>
              </a:defRPr>
            </a:pPr>
            <a:r>
              <a:t>🎯 استعمل خاصية قسمة الجذور التربيعية في تبسيط العبارات الجذرية</a:t>
            </a:r>
          </a:p>
        </p:txBody>
      </p:sp>
      <p:sp>
        <p:nvSpPr>
          <p:cNvPr id="5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قتباس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– باسل أسعد"/>
          <p:cNvSpPr txBox="1"/>
          <p:nvPr>
            <p:ph type="body" sz="quarter" idx="21"/>
          </p:nvPr>
        </p:nvSpPr>
        <p:spPr>
          <a:xfrm>
            <a:off x="2387600" y="8953499"/>
            <a:ext cx="19621500" cy="625224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 rtl="1">
              <a:spcBef>
                <a:spcPts val="0"/>
              </a:spcBef>
              <a:buSzTx/>
              <a:buNone/>
              <a:defRPr sz="3200"/>
            </a:lvl1pPr>
          </a:lstStyle>
          <a:p>
            <a:pPr/>
            <a:r>
              <a:t>– باسل أسعد</a:t>
            </a:r>
          </a:p>
        </p:txBody>
      </p:sp>
      <p:sp>
        <p:nvSpPr>
          <p:cNvPr id="127" name="&quot;قم بكتابة الرقم هنا.&quot;"/>
          <p:cNvSpPr txBox="1"/>
          <p:nvPr>
            <p:ph type="body" sz="quarter" idx="22"/>
          </p:nvPr>
        </p:nvSpPr>
        <p:spPr>
          <a:xfrm>
            <a:off x="2387600" y="6039832"/>
            <a:ext cx="19621500" cy="89973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/>
            </a:lvl1pPr>
          </a:lstStyle>
          <a:p>
            <a:pPr/>
            <a:r>
              <a:t>"قم بكتابة الرقم هنا."</a:t>
            </a:r>
          </a:p>
        </p:txBody>
      </p:sp>
      <p:sp>
        <p:nvSpPr>
          <p:cNvPr id="12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فارغ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_HEADER">
    <p:bg>
      <p:bgPr>
        <a:solidFill>
          <a:srgbClr val="F4F0E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نص العنوان"/>
          <p:cNvSpPr txBox="1"/>
          <p:nvPr>
            <p:ph type="title"/>
          </p:nvPr>
        </p:nvSpPr>
        <p:spPr>
          <a:xfrm>
            <a:off x="6921957" y="4618866"/>
            <a:ext cx="7559201" cy="2244801"/>
          </a:xfrm>
          <a:prstGeom prst="rect">
            <a:avLst/>
          </a:prstGeom>
        </p:spPr>
        <p:txBody>
          <a:bodyPr lIns="243799" tIns="243799" rIns="243799" bIns="243799"/>
          <a:lstStyle>
            <a:lvl1pPr defTabSz="2438400">
              <a:defRPr b="1" sz="9200">
                <a:solidFill>
                  <a:srgbClr val="29486D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150" name="مستوى النص الأول…"/>
          <p:cNvSpPr txBox="1"/>
          <p:nvPr>
            <p:ph type="body" sz="quarter" idx="1"/>
          </p:nvPr>
        </p:nvSpPr>
        <p:spPr>
          <a:xfrm>
            <a:off x="6921957" y="6570333"/>
            <a:ext cx="7559201" cy="1972001"/>
          </a:xfrm>
          <a:prstGeom prst="rect">
            <a:avLst/>
          </a:prstGeom>
        </p:spPr>
        <p:txBody>
          <a:bodyPr lIns="243799" tIns="243799" rIns="243799" bIns="243799" anchor="t"/>
          <a:lstStyle>
            <a:lvl1pPr marL="914400" indent="-800100" algn="ctr" defTabSz="2438400">
              <a:spcBef>
                <a:spcPts val="0"/>
              </a:spcBef>
              <a:buSzTx/>
              <a:buNone/>
              <a:defRPr sz="4800">
                <a:solidFill>
                  <a:srgbClr val="425B6D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indent="-317500" algn="ctr" defTabSz="2438400">
              <a:spcBef>
                <a:spcPts val="0"/>
              </a:spcBef>
              <a:buSzTx/>
              <a:buNone/>
              <a:defRPr sz="4800">
                <a:solidFill>
                  <a:srgbClr val="425B6D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914400" indent="139700" algn="ctr" defTabSz="2438400">
              <a:spcBef>
                <a:spcPts val="0"/>
              </a:spcBef>
              <a:buSzTx/>
              <a:buNone/>
              <a:defRPr sz="4800">
                <a:solidFill>
                  <a:srgbClr val="425B6D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914400" indent="596900" algn="ctr" defTabSz="2438400">
              <a:spcBef>
                <a:spcPts val="0"/>
              </a:spcBef>
              <a:buSzTx/>
              <a:buNone/>
              <a:defRPr sz="4800">
                <a:solidFill>
                  <a:srgbClr val="425B6D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914400" indent="1054100" algn="ctr" defTabSz="2438400">
              <a:spcBef>
                <a:spcPts val="0"/>
              </a:spcBef>
              <a:buSzTx/>
              <a:buNone/>
              <a:defRPr sz="4800">
                <a:solidFill>
                  <a:srgbClr val="425B6D"/>
                </a:solidFill>
                <a:latin typeface="Nunito"/>
                <a:ea typeface="Nunito"/>
                <a:cs typeface="Nunito"/>
                <a:sym typeface="Nunito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53" name="Google Shape;15;p3"/>
          <p:cNvGrpSpPr/>
          <p:nvPr/>
        </p:nvGrpSpPr>
        <p:grpSpPr>
          <a:xfrm>
            <a:off x="22184261" y="547472"/>
            <a:ext cx="1657303" cy="2356586"/>
            <a:chOff x="0" y="0"/>
            <a:chExt cx="1657302" cy="2356585"/>
          </a:xfrm>
        </p:grpSpPr>
        <p:sp>
          <p:nvSpPr>
            <p:cNvPr id="151" name="Google Shape;16;p3"/>
            <p:cNvSpPr/>
            <p:nvPr/>
          </p:nvSpPr>
          <p:spPr>
            <a:xfrm rot="20301693">
              <a:off x="357534" y="162280"/>
              <a:ext cx="877164" cy="2106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5" h="21600" fill="norm" stroke="1" extrusionOk="0">
                  <a:moveTo>
                    <a:pt x="12590" y="0"/>
                  </a:moveTo>
                  <a:cubicBezTo>
                    <a:pt x="9382" y="0"/>
                    <a:pt x="6543" y="1000"/>
                    <a:pt x="6020" y="2414"/>
                  </a:cubicBezTo>
                  <a:lnTo>
                    <a:pt x="84" y="18278"/>
                  </a:lnTo>
                  <a:cubicBezTo>
                    <a:pt x="-495" y="19846"/>
                    <a:pt x="1990" y="21309"/>
                    <a:pt x="5611" y="21569"/>
                  </a:cubicBezTo>
                  <a:cubicBezTo>
                    <a:pt x="5949" y="21590"/>
                    <a:pt x="6287" y="21600"/>
                    <a:pt x="6623" y="21600"/>
                  </a:cubicBezTo>
                  <a:cubicBezTo>
                    <a:pt x="9665" y="21600"/>
                    <a:pt x="12151" y="20624"/>
                    <a:pt x="12657" y="19150"/>
                  </a:cubicBezTo>
                  <a:lnTo>
                    <a:pt x="17146" y="7117"/>
                  </a:lnTo>
                  <a:cubicBezTo>
                    <a:pt x="17413" y="6463"/>
                    <a:pt x="17075" y="5798"/>
                    <a:pt x="16254" y="5238"/>
                  </a:cubicBezTo>
                  <a:cubicBezTo>
                    <a:pt x="15529" y="4719"/>
                    <a:pt x="14298" y="4356"/>
                    <a:pt x="12924" y="4241"/>
                  </a:cubicBezTo>
                  <a:lnTo>
                    <a:pt x="12151" y="4189"/>
                  </a:lnTo>
                  <a:cubicBezTo>
                    <a:pt x="11936" y="4174"/>
                    <a:pt x="11721" y="4166"/>
                    <a:pt x="11507" y="4166"/>
                  </a:cubicBezTo>
                  <a:cubicBezTo>
                    <a:pt x="9111" y="4166"/>
                    <a:pt x="6894" y="5102"/>
                    <a:pt x="6407" y="6370"/>
                  </a:cubicBezTo>
                  <a:lnTo>
                    <a:pt x="3753" y="13533"/>
                  </a:lnTo>
                  <a:lnTo>
                    <a:pt x="5417" y="13657"/>
                  </a:lnTo>
                  <a:lnTo>
                    <a:pt x="8097" y="6484"/>
                  </a:lnTo>
                  <a:cubicBezTo>
                    <a:pt x="8433" y="5568"/>
                    <a:pt x="9934" y="4893"/>
                    <a:pt x="11520" y="4893"/>
                  </a:cubicBezTo>
                  <a:cubicBezTo>
                    <a:pt x="11641" y="4893"/>
                    <a:pt x="11762" y="4897"/>
                    <a:pt x="11886" y="4906"/>
                  </a:cubicBezTo>
                  <a:lnTo>
                    <a:pt x="12657" y="4957"/>
                  </a:lnTo>
                  <a:cubicBezTo>
                    <a:pt x="13576" y="5041"/>
                    <a:pt x="14371" y="5290"/>
                    <a:pt x="14831" y="5632"/>
                  </a:cubicBezTo>
                  <a:cubicBezTo>
                    <a:pt x="15434" y="6037"/>
                    <a:pt x="15675" y="6525"/>
                    <a:pt x="15507" y="7003"/>
                  </a:cubicBezTo>
                  <a:lnTo>
                    <a:pt x="10993" y="19025"/>
                  </a:lnTo>
                  <a:cubicBezTo>
                    <a:pt x="10603" y="20153"/>
                    <a:pt x="8851" y="20871"/>
                    <a:pt x="6648" y="20871"/>
                  </a:cubicBezTo>
                  <a:cubicBezTo>
                    <a:pt x="6396" y="20871"/>
                    <a:pt x="6138" y="20862"/>
                    <a:pt x="5877" y="20842"/>
                  </a:cubicBezTo>
                  <a:cubicBezTo>
                    <a:pt x="3173" y="20655"/>
                    <a:pt x="1314" y="19565"/>
                    <a:pt x="1750" y="18392"/>
                  </a:cubicBezTo>
                  <a:lnTo>
                    <a:pt x="7686" y="2528"/>
                  </a:lnTo>
                  <a:cubicBezTo>
                    <a:pt x="8078" y="1479"/>
                    <a:pt x="10199" y="725"/>
                    <a:pt x="12595" y="725"/>
                  </a:cubicBezTo>
                  <a:cubicBezTo>
                    <a:pt x="12855" y="725"/>
                    <a:pt x="13118" y="734"/>
                    <a:pt x="13382" y="753"/>
                  </a:cubicBezTo>
                  <a:lnTo>
                    <a:pt x="14493" y="835"/>
                  </a:lnTo>
                  <a:cubicBezTo>
                    <a:pt x="15891" y="940"/>
                    <a:pt x="17146" y="1251"/>
                    <a:pt x="18063" y="1729"/>
                  </a:cubicBezTo>
                  <a:cubicBezTo>
                    <a:pt x="18958" y="2165"/>
                    <a:pt x="19366" y="2746"/>
                    <a:pt x="19174" y="3317"/>
                  </a:cubicBezTo>
                  <a:lnTo>
                    <a:pt x="14902" y="14800"/>
                  </a:lnTo>
                  <a:lnTo>
                    <a:pt x="16567" y="14914"/>
                  </a:lnTo>
                  <a:lnTo>
                    <a:pt x="20840" y="3441"/>
                  </a:lnTo>
                  <a:cubicBezTo>
                    <a:pt x="21105" y="2653"/>
                    <a:pt x="20550" y="1864"/>
                    <a:pt x="19366" y="1261"/>
                  </a:cubicBezTo>
                  <a:cubicBezTo>
                    <a:pt x="18209" y="660"/>
                    <a:pt x="16567" y="244"/>
                    <a:pt x="14758" y="120"/>
                  </a:cubicBezTo>
                  <a:lnTo>
                    <a:pt x="13647" y="36"/>
                  </a:lnTo>
                  <a:cubicBezTo>
                    <a:pt x="13292" y="12"/>
                    <a:pt x="12939" y="0"/>
                    <a:pt x="12590" y="0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52" name="Google Shape;17;p3"/>
            <p:cNvSpPr/>
            <p:nvPr/>
          </p:nvSpPr>
          <p:spPr>
            <a:xfrm rot="20301693">
              <a:off x="421661" y="87671"/>
              <a:ext cx="878141" cy="2106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5" h="21600" fill="norm" stroke="1" extrusionOk="0">
                  <a:moveTo>
                    <a:pt x="12577" y="0"/>
                  </a:moveTo>
                  <a:cubicBezTo>
                    <a:pt x="9356" y="0"/>
                    <a:pt x="6537" y="1008"/>
                    <a:pt x="6015" y="2413"/>
                  </a:cubicBezTo>
                  <a:lnTo>
                    <a:pt x="85" y="18277"/>
                  </a:lnTo>
                  <a:cubicBezTo>
                    <a:pt x="-495" y="19846"/>
                    <a:pt x="1965" y="21309"/>
                    <a:pt x="5604" y="21569"/>
                  </a:cubicBezTo>
                  <a:cubicBezTo>
                    <a:pt x="5942" y="21590"/>
                    <a:pt x="6280" y="21600"/>
                    <a:pt x="6617" y="21600"/>
                  </a:cubicBezTo>
                  <a:cubicBezTo>
                    <a:pt x="9654" y="21600"/>
                    <a:pt x="12114" y="20634"/>
                    <a:pt x="12668" y="19150"/>
                  </a:cubicBezTo>
                  <a:lnTo>
                    <a:pt x="17152" y="7127"/>
                  </a:lnTo>
                  <a:cubicBezTo>
                    <a:pt x="17393" y="6472"/>
                    <a:pt x="17080" y="5798"/>
                    <a:pt x="16261" y="5247"/>
                  </a:cubicBezTo>
                  <a:cubicBezTo>
                    <a:pt x="15513" y="4728"/>
                    <a:pt x="14308" y="4365"/>
                    <a:pt x="12933" y="4251"/>
                  </a:cubicBezTo>
                  <a:lnTo>
                    <a:pt x="12161" y="4199"/>
                  </a:lnTo>
                  <a:cubicBezTo>
                    <a:pt x="11946" y="4184"/>
                    <a:pt x="11734" y="4177"/>
                    <a:pt x="11525" y="4177"/>
                  </a:cubicBezTo>
                  <a:cubicBezTo>
                    <a:pt x="9182" y="4177"/>
                    <a:pt x="7272" y="5112"/>
                    <a:pt x="6785" y="6390"/>
                  </a:cubicBezTo>
                  <a:cubicBezTo>
                    <a:pt x="6785" y="6390"/>
                    <a:pt x="3700" y="15391"/>
                    <a:pt x="3484" y="16076"/>
                  </a:cubicBezTo>
                  <a:cubicBezTo>
                    <a:pt x="3366" y="16441"/>
                    <a:pt x="3771" y="16618"/>
                    <a:pt x="4192" y="16618"/>
                  </a:cubicBezTo>
                  <a:cubicBezTo>
                    <a:pt x="4552" y="16618"/>
                    <a:pt x="4924" y="16491"/>
                    <a:pt x="5002" y="16243"/>
                  </a:cubicBezTo>
                  <a:cubicBezTo>
                    <a:pt x="5291" y="15184"/>
                    <a:pt x="8039" y="6493"/>
                    <a:pt x="8039" y="6493"/>
                  </a:cubicBezTo>
                  <a:cubicBezTo>
                    <a:pt x="8397" y="5569"/>
                    <a:pt x="9938" y="4904"/>
                    <a:pt x="11527" y="4904"/>
                  </a:cubicBezTo>
                  <a:cubicBezTo>
                    <a:pt x="11650" y="4904"/>
                    <a:pt x="11773" y="4908"/>
                    <a:pt x="11896" y="4916"/>
                  </a:cubicBezTo>
                  <a:lnTo>
                    <a:pt x="12668" y="4967"/>
                  </a:lnTo>
                  <a:cubicBezTo>
                    <a:pt x="13584" y="5051"/>
                    <a:pt x="14379" y="5300"/>
                    <a:pt x="14862" y="5643"/>
                  </a:cubicBezTo>
                  <a:cubicBezTo>
                    <a:pt x="15464" y="6047"/>
                    <a:pt x="15681" y="6535"/>
                    <a:pt x="15513" y="7013"/>
                  </a:cubicBezTo>
                  <a:lnTo>
                    <a:pt x="11029" y="19045"/>
                  </a:lnTo>
                  <a:cubicBezTo>
                    <a:pt x="10592" y="20167"/>
                    <a:pt x="8826" y="20886"/>
                    <a:pt x="6593" y="20886"/>
                  </a:cubicBezTo>
                  <a:cubicBezTo>
                    <a:pt x="6366" y="20886"/>
                    <a:pt x="6132" y="20878"/>
                    <a:pt x="5894" y="20863"/>
                  </a:cubicBezTo>
                  <a:cubicBezTo>
                    <a:pt x="3195" y="20666"/>
                    <a:pt x="1339" y="19576"/>
                    <a:pt x="1771" y="18402"/>
                  </a:cubicBezTo>
                  <a:lnTo>
                    <a:pt x="7703" y="2538"/>
                  </a:lnTo>
                  <a:cubicBezTo>
                    <a:pt x="8093" y="1489"/>
                    <a:pt x="10193" y="736"/>
                    <a:pt x="12599" y="736"/>
                  </a:cubicBezTo>
                  <a:cubicBezTo>
                    <a:pt x="12860" y="736"/>
                    <a:pt x="13125" y="745"/>
                    <a:pt x="13392" y="762"/>
                  </a:cubicBezTo>
                  <a:lnTo>
                    <a:pt x="14500" y="846"/>
                  </a:lnTo>
                  <a:cubicBezTo>
                    <a:pt x="15899" y="950"/>
                    <a:pt x="17152" y="1261"/>
                    <a:pt x="18044" y="1738"/>
                  </a:cubicBezTo>
                  <a:cubicBezTo>
                    <a:pt x="18936" y="2175"/>
                    <a:pt x="19346" y="2756"/>
                    <a:pt x="19176" y="3337"/>
                  </a:cubicBezTo>
                  <a:lnTo>
                    <a:pt x="14886" y="14809"/>
                  </a:lnTo>
                  <a:cubicBezTo>
                    <a:pt x="14791" y="15079"/>
                    <a:pt x="15278" y="15236"/>
                    <a:pt x="15752" y="15236"/>
                  </a:cubicBezTo>
                  <a:cubicBezTo>
                    <a:pt x="16119" y="15236"/>
                    <a:pt x="16475" y="15143"/>
                    <a:pt x="16550" y="14935"/>
                  </a:cubicBezTo>
                  <a:lnTo>
                    <a:pt x="20840" y="3452"/>
                  </a:lnTo>
                  <a:cubicBezTo>
                    <a:pt x="21105" y="2662"/>
                    <a:pt x="20551" y="1863"/>
                    <a:pt x="19322" y="1272"/>
                  </a:cubicBezTo>
                  <a:cubicBezTo>
                    <a:pt x="18165" y="659"/>
                    <a:pt x="16550" y="254"/>
                    <a:pt x="14741" y="119"/>
                  </a:cubicBezTo>
                  <a:lnTo>
                    <a:pt x="13633" y="36"/>
                  </a:lnTo>
                  <a:cubicBezTo>
                    <a:pt x="13278" y="11"/>
                    <a:pt x="12926" y="0"/>
                    <a:pt x="1257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156" name="Google Shape;21;p3"/>
          <p:cNvGrpSpPr/>
          <p:nvPr/>
        </p:nvGrpSpPr>
        <p:grpSpPr>
          <a:xfrm>
            <a:off x="3228654" y="11164930"/>
            <a:ext cx="1657304" cy="2356587"/>
            <a:chOff x="0" y="0"/>
            <a:chExt cx="1657302" cy="2356585"/>
          </a:xfrm>
        </p:grpSpPr>
        <p:sp>
          <p:nvSpPr>
            <p:cNvPr id="154" name="Google Shape;22;p3"/>
            <p:cNvSpPr/>
            <p:nvPr/>
          </p:nvSpPr>
          <p:spPr>
            <a:xfrm rot="20301693">
              <a:off x="357534" y="162280"/>
              <a:ext cx="877164" cy="2106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5" h="21600" fill="norm" stroke="1" extrusionOk="0">
                  <a:moveTo>
                    <a:pt x="12590" y="0"/>
                  </a:moveTo>
                  <a:cubicBezTo>
                    <a:pt x="9382" y="0"/>
                    <a:pt x="6543" y="1000"/>
                    <a:pt x="6020" y="2414"/>
                  </a:cubicBezTo>
                  <a:lnTo>
                    <a:pt x="84" y="18278"/>
                  </a:lnTo>
                  <a:cubicBezTo>
                    <a:pt x="-495" y="19846"/>
                    <a:pt x="1990" y="21309"/>
                    <a:pt x="5611" y="21569"/>
                  </a:cubicBezTo>
                  <a:cubicBezTo>
                    <a:pt x="5949" y="21590"/>
                    <a:pt x="6287" y="21600"/>
                    <a:pt x="6623" y="21600"/>
                  </a:cubicBezTo>
                  <a:cubicBezTo>
                    <a:pt x="9665" y="21600"/>
                    <a:pt x="12151" y="20624"/>
                    <a:pt x="12657" y="19150"/>
                  </a:cubicBezTo>
                  <a:lnTo>
                    <a:pt x="17146" y="7117"/>
                  </a:lnTo>
                  <a:cubicBezTo>
                    <a:pt x="17413" y="6463"/>
                    <a:pt x="17075" y="5798"/>
                    <a:pt x="16254" y="5238"/>
                  </a:cubicBezTo>
                  <a:cubicBezTo>
                    <a:pt x="15529" y="4719"/>
                    <a:pt x="14298" y="4356"/>
                    <a:pt x="12924" y="4241"/>
                  </a:cubicBezTo>
                  <a:lnTo>
                    <a:pt x="12151" y="4189"/>
                  </a:lnTo>
                  <a:cubicBezTo>
                    <a:pt x="11936" y="4174"/>
                    <a:pt x="11721" y="4166"/>
                    <a:pt x="11507" y="4166"/>
                  </a:cubicBezTo>
                  <a:cubicBezTo>
                    <a:pt x="9111" y="4166"/>
                    <a:pt x="6894" y="5102"/>
                    <a:pt x="6407" y="6370"/>
                  </a:cubicBezTo>
                  <a:lnTo>
                    <a:pt x="3753" y="13533"/>
                  </a:lnTo>
                  <a:lnTo>
                    <a:pt x="5417" y="13657"/>
                  </a:lnTo>
                  <a:lnTo>
                    <a:pt x="8097" y="6484"/>
                  </a:lnTo>
                  <a:cubicBezTo>
                    <a:pt x="8433" y="5568"/>
                    <a:pt x="9934" y="4893"/>
                    <a:pt x="11520" y="4893"/>
                  </a:cubicBezTo>
                  <a:cubicBezTo>
                    <a:pt x="11641" y="4893"/>
                    <a:pt x="11762" y="4897"/>
                    <a:pt x="11886" y="4906"/>
                  </a:cubicBezTo>
                  <a:lnTo>
                    <a:pt x="12657" y="4957"/>
                  </a:lnTo>
                  <a:cubicBezTo>
                    <a:pt x="13576" y="5041"/>
                    <a:pt x="14371" y="5290"/>
                    <a:pt x="14831" y="5632"/>
                  </a:cubicBezTo>
                  <a:cubicBezTo>
                    <a:pt x="15434" y="6037"/>
                    <a:pt x="15675" y="6525"/>
                    <a:pt x="15507" y="7003"/>
                  </a:cubicBezTo>
                  <a:lnTo>
                    <a:pt x="10993" y="19025"/>
                  </a:lnTo>
                  <a:cubicBezTo>
                    <a:pt x="10603" y="20153"/>
                    <a:pt x="8851" y="20871"/>
                    <a:pt x="6648" y="20871"/>
                  </a:cubicBezTo>
                  <a:cubicBezTo>
                    <a:pt x="6396" y="20871"/>
                    <a:pt x="6138" y="20862"/>
                    <a:pt x="5877" y="20842"/>
                  </a:cubicBezTo>
                  <a:cubicBezTo>
                    <a:pt x="3173" y="20655"/>
                    <a:pt x="1314" y="19565"/>
                    <a:pt x="1750" y="18392"/>
                  </a:cubicBezTo>
                  <a:lnTo>
                    <a:pt x="7686" y="2528"/>
                  </a:lnTo>
                  <a:cubicBezTo>
                    <a:pt x="8078" y="1479"/>
                    <a:pt x="10199" y="725"/>
                    <a:pt x="12595" y="725"/>
                  </a:cubicBezTo>
                  <a:cubicBezTo>
                    <a:pt x="12855" y="725"/>
                    <a:pt x="13118" y="734"/>
                    <a:pt x="13382" y="753"/>
                  </a:cubicBezTo>
                  <a:lnTo>
                    <a:pt x="14493" y="835"/>
                  </a:lnTo>
                  <a:cubicBezTo>
                    <a:pt x="15891" y="940"/>
                    <a:pt x="17146" y="1251"/>
                    <a:pt x="18063" y="1729"/>
                  </a:cubicBezTo>
                  <a:cubicBezTo>
                    <a:pt x="18958" y="2165"/>
                    <a:pt x="19366" y="2746"/>
                    <a:pt x="19174" y="3317"/>
                  </a:cubicBezTo>
                  <a:lnTo>
                    <a:pt x="14902" y="14800"/>
                  </a:lnTo>
                  <a:lnTo>
                    <a:pt x="16567" y="14914"/>
                  </a:lnTo>
                  <a:lnTo>
                    <a:pt x="20840" y="3441"/>
                  </a:lnTo>
                  <a:cubicBezTo>
                    <a:pt x="21105" y="2653"/>
                    <a:pt x="20550" y="1864"/>
                    <a:pt x="19366" y="1261"/>
                  </a:cubicBezTo>
                  <a:cubicBezTo>
                    <a:pt x="18209" y="660"/>
                    <a:pt x="16567" y="244"/>
                    <a:pt x="14758" y="120"/>
                  </a:cubicBezTo>
                  <a:lnTo>
                    <a:pt x="13647" y="36"/>
                  </a:lnTo>
                  <a:cubicBezTo>
                    <a:pt x="13292" y="12"/>
                    <a:pt x="12939" y="0"/>
                    <a:pt x="12590" y="0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55" name="Google Shape;23;p3"/>
            <p:cNvSpPr/>
            <p:nvPr/>
          </p:nvSpPr>
          <p:spPr>
            <a:xfrm rot="20301693">
              <a:off x="421661" y="87671"/>
              <a:ext cx="878141" cy="2106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5" h="21600" fill="norm" stroke="1" extrusionOk="0">
                  <a:moveTo>
                    <a:pt x="12577" y="0"/>
                  </a:moveTo>
                  <a:cubicBezTo>
                    <a:pt x="9356" y="0"/>
                    <a:pt x="6537" y="1008"/>
                    <a:pt x="6015" y="2413"/>
                  </a:cubicBezTo>
                  <a:lnTo>
                    <a:pt x="85" y="18277"/>
                  </a:lnTo>
                  <a:cubicBezTo>
                    <a:pt x="-495" y="19846"/>
                    <a:pt x="1965" y="21309"/>
                    <a:pt x="5604" y="21569"/>
                  </a:cubicBezTo>
                  <a:cubicBezTo>
                    <a:pt x="5942" y="21590"/>
                    <a:pt x="6280" y="21600"/>
                    <a:pt x="6617" y="21600"/>
                  </a:cubicBezTo>
                  <a:cubicBezTo>
                    <a:pt x="9654" y="21600"/>
                    <a:pt x="12114" y="20634"/>
                    <a:pt x="12668" y="19150"/>
                  </a:cubicBezTo>
                  <a:lnTo>
                    <a:pt x="17152" y="7127"/>
                  </a:lnTo>
                  <a:cubicBezTo>
                    <a:pt x="17393" y="6472"/>
                    <a:pt x="17080" y="5798"/>
                    <a:pt x="16261" y="5247"/>
                  </a:cubicBezTo>
                  <a:cubicBezTo>
                    <a:pt x="15513" y="4728"/>
                    <a:pt x="14308" y="4365"/>
                    <a:pt x="12933" y="4251"/>
                  </a:cubicBezTo>
                  <a:lnTo>
                    <a:pt x="12161" y="4199"/>
                  </a:lnTo>
                  <a:cubicBezTo>
                    <a:pt x="11946" y="4184"/>
                    <a:pt x="11734" y="4177"/>
                    <a:pt x="11525" y="4177"/>
                  </a:cubicBezTo>
                  <a:cubicBezTo>
                    <a:pt x="9182" y="4177"/>
                    <a:pt x="7272" y="5112"/>
                    <a:pt x="6785" y="6390"/>
                  </a:cubicBezTo>
                  <a:cubicBezTo>
                    <a:pt x="6785" y="6390"/>
                    <a:pt x="3700" y="15391"/>
                    <a:pt x="3484" y="16076"/>
                  </a:cubicBezTo>
                  <a:cubicBezTo>
                    <a:pt x="3366" y="16441"/>
                    <a:pt x="3771" y="16618"/>
                    <a:pt x="4192" y="16618"/>
                  </a:cubicBezTo>
                  <a:cubicBezTo>
                    <a:pt x="4552" y="16618"/>
                    <a:pt x="4924" y="16491"/>
                    <a:pt x="5002" y="16243"/>
                  </a:cubicBezTo>
                  <a:cubicBezTo>
                    <a:pt x="5291" y="15184"/>
                    <a:pt x="8039" y="6493"/>
                    <a:pt x="8039" y="6493"/>
                  </a:cubicBezTo>
                  <a:cubicBezTo>
                    <a:pt x="8397" y="5569"/>
                    <a:pt x="9938" y="4904"/>
                    <a:pt x="11527" y="4904"/>
                  </a:cubicBezTo>
                  <a:cubicBezTo>
                    <a:pt x="11650" y="4904"/>
                    <a:pt x="11773" y="4908"/>
                    <a:pt x="11896" y="4916"/>
                  </a:cubicBezTo>
                  <a:lnTo>
                    <a:pt x="12668" y="4967"/>
                  </a:lnTo>
                  <a:cubicBezTo>
                    <a:pt x="13584" y="5051"/>
                    <a:pt x="14379" y="5300"/>
                    <a:pt x="14862" y="5643"/>
                  </a:cubicBezTo>
                  <a:cubicBezTo>
                    <a:pt x="15464" y="6047"/>
                    <a:pt x="15681" y="6535"/>
                    <a:pt x="15513" y="7013"/>
                  </a:cubicBezTo>
                  <a:lnTo>
                    <a:pt x="11029" y="19045"/>
                  </a:lnTo>
                  <a:cubicBezTo>
                    <a:pt x="10592" y="20167"/>
                    <a:pt x="8826" y="20886"/>
                    <a:pt x="6593" y="20886"/>
                  </a:cubicBezTo>
                  <a:cubicBezTo>
                    <a:pt x="6366" y="20886"/>
                    <a:pt x="6132" y="20878"/>
                    <a:pt x="5894" y="20863"/>
                  </a:cubicBezTo>
                  <a:cubicBezTo>
                    <a:pt x="3195" y="20666"/>
                    <a:pt x="1339" y="19576"/>
                    <a:pt x="1771" y="18402"/>
                  </a:cubicBezTo>
                  <a:lnTo>
                    <a:pt x="7703" y="2538"/>
                  </a:lnTo>
                  <a:cubicBezTo>
                    <a:pt x="8093" y="1489"/>
                    <a:pt x="10193" y="736"/>
                    <a:pt x="12599" y="736"/>
                  </a:cubicBezTo>
                  <a:cubicBezTo>
                    <a:pt x="12860" y="736"/>
                    <a:pt x="13125" y="745"/>
                    <a:pt x="13392" y="762"/>
                  </a:cubicBezTo>
                  <a:lnTo>
                    <a:pt x="14500" y="846"/>
                  </a:lnTo>
                  <a:cubicBezTo>
                    <a:pt x="15899" y="950"/>
                    <a:pt x="17152" y="1261"/>
                    <a:pt x="18044" y="1738"/>
                  </a:cubicBezTo>
                  <a:cubicBezTo>
                    <a:pt x="18936" y="2175"/>
                    <a:pt x="19346" y="2756"/>
                    <a:pt x="19176" y="3337"/>
                  </a:cubicBezTo>
                  <a:lnTo>
                    <a:pt x="14886" y="14809"/>
                  </a:lnTo>
                  <a:cubicBezTo>
                    <a:pt x="14791" y="15079"/>
                    <a:pt x="15278" y="15236"/>
                    <a:pt x="15752" y="15236"/>
                  </a:cubicBezTo>
                  <a:cubicBezTo>
                    <a:pt x="16119" y="15236"/>
                    <a:pt x="16475" y="15143"/>
                    <a:pt x="16550" y="14935"/>
                  </a:cubicBezTo>
                  <a:lnTo>
                    <a:pt x="20840" y="3452"/>
                  </a:lnTo>
                  <a:cubicBezTo>
                    <a:pt x="21105" y="2662"/>
                    <a:pt x="20551" y="1863"/>
                    <a:pt x="19322" y="1272"/>
                  </a:cubicBezTo>
                  <a:cubicBezTo>
                    <a:pt x="18165" y="659"/>
                    <a:pt x="16550" y="254"/>
                    <a:pt x="14741" y="119"/>
                  </a:cubicBezTo>
                  <a:lnTo>
                    <a:pt x="13633" y="36"/>
                  </a:lnTo>
                  <a:cubicBezTo>
                    <a:pt x="13278" y="11"/>
                    <a:pt x="12926" y="0"/>
                    <a:pt x="1257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159" name="Google Shape;24;p3"/>
          <p:cNvGrpSpPr/>
          <p:nvPr/>
        </p:nvGrpSpPr>
        <p:grpSpPr>
          <a:xfrm>
            <a:off x="1174814" y="8542333"/>
            <a:ext cx="2244667" cy="2018078"/>
            <a:chOff x="0" y="0"/>
            <a:chExt cx="2244666" cy="2018076"/>
          </a:xfrm>
        </p:grpSpPr>
        <p:sp>
          <p:nvSpPr>
            <p:cNvPr id="157" name="Google Shape;25;p3"/>
            <p:cNvSpPr/>
            <p:nvPr/>
          </p:nvSpPr>
          <p:spPr>
            <a:xfrm rot="18279324">
              <a:off x="677394" y="4700"/>
              <a:ext cx="877249" cy="21070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5" h="21600" fill="norm" stroke="1" extrusionOk="0">
                  <a:moveTo>
                    <a:pt x="12590" y="0"/>
                  </a:moveTo>
                  <a:cubicBezTo>
                    <a:pt x="9382" y="0"/>
                    <a:pt x="6543" y="1000"/>
                    <a:pt x="6020" y="2414"/>
                  </a:cubicBezTo>
                  <a:lnTo>
                    <a:pt x="84" y="18278"/>
                  </a:lnTo>
                  <a:cubicBezTo>
                    <a:pt x="-495" y="19846"/>
                    <a:pt x="1990" y="21309"/>
                    <a:pt x="5611" y="21569"/>
                  </a:cubicBezTo>
                  <a:cubicBezTo>
                    <a:pt x="5949" y="21590"/>
                    <a:pt x="6287" y="21600"/>
                    <a:pt x="6623" y="21600"/>
                  </a:cubicBezTo>
                  <a:cubicBezTo>
                    <a:pt x="9665" y="21600"/>
                    <a:pt x="12151" y="20624"/>
                    <a:pt x="12657" y="19150"/>
                  </a:cubicBezTo>
                  <a:lnTo>
                    <a:pt x="17146" y="7117"/>
                  </a:lnTo>
                  <a:cubicBezTo>
                    <a:pt x="17413" y="6463"/>
                    <a:pt x="17075" y="5798"/>
                    <a:pt x="16254" y="5238"/>
                  </a:cubicBezTo>
                  <a:cubicBezTo>
                    <a:pt x="15529" y="4719"/>
                    <a:pt x="14298" y="4356"/>
                    <a:pt x="12924" y="4241"/>
                  </a:cubicBezTo>
                  <a:lnTo>
                    <a:pt x="12151" y="4189"/>
                  </a:lnTo>
                  <a:cubicBezTo>
                    <a:pt x="11936" y="4174"/>
                    <a:pt x="11721" y="4166"/>
                    <a:pt x="11507" y="4166"/>
                  </a:cubicBezTo>
                  <a:cubicBezTo>
                    <a:pt x="9111" y="4166"/>
                    <a:pt x="6894" y="5102"/>
                    <a:pt x="6407" y="6370"/>
                  </a:cubicBezTo>
                  <a:lnTo>
                    <a:pt x="3753" y="13533"/>
                  </a:lnTo>
                  <a:lnTo>
                    <a:pt x="5417" y="13657"/>
                  </a:lnTo>
                  <a:lnTo>
                    <a:pt x="8097" y="6484"/>
                  </a:lnTo>
                  <a:cubicBezTo>
                    <a:pt x="8433" y="5568"/>
                    <a:pt x="9934" y="4893"/>
                    <a:pt x="11520" y="4893"/>
                  </a:cubicBezTo>
                  <a:cubicBezTo>
                    <a:pt x="11641" y="4893"/>
                    <a:pt x="11762" y="4897"/>
                    <a:pt x="11886" y="4906"/>
                  </a:cubicBezTo>
                  <a:lnTo>
                    <a:pt x="12657" y="4957"/>
                  </a:lnTo>
                  <a:cubicBezTo>
                    <a:pt x="13576" y="5041"/>
                    <a:pt x="14371" y="5290"/>
                    <a:pt x="14831" y="5632"/>
                  </a:cubicBezTo>
                  <a:cubicBezTo>
                    <a:pt x="15434" y="6037"/>
                    <a:pt x="15675" y="6525"/>
                    <a:pt x="15507" y="7003"/>
                  </a:cubicBezTo>
                  <a:lnTo>
                    <a:pt x="10993" y="19025"/>
                  </a:lnTo>
                  <a:cubicBezTo>
                    <a:pt x="10603" y="20153"/>
                    <a:pt x="8851" y="20871"/>
                    <a:pt x="6648" y="20871"/>
                  </a:cubicBezTo>
                  <a:cubicBezTo>
                    <a:pt x="6396" y="20871"/>
                    <a:pt x="6138" y="20862"/>
                    <a:pt x="5877" y="20842"/>
                  </a:cubicBezTo>
                  <a:cubicBezTo>
                    <a:pt x="3173" y="20655"/>
                    <a:pt x="1314" y="19565"/>
                    <a:pt x="1750" y="18392"/>
                  </a:cubicBezTo>
                  <a:lnTo>
                    <a:pt x="7686" y="2528"/>
                  </a:lnTo>
                  <a:cubicBezTo>
                    <a:pt x="8078" y="1479"/>
                    <a:pt x="10199" y="725"/>
                    <a:pt x="12595" y="725"/>
                  </a:cubicBezTo>
                  <a:cubicBezTo>
                    <a:pt x="12855" y="725"/>
                    <a:pt x="13118" y="734"/>
                    <a:pt x="13382" y="753"/>
                  </a:cubicBezTo>
                  <a:lnTo>
                    <a:pt x="14493" y="835"/>
                  </a:lnTo>
                  <a:cubicBezTo>
                    <a:pt x="15891" y="940"/>
                    <a:pt x="17146" y="1251"/>
                    <a:pt x="18063" y="1729"/>
                  </a:cubicBezTo>
                  <a:cubicBezTo>
                    <a:pt x="18958" y="2165"/>
                    <a:pt x="19366" y="2746"/>
                    <a:pt x="19174" y="3317"/>
                  </a:cubicBezTo>
                  <a:lnTo>
                    <a:pt x="14902" y="14800"/>
                  </a:lnTo>
                  <a:lnTo>
                    <a:pt x="16567" y="14914"/>
                  </a:lnTo>
                  <a:lnTo>
                    <a:pt x="20840" y="3441"/>
                  </a:lnTo>
                  <a:cubicBezTo>
                    <a:pt x="21105" y="2653"/>
                    <a:pt x="20550" y="1864"/>
                    <a:pt x="19366" y="1261"/>
                  </a:cubicBezTo>
                  <a:cubicBezTo>
                    <a:pt x="18209" y="660"/>
                    <a:pt x="16567" y="244"/>
                    <a:pt x="14758" y="120"/>
                  </a:cubicBezTo>
                  <a:lnTo>
                    <a:pt x="13647" y="36"/>
                  </a:lnTo>
                  <a:cubicBezTo>
                    <a:pt x="13292" y="12"/>
                    <a:pt x="12939" y="0"/>
                    <a:pt x="12590" y="0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58" name="Google Shape;26;p3"/>
            <p:cNvSpPr/>
            <p:nvPr/>
          </p:nvSpPr>
          <p:spPr>
            <a:xfrm rot="18279324">
              <a:off x="689257" y="-93233"/>
              <a:ext cx="878226" cy="21070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5" h="21600" fill="norm" stroke="1" extrusionOk="0">
                  <a:moveTo>
                    <a:pt x="12577" y="0"/>
                  </a:moveTo>
                  <a:cubicBezTo>
                    <a:pt x="9356" y="0"/>
                    <a:pt x="6537" y="1008"/>
                    <a:pt x="6015" y="2413"/>
                  </a:cubicBezTo>
                  <a:lnTo>
                    <a:pt x="85" y="18277"/>
                  </a:lnTo>
                  <a:cubicBezTo>
                    <a:pt x="-495" y="19846"/>
                    <a:pt x="1965" y="21309"/>
                    <a:pt x="5604" y="21569"/>
                  </a:cubicBezTo>
                  <a:cubicBezTo>
                    <a:pt x="5942" y="21590"/>
                    <a:pt x="6280" y="21600"/>
                    <a:pt x="6617" y="21600"/>
                  </a:cubicBezTo>
                  <a:cubicBezTo>
                    <a:pt x="9654" y="21600"/>
                    <a:pt x="12114" y="20634"/>
                    <a:pt x="12668" y="19150"/>
                  </a:cubicBezTo>
                  <a:lnTo>
                    <a:pt x="17152" y="7127"/>
                  </a:lnTo>
                  <a:cubicBezTo>
                    <a:pt x="17393" y="6472"/>
                    <a:pt x="17080" y="5798"/>
                    <a:pt x="16261" y="5247"/>
                  </a:cubicBezTo>
                  <a:cubicBezTo>
                    <a:pt x="15513" y="4728"/>
                    <a:pt x="14308" y="4365"/>
                    <a:pt x="12933" y="4251"/>
                  </a:cubicBezTo>
                  <a:lnTo>
                    <a:pt x="12161" y="4199"/>
                  </a:lnTo>
                  <a:cubicBezTo>
                    <a:pt x="11946" y="4184"/>
                    <a:pt x="11734" y="4177"/>
                    <a:pt x="11525" y="4177"/>
                  </a:cubicBezTo>
                  <a:cubicBezTo>
                    <a:pt x="9182" y="4177"/>
                    <a:pt x="7272" y="5112"/>
                    <a:pt x="6785" y="6390"/>
                  </a:cubicBezTo>
                  <a:cubicBezTo>
                    <a:pt x="6785" y="6390"/>
                    <a:pt x="3700" y="15391"/>
                    <a:pt x="3484" y="16076"/>
                  </a:cubicBezTo>
                  <a:cubicBezTo>
                    <a:pt x="3366" y="16441"/>
                    <a:pt x="3771" y="16618"/>
                    <a:pt x="4192" y="16618"/>
                  </a:cubicBezTo>
                  <a:cubicBezTo>
                    <a:pt x="4552" y="16618"/>
                    <a:pt x="4924" y="16491"/>
                    <a:pt x="5002" y="16243"/>
                  </a:cubicBezTo>
                  <a:cubicBezTo>
                    <a:pt x="5291" y="15184"/>
                    <a:pt x="8039" y="6493"/>
                    <a:pt x="8039" y="6493"/>
                  </a:cubicBezTo>
                  <a:cubicBezTo>
                    <a:pt x="8397" y="5569"/>
                    <a:pt x="9938" y="4904"/>
                    <a:pt x="11527" y="4904"/>
                  </a:cubicBezTo>
                  <a:cubicBezTo>
                    <a:pt x="11650" y="4904"/>
                    <a:pt x="11773" y="4908"/>
                    <a:pt x="11896" y="4916"/>
                  </a:cubicBezTo>
                  <a:lnTo>
                    <a:pt x="12668" y="4967"/>
                  </a:lnTo>
                  <a:cubicBezTo>
                    <a:pt x="13584" y="5051"/>
                    <a:pt x="14379" y="5300"/>
                    <a:pt x="14862" y="5643"/>
                  </a:cubicBezTo>
                  <a:cubicBezTo>
                    <a:pt x="15464" y="6047"/>
                    <a:pt x="15681" y="6535"/>
                    <a:pt x="15513" y="7013"/>
                  </a:cubicBezTo>
                  <a:lnTo>
                    <a:pt x="11029" y="19045"/>
                  </a:lnTo>
                  <a:cubicBezTo>
                    <a:pt x="10592" y="20167"/>
                    <a:pt x="8826" y="20886"/>
                    <a:pt x="6593" y="20886"/>
                  </a:cubicBezTo>
                  <a:cubicBezTo>
                    <a:pt x="6366" y="20886"/>
                    <a:pt x="6132" y="20878"/>
                    <a:pt x="5894" y="20863"/>
                  </a:cubicBezTo>
                  <a:cubicBezTo>
                    <a:pt x="3195" y="20666"/>
                    <a:pt x="1339" y="19576"/>
                    <a:pt x="1771" y="18402"/>
                  </a:cubicBezTo>
                  <a:lnTo>
                    <a:pt x="7703" y="2538"/>
                  </a:lnTo>
                  <a:cubicBezTo>
                    <a:pt x="8093" y="1489"/>
                    <a:pt x="10193" y="736"/>
                    <a:pt x="12599" y="736"/>
                  </a:cubicBezTo>
                  <a:cubicBezTo>
                    <a:pt x="12860" y="736"/>
                    <a:pt x="13125" y="745"/>
                    <a:pt x="13392" y="762"/>
                  </a:cubicBezTo>
                  <a:lnTo>
                    <a:pt x="14500" y="846"/>
                  </a:lnTo>
                  <a:cubicBezTo>
                    <a:pt x="15899" y="950"/>
                    <a:pt x="17152" y="1261"/>
                    <a:pt x="18044" y="1738"/>
                  </a:cubicBezTo>
                  <a:cubicBezTo>
                    <a:pt x="18936" y="2175"/>
                    <a:pt x="19346" y="2756"/>
                    <a:pt x="19176" y="3337"/>
                  </a:cubicBezTo>
                  <a:lnTo>
                    <a:pt x="14886" y="14809"/>
                  </a:lnTo>
                  <a:cubicBezTo>
                    <a:pt x="14791" y="15079"/>
                    <a:pt x="15278" y="15236"/>
                    <a:pt x="15752" y="15236"/>
                  </a:cubicBezTo>
                  <a:cubicBezTo>
                    <a:pt x="16119" y="15236"/>
                    <a:pt x="16475" y="15143"/>
                    <a:pt x="16550" y="14935"/>
                  </a:cubicBezTo>
                  <a:lnTo>
                    <a:pt x="20840" y="3452"/>
                  </a:lnTo>
                  <a:cubicBezTo>
                    <a:pt x="21105" y="2662"/>
                    <a:pt x="20551" y="1863"/>
                    <a:pt x="19322" y="1272"/>
                  </a:cubicBezTo>
                  <a:cubicBezTo>
                    <a:pt x="18165" y="659"/>
                    <a:pt x="16550" y="254"/>
                    <a:pt x="14741" y="119"/>
                  </a:cubicBezTo>
                  <a:lnTo>
                    <a:pt x="13633" y="36"/>
                  </a:lnTo>
                  <a:cubicBezTo>
                    <a:pt x="13278" y="11"/>
                    <a:pt x="12926" y="0"/>
                    <a:pt x="12577" y="0"/>
                  </a:cubicBezTo>
                  <a:close/>
                </a:path>
              </a:pathLst>
            </a:custGeom>
            <a:solidFill>
              <a:srgbClr val="FC8E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160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</p:spPr>
        <p:txBody>
          <a:bodyPr lIns="121919" tIns="121919" rIns="121919" bIns="121919" anchor="ctr"/>
          <a:lstStyle>
            <a:lvl1pPr algn="r" defTabSz="2438400"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21">
    <p:bg>
      <p:bgPr>
        <a:solidFill>
          <a:srgbClr val="F4F0E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نص العنوان"/>
          <p:cNvSpPr txBox="1"/>
          <p:nvPr>
            <p:ph type="title"/>
          </p:nvPr>
        </p:nvSpPr>
        <p:spPr>
          <a:xfrm>
            <a:off x="3315423" y="5433759"/>
            <a:ext cx="8208001" cy="2845601"/>
          </a:xfrm>
          <a:prstGeom prst="rect">
            <a:avLst/>
          </a:prstGeom>
        </p:spPr>
        <p:txBody>
          <a:bodyPr lIns="243799" tIns="243799" rIns="243799" bIns="243799"/>
          <a:lstStyle>
            <a:lvl1pPr defTabSz="2438400">
              <a:defRPr b="1">
                <a:solidFill>
                  <a:srgbClr val="FC6460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168" name="مستوى النص الأول…"/>
          <p:cNvSpPr txBox="1"/>
          <p:nvPr>
            <p:ph type="body" sz="quarter" idx="1"/>
          </p:nvPr>
        </p:nvSpPr>
        <p:spPr>
          <a:xfrm>
            <a:off x="13155066" y="4966333"/>
            <a:ext cx="8412802" cy="3783201"/>
          </a:xfrm>
          <a:prstGeom prst="rect">
            <a:avLst/>
          </a:prstGeom>
        </p:spPr>
        <p:txBody>
          <a:bodyPr lIns="0" tIns="0" rIns="0" bIns="0"/>
          <a:lstStyle>
            <a:lvl1pPr marL="914400" indent="-800100" algn="ctr" defTabSz="2438400">
              <a:spcBef>
                <a:spcPts val="0"/>
              </a:spcBef>
              <a:buSzTx/>
              <a:buNone/>
              <a:defRPr sz="3600">
                <a:solidFill>
                  <a:srgbClr val="425B6D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indent="-317500" algn="ctr" defTabSz="2438400">
              <a:spcBef>
                <a:spcPts val="0"/>
              </a:spcBef>
              <a:buSzTx/>
              <a:buNone/>
              <a:defRPr sz="3600">
                <a:solidFill>
                  <a:srgbClr val="425B6D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914400" indent="139700" algn="ctr" defTabSz="2438400">
              <a:spcBef>
                <a:spcPts val="0"/>
              </a:spcBef>
              <a:buSzTx/>
              <a:buNone/>
              <a:defRPr sz="3600">
                <a:solidFill>
                  <a:srgbClr val="425B6D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914400" indent="596900" algn="ctr" defTabSz="2438400">
              <a:spcBef>
                <a:spcPts val="0"/>
              </a:spcBef>
              <a:buSzTx/>
              <a:buNone/>
              <a:defRPr sz="3600">
                <a:solidFill>
                  <a:srgbClr val="425B6D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914400" indent="1054100" algn="ctr" defTabSz="2438400">
              <a:spcBef>
                <a:spcPts val="0"/>
              </a:spcBef>
              <a:buSzTx/>
              <a:buNone/>
              <a:defRPr sz="3600">
                <a:solidFill>
                  <a:srgbClr val="425B6D"/>
                </a:solidFill>
                <a:latin typeface="Nunito"/>
                <a:ea typeface="Nunito"/>
                <a:cs typeface="Nunito"/>
                <a:sym typeface="Nunito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77" name="Google Shape;708;p44"/>
          <p:cNvGrpSpPr/>
          <p:nvPr/>
        </p:nvGrpSpPr>
        <p:grpSpPr>
          <a:xfrm>
            <a:off x="17905412" y="113815"/>
            <a:ext cx="1492418" cy="1932766"/>
            <a:chOff x="0" y="0"/>
            <a:chExt cx="1492416" cy="1932765"/>
          </a:xfrm>
        </p:grpSpPr>
        <p:grpSp>
          <p:nvGrpSpPr>
            <p:cNvPr id="172" name="Google Shape;709;p44"/>
            <p:cNvGrpSpPr/>
            <p:nvPr/>
          </p:nvGrpSpPr>
          <p:grpSpPr>
            <a:xfrm>
              <a:off x="-1" y="77413"/>
              <a:ext cx="1448908" cy="1855353"/>
              <a:chOff x="0" y="0"/>
              <a:chExt cx="1448906" cy="1855351"/>
            </a:xfrm>
          </p:grpSpPr>
          <p:sp>
            <p:nvSpPr>
              <p:cNvPr id="169" name="Google Shape;710;p44"/>
              <p:cNvSpPr/>
              <p:nvPr/>
            </p:nvSpPr>
            <p:spPr>
              <a:xfrm rot="1760281">
                <a:off x="289753" y="122543"/>
                <a:ext cx="869401" cy="14103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25" h="21600" fill="norm" stroke="1" extrusionOk="0">
                    <a:moveTo>
                      <a:pt x="7123" y="0"/>
                    </a:moveTo>
                    <a:cubicBezTo>
                      <a:pt x="6207" y="0"/>
                      <a:pt x="5291" y="118"/>
                      <a:pt x="4393" y="355"/>
                    </a:cubicBezTo>
                    <a:cubicBezTo>
                      <a:pt x="747" y="1360"/>
                      <a:pt x="-975" y="4022"/>
                      <a:pt x="564" y="6376"/>
                    </a:cubicBezTo>
                    <a:lnTo>
                      <a:pt x="10567" y="21600"/>
                    </a:lnTo>
                    <a:lnTo>
                      <a:pt x="11996" y="21245"/>
                    </a:lnTo>
                    <a:lnTo>
                      <a:pt x="2048" y="5986"/>
                    </a:lnTo>
                    <a:cubicBezTo>
                      <a:pt x="820" y="4188"/>
                      <a:pt x="2176" y="2070"/>
                      <a:pt x="5016" y="1278"/>
                    </a:cubicBezTo>
                    <a:cubicBezTo>
                      <a:pt x="5712" y="1088"/>
                      <a:pt x="6427" y="994"/>
                      <a:pt x="7141" y="994"/>
                    </a:cubicBezTo>
                    <a:cubicBezTo>
                      <a:pt x="9303" y="994"/>
                      <a:pt x="11373" y="1810"/>
                      <a:pt x="12289" y="3194"/>
                    </a:cubicBezTo>
                    <a:lnTo>
                      <a:pt x="19214" y="13793"/>
                    </a:lnTo>
                    <a:lnTo>
                      <a:pt x="20625" y="13391"/>
                    </a:lnTo>
                    <a:lnTo>
                      <a:pt x="13718" y="2827"/>
                    </a:lnTo>
                    <a:cubicBezTo>
                      <a:pt x="12564" y="1065"/>
                      <a:pt x="9907" y="0"/>
                      <a:pt x="7123" y="0"/>
                    </a:cubicBezTo>
                    <a:close/>
                  </a:path>
                </a:pathLst>
              </a:custGeom>
              <a:solidFill>
                <a:srgbClr val="29486D">
                  <a:alpha val="2366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70" name="Google Shape;711;p44"/>
              <p:cNvSpPr/>
              <p:nvPr/>
            </p:nvSpPr>
            <p:spPr>
              <a:xfrm rot="1760281">
                <a:off x="365586" y="1365276"/>
                <a:ext cx="531071" cy="3846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09" h="21600" fill="norm" stroke="1" extrusionOk="0">
                    <a:moveTo>
                      <a:pt x="19425" y="0"/>
                    </a:moveTo>
                    <a:lnTo>
                      <a:pt x="17133" y="1431"/>
                    </a:lnTo>
                    <a:cubicBezTo>
                      <a:pt x="18808" y="7460"/>
                      <a:pt x="16927" y="14443"/>
                      <a:pt x="12784" y="17089"/>
                    </a:cubicBezTo>
                    <a:cubicBezTo>
                      <a:pt x="11784" y="17696"/>
                      <a:pt x="10727" y="18000"/>
                      <a:pt x="9698" y="18000"/>
                    </a:cubicBezTo>
                    <a:cubicBezTo>
                      <a:pt x="6553" y="18000"/>
                      <a:pt x="3556" y="15267"/>
                      <a:pt x="2292" y="10670"/>
                    </a:cubicBezTo>
                    <a:lnTo>
                      <a:pt x="0" y="12101"/>
                    </a:lnTo>
                    <a:cubicBezTo>
                      <a:pt x="1587" y="17827"/>
                      <a:pt x="5437" y="21600"/>
                      <a:pt x="9698" y="21600"/>
                    </a:cubicBezTo>
                    <a:cubicBezTo>
                      <a:pt x="11109" y="21600"/>
                      <a:pt x="12490" y="21166"/>
                      <a:pt x="13753" y="20429"/>
                    </a:cubicBezTo>
                    <a:cubicBezTo>
                      <a:pt x="19102" y="17089"/>
                      <a:pt x="21600" y="7894"/>
                      <a:pt x="19425" y="0"/>
                    </a:cubicBezTo>
                    <a:close/>
                  </a:path>
                </a:pathLst>
              </a:custGeom>
              <a:solidFill>
                <a:srgbClr val="29486D">
                  <a:alpha val="2366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71" name="Google Shape;712;p44"/>
              <p:cNvSpPr/>
              <p:nvPr/>
            </p:nvSpPr>
            <p:spPr>
              <a:xfrm rot="1760281">
                <a:off x="429393" y="645895"/>
                <a:ext cx="708718" cy="8210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48" h="21600" fill="norm" stroke="1" extrusionOk="0">
                    <a:moveTo>
                      <a:pt x="7013" y="0"/>
                    </a:moveTo>
                    <a:cubicBezTo>
                      <a:pt x="6113" y="0"/>
                      <a:pt x="5168" y="163"/>
                      <a:pt x="4268" y="508"/>
                    </a:cubicBezTo>
                    <a:cubicBezTo>
                      <a:pt x="713" y="1869"/>
                      <a:pt x="-952" y="5568"/>
                      <a:pt x="555" y="8798"/>
                    </a:cubicBezTo>
                    <a:lnTo>
                      <a:pt x="6541" y="21600"/>
                    </a:lnTo>
                    <a:lnTo>
                      <a:pt x="8296" y="20909"/>
                    </a:lnTo>
                    <a:lnTo>
                      <a:pt x="2310" y="8108"/>
                    </a:lnTo>
                    <a:cubicBezTo>
                      <a:pt x="600" y="4491"/>
                      <a:pt x="3930" y="1687"/>
                      <a:pt x="7238" y="1687"/>
                    </a:cubicBezTo>
                    <a:cubicBezTo>
                      <a:pt x="9038" y="1687"/>
                      <a:pt x="10838" y="2520"/>
                      <a:pt x="11783" y="4552"/>
                    </a:cubicBezTo>
                    <a:lnTo>
                      <a:pt x="18916" y="19873"/>
                    </a:lnTo>
                    <a:lnTo>
                      <a:pt x="20648" y="19202"/>
                    </a:lnTo>
                    <a:lnTo>
                      <a:pt x="13516" y="3861"/>
                    </a:lnTo>
                    <a:cubicBezTo>
                      <a:pt x="12391" y="1443"/>
                      <a:pt x="9758" y="0"/>
                      <a:pt x="7013" y="0"/>
                    </a:cubicBezTo>
                    <a:close/>
                  </a:path>
                </a:pathLst>
              </a:custGeom>
              <a:solidFill>
                <a:srgbClr val="29486D">
                  <a:alpha val="2366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grpSp>
          <p:nvGrpSpPr>
            <p:cNvPr id="176" name="Google Shape;713;p44"/>
            <p:cNvGrpSpPr/>
            <p:nvPr/>
          </p:nvGrpSpPr>
          <p:grpSpPr>
            <a:xfrm>
              <a:off x="43509" y="-1"/>
              <a:ext cx="1448908" cy="1855353"/>
              <a:chOff x="0" y="0"/>
              <a:chExt cx="1448906" cy="1855351"/>
            </a:xfrm>
          </p:grpSpPr>
          <p:sp>
            <p:nvSpPr>
              <p:cNvPr id="173" name="Google Shape;714;p44"/>
              <p:cNvSpPr/>
              <p:nvPr/>
            </p:nvSpPr>
            <p:spPr>
              <a:xfrm rot="1760281">
                <a:off x="289753" y="122543"/>
                <a:ext cx="869401" cy="14103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25" h="21600" fill="norm" stroke="1" extrusionOk="0">
                    <a:moveTo>
                      <a:pt x="7123" y="0"/>
                    </a:moveTo>
                    <a:cubicBezTo>
                      <a:pt x="6207" y="0"/>
                      <a:pt x="5291" y="118"/>
                      <a:pt x="4393" y="355"/>
                    </a:cubicBezTo>
                    <a:cubicBezTo>
                      <a:pt x="747" y="1360"/>
                      <a:pt x="-975" y="4022"/>
                      <a:pt x="564" y="6376"/>
                    </a:cubicBezTo>
                    <a:lnTo>
                      <a:pt x="10567" y="21600"/>
                    </a:lnTo>
                    <a:lnTo>
                      <a:pt x="11996" y="21245"/>
                    </a:lnTo>
                    <a:lnTo>
                      <a:pt x="2048" y="5986"/>
                    </a:lnTo>
                    <a:cubicBezTo>
                      <a:pt x="820" y="4188"/>
                      <a:pt x="2176" y="2070"/>
                      <a:pt x="5016" y="1278"/>
                    </a:cubicBezTo>
                    <a:cubicBezTo>
                      <a:pt x="5712" y="1088"/>
                      <a:pt x="6427" y="994"/>
                      <a:pt x="7141" y="994"/>
                    </a:cubicBezTo>
                    <a:cubicBezTo>
                      <a:pt x="9303" y="994"/>
                      <a:pt x="11373" y="1810"/>
                      <a:pt x="12289" y="3194"/>
                    </a:cubicBezTo>
                    <a:lnTo>
                      <a:pt x="19214" y="13793"/>
                    </a:lnTo>
                    <a:lnTo>
                      <a:pt x="20625" y="13391"/>
                    </a:lnTo>
                    <a:lnTo>
                      <a:pt x="13718" y="2827"/>
                    </a:lnTo>
                    <a:cubicBezTo>
                      <a:pt x="12564" y="1065"/>
                      <a:pt x="9907" y="0"/>
                      <a:pt x="7123" y="0"/>
                    </a:cubicBezTo>
                    <a:close/>
                  </a:path>
                </a:pathLst>
              </a:custGeom>
              <a:solidFill>
                <a:srgbClr val="FC8E6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74" name="Google Shape;715;p44"/>
              <p:cNvSpPr/>
              <p:nvPr/>
            </p:nvSpPr>
            <p:spPr>
              <a:xfrm rot="1760281">
                <a:off x="365586" y="1365276"/>
                <a:ext cx="531071" cy="3846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09" h="21600" fill="norm" stroke="1" extrusionOk="0">
                    <a:moveTo>
                      <a:pt x="19425" y="0"/>
                    </a:moveTo>
                    <a:lnTo>
                      <a:pt x="17133" y="1431"/>
                    </a:lnTo>
                    <a:cubicBezTo>
                      <a:pt x="18808" y="7460"/>
                      <a:pt x="16927" y="14443"/>
                      <a:pt x="12784" y="17089"/>
                    </a:cubicBezTo>
                    <a:cubicBezTo>
                      <a:pt x="11784" y="17696"/>
                      <a:pt x="10727" y="18000"/>
                      <a:pt x="9698" y="18000"/>
                    </a:cubicBezTo>
                    <a:cubicBezTo>
                      <a:pt x="6553" y="18000"/>
                      <a:pt x="3556" y="15267"/>
                      <a:pt x="2292" y="10670"/>
                    </a:cubicBezTo>
                    <a:lnTo>
                      <a:pt x="0" y="12101"/>
                    </a:lnTo>
                    <a:cubicBezTo>
                      <a:pt x="1587" y="17827"/>
                      <a:pt x="5437" y="21600"/>
                      <a:pt x="9698" y="21600"/>
                    </a:cubicBezTo>
                    <a:cubicBezTo>
                      <a:pt x="11109" y="21600"/>
                      <a:pt x="12490" y="21166"/>
                      <a:pt x="13753" y="20429"/>
                    </a:cubicBezTo>
                    <a:cubicBezTo>
                      <a:pt x="19102" y="17089"/>
                      <a:pt x="21600" y="7894"/>
                      <a:pt x="19425" y="0"/>
                    </a:cubicBezTo>
                    <a:close/>
                  </a:path>
                </a:pathLst>
              </a:custGeom>
              <a:solidFill>
                <a:srgbClr val="FC8E6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75" name="Google Shape;716;p44"/>
              <p:cNvSpPr/>
              <p:nvPr/>
            </p:nvSpPr>
            <p:spPr>
              <a:xfrm rot="1760281">
                <a:off x="429393" y="645895"/>
                <a:ext cx="708718" cy="8210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48" h="21600" fill="norm" stroke="1" extrusionOk="0">
                    <a:moveTo>
                      <a:pt x="7013" y="0"/>
                    </a:moveTo>
                    <a:cubicBezTo>
                      <a:pt x="6113" y="0"/>
                      <a:pt x="5168" y="163"/>
                      <a:pt x="4268" y="508"/>
                    </a:cubicBezTo>
                    <a:cubicBezTo>
                      <a:pt x="713" y="1869"/>
                      <a:pt x="-952" y="5568"/>
                      <a:pt x="555" y="8798"/>
                    </a:cubicBezTo>
                    <a:lnTo>
                      <a:pt x="6541" y="21600"/>
                    </a:lnTo>
                    <a:lnTo>
                      <a:pt x="8296" y="20909"/>
                    </a:lnTo>
                    <a:lnTo>
                      <a:pt x="2310" y="8108"/>
                    </a:lnTo>
                    <a:cubicBezTo>
                      <a:pt x="600" y="4491"/>
                      <a:pt x="3930" y="1687"/>
                      <a:pt x="7238" y="1687"/>
                    </a:cubicBezTo>
                    <a:cubicBezTo>
                      <a:pt x="9038" y="1687"/>
                      <a:pt x="10838" y="2520"/>
                      <a:pt x="11783" y="4552"/>
                    </a:cubicBezTo>
                    <a:lnTo>
                      <a:pt x="18916" y="19873"/>
                    </a:lnTo>
                    <a:lnTo>
                      <a:pt x="20648" y="19202"/>
                    </a:lnTo>
                    <a:lnTo>
                      <a:pt x="13516" y="3861"/>
                    </a:lnTo>
                    <a:cubicBezTo>
                      <a:pt x="12391" y="1443"/>
                      <a:pt x="9758" y="0"/>
                      <a:pt x="7013" y="0"/>
                    </a:cubicBezTo>
                    <a:close/>
                  </a:path>
                </a:pathLst>
              </a:custGeom>
              <a:solidFill>
                <a:srgbClr val="FC8E6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grpSp>
        <p:nvGrpSpPr>
          <p:cNvPr id="186" name="Google Shape;717;p44"/>
          <p:cNvGrpSpPr/>
          <p:nvPr/>
        </p:nvGrpSpPr>
        <p:grpSpPr>
          <a:xfrm>
            <a:off x="16770608" y="666867"/>
            <a:ext cx="1234681" cy="1379714"/>
            <a:chOff x="0" y="0"/>
            <a:chExt cx="1234679" cy="1379713"/>
          </a:xfrm>
        </p:grpSpPr>
        <p:grpSp>
          <p:nvGrpSpPr>
            <p:cNvPr id="181" name="Google Shape;718;p44"/>
            <p:cNvGrpSpPr/>
            <p:nvPr/>
          </p:nvGrpSpPr>
          <p:grpSpPr>
            <a:xfrm>
              <a:off x="0" y="37728"/>
              <a:ext cx="1196952" cy="1341986"/>
              <a:chOff x="0" y="0"/>
              <a:chExt cx="1196951" cy="1341985"/>
            </a:xfrm>
          </p:grpSpPr>
          <p:sp>
            <p:nvSpPr>
              <p:cNvPr id="178" name="Google Shape;719;p44"/>
              <p:cNvSpPr/>
              <p:nvPr/>
            </p:nvSpPr>
            <p:spPr>
              <a:xfrm rot="2700000">
                <a:off x="275684" y="74894"/>
                <a:ext cx="645584" cy="10471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25" h="21600" fill="norm" stroke="1" extrusionOk="0">
                    <a:moveTo>
                      <a:pt x="7123" y="0"/>
                    </a:moveTo>
                    <a:cubicBezTo>
                      <a:pt x="6207" y="0"/>
                      <a:pt x="5291" y="118"/>
                      <a:pt x="4393" y="355"/>
                    </a:cubicBezTo>
                    <a:cubicBezTo>
                      <a:pt x="747" y="1360"/>
                      <a:pt x="-975" y="4022"/>
                      <a:pt x="564" y="6376"/>
                    </a:cubicBezTo>
                    <a:lnTo>
                      <a:pt x="10567" y="21600"/>
                    </a:lnTo>
                    <a:lnTo>
                      <a:pt x="11996" y="21245"/>
                    </a:lnTo>
                    <a:lnTo>
                      <a:pt x="2048" y="5986"/>
                    </a:lnTo>
                    <a:cubicBezTo>
                      <a:pt x="820" y="4188"/>
                      <a:pt x="2176" y="2070"/>
                      <a:pt x="5016" y="1278"/>
                    </a:cubicBezTo>
                    <a:cubicBezTo>
                      <a:pt x="5712" y="1088"/>
                      <a:pt x="6427" y="994"/>
                      <a:pt x="7141" y="994"/>
                    </a:cubicBezTo>
                    <a:cubicBezTo>
                      <a:pt x="9303" y="994"/>
                      <a:pt x="11373" y="1810"/>
                      <a:pt x="12289" y="3194"/>
                    </a:cubicBezTo>
                    <a:lnTo>
                      <a:pt x="19214" y="13793"/>
                    </a:lnTo>
                    <a:lnTo>
                      <a:pt x="20625" y="13391"/>
                    </a:lnTo>
                    <a:lnTo>
                      <a:pt x="13718" y="2827"/>
                    </a:lnTo>
                    <a:cubicBezTo>
                      <a:pt x="12564" y="1065"/>
                      <a:pt x="9907" y="0"/>
                      <a:pt x="7123" y="0"/>
                    </a:cubicBezTo>
                    <a:close/>
                  </a:path>
                </a:pathLst>
              </a:custGeom>
              <a:solidFill>
                <a:srgbClr val="29486D">
                  <a:alpha val="2366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79" name="Google Shape;720;p44"/>
              <p:cNvSpPr/>
              <p:nvPr/>
            </p:nvSpPr>
            <p:spPr>
              <a:xfrm rot="2700000">
                <a:off x="188289" y="958794"/>
                <a:ext cx="394353" cy="2855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09" h="21600" fill="norm" stroke="1" extrusionOk="0">
                    <a:moveTo>
                      <a:pt x="19425" y="0"/>
                    </a:moveTo>
                    <a:lnTo>
                      <a:pt x="17133" y="1431"/>
                    </a:lnTo>
                    <a:cubicBezTo>
                      <a:pt x="18808" y="7460"/>
                      <a:pt x="16927" y="14443"/>
                      <a:pt x="12784" y="17089"/>
                    </a:cubicBezTo>
                    <a:cubicBezTo>
                      <a:pt x="11784" y="17696"/>
                      <a:pt x="10727" y="18000"/>
                      <a:pt x="9698" y="18000"/>
                    </a:cubicBezTo>
                    <a:cubicBezTo>
                      <a:pt x="6553" y="18000"/>
                      <a:pt x="3556" y="15267"/>
                      <a:pt x="2292" y="10670"/>
                    </a:cubicBezTo>
                    <a:lnTo>
                      <a:pt x="0" y="12101"/>
                    </a:lnTo>
                    <a:cubicBezTo>
                      <a:pt x="1587" y="17827"/>
                      <a:pt x="5437" y="21600"/>
                      <a:pt x="9698" y="21600"/>
                    </a:cubicBezTo>
                    <a:cubicBezTo>
                      <a:pt x="11109" y="21600"/>
                      <a:pt x="12490" y="21166"/>
                      <a:pt x="13753" y="20429"/>
                    </a:cubicBezTo>
                    <a:cubicBezTo>
                      <a:pt x="19102" y="17089"/>
                      <a:pt x="21600" y="7894"/>
                      <a:pt x="19425" y="0"/>
                    </a:cubicBezTo>
                    <a:close/>
                  </a:path>
                </a:pathLst>
              </a:custGeom>
              <a:solidFill>
                <a:srgbClr val="29486D">
                  <a:alpha val="2366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80" name="Google Shape;721;p44"/>
              <p:cNvSpPr/>
              <p:nvPr/>
            </p:nvSpPr>
            <p:spPr>
              <a:xfrm rot="2700000">
                <a:off x="331905" y="469066"/>
                <a:ext cx="526266" cy="6096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48" h="21600" fill="norm" stroke="1" extrusionOk="0">
                    <a:moveTo>
                      <a:pt x="7013" y="0"/>
                    </a:moveTo>
                    <a:cubicBezTo>
                      <a:pt x="6113" y="0"/>
                      <a:pt x="5168" y="163"/>
                      <a:pt x="4268" y="508"/>
                    </a:cubicBezTo>
                    <a:cubicBezTo>
                      <a:pt x="713" y="1869"/>
                      <a:pt x="-952" y="5568"/>
                      <a:pt x="556" y="8798"/>
                    </a:cubicBezTo>
                    <a:lnTo>
                      <a:pt x="6541" y="21600"/>
                    </a:lnTo>
                    <a:lnTo>
                      <a:pt x="8296" y="20909"/>
                    </a:lnTo>
                    <a:lnTo>
                      <a:pt x="2311" y="8108"/>
                    </a:lnTo>
                    <a:cubicBezTo>
                      <a:pt x="601" y="4491"/>
                      <a:pt x="3931" y="1687"/>
                      <a:pt x="7238" y="1687"/>
                    </a:cubicBezTo>
                    <a:cubicBezTo>
                      <a:pt x="9038" y="1687"/>
                      <a:pt x="10838" y="2520"/>
                      <a:pt x="11783" y="4552"/>
                    </a:cubicBezTo>
                    <a:lnTo>
                      <a:pt x="18915" y="19873"/>
                    </a:lnTo>
                    <a:lnTo>
                      <a:pt x="20648" y="19202"/>
                    </a:lnTo>
                    <a:lnTo>
                      <a:pt x="13515" y="3861"/>
                    </a:lnTo>
                    <a:cubicBezTo>
                      <a:pt x="12391" y="1443"/>
                      <a:pt x="9758" y="0"/>
                      <a:pt x="7013" y="0"/>
                    </a:cubicBezTo>
                    <a:close/>
                  </a:path>
                </a:pathLst>
              </a:custGeom>
              <a:solidFill>
                <a:srgbClr val="29486D">
                  <a:alpha val="2366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grpSp>
          <p:nvGrpSpPr>
            <p:cNvPr id="185" name="Google Shape;722;p44"/>
            <p:cNvGrpSpPr/>
            <p:nvPr/>
          </p:nvGrpSpPr>
          <p:grpSpPr>
            <a:xfrm>
              <a:off x="37728" y="-1"/>
              <a:ext cx="1196952" cy="1341987"/>
              <a:chOff x="0" y="0"/>
              <a:chExt cx="1196951" cy="1341985"/>
            </a:xfrm>
          </p:grpSpPr>
          <p:sp>
            <p:nvSpPr>
              <p:cNvPr id="182" name="Google Shape;723;p44"/>
              <p:cNvSpPr/>
              <p:nvPr/>
            </p:nvSpPr>
            <p:spPr>
              <a:xfrm rot="2700000">
                <a:off x="275684" y="74894"/>
                <a:ext cx="645584" cy="10471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25" h="21600" fill="norm" stroke="1" extrusionOk="0">
                    <a:moveTo>
                      <a:pt x="7123" y="0"/>
                    </a:moveTo>
                    <a:cubicBezTo>
                      <a:pt x="6207" y="0"/>
                      <a:pt x="5291" y="118"/>
                      <a:pt x="4393" y="355"/>
                    </a:cubicBezTo>
                    <a:cubicBezTo>
                      <a:pt x="747" y="1360"/>
                      <a:pt x="-975" y="4022"/>
                      <a:pt x="564" y="6376"/>
                    </a:cubicBezTo>
                    <a:lnTo>
                      <a:pt x="10567" y="21600"/>
                    </a:lnTo>
                    <a:lnTo>
                      <a:pt x="11996" y="21245"/>
                    </a:lnTo>
                    <a:lnTo>
                      <a:pt x="2048" y="5986"/>
                    </a:lnTo>
                    <a:cubicBezTo>
                      <a:pt x="820" y="4188"/>
                      <a:pt x="2176" y="2070"/>
                      <a:pt x="5016" y="1278"/>
                    </a:cubicBezTo>
                    <a:cubicBezTo>
                      <a:pt x="5712" y="1088"/>
                      <a:pt x="6427" y="994"/>
                      <a:pt x="7141" y="994"/>
                    </a:cubicBezTo>
                    <a:cubicBezTo>
                      <a:pt x="9303" y="994"/>
                      <a:pt x="11373" y="1810"/>
                      <a:pt x="12289" y="3194"/>
                    </a:cubicBezTo>
                    <a:lnTo>
                      <a:pt x="19214" y="13793"/>
                    </a:lnTo>
                    <a:lnTo>
                      <a:pt x="20625" y="13391"/>
                    </a:lnTo>
                    <a:lnTo>
                      <a:pt x="13718" y="2827"/>
                    </a:lnTo>
                    <a:cubicBezTo>
                      <a:pt x="12564" y="1065"/>
                      <a:pt x="9907" y="0"/>
                      <a:pt x="7123" y="0"/>
                    </a:cubicBezTo>
                    <a:close/>
                  </a:path>
                </a:pathLst>
              </a:custGeom>
              <a:solidFill>
                <a:srgbClr val="FC646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83" name="Google Shape;724;p44"/>
              <p:cNvSpPr/>
              <p:nvPr/>
            </p:nvSpPr>
            <p:spPr>
              <a:xfrm rot="2700000">
                <a:off x="188289" y="958794"/>
                <a:ext cx="394353" cy="2855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09" h="21600" fill="norm" stroke="1" extrusionOk="0">
                    <a:moveTo>
                      <a:pt x="19425" y="0"/>
                    </a:moveTo>
                    <a:lnTo>
                      <a:pt x="17133" y="1431"/>
                    </a:lnTo>
                    <a:cubicBezTo>
                      <a:pt x="18808" y="7460"/>
                      <a:pt x="16927" y="14443"/>
                      <a:pt x="12784" y="17089"/>
                    </a:cubicBezTo>
                    <a:cubicBezTo>
                      <a:pt x="11784" y="17696"/>
                      <a:pt x="10727" y="18000"/>
                      <a:pt x="9698" y="18000"/>
                    </a:cubicBezTo>
                    <a:cubicBezTo>
                      <a:pt x="6553" y="18000"/>
                      <a:pt x="3556" y="15267"/>
                      <a:pt x="2292" y="10670"/>
                    </a:cubicBezTo>
                    <a:lnTo>
                      <a:pt x="0" y="12101"/>
                    </a:lnTo>
                    <a:cubicBezTo>
                      <a:pt x="1587" y="17827"/>
                      <a:pt x="5437" y="21600"/>
                      <a:pt x="9698" y="21600"/>
                    </a:cubicBezTo>
                    <a:cubicBezTo>
                      <a:pt x="11109" y="21600"/>
                      <a:pt x="12490" y="21166"/>
                      <a:pt x="13753" y="20429"/>
                    </a:cubicBezTo>
                    <a:cubicBezTo>
                      <a:pt x="19102" y="17089"/>
                      <a:pt x="21600" y="7894"/>
                      <a:pt x="19425" y="0"/>
                    </a:cubicBezTo>
                    <a:close/>
                  </a:path>
                </a:pathLst>
              </a:custGeom>
              <a:solidFill>
                <a:srgbClr val="FC646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84" name="Google Shape;725;p44"/>
              <p:cNvSpPr/>
              <p:nvPr/>
            </p:nvSpPr>
            <p:spPr>
              <a:xfrm rot="2700000">
                <a:off x="331905" y="469066"/>
                <a:ext cx="526266" cy="6096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48" h="21600" fill="norm" stroke="1" extrusionOk="0">
                    <a:moveTo>
                      <a:pt x="7013" y="0"/>
                    </a:moveTo>
                    <a:cubicBezTo>
                      <a:pt x="6113" y="0"/>
                      <a:pt x="5168" y="163"/>
                      <a:pt x="4268" y="508"/>
                    </a:cubicBezTo>
                    <a:cubicBezTo>
                      <a:pt x="713" y="1869"/>
                      <a:pt x="-952" y="5568"/>
                      <a:pt x="556" y="8798"/>
                    </a:cubicBezTo>
                    <a:lnTo>
                      <a:pt x="6541" y="21600"/>
                    </a:lnTo>
                    <a:lnTo>
                      <a:pt x="8296" y="20909"/>
                    </a:lnTo>
                    <a:lnTo>
                      <a:pt x="2311" y="8108"/>
                    </a:lnTo>
                    <a:cubicBezTo>
                      <a:pt x="601" y="4491"/>
                      <a:pt x="3931" y="1687"/>
                      <a:pt x="7238" y="1687"/>
                    </a:cubicBezTo>
                    <a:cubicBezTo>
                      <a:pt x="9038" y="1687"/>
                      <a:pt x="10838" y="2520"/>
                      <a:pt x="11783" y="4552"/>
                    </a:cubicBezTo>
                    <a:lnTo>
                      <a:pt x="18915" y="19873"/>
                    </a:lnTo>
                    <a:lnTo>
                      <a:pt x="20648" y="19202"/>
                    </a:lnTo>
                    <a:lnTo>
                      <a:pt x="13515" y="3861"/>
                    </a:lnTo>
                    <a:cubicBezTo>
                      <a:pt x="12391" y="1443"/>
                      <a:pt x="9758" y="0"/>
                      <a:pt x="7013" y="0"/>
                    </a:cubicBezTo>
                    <a:close/>
                  </a:path>
                </a:pathLst>
              </a:custGeom>
              <a:solidFill>
                <a:srgbClr val="FC646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grpSp>
        <p:nvGrpSpPr>
          <p:cNvPr id="195" name="Google Shape;726;p44"/>
          <p:cNvGrpSpPr/>
          <p:nvPr/>
        </p:nvGrpSpPr>
        <p:grpSpPr>
          <a:xfrm>
            <a:off x="11612255" y="10913694"/>
            <a:ext cx="2297174" cy="1959629"/>
            <a:chOff x="0" y="0"/>
            <a:chExt cx="2297172" cy="1959628"/>
          </a:xfrm>
        </p:grpSpPr>
        <p:grpSp>
          <p:nvGrpSpPr>
            <p:cNvPr id="190" name="Google Shape;727;p44"/>
            <p:cNvGrpSpPr/>
            <p:nvPr/>
          </p:nvGrpSpPr>
          <p:grpSpPr>
            <a:xfrm>
              <a:off x="82254" y="68376"/>
              <a:ext cx="2214919" cy="1891253"/>
              <a:chOff x="0" y="0"/>
              <a:chExt cx="2214917" cy="1891251"/>
            </a:xfrm>
          </p:grpSpPr>
          <p:sp>
            <p:nvSpPr>
              <p:cNvPr id="187" name="Google Shape;728;p44"/>
              <p:cNvSpPr/>
              <p:nvPr/>
            </p:nvSpPr>
            <p:spPr>
              <a:xfrm rot="18584167">
                <a:off x="464280" y="96244"/>
                <a:ext cx="1047226" cy="16987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25" h="21600" fill="norm" stroke="1" extrusionOk="0">
                    <a:moveTo>
                      <a:pt x="7123" y="0"/>
                    </a:moveTo>
                    <a:cubicBezTo>
                      <a:pt x="6207" y="0"/>
                      <a:pt x="5291" y="118"/>
                      <a:pt x="4393" y="355"/>
                    </a:cubicBezTo>
                    <a:cubicBezTo>
                      <a:pt x="747" y="1360"/>
                      <a:pt x="-975" y="4022"/>
                      <a:pt x="564" y="6376"/>
                    </a:cubicBezTo>
                    <a:lnTo>
                      <a:pt x="10567" y="21600"/>
                    </a:lnTo>
                    <a:lnTo>
                      <a:pt x="11996" y="21245"/>
                    </a:lnTo>
                    <a:lnTo>
                      <a:pt x="2048" y="5986"/>
                    </a:lnTo>
                    <a:cubicBezTo>
                      <a:pt x="820" y="4188"/>
                      <a:pt x="2176" y="2070"/>
                      <a:pt x="5016" y="1278"/>
                    </a:cubicBezTo>
                    <a:cubicBezTo>
                      <a:pt x="5712" y="1088"/>
                      <a:pt x="6427" y="994"/>
                      <a:pt x="7141" y="994"/>
                    </a:cubicBezTo>
                    <a:cubicBezTo>
                      <a:pt x="9303" y="994"/>
                      <a:pt x="11373" y="1810"/>
                      <a:pt x="12289" y="3194"/>
                    </a:cubicBezTo>
                    <a:lnTo>
                      <a:pt x="19214" y="13793"/>
                    </a:lnTo>
                    <a:lnTo>
                      <a:pt x="20625" y="13391"/>
                    </a:lnTo>
                    <a:lnTo>
                      <a:pt x="13718" y="2827"/>
                    </a:lnTo>
                    <a:cubicBezTo>
                      <a:pt x="12564" y="1065"/>
                      <a:pt x="9907" y="0"/>
                      <a:pt x="7123" y="0"/>
                    </a:cubicBezTo>
                    <a:close/>
                  </a:path>
                </a:pathLst>
              </a:custGeom>
              <a:solidFill>
                <a:srgbClr val="29486D">
                  <a:alpha val="2366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88" name="Google Shape;729;p44"/>
              <p:cNvSpPr/>
              <p:nvPr/>
            </p:nvSpPr>
            <p:spPr>
              <a:xfrm rot="18584167">
                <a:off x="1512470" y="983215"/>
                <a:ext cx="639694" cy="4633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09" h="21600" fill="norm" stroke="1" extrusionOk="0">
                    <a:moveTo>
                      <a:pt x="19425" y="0"/>
                    </a:moveTo>
                    <a:lnTo>
                      <a:pt x="17133" y="1431"/>
                    </a:lnTo>
                    <a:cubicBezTo>
                      <a:pt x="18808" y="7460"/>
                      <a:pt x="16927" y="14443"/>
                      <a:pt x="12784" y="17089"/>
                    </a:cubicBezTo>
                    <a:cubicBezTo>
                      <a:pt x="11784" y="17696"/>
                      <a:pt x="10727" y="18000"/>
                      <a:pt x="9698" y="18000"/>
                    </a:cubicBezTo>
                    <a:cubicBezTo>
                      <a:pt x="6553" y="18000"/>
                      <a:pt x="3556" y="15267"/>
                      <a:pt x="2292" y="10670"/>
                    </a:cubicBezTo>
                    <a:lnTo>
                      <a:pt x="0" y="12101"/>
                    </a:lnTo>
                    <a:cubicBezTo>
                      <a:pt x="1587" y="17827"/>
                      <a:pt x="5437" y="21600"/>
                      <a:pt x="9698" y="21600"/>
                    </a:cubicBezTo>
                    <a:cubicBezTo>
                      <a:pt x="11109" y="21600"/>
                      <a:pt x="12490" y="21166"/>
                      <a:pt x="13753" y="20429"/>
                    </a:cubicBezTo>
                    <a:cubicBezTo>
                      <a:pt x="19102" y="17089"/>
                      <a:pt x="21600" y="7894"/>
                      <a:pt x="19425" y="0"/>
                    </a:cubicBezTo>
                    <a:close/>
                  </a:path>
                </a:pathLst>
              </a:custGeom>
              <a:solidFill>
                <a:srgbClr val="29486D">
                  <a:alpha val="2366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89" name="Google Shape;730;p44"/>
              <p:cNvSpPr/>
              <p:nvPr/>
            </p:nvSpPr>
            <p:spPr>
              <a:xfrm rot="18584167">
                <a:off x="844887" y="430621"/>
                <a:ext cx="853677" cy="9889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48" h="21600" fill="norm" stroke="1" extrusionOk="0">
                    <a:moveTo>
                      <a:pt x="7013" y="0"/>
                    </a:moveTo>
                    <a:cubicBezTo>
                      <a:pt x="6113" y="0"/>
                      <a:pt x="5168" y="163"/>
                      <a:pt x="4268" y="508"/>
                    </a:cubicBezTo>
                    <a:cubicBezTo>
                      <a:pt x="713" y="1869"/>
                      <a:pt x="-952" y="5568"/>
                      <a:pt x="555" y="8798"/>
                    </a:cubicBezTo>
                    <a:lnTo>
                      <a:pt x="6540" y="21600"/>
                    </a:lnTo>
                    <a:lnTo>
                      <a:pt x="8296" y="20909"/>
                    </a:lnTo>
                    <a:lnTo>
                      <a:pt x="2311" y="8108"/>
                    </a:lnTo>
                    <a:cubicBezTo>
                      <a:pt x="601" y="4491"/>
                      <a:pt x="3930" y="1687"/>
                      <a:pt x="7238" y="1687"/>
                    </a:cubicBezTo>
                    <a:cubicBezTo>
                      <a:pt x="9038" y="1687"/>
                      <a:pt x="10838" y="2520"/>
                      <a:pt x="11783" y="4552"/>
                    </a:cubicBezTo>
                    <a:lnTo>
                      <a:pt x="18916" y="19873"/>
                    </a:lnTo>
                    <a:lnTo>
                      <a:pt x="20648" y="19202"/>
                    </a:lnTo>
                    <a:lnTo>
                      <a:pt x="13515" y="3861"/>
                    </a:lnTo>
                    <a:cubicBezTo>
                      <a:pt x="12390" y="1443"/>
                      <a:pt x="9758" y="0"/>
                      <a:pt x="7013" y="0"/>
                    </a:cubicBezTo>
                    <a:close/>
                  </a:path>
                </a:pathLst>
              </a:custGeom>
              <a:solidFill>
                <a:srgbClr val="29486D">
                  <a:alpha val="2366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grpSp>
          <p:nvGrpSpPr>
            <p:cNvPr id="194" name="Google Shape;731;p44"/>
            <p:cNvGrpSpPr/>
            <p:nvPr/>
          </p:nvGrpSpPr>
          <p:grpSpPr>
            <a:xfrm>
              <a:off x="0" y="0"/>
              <a:ext cx="2214918" cy="1891252"/>
              <a:chOff x="0" y="0"/>
              <a:chExt cx="2214917" cy="1891251"/>
            </a:xfrm>
          </p:grpSpPr>
          <p:sp>
            <p:nvSpPr>
              <p:cNvPr id="191" name="Google Shape;732;p44"/>
              <p:cNvSpPr/>
              <p:nvPr/>
            </p:nvSpPr>
            <p:spPr>
              <a:xfrm rot="18584167">
                <a:off x="464280" y="96244"/>
                <a:ext cx="1047226" cy="16987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25" h="21600" fill="norm" stroke="1" extrusionOk="0">
                    <a:moveTo>
                      <a:pt x="7123" y="0"/>
                    </a:moveTo>
                    <a:cubicBezTo>
                      <a:pt x="6207" y="0"/>
                      <a:pt x="5291" y="118"/>
                      <a:pt x="4393" y="355"/>
                    </a:cubicBezTo>
                    <a:cubicBezTo>
                      <a:pt x="747" y="1360"/>
                      <a:pt x="-975" y="4022"/>
                      <a:pt x="564" y="6376"/>
                    </a:cubicBezTo>
                    <a:lnTo>
                      <a:pt x="10567" y="21600"/>
                    </a:lnTo>
                    <a:lnTo>
                      <a:pt x="11996" y="21245"/>
                    </a:lnTo>
                    <a:lnTo>
                      <a:pt x="2048" y="5986"/>
                    </a:lnTo>
                    <a:cubicBezTo>
                      <a:pt x="820" y="4188"/>
                      <a:pt x="2176" y="2070"/>
                      <a:pt x="5016" y="1278"/>
                    </a:cubicBezTo>
                    <a:cubicBezTo>
                      <a:pt x="5712" y="1088"/>
                      <a:pt x="6427" y="994"/>
                      <a:pt x="7141" y="994"/>
                    </a:cubicBezTo>
                    <a:cubicBezTo>
                      <a:pt x="9303" y="994"/>
                      <a:pt x="11373" y="1810"/>
                      <a:pt x="12289" y="3194"/>
                    </a:cubicBezTo>
                    <a:lnTo>
                      <a:pt x="19214" y="13793"/>
                    </a:lnTo>
                    <a:lnTo>
                      <a:pt x="20625" y="13391"/>
                    </a:lnTo>
                    <a:lnTo>
                      <a:pt x="13718" y="2827"/>
                    </a:lnTo>
                    <a:cubicBezTo>
                      <a:pt x="12564" y="1065"/>
                      <a:pt x="9907" y="0"/>
                      <a:pt x="7123" y="0"/>
                    </a:cubicBezTo>
                    <a:close/>
                  </a:path>
                </a:pathLst>
              </a:custGeom>
              <a:solidFill>
                <a:srgbClr val="FC8E6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92" name="Google Shape;733;p44"/>
              <p:cNvSpPr/>
              <p:nvPr/>
            </p:nvSpPr>
            <p:spPr>
              <a:xfrm rot="18584167">
                <a:off x="1512470" y="983215"/>
                <a:ext cx="639694" cy="4633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09" h="21600" fill="norm" stroke="1" extrusionOk="0">
                    <a:moveTo>
                      <a:pt x="19425" y="0"/>
                    </a:moveTo>
                    <a:lnTo>
                      <a:pt x="17133" y="1431"/>
                    </a:lnTo>
                    <a:cubicBezTo>
                      <a:pt x="18808" y="7460"/>
                      <a:pt x="16927" y="14443"/>
                      <a:pt x="12784" y="17089"/>
                    </a:cubicBezTo>
                    <a:cubicBezTo>
                      <a:pt x="11784" y="17696"/>
                      <a:pt x="10727" y="18000"/>
                      <a:pt x="9698" y="18000"/>
                    </a:cubicBezTo>
                    <a:cubicBezTo>
                      <a:pt x="6553" y="18000"/>
                      <a:pt x="3556" y="15267"/>
                      <a:pt x="2292" y="10670"/>
                    </a:cubicBezTo>
                    <a:lnTo>
                      <a:pt x="0" y="12101"/>
                    </a:lnTo>
                    <a:cubicBezTo>
                      <a:pt x="1587" y="17827"/>
                      <a:pt x="5437" y="21600"/>
                      <a:pt x="9698" y="21600"/>
                    </a:cubicBezTo>
                    <a:cubicBezTo>
                      <a:pt x="11109" y="21600"/>
                      <a:pt x="12490" y="21166"/>
                      <a:pt x="13753" y="20429"/>
                    </a:cubicBezTo>
                    <a:cubicBezTo>
                      <a:pt x="19102" y="17089"/>
                      <a:pt x="21600" y="7894"/>
                      <a:pt x="19425" y="0"/>
                    </a:cubicBezTo>
                    <a:close/>
                  </a:path>
                </a:pathLst>
              </a:custGeom>
              <a:solidFill>
                <a:srgbClr val="FC8E6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93" name="Google Shape;734;p44"/>
              <p:cNvSpPr/>
              <p:nvPr/>
            </p:nvSpPr>
            <p:spPr>
              <a:xfrm rot="18584167">
                <a:off x="844887" y="430621"/>
                <a:ext cx="853677" cy="9889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48" h="21600" fill="norm" stroke="1" extrusionOk="0">
                    <a:moveTo>
                      <a:pt x="7013" y="0"/>
                    </a:moveTo>
                    <a:cubicBezTo>
                      <a:pt x="6113" y="0"/>
                      <a:pt x="5168" y="163"/>
                      <a:pt x="4268" y="508"/>
                    </a:cubicBezTo>
                    <a:cubicBezTo>
                      <a:pt x="713" y="1869"/>
                      <a:pt x="-952" y="5568"/>
                      <a:pt x="555" y="8798"/>
                    </a:cubicBezTo>
                    <a:lnTo>
                      <a:pt x="6540" y="21600"/>
                    </a:lnTo>
                    <a:lnTo>
                      <a:pt x="8296" y="20909"/>
                    </a:lnTo>
                    <a:lnTo>
                      <a:pt x="2311" y="8108"/>
                    </a:lnTo>
                    <a:cubicBezTo>
                      <a:pt x="601" y="4491"/>
                      <a:pt x="3930" y="1687"/>
                      <a:pt x="7238" y="1687"/>
                    </a:cubicBezTo>
                    <a:cubicBezTo>
                      <a:pt x="9038" y="1687"/>
                      <a:pt x="10838" y="2520"/>
                      <a:pt x="11783" y="4552"/>
                    </a:cubicBezTo>
                    <a:lnTo>
                      <a:pt x="18916" y="19873"/>
                    </a:lnTo>
                    <a:lnTo>
                      <a:pt x="20648" y="19202"/>
                    </a:lnTo>
                    <a:lnTo>
                      <a:pt x="13515" y="3861"/>
                    </a:lnTo>
                    <a:cubicBezTo>
                      <a:pt x="12390" y="1443"/>
                      <a:pt x="9758" y="0"/>
                      <a:pt x="7013" y="0"/>
                    </a:cubicBezTo>
                    <a:close/>
                  </a:path>
                </a:pathLst>
              </a:custGeom>
              <a:solidFill>
                <a:srgbClr val="FC8E6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sp>
        <p:nvSpPr>
          <p:cNvPr id="196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</p:spPr>
        <p:txBody>
          <a:bodyPr lIns="121919" tIns="121919" rIns="121919" bIns="121919" anchor="ctr"/>
          <a:lstStyle>
            <a:lvl1pPr algn="r" defTabSz="2438400"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_HEADER">
    <p:bg>
      <p:bgPr>
        <a:solidFill>
          <a:srgbClr val="F4F0E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نص العنوان"/>
          <p:cNvSpPr txBox="1"/>
          <p:nvPr>
            <p:ph type="title"/>
          </p:nvPr>
        </p:nvSpPr>
        <p:spPr>
          <a:xfrm>
            <a:off x="6921957" y="4618866"/>
            <a:ext cx="7559201" cy="2244801"/>
          </a:xfrm>
          <a:prstGeom prst="rect">
            <a:avLst/>
          </a:prstGeom>
        </p:spPr>
        <p:txBody>
          <a:bodyPr lIns="243799" tIns="243799" rIns="243799" bIns="243799"/>
          <a:lstStyle>
            <a:lvl1pPr defTabSz="2438400">
              <a:defRPr b="1" sz="9200">
                <a:solidFill>
                  <a:srgbClr val="29486D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204" name="مستوى النص الأول…"/>
          <p:cNvSpPr txBox="1"/>
          <p:nvPr>
            <p:ph type="body" sz="quarter" idx="1"/>
          </p:nvPr>
        </p:nvSpPr>
        <p:spPr>
          <a:xfrm>
            <a:off x="6921957" y="6570333"/>
            <a:ext cx="7559201" cy="1972001"/>
          </a:xfrm>
          <a:prstGeom prst="rect">
            <a:avLst/>
          </a:prstGeom>
        </p:spPr>
        <p:txBody>
          <a:bodyPr lIns="243799" tIns="243799" rIns="243799" bIns="243799" anchor="t"/>
          <a:lstStyle>
            <a:lvl1pPr marL="914400" indent="-800100" algn="ctr" defTabSz="2438400">
              <a:spcBef>
                <a:spcPts val="0"/>
              </a:spcBef>
              <a:buSzTx/>
              <a:buNone/>
              <a:defRPr sz="4800">
                <a:solidFill>
                  <a:srgbClr val="425B6D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indent="-317500" algn="ctr" defTabSz="2438400">
              <a:spcBef>
                <a:spcPts val="0"/>
              </a:spcBef>
              <a:buSzTx/>
              <a:buNone/>
              <a:defRPr sz="4800">
                <a:solidFill>
                  <a:srgbClr val="425B6D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914400" indent="139700" algn="ctr" defTabSz="2438400">
              <a:spcBef>
                <a:spcPts val="0"/>
              </a:spcBef>
              <a:buSzTx/>
              <a:buNone/>
              <a:defRPr sz="4800">
                <a:solidFill>
                  <a:srgbClr val="425B6D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914400" indent="596900" algn="ctr" defTabSz="2438400">
              <a:spcBef>
                <a:spcPts val="0"/>
              </a:spcBef>
              <a:buSzTx/>
              <a:buNone/>
              <a:defRPr sz="4800">
                <a:solidFill>
                  <a:srgbClr val="425B6D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914400" indent="1054100" algn="ctr" defTabSz="2438400">
              <a:spcBef>
                <a:spcPts val="0"/>
              </a:spcBef>
              <a:buSzTx/>
              <a:buNone/>
              <a:defRPr sz="4800">
                <a:solidFill>
                  <a:srgbClr val="425B6D"/>
                </a:solidFill>
                <a:latin typeface="Nunito"/>
                <a:ea typeface="Nunito"/>
                <a:cs typeface="Nunito"/>
                <a:sym typeface="Nunito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07" name="Google Shape;15;p3"/>
          <p:cNvGrpSpPr/>
          <p:nvPr/>
        </p:nvGrpSpPr>
        <p:grpSpPr>
          <a:xfrm>
            <a:off x="22184261" y="547472"/>
            <a:ext cx="1657303" cy="2356586"/>
            <a:chOff x="0" y="0"/>
            <a:chExt cx="1657302" cy="2356585"/>
          </a:xfrm>
        </p:grpSpPr>
        <p:sp>
          <p:nvSpPr>
            <p:cNvPr id="205" name="Google Shape;16;p3"/>
            <p:cNvSpPr/>
            <p:nvPr/>
          </p:nvSpPr>
          <p:spPr>
            <a:xfrm rot="20301693">
              <a:off x="357534" y="162280"/>
              <a:ext cx="877164" cy="2106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5" h="21600" fill="norm" stroke="1" extrusionOk="0">
                  <a:moveTo>
                    <a:pt x="12590" y="0"/>
                  </a:moveTo>
                  <a:cubicBezTo>
                    <a:pt x="9382" y="0"/>
                    <a:pt x="6543" y="1000"/>
                    <a:pt x="6020" y="2414"/>
                  </a:cubicBezTo>
                  <a:lnTo>
                    <a:pt x="84" y="18278"/>
                  </a:lnTo>
                  <a:cubicBezTo>
                    <a:pt x="-495" y="19846"/>
                    <a:pt x="1990" y="21309"/>
                    <a:pt x="5611" y="21569"/>
                  </a:cubicBezTo>
                  <a:cubicBezTo>
                    <a:pt x="5949" y="21590"/>
                    <a:pt x="6287" y="21600"/>
                    <a:pt x="6623" y="21600"/>
                  </a:cubicBezTo>
                  <a:cubicBezTo>
                    <a:pt x="9665" y="21600"/>
                    <a:pt x="12151" y="20624"/>
                    <a:pt x="12657" y="19150"/>
                  </a:cubicBezTo>
                  <a:lnTo>
                    <a:pt x="17146" y="7117"/>
                  </a:lnTo>
                  <a:cubicBezTo>
                    <a:pt x="17413" y="6463"/>
                    <a:pt x="17075" y="5798"/>
                    <a:pt x="16254" y="5238"/>
                  </a:cubicBezTo>
                  <a:cubicBezTo>
                    <a:pt x="15529" y="4719"/>
                    <a:pt x="14298" y="4356"/>
                    <a:pt x="12924" y="4241"/>
                  </a:cubicBezTo>
                  <a:lnTo>
                    <a:pt x="12151" y="4189"/>
                  </a:lnTo>
                  <a:cubicBezTo>
                    <a:pt x="11936" y="4174"/>
                    <a:pt x="11721" y="4166"/>
                    <a:pt x="11507" y="4166"/>
                  </a:cubicBezTo>
                  <a:cubicBezTo>
                    <a:pt x="9111" y="4166"/>
                    <a:pt x="6894" y="5102"/>
                    <a:pt x="6407" y="6370"/>
                  </a:cubicBezTo>
                  <a:lnTo>
                    <a:pt x="3753" y="13533"/>
                  </a:lnTo>
                  <a:lnTo>
                    <a:pt x="5417" y="13657"/>
                  </a:lnTo>
                  <a:lnTo>
                    <a:pt x="8097" y="6484"/>
                  </a:lnTo>
                  <a:cubicBezTo>
                    <a:pt x="8433" y="5568"/>
                    <a:pt x="9934" y="4893"/>
                    <a:pt x="11520" y="4893"/>
                  </a:cubicBezTo>
                  <a:cubicBezTo>
                    <a:pt x="11641" y="4893"/>
                    <a:pt x="11762" y="4897"/>
                    <a:pt x="11886" y="4906"/>
                  </a:cubicBezTo>
                  <a:lnTo>
                    <a:pt x="12657" y="4957"/>
                  </a:lnTo>
                  <a:cubicBezTo>
                    <a:pt x="13576" y="5041"/>
                    <a:pt x="14371" y="5290"/>
                    <a:pt x="14831" y="5632"/>
                  </a:cubicBezTo>
                  <a:cubicBezTo>
                    <a:pt x="15434" y="6037"/>
                    <a:pt x="15675" y="6525"/>
                    <a:pt x="15507" y="7003"/>
                  </a:cubicBezTo>
                  <a:lnTo>
                    <a:pt x="10993" y="19025"/>
                  </a:lnTo>
                  <a:cubicBezTo>
                    <a:pt x="10603" y="20153"/>
                    <a:pt x="8851" y="20871"/>
                    <a:pt x="6648" y="20871"/>
                  </a:cubicBezTo>
                  <a:cubicBezTo>
                    <a:pt x="6396" y="20871"/>
                    <a:pt x="6138" y="20862"/>
                    <a:pt x="5877" y="20842"/>
                  </a:cubicBezTo>
                  <a:cubicBezTo>
                    <a:pt x="3173" y="20655"/>
                    <a:pt x="1314" y="19565"/>
                    <a:pt x="1750" y="18392"/>
                  </a:cubicBezTo>
                  <a:lnTo>
                    <a:pt x="7686" y="2528"/>
                  </a:lnTo>
                  <a:cubicBezTo>
                    <a:pt x="8078" y="1479"/>
                    <a:pt x="10199" y="725"/>
                    <a:pt x="12595" y="725"/>
                  </a:cubicBezTo>
                  <a:cubicBezTo>
                    <a:pt x="12855" y="725"/>
                    <a:pt x="13118" y="734"/>
                    <a:pt x="13382" y="753"/>
                  </a:cubicBezTo>
                  <a:lnTo>
                    <a:pt x="14493" y="835"/>
                  </a:lnTo>
                  <a:cubicBezTo>
                    <a:pt x="15891" y="940"/>
                    <a:pt x="17146" y="1251"/>
                    <a:pt x="18063" y="1729"/>
                  </a:cubicBezTo>
                  <a:cubicBezTo>
                    <a:pt x="18958" y="2165"/>
                    <a:pt x="19366" y="2746"/>
                    <a:pt x="19174" y="3317"/>
                  </a:cubicBezTo>
                  <a:lnTo>
                    <a:pt x="14902" y="14800"/>
                  </a:lnTo>
                  <a:lnTo>
                    <a:pt x="16567" y="14914"/>
                  </a:lnTo>
                  <a:lnTo>
                    <a:pt x="20840" y="3441"/>
                  </a:lnTo>
                  <a:cubicBezTo>
                    <a:pt x="21105" y="2653"/>
                    <a:pt x="20550" y="1864"/>
                    <a:pt x="19366" y="1261"/>
                  </a:cubicBezTo>
                  <a:cubicBezTo>
                    <a:pt x="18209" y="660"/>
                    <a:pt x="16567" y="244"/>
                    <a:pt x="14758" y="120"/>
                  </a:cubicBezTo>
                  <a:lnTo>
                    <a:pt x="13647" y="36"/>
                  </a:lnTo>
                  <a:cubicBezTo>
                    <a:pt x="13292" y="12"/>
                    <a:pt x="12939" y="0"/>
                    <a:pt x="12590" y="0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06" name="Google Shape;17;p3"/>
            <p:cNvSpPr/>
            <p:nvPr/>
          </p:nvSpPr>
          <p:spPr>
            <a:xfrm rot="20301693">
              <a:off x="421661" y="87671"/>
              <a:ext cx="878141" cy="2106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5" h="21600" fill="norm" stroke="1" extrusionOk="0">
                  <a:moveTo>
                    <a:pt x="12577" y="0"/>
                  </a:moveTo>
                  <a:cubicBezTo>
                    <a:pt x="9356" y="0"/>
                    <a:pt x="6537" y="1008"/>
                    <a:pt x="6015" y="2413"/>
                  </a:cubicBezTo>
                  <a:lnTo>
                    <a:pt x="85" y="18277"/>
                  </a:lnTo>
                  <a:cubicBezTo>
                    <a:pt x="-495" y="19846"/>
                    <a:pt x="1965" y="21309"/>
                    <a:pt x="5604" y="21569"/>
                  </a:cubicBezTo>
                  <a:cubicBezTo>
                    <a:pt x="5942" y="21590"/>
                    <a:pt x="6280" y="21600"/>
                    <a:pt x="6617" y="21600"/>
                  </a:cubicBezTo>
                  <a:cubicBezTo>
                    <a:pt x="9654" y="21600"/>
                    <a:pt x="12114" y="20634"/>
                    <a:pt x="12668" y="19150"/>
                  </a:cubicBezTo>
                  <a:lnTo>
                    <a:pt x="17152" y="7127"/>
                  </a:lnTo>
                  <a:cubicBezTo>
                    <a:pt x="17393" y="6472"/>
                    <a:pt x="17080" y="5798"/>
                    <a:pt x="16261" y="5247"/>
                  </a:cubicBezTo>
                  <a:cubicBezTo>
                    <a:pt x="15513" y="4728"/>
                    <a:pt x="14308" y="4365"/>
                    <a:pt x="12933" y="4251"/>
                  </a:cubicBezTo>
                  <a:lnTo>
                    <a:pt x="12161" y="4199"/>
                  </a:lnTo>
                  <a:cubicBezTo>
                    <a:pt x="11946" y="4184"/>
                    <a:pt x="11734" y="4177"/>
                    <a:pt x="11525" y="4177"/>
                  </a:cubicBezTo>
                  <a:cubicBezTo>
                    <a:pt x="9182" y="4177"/>
                    <a:pt x="7272" y="5112"/>
                    <a:pt x="6785" y="6390"/>
                  </a:cubicBezTo>
                  <a:cubicBezTo>
                    <a:pt x="6785" y="6390"/>
                    <a:pt x="3700" y="15391"/>
                    <a:pt x="3484" y="16076"/>
                  </a:cubicBezTo>
                  <a:cubicBezTo>
                    <a:pt x="3366" y="16441"/>
                    <a:pt x="3771" y="16618"/>
                    <a:pt x="4192" y="16618"/>
                  </a:cubicBezTo>
                  <a:cubicBezTo>
                    <a:pt x="4552" y="16618"/>
                    <a:pt x="4924" y="16491"/>
                    <a:pt x="5002" y="16243"/>
                  </a:cubicBezTo>
                  <a:cubicBezTo>
                    <a:pt x="5291" y="15184"/>
                    <a:pt x="8039" y="6493"/>
                    <a:pt x="8039" y="6493"/>
                  </a:cubicBezTo>
                  <a:cubicBezTo>
                    <a:pt x="8397" y="5569"/>
                    <a:pt x="9938" y="4904"/>
                    <a:pt x="11527" y="4904"/>
                  </a:cubicBezTo>
                  <a:cubicBezTo>
                    <a:pt x="11650" y="4904"/>
                    <a:pt x="11773" y="4908"/>
                    <a:pt x="11896" y="4916"/>
                  </a:cubicBezTo>
                  <a:lnTo>
                    <a:pt x="12668" y="4967"/>
                  </a:lnTo>
                  <a:cubicBezTo>
                    <a:pt x="13584" y="5051"/>
                    <a:pt x="14379" y="5300"/>
                    <a:pt x="14862" y="5643"/>
                  </a:cubicBezTo>
                  <a:cubicBezTo>
                    <a:pt x="15464" y="6047"/>
                    <a:pt x="15681" y="6535"/>
                    <a:pt x="15513" y="7013"/>
                  </a:cubicBezTo>
                  <a:lnTo>
                    <a:pt x="11029" y="19045"/>
                  </a:lnTo>
                  <a:cubicBezTo>
                    <a:pt x="10592" y="20167"/>
                    <a:pt x="8826" y="20886"/>
                    <a:pt x="6593" y="20886"/>
                  </a:cubicBezTo>
                  <a:cubicBezTo>
                    <a:pt x="6366" y="20886"/>
                    <a:pt x="6132" y="20878"/>
                    <a:pt x="5894" y="20863"/>
                  </a:cubicBezTo>
                  <a:cubicBezTo>
                    <a:pt x="3195" y="20666"/>
                    <a:pt x="1339" y="19576"/>
                    <a:pt x="1771" y="18402"/>
                  </a:cubicBezTo>
                  <a:lnTo>
                    <a:pt x="7703" y="2538"/>
                  </a:lnTo>
                  <a:cubicBezTo>
                    <a:pt x="8093" y="1489"/>
                    <a:pt x="10193" y="736"/>
                    <a:pt x="12599" y="736"/>
                  </a:cubicBezTo>
                  <a:cubicBezTo>
                    <a:pt x="12860" y="736"/>
                    <a:pt x="13125" y="745"/>
                    <a:pt x="13392" y="762"/>
                  </a:cubicBezTo>
                  <a:lnTo>
                    <a:pt x="14500" y="846"/>
                  </a:lnTo>
                  <a:cubicBezTo>
                    <a:pt x="15899" y="950"/>
                    <a:pt x="17152" y="1261"/>
                    <a:pt x="18044" y="1738"/>
                  </a:cubicBezTo>
                  <a:cubicBezTo>
                    <a:pt x="18936" y="2175"/>
                    <a:pt x="19346" y="2756"/>
                    <a:pt x="19176" y="3337"/>
                  </a:cubicBezTo>
                  <a:lnTo>
                    <a:pt x="14886" y="14809"/>
                  </a:lnTo>
                  <a:cubicBezTo>
                    <a:pt x="14791" y="15079"/>
                    <a:pt x="15278" y="15236"/>
                    <a:pt x="15752" y="15236"/>
                  </a:cubicBezTo>
                  <a:cubicBezTo>
                    <a:pt x="16119" y="15236"/>
                    <a:pt x="16475" y="15143"/>
                    <a:pt x="16550" y="14935"/>
                  </a:cubicBezTo>
                  <a:lnTo>
                    <a:pt x="20840" y="3452"/>
                  </a:lnTo>
                  <a:cubicBezTo>
                    <a:pt x="21105" y="2662"/>
                    <a:pt x="20551" y="1863"/>
                    <a:pt x="19322" y="1272"/>
                  </a:cubicBezTo>
                  <a:cubicBezTo>
                    <a:pt x="18165" y="659"/>
                    <a:pt x="16550" y="254"/>
                    <a:pt x="14741" y="119"/>
                  </a:cubicBezTo>
                  <a:lnTo>
                    <a:pt x="13633" y="36"/>
                  </a:lnTo>
                  <a:cubicBezTo>
                    <a:pt x="13278" y="11"/>
                    <a:pt x="12926" y="0"/>
                    <a:pt x="1257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210" name="Google Shape;18;p3"/>
          <p:cNvGrpSpPr/>
          <p:nvPr/>
        </p:nvGrpSpPr>
        <p:grpSpPr>
          <a:xfrm>
            <a:off x="20966121" y="2421026"/>
            <a:ext cx="2201189" cy="2120398"/>
            <a:chOff x="0" y="0"/>
            <a:chExt cx="2201187" cy="2120396"/>
          </a:xfrm>
        </p:grpSpPr>
        <p:sp>
          <p:nvSpPr>
            <p:cNvPr id="208" name="Google Shape;19;p3"/>
            <p:cNvSpPr/>
            <p:nvPr/>
          </p:nvSpPr>
          <p:spPr>
            <a:xfrm rot="18591030">
              <a:off x="651232" y="55093"/>
              <a:ext cx="877242" cy="210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5" h="21600" fill="norm" stroke="1" extrusionOk="0">
                  <a:moveTo>
                    <a:pt x="12590" y="0"/>
                  </a:moveTo>
                  <a:cubicBezTo>
                    <a:pt x="9382" y="0"/>
                    <a:pt x="6543" y="1000"/>
                    <a:pt x="6020" y="2414"/>
                  </a:cubicBezTo>
                  <a:lnTo>
                    <a:pt x="84" y="18278"/>
                  </a:lnTo>
                  <a:cubicBezTo>
                    <a:pt x="-495" y="19846"/>
                    <a:pt x="1990" y="21309"/>
                    <a:pt x="5611" y="21569"/>
                  </a:cubicBezTo>
                  <a:cubicBezTo>
                    <a:pt x="5949" y="21590"/>
                    <a:pt x="6287" y="21600"/>
                    <a:pt x="6623" y="21600"/>
                  </a:cubicBezTo>
                  <a:cubicBezTo>
                    <a:pt x="9665" y="21600"/>
                    <a:pt x="12151" y="20624"/>
                    <a:pt x="12657" y="19150"/>
                  </a:cubicBezTo>
                  <a:lnTo>
                    <a:pt x="17146" y="7117"/>
                  </a:lnTo>
                  <a:cubicBezTo>
                    <a:pt x="17413" y="6463"/>
                    <a:pt x="17075" y="5798"/>
                    <a:pt x="16254" y="5238"/>
                  </a:cubicBezTo>
                  <a:cubicBezTo>
                    <a:pt x="15529" y="4719"/>
                    <a:pt x="14298" y="4356"/>
                    <a:pt x="12924" y="4241"/>
                  </a:cubicBezTo>
                  <a:lnTo>
                    <a:pt x="12151" y="4189"/>
                  </a:lnTo>
                  <a:cubicBezTo>
                    <a:pt x="11936" y="4174"/>
                    <a:pt x="11721" y="4166"/>
                    <a:pt x="11507" y="4166"/>
                  </a:cubicBezTo>
                  <a:cubicBezTo>
                    <a:pt x="9111" y="4166"/>
                    <a:pt x="6894" y="5102"/>
                    <a:pt x="6407" y="6370"/>
                  </a:cubicBezTo>
                  <a:lnTo>
                    <a:pt x="3753" y="13533"/>
                  </a:lnTo>
                  <a:lnTo>
                    <a:pt x="5417" y="13657"/>
                  </a:lnTo>
                  <a:lnTo>
                    <a:pt x="8097" y="6484"/>
                  </a:lnTo>
                  <a:cubicBezTo>
                    <a:pt x="8433" y="5568"/>
                    <a:pt x="9934" y="4893"/>
                    <a:pt x="11520" y="4893"/>
                  </a:cubicBezTo>
                  <a:cubicBezTo>
                    <a:pt x="11641" y="4893"/>
                    <a:pt x="11762" y="4897"/>
                    <a:pt x="11886" y="4906"/>
                  </a:cubicBezTo>
                  <a:lnTo>
                    <a:pt x="12657" y="4957"/>
                  </a:lnTo>
                  <a:cubicBezTo>
                    <a:pt x="13576" y="5041"/>
                    <a:pt x="14371" y="5290"/>
                    <a:pt x="14831" y="5632"/>
                  </a:cubicBezTo>
                  <a:cubicBezTo>
                    <a:pt x="15434" y="6037"/>
                    <a:pt x="15675" y="6525"/>
                    <a:pt x="15507" y="7003"/>
                  </a:cubicBezTo>
                  <a:lnTo>
                    <a:pt x="10993" y="19025"/>
                  </a:lnTo>
                  <a:cubicBezTo>
                    <a:pt x="10603" y="20153"/>
                    <a:pt x="8851" y="20871"/>
                    <a:pt x="6648" y="20871"/>
                  </a:cubicBezTo>
                  <a:cubicBezTo>
                    <a:pt x="6396" y="20871"/>
                    <a:pt x="6138" y="20862"/>
                    <a:pt x="5877" y="20842"/>
                  </a:cubicBezTo>
                  <a:cubicBezTo>
                    <a:pt x="3173" y="20655"/>
                    <a:pt x="1314" y="19565"/>
                    <a:pt x="1750" y="18392"/>
                  </a:cubicBezTo>
                  <a:lnTo>
                    <a:pt x="7686" y="2528"/>
                  </a:lnTo>
                  <a:cubicBezTo>
                    <a:pt x="8078" y="1479"/>
                    <a:pt x="10199" y="725"/>
                    <a:pt x="12595" y="725"/>
                  </a:cubicBezTo>
                  <a:cubicBezTo>
                    <a:pt x="12855" y="725"/>
                    <a:pt x="13118" y="734"/>
                    <a:pt x="13382" y="753"/>
                  </a:cubicBezTo>
                  <a:lnTo>
                    <a:pt x="14493" y="835"/>
                  </a:lnTo>
                  <a:cubicBezTo>
                    <a:pt x="15891" y="940"/>
                    <a:pt x="17146" y="1251"/>
                    <a:pt x="18063" y="1729"/>
                  </a:cubicBezTo>
                  <a:cubicBezTo>
                    <a:pt x="18958" y="2165"/>
                    <a:pt x="19366" y="2746"/>
                    <a:pt x="19174" y="3317"/>
                  </a:cubicBezTo>
                  <a:lnTo>
                    <a:pt x="14902" y="14800"/>
                  </a:lnTo>
                  <a:lnTo>
                    <a:pt x="16567" y="14914"/>
                  </a:lnTo>
                  <a:lnTo>
                    <a:pt x="20840" y="3441"/>
                  </a:lnTo>
                  <a:cubicBezTo>
                    <a:pt x="21105" y="2653"/>
                    <a:pt x="20550" y="1864"/>
                    <a:pt x="19366" y="1261"/>
                  </a:cubicBezTo>
                  <a:cubicBezTo>
                    <a:pt x="18209" y="660"/>
                    <a:pt x="16567" y="244"/>
                    <a:pt x="14758" y="120"/>
                  </a:cubicBezTo>
                  <a:lnTo>
                    <a:pt x="13647" y="36"/>
                  </a:lnTo>
                  <a:cubicBezTo>
                    <a:pt x="13292" y="12"/>
                    <a:pt x="12939" y="0"/>
                    <a:pt x="12590" y="0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09" name="Google Shape;20;p3"/>
            <p:cNvSpPr/>
            <p:nvPr/>
          </p:nvSpPr>
          <p:spPr>
            <a:xfrm rot="18591030">
              <a:off x="671912" y="-41319"/>
              <a:ext cx="878218" cy="210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5" h="21600" fill="norm" stroke="1" extrusionOk="0">
                  <a:moveTo>
                    <a:pt x="12577" y="0"/>
                  </a:moveTo>
                  <a:cubicBezTo>
                    <a:pt x="9356" y="0"/>
                    <a:pt x="6537" y="1008"/>
                    <a:pt x="6015" y="2413"/>
                  </a:cubicBezTo>
                  <a:lnTo>
                    <a:pt x="85" y="18277"/>
                  </a:lnTo>
                  <a:cubicBezTo>
                    <a:pt x="-495" y="19846"/>
                    <a:pt x="1965" y="21309"/>
                    <a:pt x="5604" y="21569"/>
                  </a:cubicBezTo>
                  <a:cubicBezTo>
                    <a:pt x="5942" y="21590"/>
                    <a:pt x="6280" y="21600"/>
                    <a:pt x="6617" y="21600"/>
                  </a:cubicBezTo>
                  <a:cubicBezTo>
                    <a:pt x="9654" y="21600"/>
                    <a:pt x="12114" y="20634"/>
                    <a:pt x="12668" y="19150"/>
                  </a:cubicBezTo>
                  <a:lnTo>
                    <a:pt x="17152" y="7127"/>
                  </a:lnTo>
                  <a:cubicBezTo>
                    <a:pt x="17393" y="6472"/>
                    <a:pt x="17080" y="5798"/>
                    <a:pt x="16261" y="5247"/>
                  </a:cubicBezTo>
                  <a:cubicBezTo>
                    <a:pt x="15513" y="4728"/>
                    <a:pt x="14308" y="4365"/>
                    <a:pt x="12933" y="4251"/>
                  </a:cubicBezTo>
                  <a:lnTo>
                    <a:pt x="12161" y="4199"/>
                  </a:lnTo>
                  <a:cubicBezTo>
                    <a:pt x="11946" y="4184"/>
                    <a:pt x="11734" y="4177"/>
                    <a:pt x="11525" y="4177"/>
                  </a:cubicBezTo>
                  <a:cubicBezTo>
                    <a:pt x="9182" y="4177"/>
                    <a:pt x="7272" y="5112"/>
                    <a:pt x="6785" y="6390"/>
                  </a:cubicBezTo>
                  <a:cubicBezTo>
                    <a:pt x="6785" y="6390"/>
                    <a:pt x="3700" y="15391"/>
                    <a:pt x="3484" y="16076"/>
                  </a:cubicBezTo>
                  <a:cubicBezTo>
                    <a:pt x="3366" y="16441"/>
                    <a:pt x="3771" y="16618"/>
                    <a:pt x="4192" y="16618"/>
                  </a:cubicBezTo>
                  <a:cubicBezTo>
                    <a:pt x="4552" y="16618"/>
                    <a:pt x="4924" y="16491"/>
                    <a:pt x="5002" y="16243"/>
                  </a:cubicBezTo>
                  <a:cubicBezTo>
                    <a:pt x="5291" y="15184"/>
                    <a:pt x="8039" y="6493"/>
                    <a:pt x="8039" y="6493"/>
                  </a:cubicBezTo>
                  <a:cubicBezTo>
                    <a:pt x="8397" y="5569"/>
                    <a:pt x="9938" y="4904"/>
                    <a:pt x="11527" y="4904"/>
                  </a:cubicBezTo>
                  <a:cubicBezTo>
                    <a:pt x="11650" y="4904"/>
                    <a:pt x="11773" y="4908"/>
                    <a:pt x="11896" y="4916"/>
                  </a:cubicBezTo>
                  <a:lnTo>
                    <a:pt x="12668" y="4967"/>
                  </a:lnTo>
                  <a:cubicBezTo>
                    <a:pt x="13584" y="5051"/>
                    <a:pt x="14379" y="5300"/>
                    <a:pt x="14862" y="5643"/>
                  </a:cubicBezTo>
                  <a:cubicBezTo>
                    <a:pt x="15464" y="6047"/>
                    <a:pt x="15681" y="6535"/>
                    <a:pt x="15513" y="7013"/>
                  </a:cubicBezTo>
                  <a:lnTo>
                    <a:pt x="11029" y="19045"/>
                  </a:lnTo>
                  <a:cubicBezTo>
                    <a:pt x="10592" y="20167"/>
                    <a:pt x="8826" y="20886"/>
                    <a:pt x="6593" y="20886"/>
                  </a:cubicBezTo>
                  <a:cubicBezTo>
                    <a:pt x="6366" y="20886"/>
                    <a:pt x="6132" y="20878"/>
                    <a:pt x="5894" y="20863"/>
                  </a:cubicBezTo>
                  <a:cubicBezTo>
                    <a:pt x="3195" y="20666"/>
                    <a:pt x="1339" y="19576"/>
                    <a:pt x="1771" y="18402"/>
                  </a:cubicBezTo>
                  <a:lnTo>
                    <a:pt x="7703" y="2538"/>
                  </a:lnTo>
                  <a:cubicBezTo>
                    <a:pt x="8093" y="1489"/>
                    <a:pt x="10193" y="736"/>
                    <a:pt x="12599" y="736"/>
                  </a:cubicBezTo>
                  <a:cubicBezTo>
                    <a:pt x="12860" y="736"/>
                    <a:pt x="13125" y="745"/>
                    <a:pt x="13392" y="762"/>
                  </a:cubicBezTo>
                  <a:lnTo>
                    <a:pt x="14500" y="846"/>
                  </a:lnTo>
                  <a:cubicBezTo>
                    <a:pt x="15899" y="950"/>
                    <a:pt x="17152" y="1261"/>
                    <a:pt x="18044" y="1738"/>
                  </a:cubicBezTo>
                  <a:cubicBezTo>
                    <a:pt x="18936" y="2175"/>
                    <a:pt x="19346" y="2756"/>
                    <a:pt x="19176" y="3337"/>
                  </a:cubicBezTo>
                  <a:lnTo>
                    <a:pt x="14886" y="14809"/>
                  </a:lnTo>
                  <a:cubicBezTo>
                    <a:pt x="14791" y="15079"/>
                    <a:pt x="15278" y="15236"/>
                    <a:pt x="15752" y="15236"/>
                  </a:cubicBezTo>
                  <a:cubicBezTo>
                    <a:pt x="16119" y="15236"/>
                    <a:pt x="16475" y="15143"/>
                    <a:pt x="16550" y="14935"/>
                  </a:cubicBezTo>
                  <a:lnTo>
                    <a:pt x="20840" y="3452"/>
                  </a:lnTo>
                  <a:cubicBezTo>
                    <a:pt x="21105" y="2662"/>
                    <a:pt x="20551" y="1863"/>
                    <a:pt x="19322" y="1272"/>
                  </a:cubicBezTo>
                  <a:cubicBezTo>
                    <a:pt x="18165" y="659"/>
                    <a:pt x="16550" y="254"/>
                    <a:pt x="14741" y="119"/>
                  </a:cubicBezTo>
                  <a:lnTo>
                    <a:pt x="13633" y="36"/>
                  </a:lnTo>
                  <a:cubicBezTo>
                    <a:pt x="13278" y="11"/>
                    <a:pt x="12926" y="0"/>
                    <a:pt x="12577" y="0"/>
                  </a:cubicBezTo>
                  <a:close/>
                </a:path>
              </a:pathLst>
            </a:custGeom>
            <a:solidFill>
              <a:srgbClr val="FC8E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213" name="Google Shape;21;p3"/>
          <p:cNvGrpSpPr/>
          <p:nvPr/>
        </p:nvGrpSpPr>
        <p:grpSpPr>
          <a:xfrm>
            <a:off x="3228654" y="11164930"/>
            <a:ext cx="1657304" cy="2356587"/>
            <a:chOff x="0" y="0"/>
            <a:chExt cx="1657302" cy="2356585"/>
          </a:xfrm>
        </p:grpSpPr>
        <p:sp>
          <p:nvSpPr>
            <p:cNvPr id="211" name="Google Shape;22;p3"/>
            <p:cNvSpPr/>
            <p:nvPr/>
          </p:nvSpPr>
          <p:spPr>
            <a:xfrm rot="20301693">
              <a:off x="357534" y="162280"/>
              <a:ext cx="877164" cy="2106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5" h="21600" fill="norm" stroke="1" extrusionOk="0">
                  <a:moveTo>
                    <a:pt x="12590" y="0"/>
                  </a:moveTo>
                  <a:cubicBezTo>
                    <a:pt x="9382" y="0"/>
                    <a:pt x="6543" y="1000"/>
                    <a:pt x="6020" y="2414"/>
                  </a:cubicBezTo>
                  <a:lnTo>
                    <a:pt x="84" y="18278"/>
                  </a:lnTo>
                  <a:cubicBezTo>
                    <a:pt x="-495" y="19846"/>
                    <a:pt x="1990" y="21309"/>
                    <a:pt x="5611" y="21569"/>
                  </a:cubicBezTo>
                  <a:cubicBezTo>
                    <a:pt x="5949" y="21590"/>
                    <a:pt x="6287" y="21600"/>
                    <a:pt x="6623" y="21600"/>
                  </a:cubicBezTo>
                  <a:cubicBezTo>
                    <a:pt x="9665" y="21600"/>
                    <a:pt x="12151" y="20624"/>
                    <a:pt x="12657" y="19150"/>
                  </a:cubicBezTo>
                  <a:lnTo>
                    <a:pt x="17146" y="7117"/>
                  </a:lnTo>
                  <a:cubicBezTo>
                    <a:pt x="17413" y="6463"/>
                    <a:pt x="17075" y="5798"/>
                    <a:pt x="16254" y="5238"/>
                  </a:cubicBezTo>
                  <a:cubicBezTo>
                    <a:pt x="15529" y="4719"/>
                    <a:pt x="14298" y="4356"/>
                    <a:pt x="12924" y="4241"/>
                  </a:cubicBezTo>
                  <a:lnTo>
                    <a:pt x="12151" y="4189"/>
                  </a:lnTo>
                  <a:cubicBezTo>
                    <a:pt x="11936" y="4174"/>
                    <a:pt x="11721" y="4166"/>
                    <a:pt x="11507" y="4166"/>
                  </a:cubicBezTo>
                  <a:cubicBezTo>
                    <a:pt x="9111" y="4166"/>
                    <a:pt x="6894" y="5102"/>
                    <a:pt x="6407" y="6370"/>
                  </a:cubicBezTo>
                  <a:lnTo>
                    <a:pt x="3753" y="13533"/>
                  </a:lnTo>
                  <a:lnTo>
                    <a:pt x="5417" y="13657"/>
                  </a:lnTo>
                  <a:lnTo>
                    <a:pt x="8097" y="6484"/>
                  </a:lnTo>
                  <a:cubicBezTo>
                    <a:pt x="8433" y="5568"/>
                    <a:pt x="9934" y="4893"/>
                    <a:pt x="11520" y="4893"/>
                  </a:cubicBezTo>
                  <a:cubicBezTo>
                    <a:pt x="11641" y="4893"/>
                    <a:pt x="11762" y="4897"/>
                    <a:pt x="11886" y="4906"/>
                  </a:cubicBezTo>
                  <a:lnTo>
                    <a:pt x="12657" y="4957"/>
                  </a:lnTo>
                  <a:cubicBezTo>
                    <a:pt x="13576" y="5041"/>
                    <a:pt x="14371" y="5290"/>
                    <a:pt x="14831" y="5632"/>
                  </a:cubicBezTo>
                  <a:cubicBezTo>
                    <a:pt x="15434" y="6037"/>
                    <a:pt x="15675" y="6525"/>
                    <a:pt x="15507" y="7003"/>
                  </a:cubicBezTo>
                  <a:lnTo>
                    <a:pt x="10993" y="19025"/>
                  </a:lnTo>
                  <a:cubicBezTo>
                    <a:pt x="10603" y="20153"/>
                    <a:pt x="8851" y="20871"/>
                    <a:pt x="6648" y="20871"/>
                  </a:cubicBezTo>
                  <a:cubicBezTo>
                    <a:pt x="6396" y="20871"/>
                    <a:pt x="6138" y="20862"/>
                    <a:pt x="5877" y="20842"/>
                  </a:cubicBezTo>
                  <a:cubicBezTo>
                    <a:pt x="3173" y="20655"/>
                    <a:pt x="1314" y="19565"/>
                    <a:pt x="1750" y="18392"/>
                  </a:cubicBezTo>
                  <a:lnTo>
                    <a:pt x="7686" y="2528"/>
                  </a:lnTo>
                  <a:cubicBezTo>
                    <a:pt x="8078" y="1479"/>
                    <a:pt x="10199" y="725"/>
                    <a:pt x="12595" y="725"/>
                  </a:cubicBezTo>
                  <a:cubicBezTo>
                    <a:pt x="12855" y="725"/>
                    <a:pt x="13118" y="734"/>
                    <a:pt x="13382" y="753"/>
                  </a:cubicBezTo>
                  <a:lnTo>
                    <a:pt x="14493" y="835"/>
                  </a:lnTo>
                  <a:cubicBezTo>
                    <a:pt x="15891" y="940"/>
                    <a:pt x="17146" y="1251"/>
                    <a:pt x="18063" y="1729"/>
                  </a:cubicBezTo>
                  <a:cubicBezTo>
                    <a:pt x="18958" y="2165"/>
                    <a:pt x="19366" y="2746"/>
                    <a:pt x="19174" y="3317"/>
                  </a:cubicBezTo>
                  <a:lnTo>
                    <a:pt x="14902" y="14800"/>
                  </a:lnTo>
                  <a:lnTo>
                    <a:pt x="16567" y="14914"/>
                  </a:lnTo>
                  <a:lnTo>
                    <a:pt x="20840" y="3441"/>
                  </a:lnTo>
                  <a:cubicBezTo>
                    <a:pt x="21105" y="2653"/>
                    <a:pt x="20550" y="1864"/>
                    <a:pt x="19366" y="1261"/>
                  </a:cubicBezTo>
                  <a:cubicBezTo>
                    <a:pt x="18209" y="660"/>
                    <a:pt x="16567" y="244"/>
                    <a:pt x="14758" y="120"/>
                  </a:cubicBezTo>
                  <a:lnTo>
                    <a:pt x="13647" y="36"/>
                  </a:lnTo>
                  <a:cubicBezTo>
                    <a:pt x="13292" y="12"/>
                    <a:pt x="12939" y="0"/>
                    <a:pt x="12590" y="0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12" name="Google Shape;23;p3"/>
            <p:cNvSpPr/>
            <p:nvPr/>
          </p:nvSpPr>
          <p:spPr>
            <a:xfrm rot="20301693">
              <a:off x="421661" y="87671"/>
              <a:ext cx="878141" cy="2106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5" h="21600" fill="norm" stroke="1" extrusionOk="0">
                  <a:moveTo>
                    <a:pt x="12577" y="0"/>
                  </a:moveTo>
                  <a:cubicBezTo>
                    <a:pt x="9356" y="0"/>
                    <a:pt x="6537" y="1008"/>
                    <a:pt x="6015" y="2413"/>
                  </a:cubicBezTo>
                  <a:lnTo>
                    <a:pt x="85" y="18277"/>
                  </a:lnTo>
                  <a:cubicBezTo>
                    <a:pt x="-495" y="19846"/>
                    <a:pt x="1965" y="21309"/>
                    <a:pt x="5604" y="21569"/>
                  </a:cubicBezTo>
                  <a:cubicBezTo>
                    <a:pt x="5942" y="21590"/>
                    <a:pt x="6280" y="21600"/>
                    <a:pt x="6617" y="21600"/>
                  </a:cubicBezTo>
                  <a:cubicBezTo>
                    <a:pt x="9654" y="21600"/>
                    <a:pt x="12114" y="20634"/>
                    <a:pt x="12668" y="19150"/>
                  </a:cubicBezTo>
                  <a:lnTo>
                    <a:pt x="17152" y="7127"/>
                  </a:lnTo>
                  <a:cubicBezTo>
                    <a:pt x="17393" y="6472"/>
                    <a:pt x="17080" y="5798"/>
                    <a:pt x="16261" y="5247"/>
                  </a:cubicBezTo>
                  <a:cubicBezTo>
                    <a:pt x="15513" y="4728"/>
                    <a:pt x="14308" y="4365"/>
                    <a:pt x="12933" y="4251"/>
                  </a:cubicBezTo>
                  <a:lnTo>
                    <a:pt x="12161" y="4199"/>
                  </a:lnTo>
                  <a:cubicBezTo>
                    <a:pt x="11946" y="4184"/>
                    <a:pt x="11734" y="4177"/>
                    <a:pt x="11525" y="4177"/>
                  </a:cubicBezTo>
                  <a:cubicBezTo>
                    <a:pt x="9182" y="4177"/>
                    <a:pt x="7272" y="5112"/>
                    <a:pt x="6785" y="6390"/>
                  </a:cubicBezTo>
                  <a:cubicBezTo>
                    <a:pt x="6785" y="6390"/>
                    <a:pt x="3700" y="15391"/>
                    <a:pt x="3484" y="16076"/>
                  </a:cubicBezTo>
                  <a:cubicBezTo>
                    <a:pt x="3366" y="16441"/>
                    <a:pt x="3771" y="16618"/>
                    <a:pt x="4192" y="16618"/>
                  </a:cubicBezTo>
                  <a:cubicBezTo>
                    <a:pt x="4552" y="16618"/>
                    <a:pt x="4924" y="16491"/>
                    <a:pt x="5002" y="16243"/>
                  </a:cubicBezTo>
                  <a:cubicBezTo>
                    <a:pt x="5291" y="15184"/>
                    <a:pt x="8039" y="6493"/>
                    <a:pt x="8039" y="6493"/>
                  </a:cubicBezTo>
                  <a:cubicBezTo>
                    <a:pt x="8397" y="5569"/>
                    <a:pt x="9938" y="4904"/>
                    <a:pt x="11527" y="4904"/>
                  </a:cubicBezTo>
                  <a:cubicBezTo>
                    <a:pt x="11650" y="4904"/>
                    <a:pt x="11773" y="4908"/>
                    <a:pt x="11896" y="4916"/>
                  </a:cubicBezTo>
                  <a:lnTo>
                    <a:pt x="12668" y="4967"/>
                  </a:lnTo>
                  <a:cubicBezTo>
                    <a:pt x="13584" y="5051"/>
                    <a:pt x="14379" y="5300"/>
                    <a:pt x="14862" y="5643"/>
                  </a:cubicBezTo>
                  <a:cubicBezTo>
                    <a:pt x="15464" y="6047"/>
                    <a:pt x="15681" y="6535"/>
                    <a:pt x="15513" y="7013"/>
                  </a:cubicBezTo>
                  <a:lnTo>
                    <a:pt x="11029" y="19045"/>
                  </a:lnTo>
                  <a:cubicBezTo>
                    <a:pt x="10592" y="20167"/>
                    <a:pt x="8826" y="20886"/>
                    <a:pt x="6593" y="20886"/>
                  </a:cubicBezTo>
                  <a:cubicBezTo>
                    <a:pt x="6366" y="20886"/>
                    <a:pt x="6132" y="20878"/>
                    <a:pt x="5894" y="20863"/>
                  </a:cubicBezTo>
                  <a:cubicBezTo>
                    <a:pt x="3195" y="20666"/>
                    <a:pt x="1339" y="19576"/>
                    <a:pt x="1771" y="18402"/>
                  </a:cubicBezTo>
                  <a:lnTo>
                    <a:pt x="7703" y="2538"/>
                  </a:lnTo>
                  <a:cubicBezTo>
                    <a:pt x="8093" y="1489"/>
                    <a:pt x="10193" y="736"/>
                    <a:pt x="12599" y="736"/>
                  </a:cubicBezTo>
                  <a:cubicBezTo>
                    <a:pt x="12860" y="736"/>
                    <a:pt x="13125" y="745"/>
                    <a:pt x="13392" y="762"/>
                  </a:cubicBezTo>
                  <a:lnTo>
                    <a:pt x="14500" y="846"/>
                  </a:lnTo>
                  <a:cubicBezTo>
                    <a:pt x="15899" y="950"/>
                    <a:pt x="17152" y="1261"/>
                    <a:pt x="18044" y="1738"/>
                  </a:cubicBezTo>
                  <a:cubicBezTo>
                    <a:pt x="18936" y="2175"/>
                    <a:pt x="19346" y="2756"/>
                    <a:pt x="19176" y="3337"/>
                  </a:cubicBezTo>
                  <a:lnTo>
                    <a:pt x="14886" y="14809"/>
                  </a:lnTo>
                  <a:cubicBezTo>
                    <a:pt x="14791" y="15079"/>
                    <a:pt x="15278" y="15236"/>
                    <a:pt x="15752" y="15236"/>
                  </a:cubicBezTo>
                  <a:cubicBezTo>
                    <a:pt x="16119" y="15236"/>
                    <a:pt x="16475" y="15143"/>
                    <a:pt x="16550" y="14935"/>
                  </a:cubicBezTo>
                  <a:lnTo>
                    <a:pt x="20840" y="3452"/>
                  </a:lnTo>
                  <a:cubicBezTo>
                    <a:pt x="21105" y="2662"/>
                    <a:pt x="20551" y="1863"/>
                    <a:pt x="19322" y="1272"/>
                  </a:cubicBezTo>
                  <a:cubicBezTo>
                    <a:pt x="18165" y="659"/>
                    <a:pt x="16550" y="254"/>
                    <a:pt x="14741" y="119"/>
                  </a:cubicBezTo>
                  <a:lnTo>
                    <a:pt x="13633" y="36"/>
                  </a:lnTo>
                  <a:cubicBezTo>
                    <a:pt x="13278" y="11"/>
                    <a:pt x="12926" y="0"/>
                    <a:pt x="1257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216" name="Google Shape;24;p3"/>
          <p:cNvGrpSpPr/>
          <p:nvPr/>
        </p:nvGrpSpPr>
        <p:grpSpPr>
          <a:xfrm>
            <a:off x="1174814" y="8542333"/>
            <a:ext cx="2244667" cy="2018078"/>
            <a:chOff x="0" y="0"/>
            <a:chExt cx="2244666" cy="2018076"/>
          </a:xfrm>
        </p:grpSpPr>
        <p:sp>
          <p:nvSpPr>
            <p:cNvPr id="214" name="Google Shape;25;p3"/>
            <p:cNvSpPr/>
            <p:nvPr/>
          </p:nvSpPr>
          <p:spPr>
            <a:xfrm rot="18279324">
              <a:off x="677394" y="4700"/>
              <a:ext cx="877249" cy="21070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5" h="21600" fill="norm" stroke="1" extrusionOk="0">
                  <a:moveTo>
                    <a:pt x="12590" y="0"/>
                  </a:moveTo>
                  <a:cubicBezTo>
                    <a:pt x="9382" y="0"/>
                    <a:pt x="6543" y="1000"/>
                    <a:pt x="6020" y="2414"/>
                  </a:cubicBezTo>
                  <a:lnTo>
                    <a:pt x="84" y="18278"/>
                  </a:lnTo>
                  <a:cubicBezTo>
                    <a:pt x="-495" y="19846"/>
                    <a:pt x="1990" y="21309"/>
                    <a:pt x="5611" y="21569"/>
                  </a:cubicBezTo>
                  <a:cubicBezTo>
                    <a:pt x="5949" y="21590"/>
                    <a:pt x="6287" y="21600"/>
                    <a:pt x="6623" y="21600"/>
                  </a:cubicBezTo>
                  <a:cubicBezTo>
                    <a:pt x="9665" y="21600"/>
                    <a:pt x="12151" y="20624"/>
                    <a:pt x="12657" y="19150"/>
                  </a:cubicBezTo>
                  <a:lnTo>
                    <a:pt x="17146" y="7117"/>
                  </a:lnTo>
                  <a:cubicBezTo>
                    <a:pt x="17413" y="6463"/>
                    <a:pt x="17075" y="5798"/>
                    <a:pt x="16254" y="5238"/>
                  </a:cubicBezTo>
                  <a:cubicBezTo>
                    <a:pt x="15529" y="4719"/>
                    <a:pt x="14298" y="4356"/>
                    <a:pt x="12924" y="4241"/>
                  </a:cubicBezTo>
                  <a:lnTo>
                    <a:pt x="12151" y="4189"/>
                  </a:lnTo>
                  <a:cubicBezTo>
                    <a:pt x="11936" y="4174"/>
                    <a:pt x="11721" y="4166"/>
                    <a:pt x="11507" y="4166"/>
                  </a:cubicBezTo>
                  <a:cubicBezTo>
                    <a:pt x="9111" y="4166"/>
                    <a:pt x="6894" y="5102"/>
                    <a:pt x="6407" y="6370"/>
                  </a:cubicBezTo>
                  <a:lnTo>
                    <a:pt x="3753" y="13533"/>
                  </a:lnTo>
                  <a:lnTo>
                    <a:pt x="5417" y="13657"/>
                  </a:lnTo>
                  <a:lnTo>
                    <a:pt x="8097" y="6484"/>
                  </a:lnTo>
                  <a:cubicBezTo>
                    <a:pt x="8433" y="5568"/>
                    <a:pt x="9934" y="4893"/>
                    <a:pt x="11520" y="4893"/>
                  </a:cubicBezTo>
                  <a:cubicBezTo>
                    <a:pt x="11641" y="4893"/>
                    <a:pt x="11762" y="4897"/>
                    <a:pt x="11886" y="4906"/>
                  </a:cubicBezTo>
                  <a:lnTo>
                    <a:pt x="12657" y="4957"/>
                  </a:lnTo>
                  <a:cubicBezTo>
                    <a:pt x="13576" y="5041"/>
                    <a:pt x="14371" y="5290"/>
                    <a:pt x="14831" y="5632"/>
                  </a:cubicBezTo>
                  <a:cubicBezTo>
                    <a:pt x="15434" y="6037"/>
                    <a:pt x="15675" y="6525"/>
                    <a:pt x="15507" y="7003"/>
                  </a:cubicBezTo>
                  <a:lnTo>
                    <a:pt x="10993" y="19025"/>
                  </a:lnTo>
                  <a:cubicBezTo>
                    <a:pt x="10603" y="20153"/>
                    <a:pt x="8851" y="20871"/>
                    <a:pt x="6648" y="20871"/>
                  </a:cubicBezTo>
                  <a:cubicBezTo>
                    <a:pt x="6396" y="20871"/>
                    <a:pt x="6138" y="20862"/>
                    <a:pt x="5877" y="20842"/>
                  </a:cubicBezTo>
                  <a:cubicBezTo>
                    <a:pt x="3173" y="20655"/>
                    <a:pt x="1314" y="19565"/>
                    <a:pt x="1750" y="18392"/>
                  </a:cubicBezTo>
                  <a:lnTo>
                    <a:pt x="7686" y="2528"/>
                  </a:lnTo>
                  <a:cubicBezTo>
                    <a:pt x="8078" y="1479"/>
                    <a:pt x="10199" y="725"/>
                    <a:pt x="12595" y="725"/>
                  </a:cubicBezTo>
                  <a:cubicBezTo>
                    <a:pt x="12855" y="725"/>
                    <a:pt x="13118" y="734"/>
                    <a:pt x="13382" y="753"/>
                  </a:cubicBezTo>
                  <a:lnTo>
                    <a:pt x="14493" y="835"/>
                  </a:lnTo>
                  <a:cubicBezTo>
                    <a:pt x="15891" y="940"/>
                    <a:pt x="17146" y="1251"/>
                    <a:pt x="18063" y="1729"/>
                  </a:cubicBezTo>
                  <a:cubicBezTo>
                    <a:pt x="18958" y="2165"/>
                    <a:pt x="19366" y="2746"/>
                    <a:pt x="19174" y="3317"/>
                  </a:cubicBezTo>
                  <a:lnTo>
                    <a:pt x="14902" y="14800"/>
                  </a:lnTo>
                  <a:lnTo>
                    <a:pt x="16567" y="14914"/>
                  </a:lnTo>
                  <a:lnTo>
                    <a:pt x="20840" y="3441"/>
                  </a:lnTo>
                  <a:cubicBezTo>
                    <a:pt x="21105" y="2653"/>
                    <a:pt x="20550" y="1864"/>
                    <a:pt x="19366" y="1261"/>
                  </a:cubicBezTo>
                  <a:cubicBezTo>
                    <a:pt x="18209" y="660"/>
                    <a:pt x="16567" y="244"/>
                    <a:pt x="14758" y="120"/>
                  </a:cubicBezTo>
                  <a:lnTo>
                    <a:pt x="13647" y="36"/>
                  </a:lnTo>
                  <a:cubicBezTo>
                    <a:pt x="13292" y="12"/>
                    <a:pt x="12939" y="0"/>
                    <a:pt x="12590" y="0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15" name="Google Shape;26;p3"/>
            <p:cNvSpPr/>
            <p:nvPr/>
          </p:nvSpPr>
          <p:spPr>
            <a:xfrm rot="18279324">
              <a:off x="689257" y="-93233"/>
              <a:ext cx="878226" cy="21070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5" h="21600" fill="norm" stroke="1" extrusionOk="0">
                  <a:moveTo>
                    <a:pt x="12577" y="0"/>
                  </a:moveTo>
                  <a:cubicBezTo>
                    <a:pt x="9356" y="0"/>
                    <a:pt x="6537" y="1008"/>
                    <a:pt x="6015" y="2413"/>
                  </a:cubicBezTo>
                  <a:lnTo>
                    <a:pt x="85" y="18277"/>
                  </a:lnTo>
                  <a:cubicBezTo>
                    <a:pt x="-495" y="19846"/>
                    <a:pt x="1965" y="21309"/>
                    <a:pt x="5604" y="21569"/>
                  </a:cubicBezTo>
                  <a:cubicBezTo>
                    <a:pt x="5942" y="21590"/>
                    <a:pt x="6280" y="21600"/>
                    <a:pt x="6617" y="21600"/>
                  </a:cubicBezTo>
                  <a:cubicBezTo>
                    <a:pt x="9654" y="21600"/>
                    <a:pt x="12114" y="20634"/>
                    <a:pt x="12668" y="19150"/>
                  </a:cubicBezTo>
                  <a:lnTo>
                    <a:pt x="17152" y="7127"/>
                  </a:lnTo>
                  <a:cubicBezTo>
                    <a:pt x="17393" y="6472"/>
                    <a:pt x="17080" y="5798"/>
                    <a:pt x="16261" y="5247"/>
                  </a:cubicBezTo>
                  <a:cubicBezTo>
                    <a:pt x="15513" y="4728"/>
                    <a:pt x="14308" y="4365"/>
                    <a:pt x="12933" y="4251"/>
                  </a:cubicBezTo>
                  <a:lnTo>
                    <a:pt x="12161" y="4199"/>
                  </a:lnTo>
                  <a:cubicBezTo>
                    <a:pt x="11946" y="4184"/>
                    <a:pt x="11734" y="4177"/>
                    <a:pt x="11525" y="4177"/>
                  </a:cubicBezTo>
                  <a:cubicBezTo>
                    <a:pt x="9182" y="4177"/>
                    <a:pt x="7272" y="5112"/>
                    <a:pt x="6785" y="6390"/>
                  </a:cubicBezTo>
                  <a:cubicBezTo>
                    <a:pt x="6785" y="6390"/>
                    <a:pt x="3700" y="15391"/>
                    <a:pt x="3484" y="16076"/>
                  </a:cubicBezTo>
                  <a:cubicBezTo>
                    <a:pt x="3366" y="16441"/>
                    <a:pt x="3771" y="16618"/>
                    <a:pt x="4192" y="16618"/>
                  </a:cubicBezTo>
                  <a:cubicBezTo>
                    <a:pt x="4552" y="16618"/>
                    <a:pt x="4924" y="16491"/>
                    <a:pt x="5002" y="16243"/>
                  </a:cubicBezTo>
                  <a:cubicBezTo>
                    <a:pt x="5291" y="15184"/>
                    <a:pt x="8039" y="6493"/>
                    <a:pt x="8039" y="6493"/>
                  </a:cubicBezTo>
                  <a:cubicBezTo>
                    <a:pt x="8397" y="5569"/>
                    <a:pt x="9938" y="4904"/>
                    <a:pt x="11527" y="4904"/>
                  </a:cubicBezTo>
                  <a:cubicBezTo>
                    <a:pt x="11650" y="4904"/>
                    <a:pt x="11773" y="4908"/>
                    <a:pt x="11896" y="4916"/>
                  </a:cubicBezTo>
                  <a:lnTo>
                    <a:pt x="12668" y="4967"/>
                  </a:lnTo>
                  <a:cubicBezTo>
                    <a:pt x="13584" y="5051"/>
                    <a:pt x="14379" y="5300"/>
                    <a:pt x="14862" y="5643"/>
                  </a:cubicBezTo>
                  <a:cubicBezTo>
                    <a:pt x="15464" y="6047"/>
                    <a:pt x="15681" y="6535"/>
                    <a:pt x="15513" y="7013"/>
                  </a:cubicBezTo>
                  <a:lnTo>
                    <a:pt x="11029" y="19045"/>
                  </a:lnTo>
                  <a:cubicBezTo>
                    <a:pt x="10592" y="20167"/>
                    <a:pt x="8826" y="20886"/>
                    <a:pt x="6593" y="20886"/>
                  </a:cubicBezTo>
                  <a:cubicBezTo>
                    <a:pt x="6366" y="20886"/>
                    <a:pt x="6132" y="20878"/>
                    <a:pt x="5894" y="20863"/>
                  </a:cubicBezTo>
                  <a:cubicBezTo>
                    <a:pt x="3195" y="20666"/>
                    <a:pt x="1339" y="19576"/>
                    <a:pt x="1771" y="18402"/>
                  </a:cubicBezTo>
                  <a:lnTo>
                    <a:pt x="7703" y="2538"/>
                  </a:lnTo>
                  <a:cubicBezTo>
                    <a:pt x="8093" y="1489"/>
                    <a:pt x="10193" y="736"/>
                    <a:pt x="12599" y="736"/>
                  </a:cubicBezTo>
                  <a:cubicBezTo>
                    <a:pt x="12860" y="736"/>
                    <a:pt x="13125" y="745"/>
                    <a:pt x="13392" y="762"/>
                  </a:cubicBezTo>
                  <a:lnTo>
                    <a:pt x="14500" y="846"/>
                  </a:lnTo>
                  <a:cubicBezTo>
                    <a:pt x="15899" y="950"/>
                    <a:pt x="17152" y="1261"/>
                    <a:pt x="18044" y="1738"/>
                  </a:cubicBezTo>
                  <a:cubicBezTo>
                    <a:pt x="18936" y="2175"/>
                    <a:pt x="19346" y="2756"/>
                    <a:pt x="19176" y="3337"/>
                  </a:cubicBezTo>
                  <a:lnTo>
                    <a:pt x="14886" y="14809"/>
                  </a:lnTo>
                  <a:cubicBezTo>
                    <a:pt x="14791" y="15079"/>
                    <a:pt x="15278" y="15236"/>
                    <a:pt x="15752" y="15236"/>
                  </a:cubicBezTo>
                  <a:cubicBezTo>
                    <a:pt x="16119" y="15236"/>
                    <a:pt x="16475" y="15143"/>
                    <a:pt x="16550" y="14935"/>
                  </a:cubicBezTo>
                  <a:lnTo>
                    <a:pt x="20840" y="3452"/>
                  </a:lnTo>
                  <a:cubicBezTo>
                    <a:pt x="21105" y="2662"/>
                    <a:pt x="20551" y="1863"/>
                    <a:pt x="19322" y="1272"/>
                  </a:cubicBezTo>
                  <a:cubicBezTo>
                    <a:pt x="18165" y="659"/>
                    <a:pt x="16550" y="254"/>
                    <a:pt x="14741" y="119"/>
                  </a:cubicBezTo>
                  <a:lnTo>
                    <a:pt x="13633" y="36"/>
                  </a:lnTo>
                  <a:cubicBezTo>
                    <a:pt x="13278" y="11"/>
                    <a:pt x="12926" y="0"/>
                    <a:pt x="12577" y="0"/>
                  </a:cubicBezTo>
                  <a:close/>
                </a:path>
              </a:pathLst>
            </a:custGeom>
            <a:solidFill>
              <a:srgbClr val="FC8E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217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</p:spPr>
        <p:txBody>
          <a:bodyPr lIns="121919" tIns="121919" rIns="121919" bIns="121919" anchor="ctr"/>
          <a:lstStyle>
            <a:lvl1pPr algn="r" defTabSz="2438400"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أفقية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نص العنوان"/>
          <p:cNvSpPr txBox="1"/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pPr/>
            <a:r>
              <a:t>نص العنوان</a:t>
            </a:r>
          </a:p>
        </p:txBody>
      </p:sp>
      <p:sp>
        <p:nvSpPr>
          <p:cNvPr id="59" name="مستوى النص الأول…"/>
          <p:cNvSpPr txBox="1"/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 rtl="1">
              <a:spcBef>
                <a:spcPts val="0"/>
              </a:spcBef>
              <a:buSzTx/>
              <a:buNone/>
              <a:defRPr sz="5400"/>
            </a:lvl1pPr>
            <a:lvl2pPr marL="0" indent="0" algn="ctr" rtl="1">
              <a:spcBef>
                <a:spcPts val="0"/>
              </a:spcBef>
              <a:buSzTx/>
              <a:buNone/>
              <a:defRPr sz="5400"/>
            </a:lvl2pPr>
            <a:lvl3pPr marL="0" indent="0" algn="ctr" rtl="1">
              <a:spcBef>
                <a:spcPts val="0"/>
              </a:spcBef>
              <a:buSzTx/>
              <a:buNone/>
              <a:defRPr sz="5400"/>
            </a:lvl3pPr>
            <a:lvl4pPr marL="0" indent="0" algn="ctr" rtl="1">
              <a:spcBef>
                <a:spcPts val="0"/>
              </a:spcBef>
              <a:buSzTx/>
              <a:buNone/>
              <a:defRPr sz="5400"/>
            </a:lvl4pPr>
            <a:lvl5pPr marL="0" indent="0" algn="ctr" rtl="1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- الوسط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موضوع الدرس : تبسيط العبارات الجذرية"/>
          <p:cNvSpPr txBox="1"/>
          <p:nvPr/>
        </p:nvSpPr>
        <p:spPr>
          <a:xfrm>
            <a:off x="3610173" y="499013"/>
            <a:ext cx="15907514" cy="158963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r" rtl="0">
              <a:defRPr b="1" sz="5800">
                <a:solidFill>
                  <a:srgbClr val="E63B7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موضوع الدرس : </a:t>
            </a:r>
            <a:r>
              <a:rPr>
                <a:solidFill>
                  <a:srgbClr val="012F7B"/>
                </a:solidFill>
              </a:rPr>
              <a:t>تبسيط العبارات الجذرية</a:t>
            </a:r>
          </a:p>
        </p:txBody>
      </p:sp>
      <p:sp>
        <p:nvSpPr>
          <p:cNvPr id="68" name="🎯 استعمل خاصية ضرب الجذور التربيعية في تبسيط العبارات الجذرية…"/>
          <p:cNvSpPr txBox="1"/>
          <p:nvPr/>
        </p:nvSpPr>
        <p:spPr>
          <a:xfrm>
            <a:off x="17785002" y="4025177"/>
            <a:ext cx="5753560" cy="2146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rtl="0">
              <a:defRPr sz="2900">
                <a:solidFill>
                  <a:srgbClr val="016E8F"/>
                </a:solidFill>
              </a:defRPr>
            </a:pPr>
            <a:r>
              <a:t>🎯 استعمل خاصية ضرب الجذور التربيعية في تبسيط العبارات الجذرية</a:t>
            </a:r>
          </a:p>
          <a:p>
            <a:pPr algn="r" rtl="0">
              <a:defRPr sz="2900">
                <a:solidFill>
                  <a:srgbClr val="016E8F"/>
                </a:solidFill>
              </a:defRPr>
            </a:pPr>
            <a:r>
              <a:t>🎯 استعمل خاصية قسمة الجذور التربيعية في تبسيط العبارات الجذرية</a:t>
            </a:r>
          </a:p>
        </p:txBody>
      </p:sp>
      <p:sp>
        <p:nvSpPr>
          <p:cNvPr id="69" name="صفحة…"/>
          <p:cNvSpPr txBox="1"/>
          <p:nvPr/>
        </p:nvSpPr>
        <p:spPr>
          <a:xfrm>
            <a:off x="16205449" y="11246991"/>
            <a:ext cx="4826771" cy="11013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9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9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٤٦</a:t>
            </a:r>
          </a:p>
        </p:txBody>
      </p:sp>
      <p:sp>
        <p:nvSpPr>
          <p:cNvPr id="70" name="مستطيل"/>
          <p:cNvSpPr/>
          <p:nvPr/>
        </p:nvSpPr>
        <p:spPr>
          <a:xfrm>
            <a:off x="12672898" y="2727682"/>
            <a:ext cx="4095667" cy="971940"/>
          </a:xfrm>
          <a:prstGeom prst="rect">
            <a:avLst/>
          </a:prstGeom>
          <a:solidFill>
            <a:srgbClr val="AFECE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7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رأسية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نص العنوان"/>
          <p:cNvSpPr txBox="1"/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79" name="مستوى النص الأول…"/>
          <p:cNvSpPr txBox="1"/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 rtl="1">
              <a:spcBef>
                <a:spcPts val="0"/>
              </a:spcBef>
              <a:buSzTx/>
              <a:buNone/>
              <a:defRPr sz="5400"/>
            </a:lvl1pPr>
            <a:lvl2pPr marL="0" indent="0" algn="ctr" rtl="1">
              <a:spcBef>
                <a:spcPts val="0"/>
              </a:spcBef>
              <a:buSzTx/>
              <a:buNone/>
              <a:defRPr sz="5400"/>
            </a:lvl2pPr>
            <a:lvl3pPr marL="0" indent="0" algn="ctr" rtl="1">
              <a:spcBef>
                <a:spcPts val="0"/>
              </a:spcBef>
              <a:buSzTx/>
              <a:buNone/>
              <a:defRPr sz="5400"/>
            </a:lvl3pPr>
            <a:lvl4pPr marL="0" indent="0" algn="ctr" rtl="1">
              <a:spcBef>
                <a:spcPts val="0"/>
              </a:spcBef>
              <a:buSzTx/>
              <a:buNone/>
              <a:defRPr sz="5400"/>
            </a:lvl4pPr>
            <a:lvl5pPr marL="0" indent="0" algn="ctr" rtl="1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-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8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تعداد النقطي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9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تعداد النقطي والصورة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04" name="مستوى النص الأول…"/>
          <p:cNvSpPr txBox="1"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 rtl="1">
              <a:spcBef>
                <a:spcPts val="4500"/>
              </a:spcBef>
              <a:defRPr sz="3800"/>
            </a:lvl1pPr>
            <a:lvl2pPr marL="1117600" indent="-558800" rtl="1">
              <a:spcBef>
                <a:spcPts val="4500"/>
              </a:spcBef>
              <a:defRPr sz="3800"/>
            </a:lvl2pPr>
            <a:lvl3pPr marL="1676400" indent="-558800" rtl="1">
              <a:spcBef>
                <a:spcPts val="4500"/>
              </a:spcBef>
              <a:defRPr sz="3800"/>
            </a:lvl3pPr>
            <a:lvl4pPr marL="2235200" indent="-558800" rtl="1">
              <a:spcBef>
                <a:spcPts val="4500"/>
              </a:spcBef>
              <a:defRPr sz="3800"/>
            </a:lvl4pPr>
            <a:lvl5pPr marL="2794000" indent="-558800" rtl="1">
              <a:spcBef>
                <a:spcPts val="4500"/>
              </a:spcBef>
              <a:defRPr sz="3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0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تعداد نقطي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٣ أعلى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3" name="مستوى النص الأول…"/>
          <p:cNvSpPr txBox="1"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/>
          <p:nvPr>
            <p:ph type="sldNum" sz="quarter" idx="2"/>
          </p:nvPr>
        </p:nvSpPr>
        <p:spPr>
          <a:xfrm>
            <a:off x="11968383" y="13081000"/>
            <a:ext cx="434534" cy="46666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</p:sldLayoutIdLst>
  <p:transition xmlns:p14="http://schemas.microsoft.com/office/powerpoint/2010/main" spd="med" advClick="1"/>
  <p:txStyles>
    <p:titleStyle>
      <a:lvl1pPr marL="0" marR="0" indent="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1pPr>
      <a:lvl2pPr marL="0" marR="0" indent="4572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2pPr>
      <a:lvl3pPr marL="0" marR="0" indent="9144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3pPr>
      <a:lvl4pPr marL="0" marR="0" indent="13716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4pPr>
      <a:lvl5pPr marL="0" marR="0" indent="18288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5pPr>
      <a:lvl6pPr marL="0" marR="0" indent="22860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6pPr>
      <a:lvl7pPr marL="0" marR="0" indent="27432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7pPr>
      <a:lvl8pPr marL="0" marR="0" indent="32004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8pPr>
      <a:lvl9pPr marL="0" marR="0" indent="36576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9pPr>
    </p:titleStyle>
    <p:bodyStyle>
      <a:lvl1pPr marL="63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1pPr>
      <a:lvl2pPr marL="1270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2pPr>
      <a:lvl3pPr marL="190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3pPr>
      <a:lvl4pPr marL="2540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4pPr>
      <a:lvl5pPr marL="317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5pPr>
      <a:lvl6pPr marL="3810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6pPr>
      <a:lvl7pPr marL="444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7pPr>
      <a:lvl8pPr marL="5080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8pPr>
      <a:lvl9pPr marL="571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9pPr>
    </p:bodyStyle>
    <p:otherStyle>
      <a:lvl1pPr marL="0" marR="0" indent="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1pPr>
      <a:lvl2pPr marL="0" marR="0" indent="4572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2pPr>
      <a:lvl3pPr marL="0" marR="0" indent="9144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3pPr>
      <a:lvl4pPr marL="0" marR="0" indent="13716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4pPr>
      <a:lvl5pPr marL="0" marR="0" indent="18288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5pPr>
      <a:lvl6pPr marL="0" marR="0" indent="22860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6pPr>
      <a:lvl7pPr marL="0" marR="0" indent="27432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7pPr>
      <a:lvl8pPr marL="0" marR="0" indent="32004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8pPr>
      <a:lvl9pPr marL="0" marR="0" indent="36576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5.jpeg"/><Relationship Id="rId3" Type="http://schemas.openxmlformats.org/officeDocument/2006/relationships/image" Target="../media/image21.png"/><Relationship Id="rId4" Type="http://schemas.openxmlformats.org/officeDocument/2006/relationships/image" Target="../media/image26.jpeg"/><Relationship Id="rId5" Type="http://schemas.openxmlformats.org/officeDocument/2006/relationships/image" Target="../media/image27.jpeg"/><Relationship Id="rId6" Type="http://schemas.openxmlformats.org/officeDocument/2006/relationships/image" Target="../media/image23.jpeg"/><Relationship Id="rId7" Type="http://schemas.openxmlformats.org/officeDocument/2006/relationships/image" Target="../media/image24.jpeg"/><Relationship Id="rId8" Type="http://schemas.openxmlformats.org/officeDocument/2006/relationships/image" Target="../media/image22.jpeg"/><Relationship Id="rId9" Type="http://schemas.openxmlformats.org/officeDocument/2006/relationships/image" Target="../media/image28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Relationship Id="rId3" Type="http://schemas.openxmlformats.org/officeDocument/2006/relationships/image" Target="../media/image3.png"/><Relationship Id="rId4" Type="http://schemas.openxmlformats.org/officeDocument/2006/relationships/image" Target="../media/image23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24.png"/><Relationship Id="rId4" Type="http://schemas.openxmlformats.org/officeDocument/2006/relationships/image" Target="../media/image17.png"/><Relationship Id="rId5" Type="http://schemas.openxmlformats.org/officeDocument/2006/relationships/image" Target="../media/image25.png"/><Relationship Id="rId6" Type="http://schemas.openxmlformats.org/officeDocument/2006/relationships/image" Target="../media/image29.jpeg"/><Relationship Id="rId7" Type="http://schemas.openxmlformats.org/officeDocument/2006/relationships/image" Target="../media/image23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24.png"/><Relationship Id="rId4" Type="http://schemas.openxmlformats.org/officeDocument/2006/relationships/image" Target="../media/image17.png"/><Relationship Id="rId5" Type="http://schemas.openxmlformats.org/officeDocument/2006/relationships/image" Target="../media/image29.jpeg"/><Relationship Id="rId6" Type="http://schemas.openxmlformats.org/officeDocument/2006/relationships/image" Target="../media/image26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24.png"/><Relationship Id="rId4" Type="http://schemas.openxmlformats.org/officeDocument/2006/relationships/image" Target="../media/image17.png"/><Relationship Id="rId5" Type="http://schemas.openxmlformats.org/officeDocument/2006/relationships/image" Target="../media/image25.png"/><Relationship Id="rId6" Type="http://schemas.openxmlformats.org/officeDocument/2006/relationships/image" Target="../media/image29.jpeg"/><Relationship Id="rId7" Type="http://schemas.openxmlformats.org/officeDocument/2006/relationships/image" Target="../media/image27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24.png"/><Relationship Id="rId4" Type="http://schemas.openxmlformats.org/officeDocument/2006/relationships/image" Target="../media/image17.png"/><Relationship Id="rId5" Type="http://schemas.openxmlformats.org/officeDocument/2006/relationships/image" Target="../media/image29.jpeg"/><Relationship Id="rId6" Type="http://schemas.openxmlformats.org/officeDocument/2006/relationships/image" Target="../media/image26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8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Relationship Id="rId3" Type="http://schemas.openxmlformats.org/officeDocument/2006/relationships/image" Target="../media/image3.png"/><Relationship Id="rId4" Type="http://schemas.openxmlformats.org/officeDocument/2006/relationships/image" Target="../media/image28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7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24.png"/><Relationship Id="rId4" Type="http://schemas.openxmlformats.org/officeDocument/2006/relationships/image" Target="../media/image17.png"/><Relationship Id="rId5" Type="http://schemas.openxmlformats.org/officeDocument/2006/relationships/image" Target="../media/image25.png"/><Relationship Id="rId6" Type="http://schemas.openxmlformats.org/officeDocument/2006/relationships/image" Target="../media/image29.jpeg"/><Relationship Id="rId7" Type="http://schemas.openxmlformats.org/officeDocument/2006/relationships/image" Target="../media/image30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24.png"/><Relationship Id="rId4" Type="http://schemas.openxmlformats.org/officeDocument/2006/relationships/image" Target="../media/image17.png"/><Relationship Id="rId5" Type="http://schemas.openxmlformats.org/officeDocument/2006/relationships/image" Target="../media/image29.jpeg"/><Relationship Id="rId6" Type="http://schemas.openxmlformats.org/officeDocument/2006/relationships/image" Target="../media/image26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Relationship Id="rId4" Type="http://schemas.openxmlformats.org/officeDocument/2006/relationships/image" Target="../media/image31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Relationship Id="rId3" Type="http://schemas.openxmlformats.org/officeDocument/2006/relationships/image" Target="../media/image3.png"/><Relationship Id="rId4" Type="http://schemas.openxmlformats.org/officeDocument/2006/relationships/image" Target="../media/image31.png"/><Relationship Id="rId5" Type="http://schemas.openxmlformats.org/officeDocument/2006/relationships/image" Target="../media/image33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24.png"/><Relationship Id="rId4" Type="http://schemas.openxmlformats.org/officeDocument/2006/relationships/image" Target="../media/image17.png"/><Relationship Id="rId5" Type="http://schemas.openxmlformats.org/officeDocument/2006/relationships/image" Target="../media/image25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24.png"/><Relationship Id="rId4" Type="http://schemas.openxmlformats.org/officeDocument/2006/relationships/image" Target="../media/image17.png"/><Relationship Id="rId5" Type="http://schemas.openxmlformats.org/officeDocument/2006/relationships/image" Target="../media/image36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1.jpeg"/><Relationship Id="rId4" Type="http://schemas.openxmlformats.org/officeDocument/2006/relationships/image" Target="../media/image17.png"/><Relationship Id="rId5" Type="http://schemas.openxmlformats.org/officeDocument/2006/relationships/image" Target="../media/image1.gif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8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png"/><Relationship Id="rId3" Type="http://schemas.openxmlformats.org/officeDocument/2006/relationships/image" Target="../media/image3.png"/><Relationship Id="rId4" Type="http://schemas.openxmlformats.org/officeDocument/2006/relationships/image" Target="../media/image40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24.png"/><Relationship Id="rId4" Type="http://schemas.openxmlformats.org/officeDocument/2006/relationships/image" Target="../media/image17.png"/><Relationship Id="rId5" Type="http://schemas.openxmlformats.org/officeDocument/2006/relationships/image" Target="../media/image25.png"/><Relationship Id="rId6" Type="http://schemas.openxmlformats.org/officeDocument/2006/relationships/image" Target="../media/image29.jpeg"/><Relationship Id="rId7" Type="http://schemas.openxmlformats.org/officeDocument/2006/relationships/image" Target="../media/image40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.jpeg"/><Relationship Id="rId3" Type="http://schemas.openxmlformats.org/officeDocument/2006/relationships/image" Target="../media/image13.jpeg"/><Relationship Id="rId4" Type="http://schemas.openxmlformats.org/officeDocument/2006/relationships/image" Target="../media/image8.png"/><Relationship Id="rId5" Type="http://schemas.openxmlformats.org/officeDocument/2006/relationships/image" Target="../media/image9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24.png"/><Relationship Id="rId4" Type="http://schemas.openxmlformats.org/officeDocument/2006/relationships/image" Target="../media/image17.png"/><Relationship Id="rId5" Type="http://schemas.openxmlformats.org/officeDocument/2006/relationships/image" Target="../media/image36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png"/><Relationship Id="rId3" Type="http://schemas.openxmlformats.org/officeDocument/2006/relationships/image" Target="../media/image37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png"/><Relationship Id="rId3" Type="http://schemas.openxmlformats.org/officeDocument/2006/relationships/image" Target="../media/image32.jpe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50.png"/><Relationship Id="rId9" Type="http://schemas.openxmlformats.org/officeDocument/2006/relationships/image" Target="../media/image41.png"/><Relationship Id="rId10" Type="http://schemas.openxmlformats.org/officeDocument/2006/relationships/image" Target="../media/image51.png"/><Relationship Id="rId11" Type="http://schemas.openxmlformats.org/officeDocument/2006/relationships/image" Target="../media/image52.png"/><Relationship Id="rId12" Type="http://schemas.openxmlformats.org/officeDocument/2006/relationships/image" Target="../media/image33.jpeg"/><Relationship Id="rId13" Type="http://schemas.openxmlformats.org/officeDocument/2006/relationships/image" Target="../media/image34.jpe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hyperlink" Target="https://linktr.ee/Refa2" TargetMode="External"/><Relationship Id="rId3" Type="http://schemas.openxmlformats.org/officeDocument/2006/relationships/hyperlink" Target="https://t.me/hasna_math" TargetMode="External"/><Relationship Id="rId4" Type="http://schemas.openxmlformats.org/officeDocument/2006/relationships/image" Target="../media/image53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2.jpeg"/><Relationship Id="rId3" Type="http://schemas.openxmlformats.org/officeDocument/2006/relationships/image" Target="../media/image13.jpe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4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0.png"/><Relationship Id="rId3" Type="http://schemas.openxmlformats.org/officeDocument/2006/relationships/image" Target="../media/image15.jpeg"/><Relationship Id="rId4" Type="http://schemas.openxmlformats.org/officeDocument/2006/relationships/image" Target="../media/image11.png"/><Relationship Id="rId5" Type="http://schemas.openxmlformats.org/officeDocument/2006/relationships/image" Target="../media/image16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Relationship Id="rId3" Type="http://schemas.openxmlformats.org/officeDocument/2006/relationships/image" Target="../media/image18.jpeg"/><Relationship Id="rId4" Type="http://schemas.openxmlformats.org/officeDocument/2006/relationships/image" Target="../media/image17.png"/><Relationship Id="rId5" Type="http://schemas.openxmlformats.org/officeDocument/2006/relationships/image" Target="../media/image19.jpeg"/><Relationship Id="rId6" Type="http://schemas.openxmlformats.org/officeDocument/2006/relationships/image" Target="../media/image20.jpeg"/><Relationship Id="rId7" Type="http://schemas.openxmlformats.org/officeDocument/2006/relationships/image" Target="../media/image18.png"/><Relationship Id="rId8" Type="http://schemas.openxmlformats.org/officeDocument/2006/relationships/image" Target="../media/image19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0.png"/><Relationship Id="rId3" Type="http://schemas.openxmlformats.org/officeDocument/2006/relationships/image" Target="../media/image21.jpeg"/><Relationship Id="rId4" Type="http://schemas.openxmlformats.org/officeDocument/2006/relationships/image" Target="../media/image16.png"/><Relationship Id="rId5" Type="http://schemas.openxmlformats.org/officeDocument/2006/relationships/image" Target="../media/image22.jpeg"/><Relationship Id="rId6" Type="http://schemas.openxmlformats.org/officeDocument/2006/relationships/image" Target="../media/image23.jpeg"/><Relationship Id="rId7" Type="http://schemas.openxmlformats.org/officeDocument/2006/relationships/image" Target="../media/image24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516;p53"/>
          <p:cNvSpPr/>
          <p:nvPr/>
        </p:nvSpPr>
        <p:spPr>
          <a:xfrm>
            <a:off x="10440709" y="4532488"/>
            <a:ext cx="11108589" cy="42784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85" y="3339"/>
                </a:moveTo>
                <a:cubicBezTo>
                  <a:pt x="386" y="3341"/>
                  <a:pt x="387" y="3341"/>
                  <a:pt x="388" y="3343"/>
                </a:cubicBezTo>
                <a:cubicBezTo>
                  <a:pt x="387" y="3341"/>
                  <a:pt x="386" y="3341"/>
                  <a:pt x="385" y="3339"/>
                </a:cubicBezTo>
                <a:close/>
                <a:moveTo>
                  <a:pt x="3331" y="0"/>
                </a:moveTo>
                <a:cubicBezTo>
                  <a:pt x="2559" y="0"/>
                  <a:pt x="1790" y="330"/>
                  <a:pt x="1020" y="1071"/>
                </a:cubicBezTo>
                <a:cubicBezTo>
                  <a:pt x="1059" y="1071"/>
                  <a:pt x="1107" y="1135"/>
                  <a:pt x="1155" y="1265"/>
                </a:cubicBezTo>
                <a:cubicBezTo>
                  <a:pt x="1069" y="1395"/>
                  <a:pt x="972" y="1460"/>
                  <a:pt x="886" y="1524"/>
                </a:cubicBezTo>
                <a:cubicBezTo>
                  <a:pt x="818" y="1524"/>
                  <a:pt x="693" y="2173"/>
                  <a:pt x="635" y="2431"/>
                </a:cubicBezTo>
                <a:cubicBezTo>
                  <a:pt x="598" y="2558"/>
                  <a:pt x="454" y="3343"/>
                  <a:pt x="392" y="3343"/>
                </a:cubicBezTo>
                <a:cubicBezTo>
                  <a:pt x="391" y="3343"/>
                  <a:pt x="389" y="3343"/>
                  <a:pt x="388" y="3343"/>
                </a:cubicBezTo>
                <a:cubicBezTo>
                  <a:pt x="541" y="3471"/>
                  <a:pt x="694" y="3535"/>
                  <a:pt x="837" y="3730"/>
                </a:cubicBezTo>
                <a:lnTo>
                  <a:pt x="491" y="3730"/>
                </a:lnTo>
                <a:cubicBezTo>
                  <a:pt x="472" y="3730"/>
                  <a:pt x="337" y="5415"/>
                  <a:pt x="328" y="5479"/>
                </a:cubicBezTo>
                <a:cubicBezTo>
                  <a:pt x="328" y="5479"/>
                  <a:pt x="279" y="6062"/>
                  <a:pt x="241" y="6581"/>
                </a:cubicBezTo>
                <a:cubicBezTo>
                  <a:pt x="183" y="6581"/>
                  <a:pt x="116" y="6581"/>
                  <a:pt x="68" y="6452"/>
                </a:cubicBezTo>
                <a:cubicBezTo>
                  <a:pt x="48" y="6452"/>
                  <a:pt x="10" y="10990"/>
                  <a:pt x="0" y="10990"/>
                </a:cubicBezTo>
                <a:lnTo>
                  <a:pt x="48" y="10990"/>
                </a:lnTo>
                <a:cubicBezTo>
                  <a:pt x="68" y="11638"/>
                  <a:pt x="106" y="12481"/>
                  <a:pt x="106" y="12481"/>
                </a:cubicBezTo>
                <a:cubicBezTo>
                  <a:pt x="106" y="12481"/>
                  <a:pt x="183" y="14555"/>
                  <a:pt x="202" y="14685"/>
                </a:cubicBezTo>
                <a:cubicBezTo>
                  <a:pt x="645" y="14815"/>
                  <a:pt x="1097" y="15010"/>
                  <a:pt x="1540" y="15074"/>
                </a:cubicBezTo>
                <a:cubicBezTo>
                  <a:pt x="1531" y="15138"/>
                  <a:pt x="1521" y="15332"/>
                  <a:pt x="1521" y="15332"/>
                </a:cubicBezTo>
                <a:cubicBezTo>
                  <a:pt x="1877" y="15462"/>
                  <a:pt x="2243" y="15529"/>
                  <a:pt x="2599" y="15723"/>
                </a:cubicBezTo>
                <a:cubicBezTo>
                  <a:pt x="2262" y="15851"/>
                  <a:pt x="1915" y="16112"/>
                  <a:pt x="1579" y="16370"/>
                </a:cubicBezTo>
                <a:cubicBezTo>
                  <a:pt x="1531" y="16370"/>
                  <a:pt x="1473" y="16630"/>
                  <a:pt x="1406" y="16759"/>
                </a:cubicBezTo>
                <a:cubicBezTo>
                  <a:pt x="1107" y="16953"/>
                  <a:pt x="809" y="17147"/>
                  <a:pt x="501" y="17408"/>
                </a:cubicBezTo>
                <a:cubicBezTo>
                  <a:pt x="578" y="17408"/>
                  <a:pt x="693" y="17797"/>
                  <a:pt x="770" y="17991"/>
                </a:cubicBezTo>
                <a:cubicBezTo>
                  <a:pt x="857" y="18121"/>
                  <a:pt x="953" y="18380"/>
                  <a:pt x="1030" y="18574"/>
                </a:cubicBezTo>
                <a:cubicBezTo>
                  <a:pt x="1879" y="20175"/>
                  <a:pt x="2742" y="21019"/>
                  <a:pt x="3601" y="21019"/>
                </a:cubicBezTo>
                <a:cubicBezTo>
                  <a:pt x="3716" y="21019"/>
                  <a:pt x="3832" y="21003"/>
                  <a:pt x="3947" y="20974"/>
                </a:cubicBezTo>
                <a:cubicBezTo>
                  <a:pt x="5015" y="21233"/>
                  <a:pt x="6083" y="21363"/>
                  <a:pt x="7162" y="21491"/>
                </a:cubicBezTo>
                <a:cubicBezTo>
                  <a:pt x="8205" y="21567"/>
                  <a:pt x="9251" y="21600"/>
                  <a:pt x="10297" y="21600"/>
                </a:cubicBezTo>
                <a:cubicBezTo>
                  <a:pt x="11037" y="21600"/>
                  <a:pt x="11776" y="21584"/>
                  <a:pt x="12513" y="21557"/>
                </a:cubicBezTo>
                <a:cubicBezTo>
                  <a:pt x="15160" y="21491"/>
                  <a:pt x="17807" y="21038"/>
                  <a:pt x="20454" y="20519"/>
                </a:cubicBezTo>
                <a:cubicBezTo>
                  <a:pt x="20531" y="20519"/>
                  <a:pt x="20589" y="20195"/>
                  <a:pt x="20618" y="19742"/>
                </a:cubicBezTo>
                <a:lnTo>
                  <a:pt x="20714" y="19742"/>
                </a:lnTo>
                <a:cubicBezTo>
                  <a:pt x="20737" y="19742"/>
                  <a:pt x="20759" y="19742"/>
                  <a:pt x="20782" y="19742"/>
                </a:cubicBezTo>
                <a:cubicBezTo>
                  <a:pt x="20974" y="19742"/>
                  <a:pt x="21168" y="19639"/>
                  <a:pt x="21176" y="17666"/>
                </a:cubicBezTo>
                <a:cubicBezTo>
                  <a:pt x="21176" y="17019"/>
                  <a:pt x="21148" y="16500"/>
                  <a:pt x="21119" y="16112"/>
                </a:cubicBezTo>
                <a:cubicBezTo>
                  <a:pt x="21292" y="16045"/>
                  <a:pt x="21504" y="15851"/>
                  <a:pt x="21513" y="13908"/>
                </a:cubicBezTo>
                <a:cubicBezTo>
                  <a:pt x="21513" y="12740"/>
                  <a:pt x="21436" y="12157"/>
                  <a:pt x="21330" y="11832"/>
                </a:cubicBezTo>
                <a:cubicBezTo>
                  <a:pt x="21475" y="11507"/>
                  <a:pt x="21600" y="10990"/>
                  <a:pt x="21600" y="9498"/>
                </a:cubicBezTo>
                <a:cubicBezTo>
                  <a:pt x="21600" y="7294"/>
                  <a:pt x="21321" y="7230"/>
                  <a:pt x="21119" y="7230"/>
                </a:cubicBezTo>
                <a:cubicBezTo>
                  <a:pt x="20974" y="7230"/>
                  <a:pt x="20840" y="7294"/>
                  <a:pt x="20695" y="7294"/>
                </a:cubicBezTo>
                <a:cubicBezTo>
                  <a:pt x="20772" y="6969"/>
                  <a:pt x="20801" y="6386"/>
                  <a:pt x="20801" y="5479"/>
                </a:cubicBezTo>
                <a:cubicBezTo>
                  <a:pt x="20801" y="5284"/>
                  <a:pt x="20791" y="5026"/>
                  <a:pt x="20791" y="4765"/>
                </a:cubicBezTo>
                <a:cubicBezTo>
                  <a:pt x="20984" y="4701"/>
                  <a:pt x="21186" y="4313"/>
                  <a:pt x="21176" y="2367"/>
                </a:cubicBezTo>
                <a:cubicBezTo>
                  <a:pt x="21167" y="227"/>
                  <a:pt x="20946" y="227"/>
                  <a:pt x="20743" y="227"/>
                </a:cubicBezTo>
                <a:cubicBezTo>
                  <a:pt x="17860" y="793"/>
                  <a:pt x="14969" y="1160"/>
                  <a:pt x="12084" y="1160"/>
                </a:cubicBezTo>
                <a:cubicBezTo>
                  <a:pt x="11656" y="1160"/>
                  <a:pt x="11228" y="1152"/>
                  <a:pt x="10800" y="1135"/>
                </a:cubicBezTo>
                <a:cubicBezTo>
                  <a:pt x="9395" y="1071"/>
                  <a:pt x="7989" y="877"/>
                  <a:pt x="6584" y="616"/>
                </a:cubicBezTo>
                <a:cubicBezTo>
                  <a:pt x="5872" y="552"/>
                  <a:pt x="5159" y="422"/>
                  <a:pt x="4466" y="227"/>
                </a:cubicBezTo>
                <a:cubicBezTo>
                  <a:pt x="4087" y="80"/>
                  <a:pt x="3709" y="0"/>
                  <a:pt x="3331" y="0"/>
                </a:cubicBezTo>
                <a:close/>
              </a:path>
            </a:pathLst>
          </a:custGeom>
          <a:solidFill>
            <a:srgbClr val="FFCF06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27" name="٩- ١…"/>
          <p:cNvSpPr txBox="1"/>
          <p:nvPr/>
        </p:nvSpPr>
        <p:spPr>
          <a:xfrm>
            <a:off x="12463805" y="5604574"/>
            <a:ext cx="7752559" cy="21343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sz="6000">
                <a:solidFill>
                  <a:srgbClr val="008CB4"/>
                </a:solidFill>
              </a:defRPr>
            </a:pPr>
            <a:r>
              <a:t>٩- ١</a:t>
            </a:r>
          </a:p>
          <a:p>
            <a:pPr rtl="0">
              <a:defRPr sz="6000">
                <a:solidFill>
                  <a:srgbClr val="008CB4"/>
                </a:solidFill>
              </a:defRPr>
            </a:pPr>
            <a:r>
              <a:t>تبسيط العبارات الجذرية </a:t>
            </a:r>
          </a:p>
        </p:txBody>
      </p:sp>
      <p:sp>
        <p:nvSpPr>
          <p:cNvPr id="228" name="الفصل الدراسي الثالث"/>
          <p:cNvSpPr txBox="1"/>
          <p:nvPr/>
        </p:nvSpPr>
        <p:spPr>
          <a:xfrm rot="1011081">
            <a:off x="5832981" y="9374389"/>
            <a:ext cx="4349597" cy="31224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000">
                <a:solidFill>
                  <a:srgbClr val="008CB4"/>
                </a:solidFill>
              </a:defRPr>
            </a:lvl1pPr>
          </a:lstStyle>
          <a:p>
            <a:pPr rtl="0">
              <a:defRPr/>
            </a:pPr>
            <a:r>
              <a:t>الفصل الدراسي الثالث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8329;p78"/>
          <p:cNvSpPr/>
          <p:nvPr/>
        </p:nvSpPr>
        <p:spPr>
          <a:xfrm flipH="1">
            <a:off x="11232861" y="3218628"/>
            <a:ext cx="8359937" cy="2648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52" y="10636"/>
                </a:moveTo>
                <a:cubicBezTo>
                  <a:pt x="21559" y="10662"/>
                  <a:pt x="21567" y="10688"/>
                  <a:pt x="21574" y="10688"/>
                </a:cubicBezTo>
                <a:cubicBezTo>
                  <a:pt x="21582" y="10688"/>
                  <a:pt x="21591" y="10675"/>
                  <a:pt x="21600" y="10636"/>
                </a:cubicBezTo>
                <a:close/>
                <a:moveTo>
                  <a:pt x="17148" y="0"/>
                </a:moveTo>
                <a:cubicBezTo>
                  <a:pt x="15061" y="0"/>
                  <a:pt x="12987" y="526"/>
                  <a:pt x="10898" y="1867"/>
                </a:cubicBezTo>
                <a:cubicBezTo>
                  <a:pt x="7408" y="2748"/>
                  <a:pt x="3920" y="5377"/>
                  <a:pt x="510" y="9755"/>
                </a:cubicBezTo>
                <a:lnTo>
                  <a:pt x="431" y="9755"/>
                </a:lnTo>
                <a:cubicBezTo>
                  <a:pt x="353" y="9755"/>
                  <a:pt x="314" y="11070"/>
                  <a:pt x="196" y="11070"/>
                </a:cubicBezTo>
                <a:cubicBezTo>
                  <a:pt x="431" y="11070"/>
                  <a:pt x="705" y="10636"/>
                  <a:pt x="940" y="10636"/>
                </a:cubicBezTo>
                <a:cubicBezTo>
                  <a:pt x="705" y="10636"/>
                  <a:pt x="509" y="11070"/>
                  <a:pt x="235" y="11070"/>
                </a:cubicBezTo>
                <a:cubicBezTo>
                  <a:pt x="196" y="11070"/>
                  <a:pt x="156" y="11950"/>
                  <a:pt x="156" y="12831"/>
                </a:cubicBezTo>
                <a:lnTo>
                  <a:pt x="39" y="12831"/>
                </a:lnTo>
                <a:cubicBezTo>
                  <a:pt x="39" y="12831"/>
                  <a:pt x="39" y="14146"/>
                  <a:pt x="0" y="15461"/>
                </a:cubicBezTo>
                <a:lnTo>
                  <a:pt x="0" y="15894"/>
                </a:lnTo>
                <a:lnTo>
                  <a:pt x="39" y="15894"/>
                </a:lnTo>
                <a:cubicBezTo>
                  <a:pt x="39" y="16775"/>
                  <a:pt x="118" y="18971"/>
                  <a:pt x="156" y="18971"/>
                </a:cubicBezTo>
                <a:cubicBezTo>
                  <a:pt x="391" y="18971"/>
                  <a:pt x="628" y="18090"/>
                  <a:pt x="901" y="18090"/>
                </a:cubicBezTo>
                <a:cubicBezTo>
                  <a:pt x="901" y="18971"/>
                  <a:pt x="823" y="19405"/>
                  <a:pt x="823" y="19405"/>
                </a:cubicBezTo>
                <a:cubicBezTo>
                  <a:pt x="1685" y="18090"/>
                  <a:pt x="2509" y="17656"/>
                  <a:pt x="3332" y="17209"/>
                </a:cubicBezTo>
                <a:cubicBezTo>
                  <a:pt x="2509" y="18090"/>
                  <a:pt x="1685" y="18971"/>
                  <a:pt x="823" y="20285"/>
                </a:cubicBezTo>
                <a:lnTo>
                  <a:pt x="784" y="20285"/>
                </a:lnTo>
                <a:cubicBezTo>
                  <a:pt x="628" y="20285"/>
                  <a:pt x="510" y="21166"/>
                  <a:pt x="314" y="21166"/>
                </a:cubicBezTo>
                <a:cubicBezTo>
                  <a:pt x="391" y="21166"/>
                  <a:pt x="510" y="21600"/>
                  <a:pt x="588" y="21600"/>
                </a:cubicBezTo>
                <a:cubicBezTo>
                  <a:pt x="7017" y="17209"/>
                  <a:pt x="13445" y="14580"/>
                  <a:pt x="19836" y="12831"/>
                </a:cubicBezTo>
                <a:lnTo>
                  <a:pt x="21482" y="12831"/>
                </a:lnTo>
                <a:cubicBezTo>
                  <a:pt x="21404" y="12831"/>
                  <a:pt x="21365" y="10636"/>
                  <a:pt x="21325" y="10636"/>
                </a:cubicBezTo>
                <a:lnTo>
                  <a:pt x="21552" y="10636"/>
                </a:lnTo>
                <a:cubicBezTo>
                  <a:pt x="21480" y="10307"/>
                  <a:pt x="21470" y="8374"/>
                  <a:pt x="21404" y="8006"/>
                </a:cubicBezTo>
                <a:lnTo>
                  <a:pt x="21521" y="8006"/>
                </a:lnTo>
                <a:lnTo>
                  <a:pt x="21521" y="4496"/>
                </a:lnTo>
                <a:lnTo>
                  <a:pt x="21090" y="4496"/>
                </a:lnTo>
                <a:cubicBezTo>
                  <a:pt x="21090" y="4062"/>
                  <a:pt x="21129" y="1867"/>
                  <a:pt x="21129" y="1867"/>
                </a:cubicBezTo>
                <a:lnTo>
                  <a:pt x="21365" y="1867"/>
                </a:lnTo>
                <a:cubicBezTo>
                  <a:pt x="21286" y="1867"/>
                  <a:pt x="21207" y="552"/>
                  <a:pt x="21129" y="552"/>
                </a:cubicBezTo>
                <a:cubicBezTo>
                  <a:pt x="19793" y="210"/>
                  <a:pt x="18468" y="0"/>
                  <a:pt x="17148" y="0"/>
                </a:cubicBezTo>
                <a:close/>
              </a:path>
            </a:pathLst>
          </a:custGeom>
          <a:solidFill>
            <a:srgbClr val="FFCF06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536" name="تبسيط الجذور التربيعية"/>
          <p:cNvSpPr txBox="1"/>
          <p:nvPr/>
        </p:nvSpPr>
        <p:spPr>
          <a:xfrm>
            <a:off x="11721351" y="2350527"/>
            <a:ext cx="6424458" cy="86810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900">
                <a:solidFill>
                  <a:srgbClr val="E22400"/>
                </a:solidFill>
              </a:defRPr>
            </a:lvl1pPr>
          </a:lstStyle>
          <a:p>
            <a:pPr rtl="0">
              <a:defRPr/>
            </a:pPr>
            <a:r>
              <a:t>تبسيط الجذور التربيعية </a:t>
            </a:r>
          </a:p>
        </p:txBody>
      </p:sp>
      <p:grpSp>
        <p:nvGrpSpPr>
          <p:cNvPr id="539" name="Google Shape;18;p3"/>
          <p:cNvGrpSpPr/>
          <p:nvPr/>
        </p:nvGrpSpPr>
        <p:grpSpPr>
          <a:xfrm>
            <a:off x="20390011" y="4424116"/>
            <a:ext cx="2291340" cy="2207241"/>
            <a:chOff x="0" y="0"/>
            <a:chExt cx="2291339" cy="2207240"/>
          </a:xfrm>
        </p:grpSpPr>
        <p:sp>
          <p:nvSpPr>
            <p:cNvPr id="537" name="Google Shape;19;p3"/>
            <p:cNvSpPr/>
            <p:nvPr/>
          </p:nvSpPr>
          <p:spPr>
            <a:xfrm rot="18591030">
              <a:off x="677904" y="57349"/>
              <a:ext cx="913170" cy="21932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5" h="21600" fill="norm" stroke="1" extrusionOk="0">
                  <a:moveTo>
                    <a:pt x="12590" y="0"/>
                  </a:moveTo>
                  <a:cubicBezTo>
                    <a:pt x="9382" y="0"/>
                    <a:pt x="6543" y="1000"/>
                    <a:pt x="6020" y="2414"/>
                  </a:cubicBezTo>
                  <a:lnTo>
                    <a:pt x="84" y="18278"/>
                  </a:lnTo>
                  <a:cubicBezTo>
                    <a:pt x="-495" y="19846"/>
                    <a:pt x="1990" y="21309"/>
                    <a:pt x="5611" y="21569"/>
                  </a:cubicBezTo>
                  <a:cubicBezTo>
                    <a:pt x="5949" y="21590"/>
                    <a:pt x="6287" y="21600"/>
                    <a:pt x="6623" y="21600"/>
                  </a:cubicBezTo>
                  <a:cubicBezTo>
                    <a:pt x="9665" y="21600"/>
                    <a:pt x="12151" y="20624"/>
                    <a:pt x="12657" y="19150"/>
                  </a:cubicBezTo>
                  <a:lnTo>
                    <a:pt x="17146" y="7117"/>
                  </a:lnTo>
                  <a:cubicBezTo>
                    <a:pt x="17413" y="6463"/>
                    <a:pt x="17075" y="5798"/>
                    <a:pt x="16254" y="5238"/>
                  </a:cubicBezTo>
                  <a:cubicBezTo>
                    <a:pt x="15529" y="4719"/>
                    <a:pt x="14298" y="4356"/>
                    <a:pt x="12924" y="4241"/>
                  </a:cubicBezTo>
                  <a:lnTo>
                    <a:pt x="12151" y="4189"/>
                  </a:lnTo>
                  <a:cubicBezTo>
                    <a:pt x="11936" y="4174"/>
                    <a:pt x="11721" y="4166"/>
                    <a:pt x="11507" y="4166"/>
                  </a:cubicBezTo>
                  <a:cubicBezTo>
                    <a:pt x="9111" y="4166"/>
                    <a:pt x="6894" y="5102"/>
                    <a:pt x="6407" y="6370"/>
                  </a:cubicBezTo>
                  <a:lnTo>
                    <a:pt x="3753" y="13533"/>
                  </a:lnTo>
                  <a:lnTo>
                    <a:pt x="5417" y="13657"/>
                  </a:lnTo>
                  <a:lnTo>
                    <a:pt x="8097" y="6484"/>
                  </a:lnTo>
                  <a:cubicBezTo>
                    <a:pt x="8433" y="5568"/>
                    <a:pt x="9934" y="4893"/>
                    <a:pt x="11520" y="4893"/>
                  </a:cubicBezTo>
                  <a:cubicBezTo>
                    <a:pt x="11641" y="4893"/>
                    <a:pt x="11762" y="4897"/>
                    <a:pt x="11886" y="4906"/>
                  </a:cubicBezTo>
                  <a:lnTo>
                    <a:pt x="12657" y="4957"/>
                  </a:lnTo>
                  <a:cubicBezTo>
                    <a:pt x="13576" y="5041"/>
                    <a:pt x="14371" y="5290"/>
                    <a:pt x="14831" y="5632"/>
                  </a:cubicBezTo>
                  <a:cubicBezTo>
                    <a:pt x="15434" y="6037"/>
                    <a:pt x="15675" y="6525"/>
                    <a:pt x="15507" y="7003"/>
                  </a:cubicBezTo>
                  <a:lnTo>
                    <a:pt x="10993" y="19025"/>
                  </a:lnTo>
                  <a:cubicBezTo>
                    <a:pt x="10603" y="20153"/>
                    <a:pt x="8851" y="20871"/>
                    <a:pt x="6648" y="20871"/>
                  </a:cubicBezTo>
                  <a:cubicBezTo>
                    <a:pt x="6396" y="20871"/>
                    <a:pt x="6138" y="20862"/>
                    <a:pt x="5877" y="20842"/>
                  </a:cubicBezTo>
                  <a:cubicBezTo>
                    <a:pt x="3173" y="20655"/>
                    <a:pt x="1314" y="19565"/>
                    <a:pt x="1750" y="18392"/>
                  </a:cubicBezTo>
                  <a:lnTo>
                    <a:pt x="7686" y="2528"/>
                  </a:lnTo>
                  <a:cubicBezTo>
                    <a:pt x="8078" y="1479"/>
                    <a:pt x="10199" y="725"/>
                    <a:pt x="12595" y="725"/>
                  </a:cubicBezTo>
                  <a:cubicBezTo>
                    <a:pt x="12855" y="725"/>
                    <a:pt x="13118" y="734"/>
                    <a:pt x="13382" y="753"/>
                  </a:cubicBezTo>
                  <a:lnTo>
                    <a:pt x="14493" y="835"/>
                  </a:lnTo>
                  <a:cubicBezTo>
                    <a:pt x="15891" y="940"/>
                    <a:pt x="17146" y="1251"/>
                    <a:pt x="18063" y="1729"/>
                  </a:cubicBezTo>
                  <a:cubicBezTo>
                    <a:pt x="18958" y="2165"/>
                    <a:pt x="19366" y="2746"/>
                    <a:pt x="19174" y="3317"/>
                  </a:cubicBezTo>
                  <a:lnTo>
                    <a:pt x="14902" y="14800"/>
                  </a:lnTo>
                  <a:lnTo>
                    <a:pt x="16567" y="14914"/>
                  </a:lnTo>
                  <a:lnTo>
                    <a:pt x="20840" y="3441"/>
                  </a:lnTo>
                  <a:cubicBezTo>
                    <a:pt x="21105" y="2653"/>
                    <a:pt x="20550" y="1864"/>
                    <a:pt x="19366" y="1261"/>
                  </a:cubicBezTo>
                  <a:cubicBezTo>
                    <a:pt x="18209" y="660"/>
                    <a:pt x="16567" y="244"/>
                    <a:pt x="14758" y="120"/>
                  </a:cubicBezTo>
                  <a:lnTo>
                    <a:pt x="13647" y="36"/>
                  </a:lnTo>
                  <a:cubicBezTo>
                    <a:pt x="13292" y="12"/>
                    <a:pt x="12939" y="0"/>
                    <a:pt x="12590" y="0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38" name="Google Shape;20;p3"/>
            <p:cNvSpPr/>
            <p:nvPr/>
          </p:nvSpPr>
          <p:spPr>
            <a:xfrm rot="18591030">
              <a:off x="699431" y="-43012"/>
              <a:ext cx="914187" cy="21932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5" h="21600" fill="norm" stroke="1" extrusionOk="0">
                  <a:moveTo>
                    <a:pt x="12577" y="0"/>
                  </a:moveTo>
                  <a:cubicBezTo>
                    <a:pt x="9356" y="0"/>
                    <a:pt x="6537" y="1008"/>
                    <a:pt x="6015" y="2413"/>
                  </a:cubicBezTo>
                  <a:lnTo>
                    <a:pt x="85" y="18277"/>
                  </a:lnTo>
                  <a:cubicBezTo>
                    <a:pt x="-495" y="19846"/>
                    <a:pt x="1965" y="21309"/>
                    <a:pt x="5604" y="21569"/>
                  </a:cubicBezTo>
                  <a:cubicBezTo>
                    <a:pt x="5942" y="21590"/>
                    <a:pt x="6280" y="21600"/>
                    <a:pt x="6617" y="21600"/>
                  </a:cubicBezTo>
                  <a:cubicBezTo>
                    <a:pt x="9654" y="21600"/>
                    <a:pt x="12114" y="20634"/>
                    <a:pt x="12668" y="19150"/>
                  </a:cubicBezTo>
                  <a:lnTo>
                    <a:pt x="17152" y="7127"/>
                  </a:lnTo>
                  <a:cubicBezTo>
                    <a:pt x="17393" y="6472"/>
                    <a:pt x="17080" y="5798"/>
                    <a:pt x="16261" y="5247"/>
                  </a:cubicBezTo>
                  <a:cubicBezTo>
                    <a:pt x="15513" y="4728"/>
                    <a:pt x="14308" y="4365"/>
                    <a:pt x="12933" y="4251"/>
                  </a:cubicBezTo>
                  <a:lnTo>
                    <a:pt x="12161" y="4199"/>
                  </a:lnTo>
                  <a:cubicBezTo>
                    <a:pt x="11946" y="4184"/>
                    <a:pt x="11734" y="4177"/>
                    <a:pt x="11525" y="4177"/>
                  </a:cubicBezTo>
                  <a:cubicBezTo>
                    <a:pt x="9182" y="4177"/>
                    <a:pt x="7272" y="5112"/>
                    <a:pt x="6785" y="6390"/>
                  </a:cubicBezTo>
                  <a:cubicBezTo>
                    <a:pt x="6785" y="6390"/>
                    <a:pt x="3700" y="15391"/>
                    <a:pt x="3484" y="16076"/>
                  </a:cubicBezTo>
                  <a:cubicBezTo>
                    <a:pt x="3366" y="16441"/>
                    <a:pt x="3771" y="16618"/>
                    <a:pt x="4192" y="16618"/>
                  </a:cubicBezTo>
                  <a:cubicBezTo>
                    <a:pt x="4552" y="16618"/>
                    <a:pt x="4924" y="16491"/>
                    <a:pt x="5002" y="16243"/>
                  </a:cubicBezTo>
                  <a:cubicBezTo>
                    <a:pt x="5291" y="15184"/>
                    <a:pt x="8039" y="6493"/>
                    <a:pt x="8039" y="6493"/>
                  </a:cubicBezTo>
                  <a:cubicBezTo>
                    <a:pt x="8397" y="5569"/>
                    <a:pt x="9938" y="4904"/>
                    <a:pt x="11527" y="4904"/>
                  </a:cubicBezTo>
                  <a:cubicBezTo>
                    <a:pt x="11650" y="4904"/>
                    <a:pt x="11773" y="4908"/>
                    <a:pt x="11896" y="4916"/>
                  </a:cubicBezTo>
                  <a:lnTo>
                    <a:pt x="12668" y="4967"/>
                  </a:lnTo>
                  <a:cubicBezTo>
                    <a:pt x="13584" y="5051"/>
                    <a:pt x="14379" y="5300"/>
                    <a:pt x="14862" y="5643"/>
                  </a:cubicBezTo>
                  <a:cubicBezTo>
                    <a:pt x="15464" y="6047"/>
                    <a:pt x="15681" y="6535"/>
                    <a:pt x="15513" y="7013"/>
                  </a:cubicBezTo>
                  <a:lnTo>
                    <a:pt x="11029" y="19045"/>
                  </a:lnTo>
                  <a:cubicBezTo>
                    <a:pt x="10592" y="20167"/>
                    <a:pt x="8826" y="20886"/>
                    <a:pt x="6593" y="20886"/>
                  </a:cubicBezTo>
                  <a:cubicBezTo>
                    <a:pt x="6366" y="20886"/>
                    <a:pt x="6132" y="20878"/>
                    <a:pt x="5894" y="20863"/>
                  </a:cubicBezTo>
                  <a:cubicBezTo>
                    <a:pt x="3195" y="20666"/>
                    <a:pt x="1339" y="19576"/>
                    <a:pt x="1771" y="18402"/>
                  </a:cubicBezTo>
                  <a:lnTo>
                    <a:pt x="7703" y="2538"/>
                  </a:lnTo>
                  <a:cubicBezTo>
                    <a:pt x="8093" y="1489"/>
                    <a:pt x="10193" y="736"/>
                    <a:pt x="12599" y="736"/>
                  </a:cubicBezTo>
                  <a:cubicBezTo>
                    <a:pt x="12860" y="736"/>
                    <a:pt x="13125" y="745"/>
                    <a:pt x="13392" y="762"/>
                  </a:cubicBezTo>
                  <a:lnTo>
                    <a:pt x="14500" y="846"/>
                  </a:lnTo>
                  <a:cubicBezTo>
                    <a:pt x="15899" y="950"/>
                    <a:pt x="17152" y="1261"/>
                    <a:pt x="18044" y="1738"/>
                  </a:cubicBezTo>
                  <a:cubicBezTo>
                    <a:pt x="18936" y="2175"/>
                    <a:pt x="19346" y="2756"/>
                    <a:pt x="19176" y="3337"/>
                  </a:cubicBezTo>
                  <a:lnTo>
                    <a:pt x="14886" y="14809"/>
                  </a:lnTo>
                  <a:cubicBezTo>
                    <a:pt x="14791" y="15079"/>
                    <a:pt x="15278" y="15236"/>
                    <a:pt x="15752" y="15236"/>
                  </a:cubicBezTo>
                  <a:cubicBezTo>
                    <a:pt x="16119" y="15236"/>
                    <a:pt x="16475" y="15143"/>
                    <a:pt x="16550" y="14935"/>
                  </a:cubicBezTo>
                  <a:lnTo>
                    <a:pt x="20840" y="3452"/>
                  </a:lnTo>
                  <a:cubicBezTo>
                    <a:pt x="21105" y="2662"/>
                    <a:pt x="20551" y="1863"/>
                    <a:pt x="19322" y="1272"/>
                  </a:cubicBezTo>
                  <a:cubicBezTo>
                    <a:pt x="18165" y="659"/>
                    <a:pt x="16550" y="254"/>
                    <a:pt x="14741" y="119"/>
                  </a:cubicBezTo>
                  <a:lnTo>
                    <a:pt x="13633" y="36"/>
                  </a:lnTo>
                  <a:cubicBezTo>
                    <a:pt x="13278" y="11"/>
                    <a:pt x="12926" y="0"/>
                    <a:pt x="12577" y="0"/>
                  </a:cubicBezTo>
                  <a:close/>
                </a:path>
              </a:pathLst>
            </a:custGeom>
            <a:solidFill>
              <a:srgbClr val="FC8E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540" name="باستخدام احدى الخصائص التالية حسب المعطيات"/>
          <p:cNvSpPr txBox="1"/>
          <p:nvPr/>
        </p:nvSpPr>
        <p:spPr>
          <a:xfrm>
            <a:off x="8248956" y="3483429"/>
            <a:ext cx="13369249" cy="94068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914400">
              <a:defRPr b="1" sz="5900">
                <a:solidFill>
                  <a:srgbClr val="012F7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باستخدام احدى الخصائص التالية حسب المعطيات</a:t>
            </a:r>
          </a:p>
        </p:txBody>
      </p:sp>
      <p:pic>
        <p:nvPicPr>
          <p:cNvPr id="541" name="IMG_9336.png" descr="IMG_9336.png"/>
          <p:cNvPicPr>
            <a:picLocks noChangeAspect="1"/>
          </p:cNvPicPr>
          <p:nvPr/>
        </p:nvPicPr>
        <p:blipFill>
          <a:blip r:embed="rId3">
            <a:extLst/>
          </a:blip>
          <a:srcRect l="34354" t="32428" r="36716" b="62924"/>
          <a:stretch>
            <a:fillRect/>
          </a:stretch>
        </p:blipFill>
        <p:spPr>
          <a:xfrm>
            <a:off x="7620016" y="5125844"/>
            <a:ext cx="11384407" cy="137166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542" name="IMG_9337.jpeg" descr="IMG_9337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678823" y="10126892"/>
            <a:ext cx="11325553" cy="125375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543" name="IMG_9338.jpeg" descr="IMG_9338.jpeg"/>
          <p:cNvPicPr>
            <a:picLocks noChangeAspect="1"/>
          </p:cNvPicPr>
          <p:nvPr/>
        </p:nvPicPr>
        <p:blipFill>
          <a:blip r:embed="rId5">
            <a:extLst/>
          </a:blip>
          <a:srcRect l="1482" t="0" r="0" b="1482"/>
          <a:stretch>
            <a:fillRect/>
          </a:stretch>
        </p:blipFill>
        <p:spPr>
          <a:xfrm>
            <a:off x="7617491" y="7642547"/>
            <a:ext cx="11566893" cy="133536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544" name="IMG_9334.jpeg" descr="IMG_9334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9720055" y="7530141"/>
            <a:ext cx="1571100" cy="1560264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545" name="IMG_9333.jpeg" descr="IMG_9333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9383684" y="9691573"/>
            <a:ext cx="2012654" cy="1692694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546" name="IMG_9335.jpeg" descr="IMG_9335.jpe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9435967" y="5111165"/>
            <a:ext cx="1748175" cy="1401020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547" name="IMG_7731.jpeg" descr="IMG_7731.jpeg"/>
          <p:cNvPicPr>
            <a:picLocks noChangeAspect="1"/>
          </p:cNvPicPr>
          <p:nvPr/>
        </p:nvPicPr>
        <p:blipFill>
          <a:blip r:embed="rId9">
            <a:alphaModFix amt="9589"/>
            <a:extLst/>
          </a:blip>
          <a:srcRect l="30603" t="20997" r="22957" b="20493"/>
          <a:stretch>
            <a:fillRect/>
          </a:stretch>
        </p:blipFill>
        <p:spPr>
          <a:xfrm>
            <a:off x="10221418" y="2784578"/>
            <a:ext cx="8561518" cy="85962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590" fill="norm" stroke="1" extrusionOk="0">
                <a:moveTo>
                  <a:pt x="10786" y="2"/>
                </a:moveTo>
                <a:cubicBezTo>
                  <a:pt x="10136" y="-8"/>
                  <a:pt x="9509" y="25"/>
                  <a:pt x="9004" y="106"/>
                </a:cubicBezTo>
                <a:cubicBezTo>
                  <a:pt x="4846" y="775"/>
                  <a:pt x="1467" y="3792"/>
                  <a:pt x="262" y="7913"/>
                </a:cubicBezTo>
                <a:cubicBezTo>
                  <a:pt x="27" y="8717"/>
                  <a:pt x="-4" y="9057"/>
                  <a:pt x="0" y="10816"/>
                </a:cubicBezTo>
                <a:cubicBezTo>
                  <a:pt x="4" y="12653"/>
                  <a:pt x="29" y="12888"/>
                  <a:pt x="313" y="13810"/>
                </a:cubicBezTo>
                <a:cubicBezTo>
                  <a:pt x="1595" y="17958"/>
                  <a:pt x="4889" y="20842"/>
                  <a:pt x="9134" y="21531"/>
                </a:cubicBezTo>
                <a:cubicBezTo>
                  <a:pt x="9369" y="21569"/>
                  <a:pt x="9948" y="21592"/>
                  <a:pt x="10568" y="21591"/>
                </a:cubicBezTo>
                <a:cubicBezTo>
                  <a:pt x="10775" y="21590"/>
                  <a:pt x="10986" y="21587"/>
                  <a:pt x="11191" y="21581"/>
                </a:cubicBezTo>
                <a:cubicBezTo>
                  <a:pt x="13417" y="21516"/>
                  <a:pt x="15216" y="20934"/>
                  <a:pt x="17013" y="19696"/>
                </a:cubicBezTo>
                <a:cubicBezTo>
                  <a:pt x="19066" y="18281"/>
                  <a:pt x="20643" y="16045"/>
                  <a:pt x="21329" y="13573"/>
                </a:cubicBezTo>
                <a:cubicBezTo>
                  <a:pt x="21508" y="12929"/>
                  <a:pt x="21596" y="11870"/>
                  <a:pt x="21595" y="10808"/>
                </a:cubicBezTo>
                <a:cubicBezTo>
                  <a:pt x="21593" y="9746"/>
                  <a:pt x="21503" y="8681"/>
                  <a:pt x="21322" y="8026"/>
                </a:cubicBezTo>
                <a:cubicBezTo>
                  <a:pt x="20296" y="4300"/>
                  <a:pt x="17531" y="1493"/>
                  <a:pt x="13794" y="384"/>
                </a:cubicBezTo>
                <a:cubicBezTo>
                  <a:pt x="13023" y="155"/>
                  <a:pt x="11871" y="19"/>
                  <a:pt x="10786" y="2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" dur="100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3" dur="1000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1" dur="1000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Class="entr" nodeType="after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5" dur="1000"/>
                                        <p:tgtEl>
                                          <p:spTgt spid="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43" grpId="6"/>
      <p:bldP build="whole" bldLvl="1" animBg="1" rev="0" advAuto="0" spid="546" grpId="3"/>
      <p:bldP build="whole" bldLvl="1" animBg="1" rev="0" advAuto="0" spid="544" grpId="5"/>
      <p:bldP build="whole" bldLvl="1" animBg="1" rev="0" advAuto="0" spid="545" grpId="7"/>
      <p:bldP build="whole" bldLvl="1" animBg="1" rev="0" advAuto="0" spid="542" grpId="8"/>
      <p:bldP build="whole" bldLvl="1" animBg="1" rev="0" advAuto="0" spid="541" grpId="4"/>
      <p:bldP build="whole" bldLvl="1" animBg="1" rev="0" advAuto="0" spid="536" grpId="1"/>
      <p:bldP build="whole" bldLvl="1" animBg="1" rev="0" advAuto="0" spid="540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مستطيل"/>
          <p:cNvSpPr/>
          <p:nvPr/>
        </p:nvSpPr>
        <p:spPr>
          <a:xfrm>
            <a:off x="6109562" y="2250418"/>
            <a:ext cx="12164876" cy="9215164"/>
          </a:xfrm>
          <a:prstGeom prst="rect">
            <a:avLst/>
          </a:prstGeom>
          <a:solidFill>
            <a:srgbClr val="EDF7FA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grpSp>
        <p:nvGrpSpPr>
          <p:cNvPr id="562" name="تجميع"/>
          <p:cNvGrpSpPr/>
          <p:nvPr/>
        </p:nvGrpSpPr>
        <p:grpSpPr>
          <a:xfrm>
            <a:off x="6354705" y="2536330"/>
            <a:ext cx="11612514" cy="9104769"/>
            <a:chOff x="0" y="0"/>
            <a:chExt cx="11612513" cy="9104768"/>
          </a:xfrm>
        </p:grpSpPr>
        <p:grpSp>
          <p:nvGrpSpPr>
            <p:cNvPr id="553" name="Google Shape;3367;p59"/>
            <p:cNvGrpSpPr/>
            <p:nvPr/>
          </p:nvGrpSpPr>
          <p:grpSpPr>
            <a:xfrm>
              <a:off x="8111250" y="7239488"/>
              <a:ext cx="1613627" cy="1865281"/>
              <a:chOff x="0" y="0"/>
              <a:chExt cx="1613625" cy="1865279"/>
            </a:xfrm>
          </p:grpSpPr>
          <p:sp>
            <p:nvSpPr>
              <p:cNvPr id="550" name="Google Shape;3368;p59"/>
              <p:cNvSpPr/>
              <p:nvPr/>
            </p:nvSpPr>
            <p:spPr>
              <a:xfrm rot="14520909">
                <a:off x="988823" y="100138"/>
                <a:ext cx="538655" cy="5188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7" h="21600" fill="norm" stroke="1" extrusionOk="0">
                    <a:moveTo>
                      <a:pt x="9076" y="0"/>
                    </a:moveTo>
                    <a:cubicBezTo>
                      <a:pt x="8508" y="0"/>
                      <a:pt x="8026" y="400"/>
                      <a:pt x="7847" y="979"/>
                    </a:cubicBezTo>
                    <a:cubicBezTo>
                      <a:pt x="7569" y="1859"/>
                      <a:pt x="7408" y="2743"/>
                      <a:pt x="7408" y="3623"/>
                    </a:cubicBezTo>
                    <a:cubicBezTo>
                      <a:pt x="7369" y="4927"/>
                      <a:pt x="7569" y="6226"/>
                      <a:pt x="7647" y="7530"/>
                    </a:cubicBezTo>
                    <a:cubicBezTo>
                      <a:pt x="7686" y="8078"/>
                      <a:pt x="7765" y="8622"/>
                      <a:pt x="7804" y="9378"/>
                    </a:cubicBezTo>
                    <a:lnTo>
                      <a:pt x="6415" y="8958"/>
                    </a:lnTo>
                    <a:cubicBezTo>
                      <a:pt x="4908" y="8497"/>
                      <a:pt x="3479" y="8032"/>
                      <a:pt x="1969" y="7613"/>
                    </a:cubicBezTo>
                    <a:cubicBezTo>
                      <a:pt x="1729" y="7519"/>
                      <a:pt x="1494" y="7473"/>
                      <a:pt x="1236" y="7473"/>
                    </a:cubicBezTo>
                    <a:cubicBezTo>
                      <a:pt x="1151" y="7473"/>
                      <a:pt x="1065" y="7477"/>
                      <a:pt x="976" y="7488"/>
                    </a:cubicBezTo>
                    <a:cubicBezTo>
                      <a:pt x="619" y="7572"/>
                      <a:pt x="301" y="7783"/>
                      <a:pt x="104" y="8078"/>
                    </a:cubicBezTo>
                    <a:cubicBezTo>
                      <a:pt x="-135" y="8497"/>
                      <a:pt x="61" y="9041"/>
                      <a:pt x="461" y="9253"/>
                    </a:cubicBezTo>
                    <a:cubicBezTo>
                      <a:pt x="819" y="9461"/>
                      <a:pt x="1215" y="9631"/>
                      <a:pt x="1611" y="9755"/>
                    </a:cubicBezTo>
                    <a:cubicBezTo>
                      <a:pt x="3079" y="10133"/>
                      <a:pt x="4511" y="10511"/>
                      <a:pt x="5940" y="10889"/>
                    </a:cubicBezTo>
                    <a:cubicBezTo>
                      <a:pt x="6415" y="11017"/>
                      <a:pt x="6894" y="11183"/>
                      <a:pt x="7569" y="11437"/>
                    </a:cubicBezTo>
                    <a:cubicBezTo>
                      <a:pt x="7129" y="11939"/>
                      <a:pt x="6854" y="12275"/>
                      <a:pt x="6615" y="12612"/>
                    </a:cubicBezTo>
                    <a:cubicBezTo>
                      <a:pt x="5583" y="14040"/>
                      <a:pt x="4511" y="15426"/>
                      <a:pt x="3597" y="16938"/>
                    </a:cubicBezTo>
                    <a:cubicBezTo>
                      <a:pt x="3240" y="17610"/>
                      <a:pt x="3079" y="18324"/>
                      <a:pt x="3122" y="19125"/>
                    </a:cubicBezTo>
                    <a:cubicBezTo>
                      <a:pt x="3122" y="19813"/>
                      <a:pt x="3544" y="20202"/>
                      <a:pt x="4076" y="20202"/>
                    </a:cubicBezTo>
                    <a:cubicBezTo>
                      <a:pt x="4290" y="20202"/>
                      <a:pt x="4519" y="20138"/>
                      <a:pt x="4747" y="20006"/>
                    </a:cubicBezTo>
                    <a:cubicBezTo>
                      <a:pt x="5147" y="19798"/>
                      <a:pt x="5461" y="19503"/>
                      <a:pt x="5701" y="19125"/>
                    </a:cubicBezTo>
                    <a:cubicBezTo>
                      <a:pt x="6654" y="17652"/>
                      <a:pt x="7569" y="16140"/>
                      <a:pt x="8479" y="14629"/>
                    </a:cubicBezTo>
                    <a:cubicBezTo>
                      <a:pt x="8719" y="14210"/>
                      <a:pt x="8958" y="13832"/>
                      <a:pt x="9315" y="13159"/>
                    </a:cubicBezTo>
                    <a:cubicBezTo>
                      <a:pt x="9554" y="13832"/>
                      <a:pt x="9711" y="14210"/>
                      <a:pt x="9829" y="14546"/>
                    </a:cubicBezTo>
                    <a:cubicBezTo>
                      <a:pt x="10386" y="16647"/>
                      <a:pt x="11183" y="18619"/>
                      <a:pt x="12215" y="20512"/>
                    </a:cubicBezTo>
                    <a:cubicBezTo>
                      <a:pt x="12683" y="21237"/>
                      <a:pt x="13222" y="21600"/>
                      <a:pt x="13722" y="21600"/>
                    </a:cubicBezTo>
                    <a:cubicBezTo>
                      <a:pt x="13858" y="21600"/>
                      <a:pt x="13994" y="21574"/>
                      <a:pt x="14119" y="21517"/>
                    </a:cubicBezTo>
                    <a:cubicBezTo>
                      <a:pt x="14676" y="21268"/>
                      <a:pt x="14954" y="20678"/>
                      <a:pt x="14676" y="19503"/>
                    </a:cubicBezTo>
                    <a:cubicBezTo>
                      <a:pt x="14319" y="17822"/>
                      <a:pt x="13761" y="16140"/>
                      <a:pt x="13326" y="14463"/>
                    </a:cubicBezTo>
                    <a:cubicBezTo>
                      <a:pt x="13208" y="14127"/>
                      <a:pt x="13086" y="13749"/>
                      <a:pt x="12929" y="13243"/>
                    </a:cubicBezTo>
                    <a:cubicBezTo>
                      <a:pt x="13565" y="13326"/>
                      <a:pt x="14001" y="13367"/>
                      <a:pt x="14397" y="13413"/>
                    </a:cubicBezTo>
                    <a:cubicBezTo>
                      <a:pt x="15629" y="13537"/>
                      <a:pt x="16858" y="13704"/>
                      <a:pt x="18090" y="13704"/>
                    </a:cubicBezTo>
                    <a:cubicBezTo>
                      <a:pt x="18883" y="13704"/>
                      <a:pt x="19679" y="13579"/>
                      <a:pt x="20472" y="13284"/>
                    </a:cubicBezTo>
                    <a:cubicBezTo>
                      <a:pt x="21308" y="13031"/>
                      <a:pt x="21465" y="11856"/>
                      <a:pt x="20711" y="11395"/>
                    </a:cubicBezTo>
                    <a:cubicBezTo>
                      <a:pt x="20233" y="11017"/>
                      <a:pt x="19640" y="10806"/>
                      <a:pt x="19083" y="10723"/>
                    </a:cubicBezTo>
                    <a:cubicBezTo>
                      <a:pt x="17376" y="10511"/>
                      <a:pt x="15669" y="10345"/>
                      <a:pt x="14001" y="10175"/>
                    </a:cubicBezTo>
                    <a:lnTo>
                      <a:pt x="12969" y="10050"/>
                    </a:lnTo>
                    <a:cubicBezTo>
                      <a:pt x="13565" y="9506"/>
                      <a:pt x="14001" y="9083"/>
                      <a:pt x="14397" y="8663"/>
                    </a:cubicBezTo>
                    <a:cubicBezTo>
                      <a:pt x="15986" y="7235"/>
                      <a:pt x="17376" y="5599"/>
                      <a:pt x="18569" y="3793"/>
                    </a:cubicBezTo>
                    <a:cubicBezTo>
                      <a:pt x="18844" y="3370"/>
                      <a:pt x="19044" y="2909"/>
                      <a:pt x="19161" y="2448"/>
                    </a:cubicBezTo>
                    <a:cubicBezTo>
                      <a:pt x="19479" y="1481"/>
                      <a:pt x="18769" y="548"/>
                      <a:pt x="17886" y="548"/>
                    </a:cubicBezTo>
                    <a:cubicBezTo>
                      <a:pt x="17772" y="548"/>
                      <a:pt x="17654" y="567"/>
                      <a:pt x="17533" y="601"/>
                    </a:cubicBezTo>
                    <a:cubicBezTo>
                      <a:pt x="16940" y="684"/>
                      <a:pt x="16383" y="933"/>
                      <a:pt x="15908" y="1315"/>
                    </a:cubicBezTo>
                    <a:cubicBezTo>
                      <a:pt x="14436" y="2656"/>
                      <a:pt x="13008" y="4084"/>
                      <a:pt x="11579" y="5471"/>
                    </a:cubicBezTo>
                    <a:cubicBezTo>
                      <a:pt x="11340" y="5682"/>
                      <a:pt x="11101" y="5936"/>
                      <a:pt x="10904" y="6143"/>
                    </a:cubicBezTo>
                    <a:lnTo>
                      <a:pt x="10586" y="6060"/>
                    </a:lnTo>
                    <a:cubicBezTo>
                      <a:pt x="10586" y="5346"/>
                      <a:pt x="10586" y="4632"/>
                      <a:pt x="10547" y="3960"/>
                    </a:cubicBezTo>
                    <a:cubicBezTo>
                      <a:pt x="10504" y="3075"/>
                      <a:pt x="10465" y="2154"/>
                      <a:pt x="10347" y="1269"/>
                    </a:cubicBezTo>
                    <a:cubicBezTo>
                      <a:pt x="10229" y="642"/>
                      <a:pt x="9951" y="53"/>
                      <a:pt x="9236" y="11"/>
                    </a:cubicBezTo>
                    <a:cubicBezTo>
                      <a:pt x="9183" y="4"/>
                      <a:pt x="9126" y="0"/>
                      <a:pt x="9076" y="0"/>
                    </a:cubicBezTo>
                    <a:close/>
                  </a:path>
                </a:pathLst>
              </a:custGeom>
              <a:solidFill>
                <a:srgbClr val="2948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51" name="Google Shape;3369;p59"/>
              <p:cNvSpPr/>
              <p:nvPr/>
            </p:nvSpPr>
            <p:spPr>
              <a:xfrm rot="14520829">
                <a:off x="909626" y="1474607"/>
                <a:ext cx="324797" cy="3365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06" h="21600" fill="norm" stroke="1" extrusionOk="0">
                    <a:moveTo>
                      <a:pt x="9971" y="0"/>
                    </a:moveTo>
                    <a:cubicBezTo>
                      <a:pt x="9506" y="0"/>
                      <a:pt x="9033" y="281"/>
                      <a:pt x="8847" y="850"/>
                    </a:cubicBezTo>
                    <a:cubicBezTo>
                      <a:pt x="8847" y="3019"/>
                      <a:pt x="8847" y="5289"/>
                      <a:pt x="8940" y="7466"/>
                    </a:cubicBezTo>
                    <a:cubicBezTo>
                      <a:pt x="7530" y="6140"/>
                      <a:pt x="6026" y="5009"/>
                      <a:pt x="4531" y="3878"/>
                    </a:cubicBezTo>
                    <a:cubicBezTo>
                      <a:pt x="4353" y="3784"/>
                      <a:pt x="4159" y="3742"/>
                      <a:pt x="3973" y="3742"/>
                    </a:cubicBezTo>
                    <a:cubicBezTo>
                      <a:pt x="3542" y="3742"/>
                      <a:pt x="3129" y="3954"/>
                      <a:pt x="2934" y="4346"/>
                    </a:cubicBezTo>
                    <a:cubicBezTo>
                      <a:pt x="2647" y="4915"/>
                      <a:pt x="2833" y="5579"/>
                      <a:pt x="3306" y="5953"/>
                    </a:cubicBezTo>
                    <a:cubicBezTo>
                      <a:pt x="5283" y="7466"/>
                      <a:pt x="6972" y="9167"/>
                      <a:pt x="8569" y="11064"/>
                    </a:cubicBezTo>
                    <a:cubicBezTo>
                      <a:pt x="6026" y="11251"/>
                      <a:pt x="3399" y="11718"/>
                      <a:pt x="958" y="12195"/>
                    </a:cubicBezTo>
                    <a:cubicBezTo>
                      <a:pt x="-639" y="12458"/>
                      <a:pt x="-56" y="14678"/>
                      <a:pt x="1363" y="14678"/>
                    </a:cubicBezTo>
                    <a:cubicBezTo>
                      <a:pt x="1448" y="14678"/>
                      <a:pt x="1532" y="14669"/>
                      <a:pt x="1616" y="14652"/>
                    </a:cubicBezTo>
                    <a:cubicBezTo>
                      <a:pt x="3686" y="14372"/>
                      <a:pt x="5840" y="14083"/>
                      <a:pt x="8003" y="13895"/>
                    </a:cubicBezTo>
                    <a:cubicBezTo>
                      <a:pt x="7344" y="14839"/>
                      <a:pt x="6685" y="15690"/>
                      <a:pt x="6026" y="16642"/>
                    </a:cubicBezTo>
                    <a:cubicBezTo>
                      <a:pt x="5181" y="17773"/>
                      <a:pt x="3779" y="19100"/>
                      <a:pt x="4058" y="20605"/>
                    </a:cubicBezTo>
                    <a:cubicBezTo>
                      <a:pt x="4151" y="20894"/>
                      <a:pt x="4429" y="21175"/>
                      <a:pt x="4810" y="21175"/>
                    </a:cubicBezTo>
                    <a:cubicBezTo>
                      <a:pt x="6313" y="21175"/>
                      <a:pt x="7344" y="19287"/>
                      <a:pt x="8189" y="18147"/>
                    </a:cubicBezTo>
                    <a:cubicBezTo>
                      <a:pt x="8476" y="17773"/>
                      <a:pt x="8847" y="17297"/>
                      <a:pt x="9126" y="16829"/>
                    </a:cubicBezTo>
                    <a:cubicBezTo>
                      <a:pt x="9126" y="18343"/>
                      <a:pt x="8940" y="20044"/>
                      <a:pt x="9785" y="21175"/>
                    </a:cubicBezTo>
                    <a:cubicBezTo>
                      <a:pt x="9971" y="21464"/>
                      <a:pt x="10283" y="21600"/>
                      <a:pt x="10571" y="21600"/>
                    </a:cubicBezTo>
                    <a:cubicBezTo>
                      <a:pt x="10866" y="21600"/>
                      <a:pt x="11145" y="21464"/>
                      <a:pt x="11289" y="21175"/>
                    </a:cubicBezTo>
                    <a:cubicBezTo>
                      <a:pt x="12226" y="19857"/>
                      <a:pt x="11762" y="18054"/>
                      <a:pt x="11762" y="16447"/>
                    </a:cubicBezTo>
                    <a:lnTo>
                      <a:pt x="11762" y="15316"/>
                    </a:lnTo>
                    <a:lnTo>
                      <a:pt x="11855" y="15503"/>
                    </a:lnTo>
                    <a:cubicBezTo>
                      <a:pt x="12319" y="16166"/>
                      <a:pt x="12699" y="16829"/>
                      <a:pt x="13451" y="17016"/>
                    </a:cubicBezTo>
                    <a:cubicBezTo>
                      <a:pt x="13553" y="17050"/>
                      <a:pt x="13646" y="17067"/>
                      <a:pt x="13747" y="17067"/>
                    </a:cubicBezTo>
                    <a:cubicBezTo>
                      <a:pt x="14203" y="17067"/>
                      <a:pt x="14609" y="16727"/>
                      <a:pt x="14761" y="16260"/>
                    </a:cubicBezTo>
                    <a:cubicBezTo>
                      <a:pt x="14862" y="15503"/>
                      <a:pt x="14575" y="14746"/>
                      <a:pt x="14110" y="14083"/>
                    </a:cubicBezTo>
                    <a:cubicBezTo>
                      <a:pt x="14017" y="13895"/>
                      <a:pt x="13916" y="13802"/>
                      <a:pt x="13823" y="13615"/>
                    </a:cubicBezTo>
                    <a:lnTo>
                      <a:pt x="15512" y="13521"/>
                    </a:lnTo>
                    <a:cubicBezTo>
                      <a:pt x="15985" y="13521"/>
                      <a:pt x="16526" y="13538"/>
                      <a:pt x="17084" y="13538"/>
                    </a:cubicBezTo>
                    <a:cubicBezTo>
                      <a:pt x="18199" y="13538"/>
                      <a:pt x="19364" y="13453"/>
                      <a:pt x="20116" y="12951"/>
                    </a:cubicBezTo>
                    <a:cubicBezTo>
                      <a:pt x="20961" y="12569"/>
                      <a:pt x="20868" y="11344"/>
                      <a:pt x="20023" y="11064"/>
                    </a:cubicBezTo>
                    <a:cubicBezTo>
                      <a:pt x="19364" y="10681"/>
                      <a:pt x="18613" y="10494"/>
                      <a:pt x="17768" y="10494"/>
                    </a:cubicBezTo>
                    <a:cubicBezTo>
                      <a:pt x="17269" y="10494"/>
                      <a:pt x="16729" y="10451"/>
                      <a:pt x="16171" y="10451"/>
                    </a:cubicBezTo>
                    <a:cubicBezTo>
                      <a:pt x="15893" y="10451"/>
                      <a:pt x="15614" y="10460"/>
                      <a:pt x="15327" y="10494"/>
                    </a:cubicBezTo>
                    <a:cubicBezTo>
                      <a:pt x="14904" y="10536"/>
                      <a:pt x="14549" y="10536"/>
                      <a:pt x="14212" y="10536"/>
                    </a:cubicBezTo>
                    <a:cubicBezTo>
                      <a:pt x="13874" y="10536"/>
                      <a:pt x="13544" y="10536"/>
                      <a:pt x="13164" y="10587"/>
                    </a:cubicBezTo>
                    <a:cubicBezTo>
                      <a:pt x="14017" y="9167"/>
                      <a:pt x="14862" y="7654"/>
                      <a:pt x="15614" y="6140"/>
                    </a:cubicBezTo>
                    <a:cubicBezTo>
                      <a:pt x="16121" y="5238"/>
                      <a:pt x="15318" y="4380"/>
                      <a:pt x="14516" y="4380"/>
                    </a:cubicBezTo>
                    <a:cubicBezTo>
                      <a:pt x="14152" y="4380"/>
                      <a:pt x="13781" y="4558"/>
                      <a:pt x="13544" y="5009"/>
                    </a:cubicBezTo>
                    <a:cubicBezTo>
                      <a:pt x="12792" y="6335"/>
                      <a:pt x="12133" y="7466"/>
                      <a:pt x="11475" y="8597"/>
                    </a:cubicBezTo>
                    <a:cubicBezTo>
                      <a:pt x="11289" y="6046"/>
                      <a:pt x="11196" y="3402"/>
                      <a:pt x="11103" y="850"/>
                    </a:cubicBezTo>
                    <a:cubicBezTo>
                      <a:pt x="10917" y="281"/>
                      <a:pt x="10444" y="0"/>
                      <a:pt x="9971" y="0"/>
                    </a:cubicBezTo>
                    <a:close/>
                  </a:path>
                </a:pathLst>
              </a:custGeom>
              <a:solidFill>
                <a:srgbClr val="2948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52" name="Google Shape;3370;p59"/>
              <p:cNvSpPr/>
              <p:nvPr/>
            </p:nvSpPr>
            <p:spPr>
              <a:xfrm rot="14520829">
                <a:off x="62421" y="879367"/>
                <a:ext cx="324796" cy="3365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06" h="21600" fill="norm" stroke="1" extrusionOk="0">
                    <a:moveTo>
                      <a:pt x="9971" y="0"/>
                    </a:moveTo>
                    <a:cubicBezTo>
                      <a:pt x="9506" y="0"/>
                      <a:pt x="9033" y="281"/>
                      <a:pt x="8847" y="850"/>
                    </a:cubicBezTo>
                    <a:cubicBezTo>
                      <a:pt x="8847" y="3019"/>
                      <a:pt x="8847" y="5289"/>
                      <a:pt x="8940" y="7466"/>
                    </a:cubicBezTo>
                    <a:cubicBezTo>
                      <a:pt x="7530" y="6140"/>
                      <a:pt x="6026" y="5009"/>
                      <a:pt x="4531" y="3878"/>
                    </a:cubicBezTo>
                    <a:cubicBezTo>
                      <a:pt x="4353" y="3784"/>
                      <a:pt x="4159" y="3742"/>
                      <a:pt x="3973" y="3742"/>
                    </a:cubicBezTo>
                    <a:cubicBezTo>
                      <a:pt x="3542" y="3742"/>
                      <a:pt x="3129" y="3954"/>
                      <a:pt x="2934" y="4346"/>
                    </a:cubicBezTo>
                    <a:cubicBezTo>
                      <a:pt x="2647" y="4915"/>
                      <a:pt x="2833" y="5579"/>
                      <a:pt x="3306" y="5953"/>
                    </a:cubicBezTo>
                    <a:cubicBezTo>
                      <a:pt x="5283" y="7466"/>
                      <a:pt x="6972" y="9167"/>
                      <a:pt x="8569" y="11064"/>
                    </a:cubicBezTo>
                    <a:cubicBezTo>
                      <a:pt x="6026" y="11251"/>
                      <a:pt x="3399" y="11718"/>
                      <a:pt x="958" y="12195"/>
                    </a:cubicBezTo>
                    <a:cubicBezTo>
                      <a:pt x="-639" y="12458"/>
                      <a:pt x="-56" y="14678"/>
                      <a:pt x="1363" y="14678"/>
                    </a:cubicBezTo>
                    <a:cubicBezTo>
                      <a:pt x="1448" y="14678"/>
                      <a:pt x="1532" y="14669"/>
                      <a:pt x="1616" y="14652"/>
                    </a:cubicBezTo>
                    <a:cubicBezTo>
                      <a:pt x="3686" y="14372"/>
                      <a:pt x="5840" y="14083"/>
                      <a:pt x="8003" y="13895"/>
                    </a:cubicBezTo>
                    <a:cubicBezTo>
                      <a:pt x="7344" y="14839"/>
                      <a:pt x="6685" y="15690"/>
                      <a:pt x="6026" y="16642"/>
                    </a:cubicBezTo>
                    <a:cubicBezTo>
                      <a:pt x="5181" y="17773"/>
                      <a:pt x="3779" y="19100"/>
                      <a:pt x="4058" y="20605"/>
                    </a:cubicBezTo>
                    <a:cubicBezTo>
                      <a:pt x="4151" y="20894"/>
                      <a:pt x="4429" y="21175"/>
                      <a:pt x="4810" y="21175"/>
                    </a:cubicBezTo>
                    <a:cubicBezTo>
                      <a:pt x="6313" y="21175"/>
                      <a:pt x="7344" y="19287"/>
                      <a:pt x="8189" y="18147"/>
                    </a:cubicBezTo>
                    <a:cubicBezTo>
                      <a:pt x="8476" y="17773"/>
                      <a:pt x="8847" y="17297"/>
                      <a:pt x="9126" y="16829"/>
                    </a:cubicBezTo>
                    <a:cubicBezTo>
                      <a:pt x="9126" y="18343"/>
                      <a:pt x="8940" y="20044"/>
                      <a:pt x="9785" y="21175"/>
                    </a:cubicBezTo>
                    <a:cubicBezTo>
                      <a:pt x="9971" y="21464"/>
                      <a:pt x="10283" y="21600"/>
                      <a:pt x="10571" y="21600"/>
                    </a:cubicBezTo>
                    <a:cubicBezTo>
                      <a:pt x="10866" y="21600"/>
                      <a:pt x="11145" y="21464"/>
                      <a:pt x="11289" y="21175"/>
                    </a:cubicBezTo>
                    <a:cubicBezTo>
                      <a:pt x="12226" y="19857"/>
                      <a:pt x="11762" y="18054"/>
                      <a:pt x="11762" y="16447"/>
                    </a:cubicBezTo>
                    <a:lnTo>
                      <a:pt x="11762" y="15316"/>
                    </a:lnTo>
                    <a:lnTo>
                      <a:pt x="11855" y="15503"/>
                    </a:lnTo>
                    <a:cubicBezTo>
                      <a:pt x="12319" y="16166"/>
                      <a:pt x="12699" y="16829"/>
                      <a:pt x="13451" y="17016"/>
                    </a:cubicBezTo>
                    <a:cubicBezTo>
                      <a:pt x="13553" y="17050"/>
                      <a:pt x="13646" y="17067"/>
                      <a:pt x="13747" y="17067"/>
                    </a:cubicBezTo>
                    <a:cubicBezTo>
                      <a:pt x="14203" y="17067"/>
                      <a:pt x="14609" y="16727"/>
                      <a:pt x="14761" y="16260"/>
                    </a:cubicBezTo>
                    <a:cubicBezTo>
                      <a:pt x="14862" y="15503"/>
                      <a:pt x="14575" y="14746"/>
                      <a:pt x="14110" y="14083"/>
                    </a:cubicBezTo>
                    <a:cubicBezTo>
                      <a:pt x="14017" y="13895"/>
                      <a:pt x="13916" y="13802"/>
                      <a:pt x="13823" y="13615"/>
                    </a:cubicBezTo>
                    <a:lnTo>
                      <a:pt x="15512" y="13521"/>
                    </a:lnTo>
                    <a:cubicBezTo>
                      <a:pt x="15985" y="13521"/>
                      <a:pt x="16526" y="13538"/>
                      <a:pt x="17084" y="13538"/>
                    </a:cubicBezTo>
                    <a:cubicBezTo>
                      <a:pt x="18199" y="13538"/>
                      <a:pt x="19364" y="13453"/>
                      <a:pt x="20116" y="12951"/>
                    </a:cubicBezTo>
                    <a:cubicBezTo>
                      <a:pt x="20961" y="12569"/>
                      <a:pt x="20868" y="11344"/>
                      <a:pt x="20023" y="11064"/>
                    </a:cubicBezTo>
                    <a:cubicBezTo>
                      <a:pt x="19364" y="10681"/>
                      <a:pt x="18613" y="10494"/>
                      <a:pt x="17768" y="10494"/>
                    </a:cubicBezTo>
                    <a:cubicBezTo>
                      <a:pt x="17269" y="10494"/>
                      <a:pt x="16729" y="10451"/>
                      <a:pt x="16171" y="10451"/>
                    </a:cubicBezTo>
                    <a:cubicBezTo>
                      <a:pt x="15893" y="10451"/>
                      <a:pt x="15614" y="10460"/>
                      <a:pt x="15327" y="10494"/>
                    </a:cubicBezTo>
                    <a:cubicBezTo>
                      <a:pt x="14904" y="10536"/>
                      <a:pt x="14549" y="10536"/>
                      <a:pt x="14212" y="10536"/>
                    </a:cubicBezTo>
                    <a:cubicBezTo>
                      <a:pt x="13874" y="10536"/>
                      <a:pt x="13544" y="10536"/>
                      <a:pt x="13164" y="10587"/>
                    </a:cubicBezTo>
                    <a:cubicBezTo>
                      <a:pt x="14017" y="9167"/>
                      <a:pt x="14862" y="7654"/>
                      <a:pt x="15614" y="6140"/>
                    </a:cubicBezTo>
                    <a:cubicBezTo>
                      <a:pt x="16121" y="5238"/>
                      <a:pt x="15318" y="4380"/>
                      <a:pt x="14516" y="4380"/>
                    </a:cubicBezTo>
                    <a:cubicBezTo>
                      <a:pt x="14152" y="4380"/>
                      <a:pt x="13781" y="4558"/>
                      <a:pt x="13544" y="5009"/>
                    </a:cubicBezTo>
                    <a:cubicBezTo>
                      <a:pt x="12792" y="6335"/>
                      <a:pt x="12133" y="7466"/>
                      <a:pt x="11475" y="8597"/>
                    </a:cubicBezTo>
                    <a:cubicBezTo>
                      <a:pt x="11289" y="6046"/>
                      <a:pt x="11196" y="3402"/>
                      <a:pt x="11103" y="850"/>
                    </a:cubicBezTo>
                    <a:cubicBezTo>
                      <a:pt x="10917" y="281"/>
                      <a:pt x="10444" y="0"/>
                      <a:pt x="9971" y="0"/>
                    </a:cubicBezTo>
                    <a:close/>
                  </a:path>
                </a:pathLst>
              </a:custGeom>
              <a:solidFill>
                <a:srgbClr val="2948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grpSp>
          <p:nvGrpSpPr>
            <p:cNvPr id="557" name="Google Shape;3367;p59"/>
            <p:cNvGrpSpPr/>
            <p:nvPr/>
          </p:nvGrpSpPr>
          <p:grpSpPr>
            <a:xfrm>
              <a:off x="0" y="0"/>
              <a:ext cx="2239973" cy="2589311"/>
              <a:chOff x="0" y="0"/>
              <a:chExt cx="2239972" cy="2589309"/>
            </a:xfrm>
          </p:grpSpPr>
          <p:sp>
            <p:nvSpPr>
              <p:cNvPr id="554" name="Google Shape;3368;p59"/>
              <p:cNvSpPr/>
              <p:nvPr/>
            </p:nvSpPr>
            <p:spPr>
              <a:xfrm rot="14520909">
                <a:off x="1372647" y="139008"/>
                <a:ext cx="747739" cy="7202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7" h="21600" fill="norm" stroke="1" extrusionOk="0">
                    <a:moveTo>
                      <a:pt x="9076" y="0"/>
                    </a:moveTo>
                    <a:cubicBezTo>
                      <a:pt x="8508" y="0"/>
                      <a:pt x="8026" y="400"/>
                      <a:pt x="7847" y="979"/>
                    </a:cubicBezTo>
                    <a:cubicBezTo>
                      <a:pt x="7569" y="1859"/>
                      <a:pt x="7408" y="2743"/>
                      <a:pt x="7408" y="3623"/>
                    </a:cubicBezTo>
                    <a:cubicBezTo>
                      <a:pt x="7369" y="4927"/>
                      <a:pt x="7569" y="6226"/>
                      <a:pt x="7647" y="7530"/>
                    </a:cubicBezTo>
                    <a:cubicBezTo>
                      <a:pt x="7686" y="8078"/>
                      <a:pt x="7765" y="8622"/>
                      <a:pt x="7804" y="9378"/>
                    </a:cubicBezTo>
                    <a:lnTo>
                      <a:pt x="6415" y="8958"/>
                    </a:lnTo>
                    <a:cubicBezTo>
                      <a:pt x="4908" y="8497"/>
                      <a:pt x="3479" y="8032"/>
                      <a:pt x="1969" y="7613"/>
                    </a:cubicBezTo>
                    <a:cubicBezTo>
                      <a:pt x="1729" y="7519"/>
                      <a:pt x="1494" y="7473"/>
                      <a:pt x="1236" y="7473"/>
                    </a:cubicBezTo>
                    <a:cubicBezTo>
                      <a:pt x="1151" y="7473"/>
                      <a:pt x="1065" y="7477"/>
                      <a:pt x="976" y="7488"/>
                    </a:cubicBezTo>
                    <a:cubicBezTo>
                      <a:pt x="619" y="7572"/>
                      <a:pt x="301" y="7783"/>
                      <a:pt x="104" y="8078"/>
                    </a:cubicBezTo>
                    <a:cubicBezTo>
                      <a:pt x="-135" y="8497"/>
                      <a:pt x="61" y="9041"/>
                      <a:pt x="461" y="9253"/>
                    </a:cubicBezTo>
                    <a:cubicBezTo>
                      <a:pt x="819" y="9461"/>
                      <a:pt x="1215" y="9631"/>
                      <a:pt x="1611" y="9755"/>
                    </a:cubicBezTo>
                    <a:cubicBezTo>
                      <a:pt x="3079" y="10133"/>
                      <a:pt x="4511" y="10511"/>
                      <a:pt x="5940" y="10889"/>
                    </a:cubicBezTo>
                    <a:cubicBezTo>
                      <a:pt x="6415" y="11017"/>
                      <a:pt x="6894" y="11183"/>
                      <a:pt x="7569" y="11437"/>
                    </a:cubicBezTo>
                    <a:cubicBezTo>
                      <a:pt x="7129" y="11939"/>
                      <a:pt x="6854" y="12275"/>
                      <a:pt x="6615" y="12612"/>
                    </a:cubicBezTo>
                    <a:cubicBezTo>
                      <a:pt x="5583" y="14040"/>
                      <a:pt x="4511" y="15426"/>
                      <a:pt x="3597" y="16938"/>
                    </a:cubicBezTo>
                    <a:cubicBezTo>
                      <a:pt x="3240" y="17610"/>
                      <a:pt x="3079" y="18324"/>
                      <a:pt x="3122" y="19125"/>
                    </a:cubicBezTo>
                    <a:cubicBezTo>
                      <a:pt x="3122" y="19813"/>
                      <a:pt x="3544" y="20202"/>
                      <a:pt x="4076" y="20202"/>
                    </a:cubicBezTo>
                    <a:cubicBezTo>
                      <a:pt x="4290" y="20202"/>
                      <a:pt x="4519" y="20138"/>
                      <a:pt x="4747" y="20006"/>
                    </a:cubicBezTo>
                    <a:cubicBezTo>
                      <a:pt x="5147" y="19798"/>
                      <a:pt x="5461" y="19503"/>
                      <a:pt x="5701" y="19125"/>
                    </a:cubicBezTo>
                    <a:cubicBezTo>
                      <a:pt x="6654" y="17652"/>
                      <a:pt x="7569" y="16140"/>
                      <a:pt x="8479" y="14629"/>
                    </a:cubicBezTo>
                    <a:cubicBezTo>
                      <a:pt x="8719" y="14210"/>
                      <a:pt x="8958" y="13832"/>
                      <a:pt x="9315" y="13159"/>
                    </a:cubicBezTo>
                    <a:cubicBezTo>
                      <a:pt x="9554" y="13832"/>
                      <a:pt x="9711" y="14210"/>
                      <a:pt x="9829" y="14546"/>
                    </a:cubicBezTo>
                    <a:cubicBezTo>
                      <a:pt x="10386" y="16647"/>
                      <a:pt x="11183" y="18619"/>
                      <a:pt x="12215" y="20512"/>
                    </a:cubicBezTo>
                    <a:cubicBezTo>
                      <a:pt x="12683" y="21237"/>
                      <a:pt x="13222" y="21600"/>
                      <a:pt x="13722" y="21600"/>
                    </a:cubicBezTo>
                    <a:cubicBezTo>
                      <a:pt x="13858" y="21600"/>
                      <a:pt x="13994" y="21574"/>
                      <a:pt x="14119" y="21517"/>
                    </a:cubicBezTo>
                    <a:cubicBezTo>
                      <a:pt x="14676" y="21268"/>
                      <a:pt x="14954" y="20678"/>
                      <a:pt x="14676" y="19503"/>
                    </a:cubicBezTo>
                    <a:cubicBezTo>
                      <a:pt x="14319" y="17822"/>
                      <a:pt x="13761" y="16140"/>
                      <a:pt x="13326" y="14463"/>
                    </a:cubicBezTo>
                    <a:cubicBezTo>
                      <a:pt x="13208" y="14127"/>
                      <a:pt x="13086" y="13749"/>
                      <a:pt x="12929" y="13243"/>
                    </a:cubicBezTo>
                    <a:cubicBezTo>
                      <a:pt x="13565" y="13326"/>
                      <a:pt x="14001" y="13367"/>
                      <a:pt x="14397" y="13413"/>
                    </a:cubicBezTo>
                    <a:cubicBezTo>
                      <a:pt x="15629" y="13537"/>
                      <a:pt x="16858" y="13704"/>
                      <a:pt x="18090" y="13704"/>
                    </a:cubicBezTo>
                    <a:cubicBezTo>
                      <a:pt x="18883" y="13704"/>
                      <a:pt x="19679" y="13579"/>
                      <a:pt x="20472" y="13284"/>
                    </a:cubicBezTo>
                    <a:cubicBezTo>
                      <a:pt x="21308" y="13031"/>
                      <a:pt x="21465" y="11856"/>
                      <a:pt x="20711" y="11395"/>
                    </a:cubicBezTo>
                    <a:cubicBezTo>
                      <a:pt x="20233" y="11017"/>
                      <a:pt x="19640" y="10806"/>
                      <a:pt x="19083" y="10723"/>
                    </a:cubicBezTo>
                    <a:cubicBezTo>
                      <a:pt x="17376" y="10511"/>
                      <a:pt x="15669" y="10345"/>
                      <a:pt x="14001" y="10175"/>
                    </a:cubicBezTo>
                    <a:lnTo>
                      <a:pt x="12969" y="10050"/>
                    </a:lnTo>
                    <a:cubicBezTo>
                      <a:pt x="13565" y="9506"/>
                      <a:pt x="14001" y="9083"/>
                      <a:pt x="14397" y="8663"/>
                    </a:cubicBezTo>
                    <a:cubicBezTo>
                      <a:pt x="15986" y="7235"/>
                      <a:pt x="17376" y="5599"/>
                      <a:pt x="18569" y="3793"/>
                    </a:cubicBezTo>
                    <a:cubicBezTo>
                      <a:pt x="18844" y="3370"/>
                      <a:pt x="19044" y="2909"/>
                      <a:pt x="19161" y="2448"/>
                    </a:cubicBezTo>
                    <a:cubicBezTo>
                      <a:pt x="19479" y="1481"/>
                      <a:pt x="18769" y="548"/>
                      <a:pt x="17886" y="548"/>
                    </a:cubicBezTo>
                    <a:cubicBezTo>
                      <a:pt x="17772" y="548"/>
                      <a:pt x="17654" y="567"/>
                      <a:pt x="17533" y="601"/>
                    </a:cubicBezTo>
                    <a:cubicBezTo>
                      <a:pt x="16940" y="684"/>
                      <a:pt x="16383" y="933"/>
                      <a:pt x="15908" y="1315"/>
                    </a:cubicBezTo>
                    <a:cubicBezTo>
                      <a:pt x="14436" y="2656"/>
                      <a:pt x="13008" y="4084"/>
                      <a:pt x="11579" y="5471"/>
                    </a:cubicBezTo>
                    <a:cubicBezTo>
                      <a:pt x="11340" y="5682"/>
                      <a:pt x="11101" y="5936"/>
                      <a:pt x="10904" y="6143"/>
                    </a:cubicBezTo>
                    <a:lnTo>
                      <a:pt x="10586" y="6060"/>
                    </a:lnTo>
                    <a:cubicBezTo>
                      <a:pt x="10586" y="5346"/>
                      <a:pt x="10586" y="4632"/>
                      <a:pt x="10547" y="3960"/>
                    </a:cubicBezTo>
                    <a:cubicBezTo>
                      <a:pt x="10504" y="3075"/>
                      <a:pt x="10465" y="2154"/>
                      <a:pt x="10347" y="1269"/>
                    </a:cubicBezTo>
                    <a:cubicBezTo>
                      <a:pt x="10229" y="642"/>
                      <a:pt x="9951" y="53"/>
                      <a:pt x="9236" y="11"/>
                    </a:cubicBezTo>
                    <a:cubicBezTo>
                      <a:pt x="9183" y="4"/>
                      <a:pt x="9126" y="0"/>
                      <a:pt x="9076" y="0"/>
                    </a:cubicBezTo>
                    <a:close/>
                  </a:path>
                </a:pathLst>
              </a:custGeom>
              <a:solidFill>
                <a:srgbClr val="2948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55" name="Google Shape;3369;p59"/>
              <p:cNvSpPr/>
              <p:nvPr/>
            </p:nvSpPr>
            <p:spPr>
              <a:xfrm rot="14520829">
                <a:off x="1262709" y="2046993"/>
                <a:ext cx="450869" cy="4672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06" h="21600" fill="norm" stroke="1" extrusionOk="0">
                    <a:moveTo>
                      <a:pt x="9971" y="0"/>
                    </a:moveTo>
                    <a:cubicBezTo>
                      <a:pt x="9506" y="0"/>
                      <a:pt x="9033" y="281"/>
                      <a:pt x="8847" y="850"/>
                    </a:cubicBezTo>
                    <a:cubicBezTo>
                      <a:pt x="8847" y="3019"/>
                      <a:pt x="8847" y="5289"/>
                      <a:pt x="8940" y="7466"/>
                    </a:cubicBezTo>
                    <a:cubicBezTo>
                      <a:pt x="7530" y="6140"/>
                      <a:pt x="6026" y="5009"/>
                      <a:pt x="4531" y="3878"/>
                    </a:cubicBezTo>
                    <a:cubicBezTo>
                      <a:pt x="4353" y="3784"/>
                      <a:pt x="4159" y="3742"/>
                      <a:pt x="3973" y="3742"/>
                    </a:cubicBezTo>
                    <a:cubicBezTo>
                      <a:pt x="3542" y="3742"/>
                      <a:pt x="3129" y="3954"/>
                      <a:pt x="2934" y="4346"/>
                    </a:cubicBezTo>
                    <a:cubicBezTo>
                      <a:pt x="2647" y="4915"/>
                      <a:pt x="2833" y="5579"/>
                      <a:pt x="3306" y="5953"/>
                    </a:cubicBezTo>
                    <a:cubicBezTo>
                      <a:pt x="5283" y="7466"/>
                      <a:pt x="6972" y="9167"/>
                      <a:pt x="8569" y="11064"/>
                    </a:cubicBezTo>
                    <a:cubicBezTo>
                      <a:pt x="6026" y="11251"/>
                      <a:pt x="3399" y="11718"/>
                      <a:pt x="958" y="12195"/>
                    </a:cubicBezTo>
                    <a:cubicBezTo>
                      <a:pt x="-639" y="12458"/>
                      <a:pt x="-56" y="14678"/>
                      <a:pt x="1363" y="14678"/>
                    </a:cubicBezTo>
                    <a:cubicBezTo>
                      <a:pt x="1448" y="14678"/>
                      <a:pt x="1532" y="14669"/>
                      <a:pt x="1616" y="14652"/>
                    </a:cubicBezTo>
                    <a:cubicBezTo>
                      <a:pt x="3686" y="14372"/>
                      <a:pt x="5840" y="14083"/>
                      <a:pt x="8003" y="13895"/>
                    </a:cubicBezTo>
                    <a:cubicBezTo>
                      <a:pt x="7344" y="14839"/>
                      <a:pt x="6685" y="15690"/>
                      <a:pt x="6026" y="16642"/>
                    </a:cubicBezTo>
                    <a:cubicBezTo>
                      <a:pt x="5181" y="17773"/>
                      <a:pt x="3779" y="19100"/>
                      <a:pt x="4058" y="20605"/>
                    </a:cubicBezTo>
                    <a:cubicBezTo>
                      <a:pt x="4151" y="20894"/>
                      <a:pt x="4429" y="21175"/>
                      <a:pt x="4810" y="21175"/>
                    </a:cubicBezTo>
                    <a:cubicBezTo>
                      <a:pt x="6313" y="21175"/>
                      <a:pt x="7344" y="19287"/>
                      <a:pt x="8189" y="18147"/>
                    </a:cubicBezTo>
                    <a:cubicBezTo>
                      <a:pt x="8476" y="17773"/>
                      <a:pt x="8847" y="17297"/>
                      <a:pt x="9126" y="16829"/>
                    </a:cubicBezTo>
                    <a:cubicBezTo>
                      <a:pt x="9126" y="18343"/>
                      <a:pt x="8940" y="20044"/>
                      <a:pt x="9785" y="21175"/>
                    </a:cubicBezTo>
                    <a:cubicBezTo>
                      <a:pt x="9971" y="21464"/>
                      <a:pt x="10283" y="21600"/>
                      <a:pt x="10571" y="21600"/>
                    </a:cubicBezTo>
                    <a:cubicBezTo>
                      <a:pt x="10866" y="21600"/>
                      <a:pt x="11145" y="21464"/>
                      <a:pt x="11289" y="21175"/>
                    </a:cubicBezTo>
                    <a:cubicBezTo>
                      <a:pt x="12226" y="19857"/>
                      <a:pt x="11762" y="18054"/>
                      <a:pt x="11762" y="16447"/>
                    </a:cubicBezTo>
                    <a:lnTo>
                      <a:pt x="11762" y="15316"/>
                    </a:lnTo>
                    <a:lnTo>
                      <a:pt x="11855" y="15503"/>
                    </a:lnTo>
                    <a:cubicBezTo>
                      <a:pt x="12319" y="16166"/>
                      <a:pt x="12699" y="16829"/>
                      <a:pt x="13451" y="17016"/>
                    </a:cubicBezTo>
                    <a:cubicBezTo>
                      <a:pt x="13553" y="17050"/>
                      <a:pt x="13646" y="17067"/>
                      <a:pt x="13747" y="17067"/>
                    </a:cubicBezTo>
                    <a:cubicBezTo>
                      <a:pt x="14203" y="17067"/>
                      <a:pt x="14609" y="16727"/>
                      <a:pt x="14761" y="16260"/>
                    </a:cubicBezTo>
                    <a:cubicBezTo>
                      <a:pt x="14862" y="15503"/>
                      <a:pt x="14575" y="14746"/>
                      <a:pt x="14110" y="14083"/>
                    </a:cubicBezTo>
                    <a:cubicBezTo>
                      <a:pt x="14017" y="13895"/>
                      <a:pt x="13916" y="13802"/>
                      <a:pt x="13823" y="13615"/>
                    </a:cubicBezTo>
                    <a:lnTo>
                      <a:pt x="15512" y="13521"/>
                    </a:lnTo>
                    <a:cubicBezTo>
                      <a:pt x="15985" y="13521"/>
                      <a:pt x="16526" y="13538"/>
                      <a:pt x="17084" y="13538"/>
                    </a:cubicBezTo>
                    <a:cubicBezTo>
                      <a:pt x="18199" y="13538"/>
                      <a:pt x="19364" y="13453"/>
                      <a:pt x="20116" y="12951"/>
                    </a:cubicBezTo>
                    <a:cubicBezTo>
                      <a:pt x="20961" y="12569"/>
                      <a:pt x="20868" y="11344"/>
                      <a:pt x="20023" y="11064"/>
                    </a:cubicBezTo>
                    <a:cubicBezTo>
                      <a:pt x="19364" y="10681"/>
                      <a:pt x="18613" y="10494"/>
                      <a:pt x="17768" y="10494"/>
                    </a:cubicBezTo>
                    <a:cubicBezTo>
                      <a:pt x="17269" y="10494"/>
                      <a:pt x="16729" y="10451"/>
                      <a:pt x="16171" y="10451"/>
                    </a:cubicBezTo>
                    <a:cubicBezTo>
                      <a:pt x="15893" y="10451"/>
                      <a:pt x="15614" y="10460"/>
                      <a:pt x="15327" y="10494"/>
                    </a:cubicBezTo>
                    <a:cubicBezTo>
                      <a:pt x="14904" y="10536"/>
                      <a:pt x="14549" y="10536"/>
                      <a:pt x="14212" y="10536"/>
                    </a:cubicBezTo>
                    <a:cubicBezTo>
                      <a:pt x="13874" y="10536"/>
                      <a:pt x="13544" y="10536"/>
                      <a:pt x="13164" y="10587"/>
                    </a:cubicBezTo>
                    <a:cubicBezTo>
                      <a:pt x="14017" y="9167"/>
                      <a:pt x="14862" y="7654"/>
                      <a:pt x="15614" y="6140"/>
                    </a:cubicBezTo>
                    <a:cubicBezTo>
                      <a:pt x="16121" y="5238"/>
                      <a:pt x="15318" y="4380"/>
                      <a:pt x="14516" y="4380"/>
                    </a:cubicBezTo>
                    <a:cubicBezTo>
                      <a:pt x="14152" y="4380"/>
                      <a:pt x="13781" y="4558"/>
                      <a:pt x="13544" y="5009"/>
                    </a:cubicBezTo>
                    <a:cubicBezTo>
                      <a:pt x="12792" y="6335"/>
                      <a:pt x="12133" y="7466"/>
                      <a:pt x="11475" y="8597"/>
                    </a:cubicBezTo>
                    <a:cubicBezTo>
                      <a:pt x="11289" y="6046"/>
                      <a:pt x="11196" y="3402"/>
                      <a:pt x="11103" y="850"/>
                    </a:cubicBezTo>
                    <a:cubicBezTo>
                      <a:pt x="10917" y="281"/>
                      <a:pt x="10444" y="0"/>
                      <a:pt x="9971" y="0"/>
                    </a:cubicBezTo>
                    <a:close/>
                  </a:path>
                </a:pathLst>
              </a:custGeom>
              <a:solidFill>
                <a:srgbClr val="2948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56" name="Google Shape;3370;p59"/>
              <p:cNvSpPr/>
              <p:nvPr/>
            </p:nvSpPr>
            <p:spPr>
              <a:xfrm rot="14520829">
                <a:off x="86651" y="1220703"/>
                <a:ext cx="450869" cy="4672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06" h="21600" fill="norm" stroke="1" extrusionOk="0">
                    <a:moveTo>
                      <a:pt x="9971" y="0"/>
                    </a:moveTo>
                    <a:cubicBezTo>
                      <a:pt x="9506" y="0"/>
                      <a:pt x="9033" y="281"/>
                      <a:pt x="8847" y="850"/>
                    </a:cubicBezTo>
                    <a:cubicBezTo>
                      <a:pt x="8847" y="3019"/>
                      <a:pt x="8847" y="5289"/>
                      <a:pt x="8940" y="7466"/>
                    </a:cubicBezTo>
                    <a:cubicBezTo>
                      <a:pt x="7530" y="6140"/>
                      <a:pt x="6026" y="5009"/>
                      <a:pt x="4531" y="3878"/>
                    </a:cubicBezTo>
                    <a:cubicBezTo>
                      <a:pt x="4353" y="3784"/>
                      <a:pt x="4159" y="3742"/>
                      <a:pt x="3973" y="3742"/>
                    </a:cubicBezTo>
                    <a:cubicBezTo>
                      <a:pt x="3542" y="3742"/>
                      <a:pt x="3129" y="3954"/>
                      <a:pt x="2934" y="4346"/>
                    </a:cubicBezTo>
                    <a:cubicBezTo>
                      <a:pt x="2647" y="4915"/>
                      <a:pt x="2833" y="5579"/>
                      <a:pt x="3306" y="5953"/>
                    </a:cubicBezTo>
                    <a:cubicBezTo>
                      <a:pt x="5283" y="7466"/>
                      <a:pt x="6972" y="9167"/>
                      <a:pt x="8569" y="11064"/>
                    </a:cubicBezTo>
                    <a:cubicBezTo>
                      <a:pt x="6026" y="11251"/>
                      <a:pt x="3399" y="11718"/>
                      <a:pt x="958" y="12195"/>
                    </a:cubicBezTo>
                    <a:cubicBezTo>
                      <a:pt x="-639" y="12458"/>
                      <a:pt x="-56" y="14678"/>
                      <a:pt x="1363" y="14678"/>
                    </a:cubicBezTo>
                    <a:cubicBezTo>
                      <a:pt x="1448" y="14678"/>
                      <a:pt x="1532" y="14669"/>
                      <a:pt x="1616" y="14652"/>
                    </a:cubicBezTo>
                    <a:cubicBezTo>
                      <a:pt x="3686" y="14372"/>
                      <a:pt x="5840" y="14083"/>
                      <a:pt x="8003" y="13895"/>
                    </a:cubicBezTo>
                    <a:cubicBezTo>
                      <a:pt x="7344" y="14839"/>
                      <a:pt x="6685" y="15690"/>
                      <a:pt x="6026" y="16642"/>
                    </a:cubicBezTo>
                    <a:cubicBezTo>
                      <a:pt x="5181" y="17773"/>
                      <a:pt x="3779" y="19100"/>
                      <a:pt x="4058" y="20605"/>
                    </a:cubicBezTo>
                    <a:cubicBezTo>
                      <a:pt x="4151" y="20894"/>
                      <a:pt x="4429" y="21175"/>
                      <a:pt x="4810" y="21175"/>
                    </a:cubicBezTo>
                    <a:cubicBezTo>
                      <a:pt x="6313" y="21175"/>
                      <a:pt x="7344" y="19287"/>
                      <a:pt x="8189" y="18147"/>
                    </a:cubicBezTo>
                    <a:cubicBezTo>
                      <a:pt x="8476" y="17773"/>
                      <a:pt x="8847" y="17297"/>
                      <a:pt x="9126" y="16829"/>
                    </a:cubicBezTo>
                    <a:cubicBezTo>
                      <a:pt x="9126" y="18343"/>
                      <a:pt x="8940" y="20044"/>
                      <a:pt x="9785" y="21175"/>
                    </a:cubicBezTo>
                    <a:cubicBezTo>
                      <a:pt x="9971" y="21464"/>
                      <a:pt x="10283" y="21600"/>
                      <a:pt x="10571" y="21600"/>
                    </a:cubicBezTo>
                    <a:cubicBezTo>
                      <a:pt x="10866" y="21600"/>
                      <a:pt x="11145" y="21464"/>
                      <a:pt x="11289" y="21175"/>
                    </a:cubicBezTo>
                    <a:cubicBezTo>
                      <a:pt x="12226" y="19857"/>
                      <a:pt x="11762" y="18054"/>
                      <a:pt x="11762" y="16447"/>
                    </a:cubicBezTo>
                    <a:lnTo>
                      <a:pt x="11762" y="15316"/>
                    </a:lnTo>
                    <a:lnTo>
                      <a:pt x="11855" y="15503"/>
                    </a:lnTo>
                    <a:cubicBezTo>
                      <a:pt x="12319" y="16166"/>
                      <a:pt x="12699" y="16829"/>
                      <a:pt x="13451" y="17016"/>
                    </a:cubicBezTo>
                    <a:cubicBezTo>
                      <a:pt x="13553" y="17050"/>
                      <a:pt x="13646" y="17067"/>
                      <a:pt x="13747" y="17067"/>
                    </a:cubicBezTo>
                    <a:cubicBezTo>
                      <a:pt x="14203" y="17067"/>
                      <a:pt x="14609" y="16727"/>
                      <a:pt x="14761" y="16260"/>
                    </a:cubicBezTo>
                    <a:cubicBezTo>
                      <a:pt x="14862" y="15503"/>
                      <a:pt x="14575" y="14746"/>
                      <a:pt x="14110" y="14083"/>
                    </a:cubicBezTo>
                    <a:cubicBezTo>
                      <a:pt x="14017" y="13895"/>
                      <a:pt x="13916" y="13802"/>
                      <a:pt x="13823" y="13615"/>
                    </a:cubicBezTo>
                    <a:lnTo>
                      <a:pt x="15512" y="13521"/>
                    </a:lnTo>
                    <a:cubicBezTo>
                      <a:pt x="15985" y="13521"/>
                      <a:pt x="16526" y="13538"/>
                      <a:pt x="17084" y="13538"/>
                    </a:cubicBezTo>
                    <a:cubicBezTo>
                      <a:pt x="18199" y="13538"/>
                      <a:pt x="19364" y="13453"/>
                      <a:pt x="20116" y="12951"/>
                    </a:cubicBezTo>
                    <a:cubicBezTo>
                      <a:pt x="20961" y="12569"/>
                      <a:pt x="20868" y="11344"/>
                      <a:pt x="20023" y="11064"/>
                    </a:cubicBezTo>
                    <a:cubicBezTo>
                      <a:pt x="19364" y="10681"/>
                      <a:pt x="18613" y="10494"/>
                      <a:pt x="17768" y="10494"/>
                    </a:cubicBezTo>
                    <a:cubicBezTo>
                      <a:pt x="17269" y="10494"/>
                      <a:pt x="16729" y="10451"/>
                      <a:pt x="16171" y="10451"/>
                    </a:cubicBezTo>
                    <a:cubicBezTo>
                      <a:pt x="15893" y="10451"/>
                      <a:pt x="15614" y="10460"/>
                      <a:pt x="15327" y="10494"/>
                    </a:cubicBezTo>
                    <a:cubicBezTo>
                      <a:pt x="14904" y="10536"/>
                      <a:pt x="14549" y="10536"/>
                      <a:pt x="14212" y="10536"/>
                    </a:cubicBezTo>
                    <a:cubicBezTo>
                      <a:pt x="13874" y="10536"/>
                      <a:pt x="13544" y="10536"/>
                      <a:pt x="13164" y="10587"/>
                    </a:cubicBezTo>
                    <a:cubicBezTo>
                      <a:pt x="14017" y="9167"/>
                      <a:pt x="14862" y="7654"/>
                      <a:pt x="15614" y="6140"/>
                    </a:cubicBezTo>
                    <a:cubicBezTo>
                      <a:pt x="16121" y="5238"/>
                      <a:pt x="15318" y="4380"/>
                      <a:pt x="14516" y="4380"/>
                    </a:cubicBezTo>
                    <a:cubicBezTo>
                      <a:pt x="14152" y="4380"/>
                      <a:pt x="13781" y="4558"/>
                      <a:pt x="13544" y="5009"/>
                    </a:cubicBezTo>
                    <a:cubicBezTo>
                      <a:pt x="12792" y="6335"/>
                      <a:pt x="12133" y="7466"/>
                      <a:pt x="11475" y="8597"/>
                    </a:cubicBezTo>
                    <a:cubicBezTo>
                      <a:pt x="11289" y="6046"/>
                      <a:pt x="11196" y="3402"/>
                      <a:pt x="11103" y="850"/>
                    </a:cubicBezTo>
                    <a:cubicBezTo>
                      <a:pt x="10917" y="281"/>
                      <a:pt x="10444" y="0"/>
                      <a:pt x="9971" y="0"/>
                    </a:cubicBezTo>
                    <a:close/>
                  </a:path>
                </a:pathLst>
              </a:custGeom>
              <a:solidFill>
                <a:srgbClr val="2948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grpSp>
          <p:nvGrpSpPr>
            <p:cNvPr id="561" name="Google Shape;3367;p59"/>
            <p:cNvGrpSpPr/>
            <p:nvPr/>
          </p:nvGrpSpPr>
          <p:grpSpPr>
            <a:xfrm>
              <a:off x="9724876" y="0"/>
              <a:ext cx="1887638" cy="2182027"/>
              <a:chOff x="0" y="0"/>
              <a:chExt cx="1887637" cy="2182026"/>
            </a:xfrm>
          </p:grpSpPr>
          <p:sp>
            <p:nvSpPr>
              <p:cNvPr id="558" name="Google Shape;3368;p59"/>
              <p:cNvSpPr/>
              <p:nvPr/>
            </p:nvSpPr>
            <p:spPr>
              <a:xfrm rot="14520909">
                <a:off x="1156737" y="117143"/>
                <a:ext cx="630124" cy="6069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7" h="21600" fill="norm" stroke="1" extrusionOk="0">
                    <a:moveTo>
                      <a:pt x="9076" y="0"/>
                    </a:moveTo>
                    <a:cubicBezTo>
                      <a:pt x="8508" y="0"/>
                      <a:pt x="8026" y="400"/>
                      <a:pt x="7847" y="979"/>
                    </a:cubicBezTo>
                    <a:cubicBezTo>
                      <a:pt x="7569" y="1859"/>
                      <a:pt x="7408" y="2743"/>
                      <a:pt x="7408" y="3623"/>
                    </a:cubicBezTo>
                    <a:cubicBezTo>
                      <a:pt x="7369" y="4927"/>
                      <a:pt x="7569" y="6226"/>
                      <a:pt x="7647" y="7530"/>
                    </a:cubicBezTo>
                    <a:cubicBezTo>
                      <a:pt x="7686" y="8078"/>
                      <a:pt x="7765" y="8622"/>
                      <a:pt x="7804" y="9378"/>
                    </a:cubicBezTo>
                    <a:lnTo>
                      <a:pt x="6415" y="8958"/>
                    </a:lnTo>
                    <a:cubicBezTo>
                      <a:pt x="4908" y="8497"/>
                      <a:pt x="3479" y="8032"/>
                      <a:pt x="1969" y="7613"/>
                    </a:cubicBezTo>
                    <a:cubicBezTo>
                      <a:pt x="1729" y="7519"/>
                      <a:pt x="1494" y="7473"/>
                      <a:pt x="1236" y="7473"/>
                    </a:cubicBezTo>
                    <a:cubicBezTo>
                      <a:pt x="1151" y="7473"/>
                      <a:pt x="1065" y="7477"/>
                      <a:pt x="976" y="7488"/>
                    </a:cubicBezTo>
                    <a:cubicBezTo>
                      <a:pt x="619" y="7572"/>
                      <a:pt x="301" y="7783"/>
                      <a:pt x="104" y="8078"/>
                    </a:cubicBezTo>
                    <a:cubicBezTo>
                      <a:pt x="-135" y="8497"/>
                      <a:pt x="61" y="9041"/>
                      <a:pt x="461" y="9253"/>
                    </a:cubicBezTo>
                    <a:cubicBezTo>
                      <a:pt x="819" y="9461"/>
                      <a:pt x="1215" y="9631"/>
                      <a:pt x="1611" y="9755"/>
                    </a:cubicBezTo>
                    <a:cubicBezTo>
                      <a:pt x="3079" y="10133"/>
                      <a:pt x="4511" y="10511"/>
                      <a:pt x="5940" y="10889"/>
                    </a:cubicBezTo>
                    <a:cubicBezTo>
                      <a:pt x="6415" y="11017"/>
                      <a:pt x="6894" y="11183"/>
                      <a:pt x="7569" y="11437"/>
                    </a:cubicBezTo>
                    <a:cubicBezTo>
                      <a:pt x="7129" y="11939"/>
                      <a:pt x="6854" y="12275"/>
                      <a:pt x="6615" y="12612"/>
                    </a:cubicBezTo>
                    <a:cubicBezTo>
                      <a:pt x="5583" y="14040"/>
                      <a:pt x="4511" y="15426"/>
                      <a:pt x="3597" y="16938"/>
                    </a:cubicBezTo>
                    <a:cubicBezTo>
                      <a:pt x="3240" y="17610"/>
                      <a:pt x="3079" y="18324"/>
                      <a:pt x="3122" y="19125"/>
                    </a:cubicBezTo>
                    <a:cubicBezTo>
                      <a:pt x="3122" y="19813"/>
                      <a:pt x="3544" y="20202"/>
                      <a:pt x="4076" y="20202"/>
                    </a:cubicBezTo>
                    <a:cubicBezTo>
                      <a:pt x="4290" y="20202"/>
                      <a:pt x="4519" y="20138"/>
                      <a:pt x="4747" y="20006"/>
                    </a:cubicBezTo>
                    <a:cubicBezTo>
                      <a:pt x="5147" y="19798"/>
                      <a:pt x="5461" y="19503"/>
                      <a:pt x="5701" y="19125"/>
                    </a:cubicBezTo>
                    <a:cubicBezTo>
                      <a:pt x="6654" y="17652"/>
                      <a:pt x="7569" y="16140"/>
                      <a:pt x="8479" y="14629"/>
                    </a:cubicBezTo>
                    <a:cubicBezTo>
                      <a:pt x="8719" y="14210"/>
                      <a:pt x="8958" y="13832"/>
                      <a:pt x="9315" y="13159"/>
                    </a:cubicBezTo>
                    <a:cubicBezTo>
                      <a:pt x="9554" y="13832"/>
                      <a:pt x="9711" y="14210"/>
                      <a:pt x="9829" y="14546"/>
                    </a:cubicBezTo>
                    <a:cubicBezTo>
                      <a:pt x="10386" y="16647"/>
                      <a:pt x="11183" y="18619"/>
                      <a:pt x="12215" y="20512"/>
                    </a:cubicBezTo>
                    <a:cubicBezTo>
                      <a:pt x="12683" y="21237"/>
                      <a:pt x="13222" y="21600"/>
                      <a:pt x="13722" y="21600"/>
                    </a:cubicBezTo>
                    <a:cubicBezTo>
                      <a:pt x="13858" y="21600"/>
                      <a:pt x="13994" y="21574"/>
                      <a:pt x="14119" y="21517"/>
                    </a:cubicBezTo>
                    <a:cubicBezTo>
                      <a:pt x="14676" y="21268"/>
                      <a:pt x="14954" y="20678"/>
                      <a:pt x="14676" y="19503"/>
                    </a:cubicBezTo>
                    <a:cubicBezTo>
                      <a:pt x="14319" y="17822"/>
                      <a:pt x="13761" y="16140"/>
                      <a:pt x="13326" y="14463"/>
                    </a:cubicBezTo>
                    <a:cubicBezTo>
                      <a:pt x="13208" y="14127"/>
                      <a:pt x="13086" y="13749"/>
                      <a:pt x="12929" y="13243"/>
                    </a:cubicBezTo>
                    <a:cubicBezTo>
                      <a:pt x="13565" y="13326"/>
                      <a:pt x="14001" y="13367"/>
                      <a:pt x="14397" y="13413"/>
                    </a:cubicBezTo>
                    <a:cubicBezTo>
                      <a:pt x="15629" y="13537"/>
                      <a:pt x="16858" y="13704"/>
                      <a:pt x="18090" y="13704"/>
                    </a:cubicBezTo>
                    <a:cubicBezTo>
                      <a:pt x="18883" y="13704"/>
                      <a:pt x="19679" y="13579"/>
                      <a:pt x="20472" y="13284"/>
                    </a:cubicBezTo>
                    <a:cubicBezTo>
                      <a:pt x="21308" y="13031"/>
                      <a:pt x="21465" y="11856"/>
                      <a:pt x="20711" y="11395"/>
                    </a:cubicBezTo>
                    <a:cubicBezTo>
                      <a:pt x="20233" y="11017"/>
                      <a:pt x="19640" y="10806"/>
                      <a:pt x="19083" y="10723"/>
                    </a:cubicBezTo>
                    <a:cubicBezTo>
                      <a:pt x="17376" y="10511"/>
                      <a:pt x="15669" y="10345"/>
                      <a:pt x="14001" y="10175"/>
                    </a:cubicBezTo>
                    <a:lnTo>
                      <a:pt x="12969" y="10050"/>
                    </a:lnTo>
                    <a:cubicBezTo>
                      <a:pt x="13565" y="9506"/>
                      <a:pt x="14001" y="9083"/>
                      <a:pt x="14397" y="8663"/>
                    </a:cubicBezTo>
                    <a:cubicBezTo>
                      <a:pt x="15986" y="7235"/>
                      <a:pt x="17376" y="5599"/>
                      <a:pt x="18569" y="3793"/>
                    </a:cubicBezTo>
                    <a:cubicBezTo>
                      <a:pt x="18844" y="3370"/>
                      <a:pt x="19044" y="2909"/>
                      <a:pt x="19161" y="2448"/>
                    </a:cubicBezTo>
                    <a:cubicBezTo>
                      <a:pt x="19479" y="1481"/>
                      <a:pt x="18769" y="548"/>
                      <a:pt x="17886" y="548"/>
                    </a:cubicBezTo>
                    <a:cubicBezTo>
                      <a:pt x="17772" y="548"/>
                      <a:pt x="17654" y="567"/>
                      <a:pt x="17533" y="601"/>
                    </a:cubicBezTo>
                    <a:cubicBezTo>
                      <a:pt x="16940" y="684"/>
                      <a:pt x="16383" y="933"/>
                      <a:pt x="15908" y="1315"/>
                    </a:cubicBezTo>
                    <a:cubicBezTo>
                      <a:pt x="14436" y="2656"/>
                      <a:pt x="13008" y="4084"/>
                      <a:pt x="11579" y="5471"/>
                    </a:cubicBezTo>
                    <a:cubicBezTo>
                      <a:pt x="11340" y="5682"/>
                      <a:pt x="11101" y="5936"/>
                      <a:pt x="10904" y="6143"/>
                    </a:cubicBezTo>
                    <a:lnTo>
                      <a:pt x="10586" y="6060"/>
                    </a:lnTo>
                    <a:cubicBezTo>
                      <a:pt x="10586" y="5346"/>
                      <a:pt x="10586" y="4632"/>
                      <a:pt x="10547" y="3960"/>
                    </a:cubicBezTo>
                    <a:cubicBezTo>
                      <a:pt x="10504" y="3075"/>
                      <a:pt x="10465" y="2154"/>
                      <a:pt x="10347" y="1269"/>
                    </a:cubicBezTo>
                    <a:cubicBezTo>
                      <a:pt x="10229" y="642"/>
                      <a:pt x="9951" y="53"/>
                      <a:pt x="9236" y="11"/>
                    </a:cubicBezTo>
                    <a:cubicBezTo>
                      <a:pt x="9183" y="4"/>
                      <a:pt x="9126" y="0"/>
                      <a:pt x="9076" y="0"/>
                    </a:cubicBezTo>
                    <a:close/>
                  </a:path>
                </a:pathLst>
              </a:custGeom>
              <a:solidFill>
                <a:srgbClr val="2948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59" name="Google Shape;3369;p59"/>
              <p:cNvSpPr/>
              <p:nvPr/>
            </p:nvSpPr>
            <p:spPr>
              <a:xfrm rot="14520829">
                <a:off x="1064091" y="1725013"/>
                <a:ext cx="379951" cy="3937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06" h="21600" fill="norm" stroke="1" extrusionOk="0">
                    <a:moveTo>
                      <a:pt x="9971" y="0"/>
                    </a:moveTo>
                    <a:cubicBezTo>
                      <a:pt x="9506" y="0"/>
                      <a:pt x="9033" y="281"/>
                      <a:pt x="8847" y="850"/>
                    </a:cubicBezTo>
                    <a:cubicBezTo>
                      <a:pt x="8847" y="3019"/>
                      <a:pt x="8847" y="5289"/>
                      <a:pt x="8940" y="7466"/>
                    </a:cubicBezTo>
                    <a:cubicBezTo>
                      <a:pt x="7530" y="6140"/>
                      <a:pt x="6026" y="5009"/>
                      <a:pt x="4531" y="3878"/>
                    </a:cubicBezTo>
                    <a:cubicBezTo>
                      <a:pt x="4353" y="3784"/>
                      <a:pt x="4159" y="3742"/>
                      <a:pt x="3973" y="3742"/>
                    </a:cubicBezTo>
                    <a:cubicBezTo>
                      <a:pt x="3542" y="3742"/>
                      <a:pt x="3129" y="3954"/>
                      <a:pt x="2934" y="4346"/>
                    </a:cubicBezTo>
                    <a:cubicBezTo>
                      <a:pt x="2647" y="4915"/>
                      <a:pt x="2833" y="5579"/>
                      <a:pt x="3306" y="5953"/>
                    </a:cubicBezTo>
                    <a:cubicBezTo>
                      <a:pt x="5283" y="7466"/>
                      <a:pt x="6972" y="9167"/>
                      <a:pt x="8569" y="11064"/>
                    </a:cubicBezTo>
                    <a:cubicBezTo>
                      <a:pt x="6026" y="11251"/>
                      <a:pt x="3399" y="11718"/>
                      <a:pt x="958" y="12195"/>
                    </a:cubicBezTo>
                    <a:cubicBezTo>
                      <a:pt x="-639" y="12458"/>
                      <a:pt x="-56" y="14678"/>
                      <a:pt x="1363" y="14678"/>
                    </a:cubicBezTo>
                    <a:cubicBezTo>
                      <a:pt x="1448" y="14678"/>
                      <a:pt x="1532" y="14669"/>
                      <a:pt x="1616" y="14652"/>
                    </a:cubicBezTo>
                    <a:cubicBezTo>
                      <a:pt x="3686" y="14372"/>
                      <a:pt x="5840" y="14083"/>
                      <a:pt x="8003" y="13895"/>
                    </a:cubicBezTo>
                    <a:cubicBezTo>
                      <a:pt x="7344" y="14839"/>
                      <a:pt x="6685" y="15690"/>
                      <a:pt x="6026" y="16642"/>
                    </a:cubicBezTo>
                    <a:cubicBezTo>
                      <a:pt x="5181" y="17773"/>
                      <a:pt x="3779" y="19100"/>
                      <a:pt x="4058" y="20605"/>
                    </a:cubicBezTo>
                    <a:cubicBezTo>
                      <a:pt x="4151" y="20894"/>
                      <a:pt x="4429" y="21175"/>
                      <a:pt x="4810" y="21175"/>
                    </a:cubicBezTo>
                    <a:cubicBezTo>
                      <a:pt x="6313" y="21175"/>
                      <a:pt x="7344" y="19287"/>
                      <a:pt x="8189" y="18147"/>
                    </a:cubicBezTo>
                    <a:cubicBezTo>
                      <a:pt x="8476" y="17773"/>
                      <a:pt x="8847" y="17297"/>
                      <a:pt x="9126" y="16829"/>
                    </a:cubicBezTo>
                    <a:cubicBezTo>
                      <a:pt x="9126" y="18343"/>
                      <a:pt x="8940" y="20044"/>
                      <a:pt x="9785" y="21175"/>
                    </a:cubicBezTo>
                    <a:cubicBezTo>
                      <a:pt x="9971" y="21464"/>
                      <a:pt x="10283" y="21600"/>
                      <a:pt x="10571" y="21600"/>
                    </a:cubicBezTo>
                    <a:cubicBezTo>
                      <a:pt x="10866" y="21600"/>
                      <a:pt x="11145" y="21464"/>
                      <a:pt x="11289" y="21175"/>
                    </a:cubicBezTo>
                    <a:cubicBezTo>
                      <a:pt x="12226" y="19857"/>
                      <a:pt x="11762" y="18054"/>
                      <a:pt x="11762" y="16447"/>
                    </a:cubicBezTo>
                    <a:lnTo>
                      <a:pt x="11762" y="15316"/>
                    </a:lnTo>
                    <a:lnTo>
                      <a:pt x="11855" y="15503"/>
                    </a:lnTo>
                    <a:cubicBezTo>
                      <a:pt x="12319" y="16166"/>
                      <a:pt x="12699" y="16829"/>
                      <a:pt x="13451" y="17016"/>
                    </a:cubicBezTo>
                    <a:cubicBezTo>
                      <a:pt x="13553" y="17050"/>
                      <a:pt x="13646" y="17067"/>
                      <a:pt x="13747" y="17067"/>
                    </a:cubicBezTo>
                    <a:cubicBezTo>
                      <a:pt x="14203" y="17067"/>
                      <a:pt x="14609" y="16727"/>
                      <a:pt x="14761" y="16260"/>
                    </a:cubicBezTo>
                    <a:cubicBezTo>
                      <a:pt x="14862" y="15503"/>
                      <a:pt x="14575" y="14746"/>
                      <a:pt x="14110" y="14083"/>
                    </a:cubicBezTo>
                    <a:cubicBezTo>
                      <a:pt x="14017" y="13895"/>
                      <a:pt x="13916" y="13802"/>
                      <a:pt x="13823" y="13615"/>
                    </a:cubicBezTo>
                    <a:lnTo>
                      <a:pt x="15512" y="13521"/>
                    </a:lnTo>
                    <a:cubicBezTo>
                      <a:pt x="15985" y="13521"/>
                      <a:pt x="16526" y="13538"/>
                      <a:pt x="17084" y="13538"/>
                    </a:cubicBezTo>
                    <a:cubicBezTo>
                      <a:pt x="18199" y="13538"/>
                      <a:pt x="19364" y="13453"/>
                      <a:pt x="20116" y="12951"/>
                    </a:cubicBezTo>
                    <a:cubicBezTo>
                      <a:pt x="20961" y="12569"/>
                      <a:pt x="20868" y="11344"/>
                      <a:pt x="20023" y="11064"/>
                    </a:cubicBezTo>
                    <a:cubicBezTo>
                      <a:pt x="19364" y="10681"/>
                      <a:pt x="18613" y="10494"/>
                      <a:pt x="17768" y="10494"/>
                    </a:cubicBezTo>
                    <a:cubicBezTo>
                      <a:pt x="17269" y="10494"/>
                      <a:pt x="16729" y="10451"/>
                      <a:pt x="16171" y="10451"/>
                    </a:cubicBezTo>
                    <a:cubicBezTo>
                      <a:pt x="15893" y="10451"/>
                      <a:pt x="15614" y="10460"/>
                      <a:pt x="15327" y="10494"/>
                    </a:cubicBezTo>
                    <a:cubicBezTo>
                      <a:pt x="14904" y="10536"/>
                      <a:pt x="14549" y="10536"/>
                      <a:pt x="14212" y="10536"/>
                    </a:cubicBezTo>
                    <a:cubicBezTo>
                      <a:pt x="13874" y="10536"/>
                      <a:pt x="13544" y="10536"/>
                      <a:pt x="13164" y="10587"/>
                    </a:cubicBezTo>
                    <a:cubicBezTo>
                      <a:pt x="14017" y="9167"/>
                      <a:pt x="14862" y="7654"/>
                      <a:pt x="15614" y="6140"/>
                    </a:cubicBezTo>
                    <a:cubicBezTo>
                      <a:pt x="16121" y="5238"/>
                      <a:pt x="15318" y="4380"/>
                      <a:pt x="14516" y="4380"/>
                    </a:cubicBezTo>
                    <a:cubicBezTo>
                      <a:pt x="14152" y="4380"/>
                      <a:pt x="13781" y="4558"/>
                      <a:pt x="13544" y="5009"/>
                    </a:cubicBezTo>
                    <a:cubicBezTo>
                      <a:pt x="12792" y="6335"/>
                      <a:pt x="12133" y="7466"/>
                      <a:pt x="11475" y="8597"/>
                    </a:cubicBezTo>
                    <a:cubicBezTo>
                      <a:pt x="11289" y="6046"/>
                      <a:pt x="11196" y="3402"/>
                      <a:pt x="11103" y="850"/>
                    </a:cubicBezTo>
                    <a:cubicBezTo>
                      <a:pt x="10917" y="281"/>
                      <a:pt x="10444" y="0"/>
                      <a:pt x="9971" y="0"/>
                    </a:cubicBezTo>
                    <a:close/>
                  </a:path>
                </a:pathLst>
              </a:custGeom>
              <a:solidFill>
                <a:srgbClr val="2948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0" name="Google Shape;3370;p59"/>
              <p:cNvSpPr/>
              <p:nvPr/>
            </p:nvSpPr>
            <p:spPr>
              <a:xfrm rot="14520829">
                <a:off x="73021" y="1028693"/>
                <a:ext cx="379950" cy="3937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06" h="21600" fill="norm" stroke="1" extrusionOk="0">
                    <a:moveTo>
                      <a:pt x="9971" y="0"/>
                    </a:moveTo>
                    <a:cubicBezTo>
                      <a:pt x="9506" y="0"/>
                      <a:pt x="9033" y="281"/>
                      <a:pt x="8847" y="850"/>
                    </a:cubicBezTo>
                    <a:cubicBezTo>
                      <a:pt x="8847" y="3019"/>
                      <a:pt x="8847" y="5289"/>
                      <a:pt x="8940" y="7466"/>
                    </a:cubicBezTo>
                    <a:cubicBezTo>
                      <a:pt x="7530" y="6140"/>
                      <a:pt x="6026" y="5009"/>
                      <a:pt x="4531" y="3878"/>
                    </a:cubicBezTo>
                    <a:cubicBezTo>
                      <a:pt x="4353" y="3784"/>
                      <a:pt x="4159" y="3742"/>
                      <a:pt x="3973" y="3742"/>
                    </a:cubicBezTo>
                    <a:cubicBezTo>
                      <a:pt x="3542" y="3742"/>
                      <a:pt x="3129" y="3954"/>
                      <a:pt x="2934" y="4346"/>
                    </a:cubicBezTo>
                    <a:cubicBezTo>
                      <a:pt x="2647" y="4915"/>
                      <a:pt x="2833" y="5579"/>
                      <a:pt x="3306" y="5953"/>
                    </a:cubicBezTo>
                    <a:cubicBezTo>
                      <a:pt x="5283" y="7466"/>
                      <a:pt x="6972" y="9167"/>
                      <a:pt x="8569" y="11064"/>
                    </a:cubicBezTo>
                    <a:cubicBezTo>
                      <a:pt x="6026" y="11251"/>
                      <a:pt x="3399" y="11718"/>
                      <a:pt x="958" y="12195"/>
                    </a:cubicBezTo>
                    <a:cubicBezTo>
                      <a:pt x="-639" y="12458"/>
                      <a:pt x="-56" y="14678"/>
                      <a:pt x="1363" y="14678"/>
                    </a:cubicBezTo>
                    <a:cubicBezTo>
                      <a:pt x="1448" y="14678"/>
                      <a:pt x="1532" y="14669"/>
                      <a:pt x="1616" y="14652"/>
                    </a:cubicBezTo>
                    <a:cubicBezTo>
                      <a:pt x="3686" y="14372"/>
                      <a:pt x="5840" y="14083"/>
                      <a:pt x="8003" y="13895"/>
                    </a:cubicBezTo>
                    <a:cubicBezTo>
                      <a:pt x="7344" y="14839"/>
                      <a:pt x="6685" y="15690"/>
                      <a:pt x="6026" y="16642"/>
                    </a:cubicBezTo>
                    <a:cubicBezTo>
                      <a:pt x="5181" y="17773"/>
                      <a:pt x="3779" y="19100"/>
                      <a:pt x="4058" y="20605"/>
                    </a:cubicBezTo>
                    <a:cubicBezTo>
                      <a:pt x="4151" y="20894"/>
                      <a:pt x="4429" y="21175"/>
                      <a:pt x="4810" y="21175"/>
                    </a:cubicBezTo>
                    <a:cubicBezTo>
                      <a:pt x="6313" y="21175"/>
                      <a:pt x="7344" y="19287"/>
                      <a:pt x="8189" y="18147"/>
                    </a:cubicBezTo>
                    <a:cubicBezTo>
                      <a:pt x="8476" y="17773"/>
                      <a:pt x="8847" y="17297"/>
                      <a:pt x="9126" y="16829"/>
                    </a:cubicBezTo>
                    <a:cubicBezTo>
                      <a:pt x="9126" y="18343"/>
                      <a:pt x="8940" y="20044"/>
                      <a:pt x="9785" y="21175"/>
                    </a:cubicBezTo>
                    <a:cubicBezTo>
                      <a:pt x="9971" y="21464"/>
                      <a:pt x="10283" y="21600"/>
                      <a:pt x="10571" y="21600"/>
                    </a:cubicBezTo>
                    <a:cubicBezTo>
                      <a:pt x="10866" y="21600"/>
                      <a:pt x="11145" y="21464"/>
                      <a:pt x="11289" y="21175"/>
                    </a:cubicBezTo>
                    <a:cubicBezTo>
                      <a:pt x="12226" y="19857"/>
                      <a:pt x="11762" y="18054"/>
                      <a:pt x="11762" y="16447"/>
                    </a:cubicBezTo>
                    <a:lnTo>
                      <a:pt x="11762" y="15316"/>
                    </a:lnTo>
                    <a:lnTo>
                      <a:pt x="11855" y="15503"/>
                    </a:lnTo>
                    <a:cubicBezTo>
                      <a:pt x="12319" y="16166"/>
                      <a:pt x="12699" y="16829"/>
                      <a:pt x="13451" y="17016"/>
                    </a:cubicBezTo>
                    <a:cubicBezTo>
                      <a:pt x="13553" y="17050"/>
                      <a:pt x="13646" y="17067"/>
                      <a:pt x="13747" y="17067"/>
                    </a:cubicBezTo>
                    <a:cubicBezTo>
                      <a:pt x="14203" y="17067"/>
                      <a:pt x="14609" y="16727"/>
                      <a:pt x="14761" y="16260"/>
                    </a:cubicBezTo>
                    <a:cubicBezTo>
                      <a:pt x="14862" y="15503"/>
                      <a:pt x="14575" y="14746"/>
                      <a:pt x="14110" y="14083"/>
                    </a:cubicBezTo>
                    <a:cubicBezTo>
                      <a:pt x="14017" y="13895"/>
                      <a:pt x="13916" y="13802"/>
                      <a:pt x="13823" y="13615"/>
                    </a:cubicBezTo>
                    <a:lnTo>
                      <a:pt x="15512" y="13521"/>
                    </a:lnTo>
                    <a:cubicBezTo>
                      <a:pt x="15985" y="13521"/>
                      <a:pt x="16526" y="13538"/>
                      <a:pt x="17084" y="13538"/>
                    </a:cubicBezTo>
                    <a:cubicBezTo>
                      <a:pt x="18199" y="13538"/>
                      <a:pt x="19364" y="13453"/>
                      <a:pt x="20116" y="12951"/>
                    </a:cubicBezTo>
                    <a:cubicBezTo>
                      <a:pt x="20961" y="12569"/>
                      <a:pt x="20868" y="11344"/>
                      <a:pt x="20023" y="11064"/>
                    </a:cubicBezTo>
                    <a:cubicBezTo>
                      <a:pt x="19364" y="10681"/>
                      <a:pt x="18613" y="10494"/>
                      <a:pt x="17768" y="10494"/>
                    </a:cubicBezTo>
                    <a:cubicBezTo>
                      <a:pt x="17269" y="10494"/>
                      <a:pt x="16729" y="10451"/>
                      <a:pt x="16171" y="10451"/>
                    </a:cubicBezTo>
                    <a:cubicBezTo>
                      <a:pt x="15893" y="10451"/>
                      <a:pt x="15614" y="10460"/>
                      <a:pt x="15327" y="10494"/>
                    </a:cubicBezTo>
                    <a:cubicBezTo>
                      <a:pt x="14904" y="10536"/>
                      <a:pt x="14549" y="10536"/>
                      <a:pt x="14212" y="10536"/>
                    </a:cubicBezTo>
                    <a:cubicBezTo>
                      <a:pt x="13874" y="10536"/>
                      <a:pt x="13544" y="10536"/>
                      <a:pt x="13164" y="10587"/>
                    </a:cubicBezTo>
                    <a:cubicBezTo>
                      <a:pt x="14017" y="9167"/>
                      <a:pt x="14862" y="7654"/>
                      <a:pt x="15614" y="6140"/>
                    </a:cubicBezTo>
                    <a:cubicBezTo>
                      <a:pt x="16121" y="5238"/>
                      <a:pt x="15318" y="4380"/>
                      <a:pt x="14516" y="4380"/>
                    </a:cubicBezTo>
                    <a:cubicBezTo>
                      <a:pt x="14152" y="4380"/>
                      <a:pt x="13781" y="4558"/>
                      <a:pt x="13544" y="5009"/>
                    </a:cubicBezTo>
                    <a:cubicBezTo>
                      <a:pt x="12792" y="6335"/>
                      <a:pt x="12133" y="7466"/>
                      <a:pt x="11475" y="8597"/>
                    </a:cubicBezTo>
                    <a:cubicBezTo>
                      <a:pt x="11289" y="6046"/>
                      <a:pt x="11196" y="3402"/>
                      <a:pt x="11103" y="850"/>
                    </a:cubicBezTo>
                    <a:cubicBezTo>
                      <a:pt x="10917" y="281"/>
                      <a:pt x="10444" y="0"/>
                      <a:pt x="9971" y="0"/>
                    </a:cubicBezTo>
                    <a:close/>
                  </a:path>
                </a:pathLst>
              </a:custGeom>
              <a:solidFill>
                <a:srgbClr val="2948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grpSp>
        <p:nvGrpSpPr>
          <p:cNvPr id="571" name="Google Shape;4600;p60"/>
          <p:cNvGrpSpPr/>
          <p:nvPr/>
        </p:nvGrpSpPr>
        <p:grpSpPr>
          <a:xfrm rot="1859454">
            <a:off x="1912473" y="11430609"/>
            <a:ext cx="3704164" cy="2694742"/>
            <a:chOff x="0" y="0"/>
            <a:chExt cx="3704162" cy="2694740"/>
          </a:xfrm>
        </p:grpSpPr>
        <p:sp>
          <p:nvSpPr>
            <p:cNvPr id="563" name="Google Shape;4601;p60"/>
            <p:cNvSpPr/>
            <p:nvPr/>
          </p:nvSpPr>
          <p:spPr>
            <a:xfrm flipH="1" rot="18398503">
              <a:off x="528631" y="-43320"/>
              <a:ext cx="741311" cy="16901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31" y="0"/>
                  </a:moveTo>
                  <a:lnTo>
                    <a:pt x="6396" y="31"/>
                  </a:lnTo>
                  <a:cubicBezTo>
                    <a:pt x="6047" y="323"/>
                    <a:pt x="3110" y="3112"/>
                    <a:pt x="8424" y="7251"/>
                  </a:cubicBezTo>
                  <a:cubicBezTo>
                    <a:pt x="7935" y="13276"/>
                    <a:pt x="4195" y="17936"/>
                    <a:pt x="0" y="21309"/>
                  </a:cubicBezTo>
                  <a:cubicBezTo>
                    <a:pt x="0" y="21401"/>
                    <a:pt x="35" y="21509"/>
                    <a:pt x="35" y="21600"/>
                  </a:cubicBezTo>
                  <a:cubicBezTo>
                    <a:pt x="1888" y="20143"/>
                    <a:pt x="3424" y="18626"/>
                    <a:pt x="4684" y="17063"/>
                  </a:cubicBezTo>
                  <a:cubicBezTo>
                    <a:pt x="5311" y="17001"/>
                    <a:pt x="13281" y="16204"/>
                    <a:pt x="21600" y="11267"/>
                  </a:cubicBezTo>
                  <a:cubicBezTo>
                    <a:pt x="21600" y="11267"/>
                    <a:pt x="12162" y="11344"/>
                    <a:pt x="4892" y="16864"/>
                  </a:cubicBezTo>
                  <a:lnTo>
                    <a:pt x="4754" y="16955"/>
                  </a:lnTo>
                  <a:cubicBezTo>
                    <a:pt x="5347" y="16173"/>
                    <a:pt x="5942" y="15361"/>
                    <a:pt x="6431" y="14487"/>
                  </a:cubicBezTo>
                  <a:cubicBezTo>
                    <a:pt x="7305" y="12985"/>
                    <a:pt x="7935" y="11467"/>
                    <a:pt x="8319" y="9919"/>
                  </a:cubicBezTo>
                  <a:cubicBezTo>
                    <a:pt x="8879" y="9857"/>
                    <a:pt x="11883" y="9429"/>
                    <a:pt x="15623" y="7911"/>
                  </a:cubicBezTo>
                  <a:lnTo>
                    <a:pt x="16042" y="7727"/>
                  </a:lnTo>
                  <a:cubicBezTo>
                    <a:pt x="18000" y="6899"/>
                    <a:pt x="19712" y="5964"/>
                    <a:pt x="21216" y="4952"/>
                  </a:cubicBezTo>
                  <a:cubicBezTo>
                    <a:pt x="20132" y="5028"/>
                    <a:pt x="19117" y="5151"/>
                    <a:pt x="18138" y="5351"/>
                  </a:cubicBezTo>
                  <a:cubicBezTo>
                    <a:pt x="16986" y="5581"/>
                    <a:pt x="15867" y="5871"/>
                    <a:pt x="14855" y="6224"/>
                  </a:cubicBezTo>
                  <a:cubicBezTo>
                    <a:pt x="12686" y="6945"/>
                    <a:pt x="10344" y="8064"/>
                    <a:pt x="8354" y="9842"/>
                  </a:cubicBezTo>
                  <a:cubicBezTo>
                    <a:pt x="8527" y="9075"/>
                    <a:pt x="8668" y="8294"/>
                    <a:pt x="8738" y="7481"/>
                  </a:cubicBezTo>
                  <a:cubicBezTo>
                    <a:pt x="8843" y="7344"/>
                    <a:pt x="10939" y="4585"/>
                    <a:pt x="6431" y="31"/>
                  </a:cubicBezTo>
                  <a:cubicBezTo>
                    <a:pt x="6431" y="15"/>
                    <a:pt x="6431" y="15"/>
                    <a:pt x="6431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64" name="Google Shape;4602;p60"/>
            <p:cNvSpPr/>
            <p:nvPr/>
          </p:nvSpPr>
          <p:spPr>
            <a:xfrm flipH="1" rot="18398503">
              <a:off x="2230634" y="838929"/>
              <a:ext cx="289026" cy="304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239" y="7487"/>
                    <a:pt x="7977" y="14369"/>
                    <a:pt x="90" y="20409"/>
                  </a:cubicBezTo>
                  <a:cubicBezTo>
                    <a:pt x="90" y="20837"/>
                    <a:pt x="0" y="21172"/>
                    <a:pt x="0" y="21600"/>
                  </a:cubicBezTo>
                  <a:cubicBezTo>
                    <a:pt x="7616" y="15817"/>
                    <a:pt x="14608" y="9270"/>
                    <a:pt x="20886" y="2040"/>
                  </a:cubicBezTo>
                  <a:cubicBezTo>
                    <a:pt x="21066" y="1362"/>
                    <a:pt x="21336" y="684"/>
                    <a:pt x="21600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65" name="Google Shape;4603;p60"/>
            <p:cNvSpPr/>
            <p:nvPr/>
          </p:nvSpPr>
          <p:spPr>
            <a:xfrm flipH="1" rot="18398503">
              <a:off x="767776" y="220302"/>
              <a:ext cx="289096" cy="516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83" h="21600" fill="norm" stroke="1" extrusionOk="0">
                  <a:moveTo>
                    <a:pt x="79" y="0"/>
                  </a:moveTo>
                  <a:cubicBezTo>
                    <a:pt x="79" y="0"/>
                    <a:pt x="-2317" y="11075"/>
                    <a:pt x="19283" y="21600"/>
                  </a:cubicBezTo>
                  <a:cubicBezTo>
                    <a:pt x="19283" y="21600"/>
                    <a:pt x="18887" y="11878"/>
                    <a:pt x="79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66" name="Google Shape;4604;p60"/>
            <p:cNvSpPr/>
            <p:nvPr/>
          </p:nvSpPr>
          <p:spPr>
            <a:xfrm flipH="1" rot="18398503">
              <a:off x="1258403" y="295869"/>
              <a:ext cx="299370" cy="6789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0" h="21600" fill="norm" stroke="1" extrusionOk="0">
                  <a:moveTo>
                    <a:pt x="374" y="0"/>
                  </a:moveTo>
                  <a:cubicBezTo>
                    <a:pt x="374" y="0"/>
                    <a:pt x="-2415" y="6449"/>
                    <a:pt x="7242" y="14729"/>
                  </a:cubicBezTo>
                  <a:cubicBezTo>
                    <a:pt x="7668" y="15074"/>
                    <a:pt x="8172" y="15455"/>
                    <a:pt x="8598" y="15836"/>
                  </a:cubicBezTo>
                  <a:cubicBezTo>
                    <a:pt x="11321" y="17897"/>
                    <a:pt x="14392" y="19843"/>
                    <a:pt x="17829" y="21600"/>
                  </a:cubicBezTo>
                  <a:cubicBezTo>
                    <a:pt x="17829" y="21600"/>
                    <a:pt x="19185" y="12364"/>
                    <a:pt x="374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67" name="Google Shape;4605;p60"/>
            <p:cNvSpPr/>
            <p:nvPr/>
          </p:nvSpPr>
          <p:spPr>
            <a:xfrm flipH="1" rot="18398503">
              <a:off x="1798002" y="425591"/>
              <a:ext cx="194934" cy="640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9" h="21600" fill="norm" stroke="1" extrusionOk="0">
                  <a:moveTo>
                    <a:pt x="2709" y="0"/>
                  </a:moveTo>
                  <a:cubicBezTo>
                    <a:pt x="1175" y="1293"/>
                    <a:pt x="418" y="2629"/>
                    <a:pt x="163" y="4003"/>
                  </a:cubicBezTo>
                  <a:cubicBezTo>
                    <a:pt x="-722" y="7847"/>
                    <a:pt x="1559" y="14116"/>
                    <a:pt x="18332" y="21600"/>
                  </a:cubicBezTo>
                  <a:cubicBezTo>
                    <a:pt x="18971" y="21033"/>
                    <a:pt x="19728" y="20467"/>
                    <a:pt x="20622" y="19860"/>
                  </a:cubicBezTo>
                  <a:cubicBezTo>
                    <a:pt x="20878" y="16827"/>
                    <a:pt x="19472" y="11165"/>
                    <a:pt x="8549" y="3681"/>
                  </a:cubicBezTo>
                  <a:cubicBezTo>
                    <a:pt x="6770" y="2466"/>
                    <a:pt x="4862" y="1293"/>
                    <a:pt x="2709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68" name="Google Shape;4606;p60"/>
            <p:cNvSpPr/>
            <p:nvPr/>
          </p:nvSpPr>
          <p:spPr>
            <a:xfrm flipH="1" rot="18398503">
              <a:off x="1681035" y="1496039"/>
              <a:ext cx="523012" cy="154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49" y="0"/>
                  </a:moveTo>
                  <a:cubicBezTo>
                    <a:pt x="1679" y="0"/>
                    <a:pt x="0" y="1714"/>
                    <a:pt x="0" y="1714"/>
                  </a:cubicBezTo>
                  <a:cubicBezTo>
                    <a:pt x="6976" y="17587"/>
                    <a:pt x="12929" y="21600"/>
                    <a:pt x="17165" y="21600"/>
                  </a:cubicBezTo>
                  <a:cubicBezTo>
                    <a:pt x="18974" y="21600"/>
                    <a:pt x="20473" y="20860"/>
                    <a:pt x="21600" y="20002"/>
                  </a:cubicBezTo>
                  <a:cubicBezTo>
                    <a:pt x="21401" y="17651"/>
                    <a:pt x="21305" y="15314"/>
                    <a:pt x="21205" y="13118"/>
                  </a:cubicBezTo>
                  <a:cubicBezTo>
                    <a:pt x="14060" y="2442"/>
                    <a:pt x="8414" y="0"/>
                    <a:pt x="4749" y="0"/>
                  </a:cubicBezTo>
                  <a:close/>
                </a:path>
              </a:pathLst>
            </a:custGeom>
            <a:solidFill>
              <a:srgbClr val="52A2A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69" name="Google Shape;4607;p60"/>
            <p:cNvSpPr/>
            <p:nvPr/>
          </p:nvSpPr>
          <p:spPr>
            <a:xfrm flipH="1" rot="18398503">
              <a:off x="1489739" y="508890"/>
              <a:ext cx="1870032" cy="17980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61" y="0"/>
                  </a:moveTo>
                  <a:cubicBezTo>
                    <a:pt x="14811" y="2680"/>
                    <a:pt x="14174" y="5231"/>
                    <a:pt x="14104" y="5591"/>
                  </a:cubicBezTo>
                  <a:cubicBezTo>
                    <a:pt x="12109" y="6528"/>
                    <a:pt x="10224" y="7695"/>
                    <a:pt x="8493" y="9063"/>
                  </a:cubicBezTo>
                  <a:cubicBezTo>
                    <a:pt x="10598" y="6643"/>
                    <a:pt x="11250" y="4439"/>
                    <a:pt x="11403" y="2911"/>
                  </a:cubicBezTo>
                  <a:cubicBezTo>
                    <a:pt x="11416" y="2695"/>
                    <a:pt x="11430" y="2493"/>
                    <a:pt x="11430" y="2306"/>
                  </a:cubicBezTo>
                  <a:lnTo>
                    <a:pt x="11430" y="1902"/>
                  </a:lnTo>
                  <a:cubicBezTo>
                    <a:pt x="11430" y="1802"/>
                    <a:pt x="11430" y="1715"/>
                    <a:pt x="11416" y="1629"/>
                  </a:cubicBezTo>
                  <a:cubicBezTo>
                    <a:pt x="11403" y="1340"/>
                    <a:pt x="11361" y="1053"/>
                    <a:pt x="11292" y="778"/>
                  </a:cubicBezTo>
                  <a:cubicBezTo>
                    <a:pt x="10558" y="1845"/>
                    <a:pt x="9934" y="2969"/>
                    <a:pt x="9435" y="4164"/>
                  </a:cubicBezTo>
                  <a:cubicBezTo>
                    <a:pt x="9338" y="4381"/>
                    <a:pt x="9255" y="4597"/>
                    <a:pt x="9185" y="4799"/>
                  </a:cubicBezTo>
                  <a:cubicBezTo>
                    <a:pt x="9089" y="5044"/>
                    <a:pt x="9019" y="5274"/>
                    <a:pt x="8950" y="5505"/>
                  </a:cubicBezTo>
                  <a:cubicBezTo>
                    <a:pt x="8909" y="5620"/>
                    <a:pt x="8867" y="5735"/>
                    <a:pt x="8839" y="5850"/>
                  </a:cubicBezTo>
                  <a:cubicBezTo>
                    <a:pt x="8299" y="7767"/>
                    <a:pt x="8409" y="8963"/>
                    <a:pt x="8423" y="9121"/>
                  </a:cubicBezTo>
                  <a:cubicBezTo>
                    <a:pt x="6954" y="10289"/>
                    <a:pt x="5625" y="11600"/>
                    <a:pt x="4419" y="13055"/>
                  </a:cubicBezTo>
                  <a:cubicBezTo>
                    <a:pt x="4447" y="13013"/>
                    <a:pt x="4461" y="12969"/>
                    <a:pt x="4475" y="12926"/>
                  </a:cubicBezTo>
                  <a:cubicBezTo>
                    <a:pt x="4419" y="12984"/>
                    <a:pt x="4364" y="13040"/>
                    <a:pt x="4309" y="13098"/>
                  </a:cubicBezTo>
                  <a:cubicBezTo>
                    <a:pt x="4309" y="13127"/>
                    <a:pt x="4323" y="13142"/>
                    <a:pt x="4337" y="13156"/>
                  </a:cubicBezTo>
                  <a:cubicBezTo>
                    <a:pt x="3796" y="13819"/>
                    <a:pt x="3338" y="14453"/>
                    <a:pt x="2950" y="15044"/>
                  </a:cubicBezTo>
                  <a:cubicBezTo>
                    <a:pt x="2050" y="16370"/>
                    <a:pt x="1288" y="17781"/>
                    <a:pt x="679" y="19281"/>
                  </a:cubicBezTo>
                  <a:cubicBezTo>
                    <a:pt x="471" y="20087"/>
                    <a:pt x="249" y="20865"/>
                    <a:pt x="0" y="21600"/>
                  </a:cubicBezTo>
                  <a:lnTo>
                    <a:pt x="55" y="21514"/>
                  </a:lnTo>
                  <a:cubicBezTo>
                    <a:pt x="152" y="21125"/>
                    <a:pt x="845" y="18503"/>
                    <a:pt x="2924" y="15332"/>
                  </a:cubicBezTo>
                  <a:cubicBezTo>
                    <a:pt x="4293" y="15800"/>
                    <a:pt x="5485" y="15972"/>
                    <a:pt x="6497" y="15972"/>
                  </a:cubicBezTo>
                  <a:cubicBezTo>
                    <a:pt x="9285" y="15972"/>
                    <a:pt x="10710" y="14669"/>
                    <a:pt x="10710" y="14669"/>
                  </a:cubicBezTo>
                  <a:cubicBezTo>
                    <a:pt x="9476" y="14416"/>
                    <a:pt x="8389" y="14320"/>
                    <a:pt x="7448" y="14320"/>
                  </a:cubicBezTo>
                  <a:cubicBezTo>
                    <a:pt x="4740" y="14320"/>
                    <a:pt x="3239" y="15118"/>
                    <a:pt x="2950" y="15289"/>
                  </a:cubicBezTo>
                  <a:lnTo>
                    <a:pt x="3048" y="15117"/>
                  </a:lnTo>
                  <a:cubicBezTo>
                    <a:pt x="5209" y="11902"/>
                    <a:pt x="9269" y="7508"/>
                    <a:pt x="16377" y="4770"/>
                  </a:cubicBezTo>
                  <a:cubicBezTo>
                    <a:pt x="17111" y="4914"/>
                    <a:pt x="17873" y="4986"/>
                    <a:pt x="18635" y="4986"/>
                  </a:cubicBezTo>
                  <a:cubicBezTo>
                    <a:pt x="18676" y="4813"/>
                    <a:pt x="18718" y="4655"/>
                    <a:pt x="18774" y="4497"/>
                  </a:cubicBezTo>
                  <a:cubicBezTo>
                    <a:pt x="18871" y="4655"/>
                    <a:pt x="18940" y="4813"/>
                    <a:pt x="19009" y="4957"/>
                  </a:cubicBezTo>
                  <a:cubicBezTo>
                    <a:pt x="19909" y="4914"/>
                    <a:pt x="20783" y="4684"/>
                    <a:pt x="21600" y="4295"/>
                  </a:cubicBezTo>
                  <a:cubicBezTo>
                    <a:pt x="21406" y="3963"/>
                    <a:pt x="21240" y="3660"/>
                    <a:pt x="21101" y="3358"/>
                  </a:cubicBezTo>
                  <a:cubicBezTo>
                    <a:pt x="17804" y="3430"/>
                    <a:pt x="16225" y="4626"/>
                    <a:pt x="16127" y="4712"/>
                  </a:cubicBezTo>
                  <a:cubicBezTo>
                    <a:pt x="15504" y="4957"/>
                    <a:pt x="14894" y="5217"/>
                    <a:pt x="14312" y="5490"/>
                  </a:cubicBezTo>
                  <a:cubicBezTo>
                    <a:pt x="18219" y="3084"/>
                    <a:pt x="18261" y="0"/>
                    <a:pt x="18261" y="0"/>
                  </a:cubicBezTo>
                  <a:close/>
                </a:path>
              </a:pathLst>
            </a:custGeom>
            <a:solidFill>
              <a:srgbClr val="52A2A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70" name="Google Shape;4608;p60"/>
            <p:cNvSpPr/>
            <p:nvPr/>
          </p:nvSpPr>
          <p:spPr>
            <a:xfrm flipH="1" rot="18398503">
              <a:off x="2058671" y="1372670"/>
              <a:ext cx="736579" cy="1619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979" y="0"/>
                  </a:moveTo>
                  <a:cubicBezTo>
                    <a:pt x="2444" y="0"/>
                    <a:pt x="0" y="4605"/>
                    <a:pt x="0" y="4605"/>
                  </a:cubicBezTo>
                  <a:cubicBezTo>
                    <a:pt x="5422" y="17713"/>
                    <a:pt x="10013" y="21600"/>
                    <a:pt x="13549" y="21600"/>
                  </a:cubicBezTo>
                  <a:cubicBezTo>
                    <a:pt x="18688" y="21600"/>
                    <a:pt x="21600" y="13406"/>
                    <a:pt x="21600" y="13406"/>
                  </a:cubicBezTo>
                  <a:cubicBezTo>
                    <a:pt x="15520" y="2921"/>
                    <a:pt x="10588" y="0"/>
                    <a:pt x="6979" y="0"/>
                  </a:cubicBezTo>
                  <a:close/>
                </a:path>
              </a:pathLst>
            </a:custGeom>
            <a:solidFill>
              <a:srgbClr val="52A2A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pic>
        <p:nvPicPr>
          <p:cNvPr id="572" name="IMG_9336.png" descr="IMG_9336.png"/>
          <p:cNvPicPr>
            <a:picLocks noChangeAspect="1"/>
          </p:cNvPicPr>
          <p:nvPr/>
        </p:nvPicPr>
        <p:blipFill>
          <a:blip r:embed="rId2">
            <a:extLst/>
          </a:blip>
          <a:srcRect l="34360" t="32428" r="36850" b="62946"/>
          <a:stretch>
            <a:fillRect/>
          </a:stretch>
        </p:blipFill>
        <p:spPr>
          <a:xfrm>
            <a:off x="7008267" y="3379932"/>
            <a:ext cx="10305237" cy="1241636"/>
          </a:xfrm>
          <a:prstGeom prst="rect">
            <a:avLst/>
          </a:prstGeom>
          <a:ln w="63500">
            <a:solidFill>
              <a:srgbClr val="FFA57D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573" name="IMG_9336.png" descr="IMG_9336.png"/>
          <p:cNvPicPr>
            <a:picLocks noChangeAspect="1"/>
          </p:cNvPicPr>
          <p:nvPr/>
        </p:nvPicPr>
        <p:blipFill>
          <a:blip r:embed="rId2">
            <a:extLst/>
          </a:blip>
          <a:srcRect l="33773" t="49229" r="23060" b="44120"/>
          <a:stretch>
            <a:fillRect/>
          </a:stretch>
        </p:blipFill>
        <p:spPr>
          <a:xfrm>
            <a:off x="6416868" y="5174637"/>
            <a:ext cx="11550328" cy="1334683"/>
          </a:xfrm>
          <a:prstGeom prst="rect">
            <a:avLst/>
          </a:prstGeom>
          <a:ln w="12700">
            <a:miter lim="400000"/>
          </a:ln>
        </p:spPr>
      </p:pic>
      <p:pic>
        <p:nvPicPr>
          <p:cNvPr id="574" name="IMG_9336.png" descr="IMG_9336.png"/>
          <p:cNvPicPr>
            <a:picLocks noChangeAspect="1"/>
          </p:cNvPicPr>
          <p:nvPr/>
        </p:nvPicPr>
        <p:blipFill>
          <a:blip r:embed="rId2">
            <a:extLst/>
          </a:blip>
          <a:srcRect l="41519" t="55209" r="23060" b="37705"/>
          <a:stretch>
            <a:fillRect/>
          </a:stretch>
        </p:blipFill>
        <p:spPr>
          <a:xfrm>
            <a:off x="6354705" y="6570843"/>
            <a:ext cx="9806979" cy="1471394"/>
          </a:xfrm>
          <a:prstGeom prst="rect">
            <a:avLst/>
          </a:prstGeom>
          <a:ln w="12700">
            <a:miter lim="400000"/>
          </a:ln>
        </p:spPr>
      </p:pic>
      <p:pic>
        <p:nvPicPr>
          <p:cNvPr id="575" name="IMG_9336.png" descr="IMG_9336.png"/>
          <p:cNvPicPr>
            <a:picLocks noChangeAspect="1"/>
          </p:cNvPicPr>
          <p:nvPr/>
        </p:nvPicPr>
        <p:blipFill>
          <a:blip r:embed="rId2">
            <a:extLst/>
          </a:blip>
          <a:srcRect l="86259" t="57669" r="8880" b="38396"/>
          <a:stretch>
            <a:fillRect/>
          </a:stretch>
        </p:blipFill>
        <p:spPr>
          <a:xfrm>
            <a:off x="15816974" y="6632359"/>
            <a:ext cx="2220627" cy="134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" dur="1000"/>
                                        <p:tgtEl>
                                          <p:spTgt spid="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74" grpId="3"/>
      <p:bldP build="whole" bldLvl="1" animBg="1" rev="0" advAuto="0" spid="573" grpId="1"/>
      <p:bldP build="whole" bldLvl="1" animBg="1" rev="0" advAuto="0" spid="575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7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4498" y="5531712"/>
            <a:ext cx="18072197" cy="6800395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578" name="٤٦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٤٦</a:t>
            </a:r>
          </a:p>
        </p:txBody>
      </p:sp>
      <p:grpSp>
        <p:nvGrpSpPr>
          <p:cNvPr id="586" name="تجميع"/>
          <p:cNvGrpSpPr/>
          <p:nvPr/>
        </p:nvGrpSpPr>
        <p:grpSpPr>
          <a:xfrm>
            <a:off x="13101913" y="2648254"/>
            <a:ext cx="6419828" cy="1004904"/>
            <a:chOff x="0" y="0"/>
            <a:chExt cx="6419827" cy="1004902"/>
          </a:xfrm>
        </p:grpSpPr>
        <p:grpSp>
          <p:nvGrpSpPr>
            <p:cNvPr id="583" name="Google Shape;4333;p67"/>
            <p:cNvGrpSpPr/>
            <p:nvPr/>
          </p:nvGrpSpPr>
          <p:grpSpPr>
            <a:xfrm>
              <a:off x="0" y="0"/>
              <a:ext cx="5046595" cy="893597"/>
              <a:chOff x="0" y="0"/>
              <a:chExt cx="5046594" cy="893596"/>
            </a:xfrm>
          </p:grpSpPr>
          <p:sp>
            <p:nvSpPr>
              <p:cNvPr id="579" name="Google Shape;4334;p67"/>
              <p:cNvSpPr/>
              <p:nvPr/>
            </p:nvSpPr>
            <p:spPr>
              <a:xfrm>
                <a:off x="4675959" y="0"/>
                <a:ext cx="345914" cy="839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0" name="Google Shape;4336;p67"/>
              <p:cNvSpPr/>
              <p:nvPr/>
            </p:nvSpPr>
            <p:spPr>
              <a:xfrm>
                <a:off x="4675959" y="0"/>
                <a:ext cx="345914" cy="839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1" name="Google Shape;4337;p67"/>
              <p:cNvSpPr/>
              <p:nvPr/>
            </p:nvSpPr>
            <p:spPr>
              <a:xfrm>
                <a:off x="0" y="124601"/>
                <a:ext cx="5046595" cy="7689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DFEED4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2" name="Google Shape;4338;p67"/>
              <p:cNvSpPr/>
              <p:nvPr/>
            </p:nvSpPr>
            <p:spPr>
              <a:xfrm>
                <a:off x="4675959" y="0"/>
                <a:ext cx="345914" cy="839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584" name="مثال"/>
            <p:cNvSpPr txBox="1"/>
            <p:nvPr/>
          </p:nvSpPr>
          <p:spPr>
            <a:xfrm>
              <a:off x="1668802" y="106237"/>
              <a:ext cx="1007502" cy="8986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592566">
                <a:defRPr sz="66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  <p:sp>
          <p:nvSpPr>
            <p:cNvPr id="585" name="بيضاوي"/>
            <p:cNvSpPr/>
            <p:nvPr/>
          </p:nvSpPr>
          <p:spPr>
            <a:xfrm>
              <a:off x="5345429" y="0"/>
              <a:ext cx="1074399" cy="927069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587" name="IMG_9339.png" descr="IMG_9339.png"/>
          <p:cNvPicPr>
            <a:picLocks noChangeAspect="1"/>
          </p:cNvPicPr>
          <p:nvPr/>
        </p:nvPicPr>
        <p:blipFill>
          <a:blip r:embed="rId4">
            <a:extLst/>
          </a:blip>
          <a:srcRect l="63700" t="25672" r="7017" b="66819"/>
          <a:stretch>
            <a:fillRect/>
          </a:stretch>
        </p:blipFill>
        <p:spPr>
          <a:xfrm>
            <a:off x="6729209" y="3653157"/>
            <a:ext cx="8446066" cy="1624263"/>
          </a:xfrm>
          <a:prstGeom prst="rect">
            <a:avLst/>
          </a:prstGeom>
          <a:ln w="12700">
            <a:miter lim="400000"/>
          </a:ln>
        </p:spPr>
      </p:pic>
      <p:pic>
        <p:nvPicPr>
          <p:cNvPr id="588" name="IMG_9339.png" descr="IMG_9339.png"/>
          <p:cNvPicPr>
            <a:picLocks noChangeAspect="1"/>
          </p:cNvPicPr>
          <p:nvPr/>
        </p:nvPicPr>
        <p:blipFill>
          <a:blip r:embed="rId4">
            <a:extLst/>
          </a:blip>
          <a:srcRect l="50922" t="31985" r="6635" b="38426"/>
          <a:stretch>
            <a:fillRect/>
          </a:stretch>
        </p:blipFill>
        <p:spPr>
          <a:xfrm>
            <a:off x="5723425" y="5770548"/>
            <a:ext cx="11046247" cy="57756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8500"/>
                                        <p:tgtEl>
                                          <p:spTgt spid="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88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7" name="تجميع"/>
          <p:cNvGrpSpPr/>
          <p:nvPr/>
        </p:nvGrpSpPr>
        <p:grpSpPr>
          <a:xfrm>
            <a:off x="12390031" y="2582756"/>
            <a:ext cx="6692798" cy="1070402"/>
            <a:chOff x="0" y="0"/>
            <a:chExt cx="6692797" cy="1070400"/>
          </a:xfrm>
        </p:grpSpPr>
        <p:grpSp>
          <p:nvGrpSpPr>
            <p:cNvPr id="594" name="Google Shape;4333;p67"/>
            <p:cNvGrpSpPr/>
            <p:nvPr/>
          </p:nvGrpSpPr>
          <p:grpSpPr>
            <a:xfrm>
              <a:off x="0" y="76187"/>
              <a:ext cx="5339953" cy="918027"/>
              <a:chOff x="0" y="0"/>
              <a:chExt cx="5339952" cy="918026"/>
            </a:xfrm>
          </p:grpSpPr>
          <p:sp>
            <p:nvSpPr>
              <p:cNvPr id="590" name="Google Shape;4334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1" name="Google Shape;4336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2" name="Google Shape;4337;p67"/>
              <p:cNvSpPr/>
              <p:nvPr/>
            </p:nvSpPr>
            <p:spPr>
              <a:xfrm>
                <a:off x="0" y="116217"/>
                <a:ext cx="5339953" cy="801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6EEF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3" name="Google Shape;4338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595" name="تحقق من فهمك"/>
            <p:cNvSpPr txBox="1"/>
            <p:nvPr/>
          </p:nvSpPr>
          <p:spPr>
            <a:xfrm>
              <a:off x="1048499" y="168713"/>
              <a:ext cx="3242953" cy="825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5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  <p:sp>
          <p:nvSpPr>
            <p:cNvPr id="596" name="بيضاوي"/>
            <p:cNvSpPr/>
            <p:nvPr/>
          </p:nvSpPr>
          <p:spPr>
            <a:xfrm>
              <a:off x="5566434" y="0"/>
              <a:ext cx="1126364" cy="1070401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598" name="٤٦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٤٦</a:t>
            </a:r>
          </a:p>
        </p:txBody>
      </p:sp>
      <p:grpSp>
        <p:nvGrpSpPr>
          <p:cNvPr id="601" name="تجميع"/>
          <p:cNvGrpSpPr/>
          <p:nvPr/>
        </p:nvGrpSpPr>
        <p:grpSpPr>
          <a:xfrm>
            <a:off x="17597324" y="5404956"/>
            <a:ext cx="1590041" cy="1325851"/>
            <a:chOff x="0" y="-63500"/>
            <a:chExt cx="1590039" cy="1325850"/>
          </a:xfrm>
        </p:grpSpPr>
        <p:pic>
          <p:nvPicPr>
            <p:cNvPr id="599" name="بيضاوي بيضاوي" descr="بيضاوي بيضاوي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600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١أ</a:t>
              </a:r>
            </a:p>
          </p:txBody>
        </p:sp>
      </p:grpSp>
      <p:grpSp>
        <p:nvGrpSpPr>
          <p:cNvPr id="613" name="تجميع"/>
          <p:cNvGrpSpPr/>
          <p:nvPr/>
        </p:nvGrpSpPr>
        <p:grpSpPr>
          <a:xfrm>
            <a:off x="19864540" y="8470838"/>
            <a:ext cx="2394214" cy="2159044"/>
            <a:chOff x="0" y="0"/>
            <a:chExt cx="2394212" cy="2159042"/>
          </a:xfrm>
        </p:grpSpPr>
        <p:pic>
          <p:nvPicPr>
            <p:cNvPr id="602" name="IMG_4622.png" descr="IMG_4622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91328" t="26734" r="1414" b="70164"/>
            <a:stretch>
              <a:fillRect/>
            </a:stretch>
          </p:blipFill>
          <p:spPr>
            <a:xfrm>
              <a:off x="298654" y="0"/>
              <a:ext cx="2095559" cy="671486"/>
            </a:xfrm>
            <a:prstGeom prst="rect">
              <a:avLst/>
            </a:prstGeom>
            <a:ln w="12700" cap="flat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612" name="تجميع"/>
            <p:cNvGrpSpPr/>
            <p:nvPr/>
          </p:nvGrpSpPr>
          <p:grpSpPr>
            <a:xfrm>
              <a:off x="0" y="677862"/>
              <a:ext cx="2270891" cy="1481181"/>
              <a:chOff x="0" y="0"/>
              <a:chExt cx="2270890" cy="1481180"/>
            </a:xfrm>
          </p:grpSpPr>
          <p:sp>
            <p:nvSpPr>
              <p:cNvPr id="603" name="مستطيل مستدير الزوايا"/>
              <p:cNvSpPr/>
              <p:nvPr/>
            </p:nvSpPr>
            <p:spPr>
              <a:xfrm>
                <a:off x="312426" y="0"/>
                <a:ext cx="1958465" cy="1247281"/>
              </a:xfrm>
              <a:prstGeom prst="roundRect">
                <a:avLst>
                  <a:gd name="adj" fmla="val 24520"/>
                </a:avLst>
              </a:prstGeom>
              <a:solidFill>
                <a:srgbClr val="FFFFFF"/>
              </a:solidFill>
              <a:ln w="12700" cap="flat">
                <a:solidFill>
                  <a:srgbClr val="65B96D"/>
                </a:solidFill>
                <a:custDash>
                  <a:ds d="100000" sp="200000"/>
                </a:custDash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04" name="فكر…"/>
              <p:cNvSpPr txBox="1"/>
              <p:nvPr/>
            </p:nvSpPr>
            <p:spPr>
              <a:xfrm>
                <a:off x="1587445" y="108717"/>
                <a:ext cx="673044" cy="102984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فكر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زاوج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شارك</a:t>
                </a:r>
              </a:p>
            </p:txBody>
          </p:sp>
          <p:pic>
            <p:nvPicPr>
              <p:cNvPr id="605" name="صورة 7" descr="صورة 7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539754">
                <a:off x="137550" y="512817"/>
                <a:ext cx="841571" cy="82691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611" name="تجميع"/>
              <p:cNvGrpSpPr/>
              <p:nvPr/>
            </p:nvGrpSpPr>
            <p:grpSpPr>
              <a:xfrm>
                <a:off x="950266" y="186145"/>
                <a:ext cx="637181" cy="640105"/>
                <a:chOff x="0" y="0"/>
                <a:chExt cx="637180" cy="640103"/>
              </a:xfrm>
            </p:grpSpPr>
            <p:sp>
              <p:nvSpPr>
                <p:cNvPr id="606" name="Google Shape;9829;p102"/>
                <p:cNvSpPr/>
                <p:nvPr/>
              </p:nvSpPr>
              <p:spPr>
                <a:xfrm>
                  <a:off x="56866" y="94933"/>
                  <a:ext cx="110219" cy="110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969" y="0"/>
                      </a:moveTo>
                      <a:cubicBezTo>
                        <a:pt x="4978" y="0"/>
                        <a:pt x="0" y="4989"/>
                        <a:pt x="0" y="10969"/>
                      </a:cubicBezTo>
                      <a:cubicBezTo>
                        <a:pt x="0" y="16949"/>
                        <a:pt x="4978" y="21600"/>
                        <a:pt x="10969" y="21600"/>
                      </a:cubicBezTo>
                      <a:cubicBezTo>
                        <a:pt x="1694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949" y="0"/>
                        <a:pt x="1096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607" name="Google Shape;9830;p102"/>
                <p:cNvSpPr/>
                <p:nvPr/>
              </p:nvSpPr>
              <p:spPr>
                <a:xfrm>
                  <a:off x="185705" y="0"/>
                  <a:ext cx="264514" cy="2247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4570" y="0"/>
                      </a:moveTo>
                      <a:cubicBezTo>
                        <a:pt x="1938" y="0"/>
                        <a:pt x="0" y="2441"/>
                        <a:pt x="0" y="5538"/>
                      </a:cubicBezTo>
                      <a:lnTo>
                        <a:pt x="0" y="9287"/>
                      </a:lnTo>
                      <a:cubicBezTo>
                        <a:pt x="0" y="12219"/>
                        <a:pt x="2079" y="14500"/>
                        <a:pt x="4570" y="14500"/>
                      </a:cubicBezTo>
                      <a:lnTo>
                        <a:pt x="10108" y="14500"/>
                      </a:lnTo>
                      <a:lnTo>
                        <a:pt x="15786" y="21181"/>
                      </a:lnTo>
                      <a:cubicBezTo>
                        <a:pt x="16137" y="21486"/>
                        <a:pt x="16542" y="21600"/>
                        <a:pt x="16933" y="21600"/>
                      </a:cubicBezTo>
                      <a:cubicBezTo>
                        <a:pt x="17161" y="21600"/>
                        <a:pt x="17381" y="21564"/>
                        <a:pt x="17583" y="21507"/>
                      </a:cubicBezTo>
                      <a:cubicBezTo>
                        <a:pt x="18137" y="21181"/>
                        <a:pt x="18414" y="20364"/>
                        <a:pt x="18414" y="19873"/>
                      </a:cubicBezTo>
                      <a:lnTo>
                        <a:pt x="18414" y="14174"/>
                      </a:lnTo>
                      <a:cubicBezTo>
                        <a:pt x="20216" y="13357"/>
                        <a:pt x="21600" y="11402"/>
                        <a:pt x="21600" y="8962"/>
                      </a:cubicBezTo>
                      <a:lnTo>
                        <a:pt x="21600" y="5538"/>
                      </a:lnTo>
                      <a:cubicBezTo>
                        <a:pt x="21600" y="2441"/>
                        <a:pt x="19385" y="0"/>
                        <a:pt x="17030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608" name="Google Shape;9831;p102"/>
                <p:cNvSpPr/>
                <p:nvPr/>
              </p:nvSpPr>
              <p:spPr>
                <a:xfrm>
                  <a:off x="0" y="223826"/>
                  <a:ext cx="298220" cy="4132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6" h="21600" fill="norm" stroke="1" extrusionOk="0">
                      <a:moveTo>
                        <a:pt x="12423" y="12672"/>
                      </a:moveTo>
                      <a:lnTo>
                        <a:pt x="13863" y="15685"/>
                      </a:lnTo>
                      <a:lnTo>
                        <a:pt x="4382" y="15685"/>
                      </a:lnTo>
                      <a:lnTo>
                        <a:pt x="5224" y="12936"/>
                      </a:lnTo>
                      <a:lnTo>
                        <a:pt x="5224" y="12672"/>
                      </a:lnTo>
                      <a:close/>
                      <a:moveTo>
                        <a:pt x="5224" y="0"/>
                      </a:moveTo>
                      <a:cubicBezTo>
                        <a:pt x="4024" y="0"/>
                        <a:pt x="3064" y="619"/>
                        <a:pt x="2703" y="1418"/>
                      </a:cubicBezTo>
                      <a:lnTo>
                        <a:pt x="63" y="10191"/>
                      </a:lnTo>
                      <a:cubicBezTo>
                        <a:pt x="-295" y="11519"/>
                        <a:pt x="905" y="12672"/>
                        <a:pt x="2584" y="12672"/>
                      </a:cubicBezTo>
                      <a:lnTo>
                        <a:pt x="63" y="20382"/>
                      </a:lnTo>
                      <a:cubicBezTo>
                        <a:pt x="-177" y="20914"/>
                        <a:pt x="303" y="21355"/>
                        <a:pt x="905" y="21532"/>
                      </a:cubicBezTo>
                      <a:cubicBezTo>
                        <a:pt x="1034" y="21566"/>
                        <a:pt x="1160" y="21580"/>
                        <a:pt x="1282" y="21580"/>
                      </a:cubicBezTo>
                      <a:cubicBezTo>
                        <a:pt x="1830" y="21580"/>
                        <a:pt x="2287" y="21277"/>
                        <a:pt x="2584" y="20914"/>
                      </a:cubicBezTo>
                      <a:lnTo>
                        <a:pt x="3662" y="17721"/>
                      </a:lnTo>
                      <a:lnTo>
                        <a:pt x="14704" y="17721"/>
                      </a:lnTo>
                      <a:lnTo>
                        <a:pt x="15904" y="20115"/>
                      </a:lnTo>
                      <a:cubicBezTo>
                        <a:pt x="16300" y="21071"/>
                        <a:pt x="17363" y="21600"/>
                        <a:pt x="18395" y="21600"/>
                      </a:cubicBezTo>
                      <a:cubicBezTo>
                        <a:pt x="18608" y="21600"/>
                        <a:pt x="18818" y="21577"/>
                        <a:pt x="19023" y="21532"/>
                      </a:cubicBezTo>
                      <a:cubicBezTo>
                        <a:pt x="20463" y="21355"/>
                        <a:pt x="21305" y="20205"/>
                        <a:pt x="21065" y="19229"/>
                      </a:cubicBezTo>
                      <a:lnTo>
                        <a:pt x="17104" y="10368"/>
                      </a:lnTo>
                      <a:cubicBezTo>
                        <a:pt x="16864" y="9482"/>
                        <a:pt x="15782" y="8951"/>
                        <a:pt x="14582" y="8951"/>
                      </a:cubicBezTo>
                      <a:lnTo>
                        <a:pt x="11825" y="8951"/>
                      </a:lnTo>
                      <a:cubicBezTo>
                        <a:pt x="11105" y="8951"/>
                        <a:pt x="10503" y="8506"/>
                        <a:pt x="10503" y="7974"/>
                      </a:cubicBezTo>
                      <a:cubicBezTo>
                        <a:pt x="10503" y="7353"/>
                        <a:pt x="11105" y="6911"/>
                        <a:pt x="11825" y="6911"/>
                      </a:cubicBezTo>
                      <a:lnTo>
                        <a:pt x="15782" y="6911"/>
                      </a:lnTo>
                      <a:cubicBezTo>
                        <a:pt x="17222" y="6911"/>
                        <a:pt x="18422" y="6025"/>
                        <a:pt x="18422" y="4962"/>
                      </a:cubicBezTo>
                      <a:cubicBezTo>
                        <a:pt x="18422" y="3809"/>
                        <a:pt x="17222" y="2923"/>
                        <a:pt x="15782" y="2923"/>
                      </a:cubicBezTo>
                      <a:lnTo>
                        <a:pt x="8583" y="2923"/>
                      </a:lnTo>
                      <a:lnTo>
                        <a:pt x="7624" y="1063"/>
                      </a:lnTo>
                      <a:cubicBezTo>
                        <a:pt x="7262" y="442"/>
                        <a:pt x="6302" y="0"/>
                        <a:pt x="5224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609" name="Google Shape;9832;p102"/>
                <p:cNvSpPr/>
                <p:nvPr/>
              </p:nvSpPr>
              <p:spPr>
                <a:xfrm>
                  <a:off x="468892" y="94933"/>
                  <a:ext cx="110165" cy="110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636" y="0"/>
                      </a:moveTo>
                      <a:cubicBezTo>
                        <a:pt x="4653" y="0"/>
                        <a:pt x="0" y="4989"/>
                        <a:pt x="0" y="10969"/>
                      </a:cubicBezTo>
                      <a:cubicBezTo>
                        <a:pt x="0" y="16949"/>
                        <a:pt x="4653" y="21600"/>
                        <a:pt x="10636" y="21600"/>
                      </a:cubicBezTo>
                      <a:cubicBezTo>
                        <a:pt x="1661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619" y="0"/>
                        <a:pt x="10636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610" name="Google Shape;9833;p102"/>
                <p:cNvSpPr/>
                <p:nvPr/>
              </p:nvSpPr>
              <p:spPr>
                <a:xfrm>
                  <a:off x="338723" y="225494"/>
                  <a:ext cx="298458" cy="4146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3" h="21600" fill="norm" stroke="1" extrusionOk="0">
                      <a:moveTo>
                        <a:pt x="15809" y="12544"/>
                      </a:moveTo>
                      <a:lnTo>
                        <a:pt x="15809" y="12807"/>
                      </a:lnTo>
                      <a:lnTo>
                        <a:pt x="16651" y="15547"/>
                      </a:lnTo>
                      <a:lnTo>
                        <a:pt x="7289" y="15547"/>
                      </a:lnTo>
                      <a:lnTo>
                        <a:pt x="8610" y="12544"/>
                      </a:lnTo>
                      <a:close/>
                      <a:moveTo>
                        <a:pt x="15809" y="0"/>
                      </a:moveTo>
                      <a:cubicBezTo>
                        <a:pt x="14731" y="0"/>
                        <a:pt x="13890" y="443"/>
                        <a:pt x="13410" y="1060"/>
                      </a:cubicBezTo>
                      <a:lnTo>
                        <a:pt x="12450" y="3003"/>
                      </a:lnTo>
                      <a:lnTo>
                        <a:pt x="5251" y="3003"/>
                      </a:lnTo>
                      <a:cubicBezTo>
                        <a:pt x="3811" y="3003"/>
                        <a:pt x="2611" y="3886"/>
                        <a:pt x="2611" y="4946"/>
                      </a:cubicBezTo>
                      <a:cubicBezTo>
                        <a:pt x="2611" y="6095"/>
                        <a:pt x="3811" y="6979"/>
                        <a:pt x="5251" y="6979"/>
                      </a:cubicBezTo>
                      <a:lnTo>
                        <a:pt x="9212" y="6979"/>
                      </a:lnTo>
                      <a:cubicBezTo>
                        <a:pt x="9932" y="6979"/>
                        <a:pt x="10530" y="7419"/>
                        <a:pt x="10530" y="7949"/>
                      </a:cubicBezTo>
                      <a:cubicBezTo>
                        <a:pt x="10530" y="8479"/>
                        <a:pt x="9932" y="8921"/>
                        <a:pt x="9212" y="8921"/>
                      </a:cubicBezTo>
                      <a:lnTo>
                        <a:pt x="6451" y="8921"/>
                      </a:lnTo>
                      <a:cubicBezTo>
                        <a:pt x="5251" y="8921"/>
                        <a:pt x="4291" y="9451"/>
                        <a:pt x="3929" y="10335"/>
                      </a:cubicBezTo>
                      <a:lnTo>
                        <a:pt x="90" y="19169"/>
                      </a:lnTo>
                      <a:cubicBezTo>
                        <a:pt x="-268" y="20229"/>
                        <a:pt x="452" y="21289"/>
                        <a:pt x="2010" y="21552"/>
                      </a:cubicBezTo>
                      <a:cubicBezTo>
                        <a:pt x="2177" y="21578"/>
                        <a:pt x="2356" y="21592"/>
                        <a:pt x="2539" y="21592"/>
                      </a:cubicBezTo>
                      <a:cubicBezTo>
                        <a:pt x="3651" y="21592"/>
                        <a:pt x="4923" y="21115"/>
                        <a:pt x="5129" y="20052"/>
                      </a:cubicBezTo>
                      <a:lnTo>
                        <a:pt x="6329" y="17666"/>
                      </a:lnTo>
                      <a:lnTo>
                        <a:pt x="17371" y="17666"/>
                      </a:lnTo>
                      <a:lnTo>
                        <a:pt x="18449" y="20846"/>
                      </a:lnTo>
                      <a:cubicBezTo>
                        <a:pt x="18647" y="21283"/>
                        <a:pt x="19169" y="21600"/>
                        <a:pt x="19751" y="21600"/>
                      </a:cubicBezTo>
                      <a:cubicBezTo>
                        <a:pt x="19877" y="21600"/>
                        <a:pt x="20003" y="21583"/>
                        <a:pt x="20128" y="21552"/>
                      </a:cubicBezTo>
                      <a:cubicBezTo>
                        <a:pt x="20852" y="21376"/>
                        <a:pt x="21332" y="20846"/>
                        <a:pt x="20970" y="20316"/>
                      </a:cubicBezTo>
                      <a:lnTo>
                        <a:pt x="18449" y="12721"/>
                      </a:lnTo>
                      <a:cubicBezTo>
                        <a:pt x="20128" y="12544"/>
                        <a:pt x="21332" y="11394"/>
                        <a:pt x="21092" y="10158"/>
                      </a:cubicBezTo>
                      <a:lnTo>
                        <a:pt x="18331" y="1413"/>
                      </a:lnTo>
                      <a:cubicBezTo>
                        <a:pt x="18091" y="530"/>
                        <a:pt x="17009" y="0"/>
                        <a:pt x="1580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</p:grpSp>
      </p:grpSp>
      <p:pic>
        <p:nvPicPr>
          <p:cNvPr id="614" name="IMG_9340.jpeg" descr="IMG_9340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555167" y="3653157"/>
            <a:ext cx="9940715" cy="1555938"/>
          </a:xfrm>
          <a:prstGeom prst="rect">
            <a:avLst/>
          </a:prstGeom>
          <a:ln w="12700">
            <a:miter lim="400000"/>
          </a:ln>
        </p:spPr>
      </p:pic>
      <p:pic>
        <p:nvPicPr>
          <p:cNvPr id="615" name="IMG_9339.png" descr="IMG_9339.png"/>
          <p:cNvPicPr>
            <a:picLocks noChangeAspect="1"/>
          </p:cNvPicPr>
          <p:nvPr/>
        </p:nvPicPr>
        <p:blipFill>
          <a:blip r:embed="rId7">
            <a:extLst/>
          </a:blip>
          <a:srcRect l="76136" t="72274" r="15718" b="20543"/>
          <a:stretch>
            <a:fillRect/>
          </a:stretch>
        </p:blipFill>
        <p:spPr>
          <a:xfrm>
            <a:off x="15500852" y="5042959"/>
            <a:ext cx="2406096" cy="159145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18" name="تجميع"/>
          <p:cNvGrpSpPr/>
          <p:nvPr/>
        </p:nvGrpSpPr>
        <p:grpSpPr>
          <a:xfrm>
            <a:off x="17907105" y="8974912"/>
            <a:ext cx="1590041" cy="1325852"/>
            <a:chOff x="0" y="-63500"/>
            <a:chExt cx="1590039" cy="1325850"/>
          </a:xfrm>
        </p:grpSpPr>
        <p:pic>
          <p:nvPicPr>
            <p:cNvPr id="616" name="بيضاوي بيضاوي" descr="بيضاوي بيضاوي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617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١ب</a:t>
              </a:r>
            </a:p>
          </p:txBody>
        </p:sp>
      </p:grpSp>
      <p:pic>
        <p:nvPicPr>
          <p:cNvPr id="619" name="IMG_9339.png" descr="IMG_9339.png"/>
          <p:cNvPicPr>
            <a:picLocks noChangeAspect="1"/>
          </p:cNvPicPr>
          <p:nvPr/>
        </p:nvPicPr>
        <p:blipFill>
          <a:blip r:embed="rId7">
            <a:extLst/>
          </a:blip>
          <a:srcRect l="18944" t="72909" r="71821" b="19907"/>
          <a:stretch>
            <a:fillRect/>
          </a:stretch>
        </p:blipFill>
        <p:spPr>
          <a:xfrm>
            <a:off x="15178987" y="9038412"/>
            <a:ext cx="2727931" cy="1591452"/>
          </a:xfrm>
          <a:prstGeom prst="rect">
            <a:avLst/>
          </a:prstGeom>
          <a:ln w="12700">
            <a:miter lim="400000"/>
          </a:ln>
        </p:spPr>
      </p:pic>
      <p:sp>
        <p:nvSpPr>
          <p:cNvPr id="620" name="Google Shape;5144;p62"/>
          <p:cNvSpPr/>
          <p:nvPr/>
        </p:nvSpPr>
        <p:spPr>
          <a:xfrm flipH="1">
            <a:off x="1573580" y="7621844"/>
            <a:ext cx="17904516" cy="771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fill="norm" stroke="1" extrusionOk="0">
                <a:moveTo>
                  <a:pt x="21295" y="388"/>
                </a:moveTo>
                <a:cubicBezTo>
                  <a:pt x="21292" y="410"/>
                  <a:pt x="21291" y="431"/>
                  <a:pt x="21292" y="451"/>
                </a:cubicBezTo>
                <a:lnTo>
                  <a:pt x="21295" y="388"/>
                </a:lnTo>
                <a:close/>
                <a:moveTo>
                  <a:pt x="759" y="850"/>
                </a:moveTo>
                <a:cubicBezTo>
                  <a:pt x="772" y="875"/>
                  <a:pt x="785" y="875"/>
                  <a:pt x="811" y="875"/>
                </a:cubicBezTo>
                <a:lnTo>
                  <a:pt x="759" y="875"/>
                </a:lnTo>
                <a:lnTo>
                  <a:pt x="759" y="850"/>
                </a:lnTo>
                <a:close/>
                <a:moveTo>
                  <a:pt x="2148" y="21279"/>
                </a:moveTo>
                <a:cubicBezTo>
                  <a:pt x="1901" y="21292"/>
                  <a:pt x="1681" y="21331"/>
                  <a:pt x="1447" y="21356"/>
                </a:cubicBezTo>
                <a:lnTo>
                  <a:pt x="1447" y="21318"/>
                </a:lnTo>
                <a:cubicBezTo>
                  <a:pt x="1681" y="21292"/>
                  <a:pt x="1901" y="21292"/>
                  <a:pt x="2148" y="21279"/>
                </a:cubicBezTo>
                <a:close/>
                <a:moveTo>
                  <a:pt x="2893" y="0"/>
                </a:moveTo>
                <a:cubicBezTo>
                  <a:pt x="2201" y="0"/>
                  <a:pt x="1511" y="15"/>
                  <a:pt x="811" y="55"/>
                </a:cubicBezTo>
                <a:cubicBezTo>
                  <a:pt x="850" y="55"/>
                  <a:pt x="876" y="67"/>
                  <a:pt x="915" y="67"/>
                </a:cubicBezTo>
                <a:lnTo>
                  <a:pt x="759" y="67"/>
                </a:lnTo>
                <a:cubicBezTo>
                  <a:pt x="668" y="67"/>
                  <a:pt x="577" y="183"/>
                  <a:pt x="499" y="183"/>
                </a:cubicBezTo>
                <a:cubicBezTo>
                  <a:pt x="642" y="196"/>
                  <a:pt x="785" y="196"/>
                  <a:pt x="928" y="208"/>
                </a:cubicBezTo>
                <a:lnTo>
                  <a:pt x="538" y="208"/>
                </a:lnTo>
                <a:cubicBezTo>
                  <a:pt x="513" y="208"/>
                  <a:pt x="460" y="311"/>
                  <a:pt x="435" y="375"/>
                </a:cubicBezTo>
                <a:lnTo>
                  <a:pt x="331" y="375"/>
                </a:lnTo>
                <a:cubicBezTo>
                  <a:pt x="318" y="375"/>
                  <a:pt x="305" y="644"/>
                  <a:pt x="305" y="644"/>
                </a:cubicBezTo>
                <a:lnTo>
                  <a:pt x="331" y="644"/>
                </a:lnTo>
                <a:cubicBezTo>
                  <a:pt x="344" y="721"/>
                  <a:pt x="383" y="850"/>
                  <a:pt x="396" y="850"/>
                </a:cubicBezTo>
                <a:lnTo>
                  <a:pt x="474" y="850"/>
                </a:lnTo>
                <a:lnTo>
                  <a:pt x="474" y="888"/>
                </a:lnTo>
                <a:cubicBezTo>
                  <a:pt x="435" y="940"/>
                  <a:pt x="383" y="965"/>
                  <a:pt x="383" y="1017"/>
                </a:cubicBezTo>
                <a:cubicBezTo>
                  <a:pt x="383" y="1132"/>
                  <a:pt x="370" y="1221"/>
                  <a:pt x="370" y="1337"/>
                </a:cubicBezTo>
                <a:cubicBezTo>
                  <a:pt x="370" y="1324"/>
                  <a:pt x="344" y="1324"/>
                  <a:pt x="344" y="1299"/>
                </a:cubicBezTo>
                <a:cubicBezTo>
                  <a:pt x="344" y="1196"/>
                  <a:pt x="344" y="1080"/>
                  <a:pt x="331" y="965"/>
                </a:cubicBezTo>
                <a:cubicBezTo>
                  <a:pt x="331" y="1042"/>
                  <a:pt x="305" y="1145"/>
                  <a:pt x="305" y="1221"/>
                </a:cubicBezTo>
                <a:cubicBezTo>
                  <a:pt x="240" y="1914"/>
                  <a:pt x="149" y="2581"/>
                  <a:pt x="84" y="3274"/>
                </a:cubicBezTo>
                <a:cubicBezTo>
                  <a:pt x="71" y="4017"/>
                  <a:pt x="45" y="4749"/>
                  <a:pt x="19" y="5492"/>
                </a:cubicBezTo>
                <a:cubicBezTo>
                  <a:pt x="-7" y="7326"/>
                  <a:pt x="-7" y="9173"/>
                  <a:pt x="19" y="11020"/>
                </a:cubicBezTo>
                <a:cubicBezTo>
                  <a:pt x="84" y="14290"/>
                  <a:pt x="279" y="17547"/>
                  <a:pt x="538" y="20792"/>
                </a:cubicBezTo>
                <a:lnTo>
                  <a:pt x="513" y="20792"/>
                </a:lnTo>
                <a:cubicBezTo>
                  <a:pt x="499" y="20792"/>
                  <a:pt x="499" y="20946"/>
                  <a:pt x="474" y="21023"/>
                </a:cubicBezTo>
                <a:cubicBezTo>
                  <a:pt x="474" y="21049"/>
                  <a:pt x="474" y="21074"/>
                  <a:pt x="460" y="21074"/>
                </a:cubicBezTo>
                <a:lnTo>
                  <a:pt x="499" y="21074"/>
                </a:lnTo>
                <a:cubicBezTo>
                  <a:pt x="512" y="21148"/>
                  <a:pt x="536" y="21280"/>
                  <a:pt x="561" y="21280"/>
                </a:cubicBezTo>
                <a:cubicBezTo>
                  <a:pt x="562" y="21280"/>
                  <a:pt x="563" y="21280"/>
                  <a:pt x="564" y="21279"/>
                </a:cubicBezTo>
                <a:cubicBezTo>
                  <a:pt x="668" y="21279"/>
                  <a:pt x="772" y="21267"/>
                  <a:pt x="889" y="21267"/>
                </a:cubicBezTo>
                <a:cubicBezTo>
                  <a:pt x="889" y="21305"/>
                  <a:pt x="902" y="21369"/>
                  <a:pt x="902" y="21420"/>
                </a:cubicBezTo>
                <a:cubicBezTo>
                  <a:pt x="837" y="21420"/>
                  <a:pt x="785" y="21433"/>
                  <a:pt x="720" y="21433"/>
                </a:cubicBezTo>
                <a:cubicBezTo>
                  <a:pt x="785" y="21433"/>
                  <a:pt x="837" y="21472"/>
                  <a:pt x="902" y="21485"/>
                </a:cubicBezTo>
                <a:lnTo>
                  <a:pt x="902" y="21523"/>
                </a:lnTo>
                <a:cubicBezTo>
                  <a:pt x="908" y="21574"/>
                  <a:pt x="976" y="21600"/>
                  <a:pt x="1043" y="21600"/>
                </a:cubicBezTo>
                <a:cubicBezTo>
                  <a:pt x="1109" y="21600"/>
                  <a:pt x="1174" y="21574"/>
                  <a:pt x="1174" y="21523"/>
                </a:cubicBezTo>
                <a:lnTo>
                  <a:pt x="1226" y="21523"/>
                </a:lnTo>
                <a:cubicBezTo>
                  <a:pt x="1252" y="21536"/>
                  <a:pt x="1281" y="21542"/>
                  <a:pt x="1309" y="21542"/>
                </a:cubicBezTo>
                <a:cubicBezTo>
                  <a:pt x="1337" y="21542"/>
                  <a:pt x="1363" y="21536"/>
                  <a:pt x="1382" y="21523"/>
                </a:cubicBezTo>
                <a:cubicBezTo>
                  <a:pt x="2265" y="21523"/>
                  <a:pt x="3161" y="21497"/>
                  <a:pt x="4030" y="21459"/>
                </a:cubicBezTo>
                <a:lnTo>
                  <a:pt x="7249" y="21318"/>
                </a:lnTo>
                <a:cubicBezTo>
                  <a:pt x="9404" y="21228"/>
                  <a:pt x="11559" y="21190"/>
                  <a:pt x="13701" y="21151"/>
                </a:cubicBezTo>
                <a:cubicBezTo>
                  <a:pt x="14812" y="21142"/>
                  <a:pt x="15935" y="21116"/>
                  <a:pt x="17053" y="21116"/>
                </a:cubicBezTo>
                <a:cubicBezTo>
                  <a:pt x="17582" y="21116"/>
                  <a:pt x="18109" y="21122"/>
                  <a:pt x="18633" y="21138"/>
                </a:cubicBezTo>
                <a:cubicBezTo>
                  <a:pt x="18841" y="21151"/>
                  <a:pt x="19036" y="21151"/>
                  <a:pt x="19256" y="21164"/>
                </a:cubicBezTo>
                <a:cubicBezTo>
                  <a:pt x="19659" y="21202"/>
                  <a:pt x="20074" y="21267"/>
                  <a:pt x="20464" y="21382"/>
                </a:cubicBezTo>
                <a:cubicBezTo>
                  <a:pt x="20469" y="21383"/>
                  <a:pt x="20475" y="21384"/>
                  <a:pt x="20480" y="21384"/>
                </a:cubicBezTo>
                <a:cubicBezTo>
                  <a:pt x="20524" y="21384"/>
                  <a:pt x="20556" y="21338"/>
                  <a:pt x="20568" y="21292"/>
                </a:cubicBezTo>
                <a:cubicBezTo>
                  <a:pt x="20593" y="21292"/>
                  <a:pt x="20619" y="21318"/>
                  <a:pt x="20645" y="21318"/>
                </a:cubicBezTo>
                <a:cubicBezTo>
                  <a:pt x="20670" y="21322"/>
                  <a:pt x="20691" y="21325"/>
                  <a:pt x="20710" y="21325"/>
                </a:cubicBezTo>
                <a:cubicBezTo>
                  <a:pt x="20754" y="21325"/>
                  <a:pt x="20787" y="21311"/>
                  <a:pt x="20814" y="21267"/>
                </a:cubicBezTo>
                <a:lnTo>
                  <a:pt x="20814" y="21382"/>
                </a:lnTo>
                <a:cubicBezTo>
                  <a:pt x="20814" y="21420"/>
                  <a:pt x="20882" y="21440"/>
                  <a:pt x="20951" y="21440"/>
                </a:cubicBezTo>
                <a:cubicBezTo>
                  <a:pt x="21019" y="21440"/>
                  <a:pt x="21087" y="21420"/>
                  <a:pt x="21087" y="21382"/>
                </a:cubicBezTo>
                <a:lnTo>
                  <a:pt x="21087" y="21318"/>
                </a:lnTo>
                <a:cubicBezTo>
                  <a:pt x="21093" y="21358"/>
                  <a:pt x="21148" y="21378"/>
                  <a:pt x="21208" y="21378"/>
                </a:cubicBezTo>
                <a:cubicBezTo>
                  <a:pt x="21281" y="21378"/>
                  <a:pt x="21359" y="21349"/>
                  <a:pt x="21359" y="21292"/>
                </a:cubicBezTo>
                <a:lnTo>
                  <a:pt x="21359" y="21138"/>
                </a:lnTo>
                <a:cubicBezTo>
                  <a:pt x="21437" y="21138"/>
                  <a:pt x="21541" y="21112"/>
                  <a:pt x="21541" y="21061"/>
                </a:cubicBezTo>
                <a:lnTo>
                  <a:pt x="21541" y="20869"/>
                </a:lnTo>
                <a:cubicBezTo>
                  <a:pt x="21567" y="20843"/>
                  <a:pt x="21593" y="20831"/>
                  <a:pt x="21593" y="20805"/>
                </a:cubicBezTo>
                <a:cubicBezTo>
                  <a:pt x="21554" y="17380"/>
                  <a:pt x="21541" y="13982"/>
                  <a:pt x="21528" y="10571"/>
                </a:cubicBezTo>
                <a:cubicBezTo>
                  <a:pt x="21502" y="9083"/>
                  <a:pt x="21502" y="7608"/>
                  <a:pt x="21489" y="6121"/>
                </a:cubicBezTo>
                <a:cubicBezTo>
                  <a:pt x="21489" y="5377"/>
                  <a:pt x="21476" y="4620"/>
                  <a:pt x="21476" y="3889"/>
                </a:cubicBezTo>
                <a:cubicBezTo>
                  <a:pt x="21489" y="2902"/>
                  <a:pt x="21437" y="1940"/>
                  <a:pt x="21359" y="965"/>
                </a:cubicBezTo>
                <a:cubicBezTo>
                  <a:pt x="21359" y="875"/>
                  <a:pt x="21359" y="773"/>
                  <a:pt x="21346" y="683"/>
                </a:cubicBezTo>
                <a:cubicBezTo>
                  <a:pt x="21346" y="696"/>
                  <a:pt x="21346" y="696"/>
                  <a:pt x="21320" y="709"/>
                </a:cubicBezTo>
                <a:lnTo>
                  <a:pt x="21320" y="657"/>
                </a:lnTo>
                <a:cubicBezTo>
                  <a:pt x="21320" y="597"/>
                  <a:pt x="21296" y="528"/>
                  <a:pt x="21292" y="451"/>
                </a:cubicBezTo>
                <a:lnTo>
                  <a:pt x="21281" y="773"/>
                </a:lnTo>
                <a:lnTo>
                  <a:pt x="21216" y="837"/>
                </a:lnTo>
                <a:lnTo>
                  <a:pt x="21216" y="644"/>
                </a:lnTo>
                <a:cubicBezTo>
                  <a:pt x="21230" y="593"/>
                  <a:pt x="21230" y="555"/>
                  <a:pt x="21216" y="516"/>
                </a:cubicBezTo>
                <a:lnTo>
                  <a:pt x="21216" y="144"/>
                </a:lnTo>
                <a:cubicBezTo>
                  <a:pt x="21216" y="131"/>
                  <a:pt x="21087" y="119"/>
                  <a:pt x="20996" y="106"/>
                </a:cubicBezTo>
                <a:cubicBezTo>
                  <a:pt x="20983" y="67"/>
                  <a:pt x="20957" y="42"/>
                  <a:pt x="20918" y="42"/>
                </a:cubicBezTo>
                <a:cubicBezTo>
                  <a:pt x="17973" y="75"/>
                  <a:pt x="15037" y="108"/>
                  <a:pt x="12086" y="108"/>
                </a:cubicBezTo>
                <a:cubicBezTo>
                  <a:pt x="11629" y="108"/>
                  <a:pt x="11173" y="108"/>
                  <a:pt x="10715" y="106"/>
                </a:cubicBezTo>
                <a:cubicBezTo>
                  <a:pt x="9274" y="106"/>
                  <a:pt x="7807" y="80"/>
                  <a:pt x="6367" y="55"/>
                </a:cubicBezTo>
                <a:cubicBezTo>
                  <a:pt x="5653" y="42"/>
                  <a:pt x="4926" y="42"/>
                  <a:pt x="4212" y="16"/>
                </a:cubicBezTo>
                <a:cubicBezTo>
                  <a:pt x="3769" y="6"/>
                  <a:pt x="3331" y="0"/>
                  <a:pt x="2893" y="0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rgbClr val="FEFB41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20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5144;p62"/>
          <p:cNvSpPr/>
          <p:nvPr/>
        </p:nvSpPr>
        <p:spPr>
          <a:xfrm flipH="1">
            <a:off x="11048932" y="4784650"/>
            <a:ext cx="8252506" cy="70417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fill="norm" stroke="1" extrusionOk="0">
                <a:moveTo>
                  <a:pt x="21295" y="388"/>
                </a:moveTo>
                <a:cubicBezTo>
                  <a:pt x="21292" y="410"/>
                  <a:pt x="21291" y="431"/>
                  <a:pt x="21292" y="451"/>
                </a:cubicBezTo>
                <a:lnTo>
                  <a:pt x="21295" y="388"/>
                </a:lnTo>
                <a:close/>
                <a:moveTo>
                  <a:pt x="759" y="850"/>
                </a:moveTo>
                <a:cubicBezTo>
                  <a:pt x="772" y="875"/>
                  <a:pt x="785" y="875"/>
                  <a:pt x="811" y="875"/>
                </a:cubicBezTo>
                <a:lnTo>
                  <a:pt x="759" y="875"/>
                </a:lnTo>
                <a:lnTo>
                  <a:pt x="759" y="850"/>
                </a:lnTo>
                <a:close/>
                <a:moveTo>
                  <a:pt x="2148" y="21279"/>
                </a:moveTo>
                <a:cubicBezTo>
                  <a:pt x="1901" y="21292"/>
                  <a:pt x="1681" y="21331"/>
                  <a:pt x="1447" y="21356"/>
                </a:cubicBezTo>
                <a:lnTo>
                  <a:pt x="1447" y="21318"/>
                </a:lnTo>
                <a:cubicBezTo>
                  <a:pt x="1681" y="21292"/>
                  <a:pt x="1901" y="21292"/>
                  <a:pt x="2148" y="21279"/>
                </a:cubicBezTo>
                <a:close/>
                <a:moveTo>
                  <a:pt x="2893" y="0"/>
                </a:moveTo>
                <a:cubicBezTo>
                  <a:pt x="2201" y="0"/>
                  <a:pt x="1511" y="15"/>
                  <a:pt x="811" y="55"/>
                </a:cubicBezTo>
                <a:cubicBezTo>
                  <a:pt x="850" y="55"/>
                  <a:pt x="876" y="67"/>
                  <a:pt x="915" y="67"/>
                </a:cubicBezTo>
                <a:lnTo>
                  <a:pt x="759" y="67"/>
                </a:lnTo>
                <a:cubicBezTo>
                  <a:pt x="668" y="67"/>
                  <a:pt x="577" y="183"/>
                  <a:pt x="499" y="183"/>
                </a:cubicBezTo>
                <a:cubicBezTo>
                  <a:pt x="642" y="196"/>
                  <a:pt x="785" y="196"/>
                  <a:pt x="928" y="208"/>
                </a:cubicBezTo>
                <a:lnTo>
                  <a:pt x="538" y="208"/>
                </a:lnTo>
                <a:cubicBezTo>
                  <a:pt x="513" y="208"/>
                  <a:pt x="460" y="311"/>
                  <a:pt x="435" y="375"/>
                </a:cubicBezTo>
                <a:lnTo>
                  <a:pt x="331" y="375"/>
                </a:lnTo>
                <a:cubicBezTo>
                  <a:pt x="318" y="375"/>
                  <a:pt x="305" y="644"/>
                  <a:pt x="305" y="644"/>
                </a:cubicBezTo>
                <a:lnTo>
                  <a:pt x="331" y="644"/>
                </a:lnTo>
                <a:cubicBezTo>
                  <a:pt x="344" y="721"/>
                  <a:pt x="383" y="850"/>
                  <a:pt x="396" y="850"/>
                </a:cubicBezTo>
                <a:lnTo>
                  <a:pt x="474" y="850"/>
                </a:lnTo>
                <a:lnTo>
                  <a:pt x="474" y="888"/>
                </a:lnTo>
                <a:cubicBezTo>
                  <a:pt x="435" y="940"/>
                  <a:pt x="383" y="965"/>
                  <a:pt x="383" y="1017"/>
                </a:cubicBezTo>
                <a:cubicBezTo>
                  <a:pt x="383" y="1132"/>
                  <a:pt x="370" y="1221"/>
                  <a:pt x="370" y="1337"/>
                </a:cubicBezTo>
                <a:cubicBezTo>
                  <a:pt x="370" y="1324"/>
                  <a:pt x="344" y="1324"/>
                  <a:pt x="344" y="1299"/>
                </a:cubicBezTo>
                <a:cubicBezTo>
                  <a:pt x="344" y="1196"/>
                  <a:pt x="344" y="1080"/>
                  <a:pt x="331" y="965"/>
                </a:cubicBezTo>
                <a:cubicBezTo>
                  <a:pt x="331" y="1042"/>
                  <a:pt x="305" y="1145"/>
                  <a:pt x="305" y="1221"/>
                </a:cubicBezTo>
                <a:cubicBezTo>
                  <a:pt x="240" y="1914"/>
                  <a:pt x="149" y="2581"/>
                  <a:pt x="84" y="3274"/>
                </a:cubicBezTo>
                <a:cubicBezTo>
                  <a:pt x="71" y="4017"/>
                  <a:pt x="45" y="4749"/>
                  <a:pt x="19" y="5492"/>
                </a:cubicBezTo>
                <a:cubicBezTo>
                  <a:pt x="-7" y="7326"/>
                  <a:pt x="-7" y="9173"/>
                  <a:pt x="19" y="11020"/>
                </a:cubicBezTo>
                <a:cubicBezTo>
                  <a:pt x="84" y="14290"/>
                  <a:pt x="279" y="17547"/>
                  <a:pt x="538" y="20792"/>
                </a:cubicBezTo>
                <a:lnTo>
                  <a:pt x="513" y="20792"/>
                </a:lnTo>
                <a:cubicBezTo>
                  <a:pt x="499" y="20792"/>
                  <a:pt x="499" y="20946"/>
                  <a:pt x="474" y="21023"/>
                </a:cubicBezTo>
                <a:cubicBezTo>
                  <a:pt x="474" y="21049"/>
                  <a:pt x="474" y="21074"/>
                  <a:pt x="460" y="21074"/>
                </a:cubicBezTo>
                <a:lnTo>
                  <a:pt x="499" y="21074"/>
                </a:lnTo>
                <a:cubicBezTo>
                  <a:pt x="512" y="21148"/>
                  <a:pt x="536" y="21280"/>
                  <a:pt x="561" y="21280"/>
                </a:cubicBezTo>
                <a:cubicBezTo>
                  <a:pt x="562" y="21280"/>
                  <a:pt x="563" y="21280"/>
                  <a:pt x="564" y="21279"/>
                </a:cubicBezTo>
                <a:cubicBezTo>
                  <a:pt x="668" y="21279"/>
                  <a:pt x="772" y="21267"/>
                  <a:pt x="889" y="21267"/>
                </a:cubicBezTo>
                <a:cubicBezTo>
                  <a:pt x="889" y="21305"/>
                  <a:pt x="902" y="21369"/>
                  <a:pt x="902" y="21420"/>
                </a:cubicBezTo>
                <a:cubicBezTo>
                  <a:pt x="837" y="21420"/>
                  <a:pt x="785" y="21433"/>
                  <a:pt x="720" y="21433"/>
                </a:cubicBezTo>
                <a:cubicBezTo>
                  <a:pt x="785" y="21433"/>
                  <a:pt x="837" y="21472"/>
                  <a:pt x="902" y="21485"/>
                </a:cubicBezTo>
                <a:lnTo>
                  <a:pt x="902" y="21523"/>
                </a:lnTo>
                <a:cubicBezTo>
                  <a:pt x="908" y="21574"/>
                  <a:pt x="976" y="21600"/>
                  <a:pt x="1043" y="21600"/>
                </a:cubicBezTo>
                <a:cubicBezTo>
                  <a:pt x="1109" y="21600"/>
                  <a:pt x="1174" y="21574"/>
                  <a:pt x="1174" y="21523"/>
                </a:cubicBezTo>
                <a:lnTo>
                  <a:pt x="1226" y="21523"/>
                </a:lnTo>
                <a:cubicBezTo>
                  <a:pt x="1252" y="21536"/>
                  <a:pt x="1281" y="21542"/>
                  <a:pt x="1309" y="21542"/>
                </a:cubicBezTo>
                <a:cubicBezTo>
                  <a:pt x="1337" y="21542"/>
                  <a:pt x="1363" y="21536"/>
                  <a:pt x="1382" y="21523"/>
                </a:cubicBezTo>
                <a:cubicBezTo>
                  <a:pt x="2265" y="21523"/>
                  <a:pt x="3161" y="21497"/>
                  <a:pt x="4030" y="21459"/>
                </a:cubicBezTo>
                <a:lnTo>
                  <a:pt x="7249" y="21318"/>
                </a:lnTo>
                <a:cubicBezTo>
                  <a:pt x="9404" y="21228"/>
                  <a:pt x="11559" y="21190"/>
                  <a:pt x="13701" y="21151"/>
                </a:cubicBezTo>
                <a:cubicBezTo>
                  <a:pt x="14812" y="21142"/>
                  <a:pt x="15935" y="21116"/>
                  <a:pt x="17053" y="21116"/>
                </a:cubicBezTo>
                <a:cubicBezTo>
                  <a:pt x="17582" y="21116"/>
                  <a:pt x="18109" y="21122"/>
                  <a:pt x="18633" y="21138"/>
                </a:cubicBezTo>
                <a:cubicBezTo>
                  <a:pt x="18841" y="21151"/>
                  <a:pt x="19036" y="21151"/>
                  <a:pt x="19256" y="21164"/>
                </a:cubicBezTo>
                <a:cubicBezTo>
                  <a:pt x="19659" y="21202"/>
                  <a:pt x="20074" y="21267"/>
                  <a:pt x="20464" y="21382"/>
                </a:cubicBezTo>
                <a:cubicBezTo>
                  <a:pt x="20469" y="21383"/>
                  <a:pt x="20475" y="21384"/>
                  <a:pt x="20480" y="21384"/>
                </a:cubicBezTo>
                <a:cubicBezTo>
                  <a:pt x="20524" y="21384"/>
                  <a:pt x="20556" y="21338"/>
                  <a:pt x="20568" y="21292"/>
                </a:cubicBezTo>
                <a:cubicBezTo>
                  <a:pt x="20593" y="21292"/>
                  <a:pt x="20619" y="21318"/>
                  <a:pt x="20645" y="21318"/>
                </a:cubicBezTo>
                <a:cubicBezTo>
                  <a:pt x="20670" y="21322"/>
                  <a:pt x="20691" y="21325"/>
                  <a:pt x="20710" y="21325"/>
                </a:cubicBezTo>
                <a:cubicBezTo>
                  <a:pt x="20754" y="21325"/>
                  <a:pt x="20787" y="21311"/>
                  <a:pt x="20814" y="21267"/>
                </a:cubicBezTo>
                <a:lnTo>
                  <a:pt x="20814" y="21382"/>
                </a:lnTo>
                <a:cubicBezTo>
                  <a:pt x="20814" y="21420"/>
                  <a:pt x="20882" y="21440"/>
                  <a:pt x="20951" y="21440"/>
                </a:cubicBezTo>
                <a:cubicBezTo>
                  <a:pt x="21019" y="21440"/>
                  <a:pt x="21087" y="21420"/>
                  <a:pt x="21087" y="21382"/>
                </a:cubicBezTo>
                <a:lnTo>
                  <a:pt x="21087" y="21318"/>
                </a:lnTo>
                <a:cubicBezTo>
                  <a:pt x="21093" y="21358"/>
                  <a:pt x="21148" y="21378"/>
                  <a:pt x="21208" y="21378"/>
                </a:cubicBezTo>
                <a:cubicBezTo>
                  <a:pt x="21281" y="21378"/>
                  <a:pt x="21359" y="21349"/>
                  <a:pt x="21359" y="21292"/>
                </a:cubicBezTo>
                <a:lnTo>
                  <a:pt x="21359" y="21138"/>
                </a:lnTo>
                <a:cubicBezTo>
                  <a:pt x="21437" y="21138"/>
                  <a:pt x="21541" y="21112"/>
                  <a:pt x="21541" y="21061"/>
                </a:cubicBezTo>
                <a:lnTo>
                  <a:pt x="21541" y="20869"/>
                </a:lnTo>
                <a:cubicBezTo>
                  <a:pt x="21567" y="20843"/>
                  <a:pt x="21593" y="20831"/>
                  <a:pt x="21593" y="20805"/>
                </a:cubicBezTo>
                <a:cubicBezTo>
                  <a:pt x="21554" y="17380"/>
                  <a:pt x="21541" y="13982"/>
                  <a:pt x="21528" y="10571"/>
                </a:cubicBezTo>
                <a:cubicBezTo>
                  <a:pt x="21502" y="9083"/>
                  <a:pt x="21502" y="7608"/>
                  <a:pt x="21489" y="6121"/>
                </a:cubicBezTo>
                <a:cubicBezTo>
                  <a:pt x="21489" y="5377"/>
                  <a:pt x="21476" y="4620"/>
                  <a:pt x="21476" y="3889"/>
                </a:cubicBezTo>
                <a:cubicBezTo>
                  <a:pt x="21489" y="2902"/>
                  <a:pt x="21437" y="1940"/>
                  <a:pt x="21359" y="965"/>
                </a:cubicBezTo>
                <a:cubicBezTo>
                  <a:pt x="21359" y="875"/>
                  <a:pt x="21359" y="773"/>
                  <a:pt x="21346" y="683"/>
                </a:cubicBezTo>
                <a:cubicBezTo>
                  <a:pt x="21346" y="696"/>
                  <a:pt x="21346" y="696"/>
                  <a:pt x="21320" y="709"/>
                </a:cubicBezTo>
                <a:lnTo>
                  <a:pt x="21320" y="657"/>
                </a:lnTo>
                <a:cubicBezTo>
                  <a:pt x="21320" y="597"/>
                  <a:pt x="21296" y="528"/>
                  <a:pt x="21292" y="451"/>
                </a:cubicBezTo>
                <a:lnTo>
                  <a:pt x="21281" y="773"/>
                </a:lnTo>
                <a:lnTo>
                  <a:pt x="21216" y="837"/>
                </a:lnTo>
                <a:lnTo>
                  <a:pt x="21216" y="644"/>
                </a:lnTo>
                <a:cubicBezTo>
                  <a:pt x="21230" y="593"/>
                  <a:pt x="21230" y="555"/>
                  <a:pt x="21216" y="516"/>
                </a:cubicBezTo>
                <a:lnTo>
                  <a:pt x="21216" y="144"/>
                </a:lnTo>
                <a:cubicBezTo>
                  <a:pt x="21216" y="131"/>
                  <a:pt x="21087" y="119"/>
                  <a:pt x="20996" y="106"/>
                </a:cubicBezTo>
                <a:cubicBezTo>
                  <a:pt x="20983" y="67"/>
                  <a:pt x="20957" y="42"/>
                  <a:pt x="20918" y="42"/>
                </a:cubicBezTo>
                <a:cubicBezTo>
                  <a:pt x="17973" y="75"/>
                  <a:pt x="15037" y="108"/>
                  <a:pt x="12086" y="108"/>
                </a:cubicBezTo>
                <a:cubicBezTo>
                  <a:pt x="11629" y="108"/>
                  <a:pt x="11173" y="108"/>
                  <a:pt x="10715" y="106"/>
                </a:cubicBezTo>
                <a:cubicBezTo>
                  <a:pt x="9274" y="106"/>
                  <a:pt x="7807" y="80"/>
                  <a:pt x="6367" y="55"/>
                </a:cubicBezTo>
                <a:cubicBezTo>
                  <a:pt x="5653" y="42"/>
                  <a:pt x="4926" y="42"/>
                  <a:pt x="4212" y="16"/>
                </a:cubicBezTo>
                <a:cubicBezTo>
                  <a:pt x="3769" y="6"/>
                  <a:pt x="3331" y="0"/>
                  <a:pt x="2893" y="0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rgbClr val="96D35F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630" name="تجميع"/>
          <p:cNvGrpSpPr/>
          <p:nvPr/>
        </p:nvGrpSpPr>
        <p:grpSpPr>
          <a:xfrm>
            <a:off x="13407539" y="2586357"/>
            <a:ext cx="6026960" cy="1050468"/>
            <a:chOff x="0" y="0"/>
            <a:chExt cx="6026958" cy="1050467"/>
          </a:xfrm>
        </p:grpSpPr>
        <p:grpSp>
          <p:nvGrpSpPr>
            <p:cNvPr id="627" name="Google Shape;4333;p67"/>
            <p:cNvGrpSpPr/>
            <p:nvPr/>
          </p:nvGrpSpPr>
          <p:grpSpPr>
            <a:xfrm>
              <a:off x="-1" y="0"/>
              <a:ext cx="4819750" cy="938400"/>
              <a:chOff x="0" y="0"/>
              <a:chExt cx="4819748" cy="938398"/>
            </a:xfrm>
          </p:grpSpPr>
          <p:sp>
            <p:nvSpPr>
              <p:cNvPr id="623" name="Google Shape;4334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24" name="Google Shape;4336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25" name="Google Shape;4337;p67"/>
              <p:cNvSpPr/>
              <p:nvPr/>
            </p:nvSpPr>
            <p:spPr>
              <a:xfrm>
                <a:off x="0" y="116718"/>
                <a:ext cx="4819749" cy="821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9D3E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26" name="Google Shape;4338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628" name="تأكد"/>
            <p:cNvSpPr txBox="1"/>
            <p:nvPr/>
          </p:nvSpPr>
          <p:spPr>
            <a:xfrm>
              <a:off x="748935" y="0"/>
              <a:ext cx="2660737" cy="10504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349250" indent="-349250" defTabSz="914400">
                <a:defRPr sz="8100" u="sng">
                  <a:solidFill>
                    <a:srgbClr val="CC0000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  <p:sp>
          <p:nvSpPr>
            <p:cNvPr id="629" name="بيضاوي"/>
            <p:cNvSpPr/>
            <p:nvPr/>
          </p:nvSpPr>
          <p:spPr>
            <a:xfrm>
              <a:off x="4929648" y="71045"/>
              <a:ext cx="1097311" cy="908377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633" name="تجميع"/>
          <p:cNvGrpSpPr/>
          <p:nvPr/>
        </p:nvGrpSpPr>
        <p:grpSpPr>
          <a:xfrm>
            <a:off x="17730447" y="5061466"/>
            <a:ext cx="1590041" cy="1325851"/>
            <a:chOff x="0" y="-63500"/>
            <a:chExt cx="1590039" cy="1325850"/>
          </a:xfrm>
        </p:grpSpPr>
        <p:pic>
          <p:nvPicPr>
            <p:cNvPr id="631" name="بيضاوي بيضاوي" descr="بيضاوي بيضاوي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632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</p:grpSp>
      <p:sp>
        <p:nvSpPr>
          <p:cNvPr id="634" name="٤٩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٤٩</a:t>
            </a:r>
          </a:p>
        </p:txBody>
      </p:sp>
      <p:pic>
        <p:nvPicPr>
          <p:cNvPr id="635" name="IMG_4622.png" descr="IMG_4622.png"/>
          <p:cNvPicPr>
            <a:picLocks noChangeAspect="1"/>
          </p:cNvPicPr>
          <p:nvPr/>
        </p:nvPicPr>
        <p:blipFill>
          <a:blip r:embed="rId4">
            <a:extLst/>
          </a:blip>
          <a:srcRect l="91197" t="22791" r="1545" b="74020"/>
          <a:stretch>
            <a:fillRect/>
          </a:stretch>
        </p:blipFill>
        <p:spPr>
          <a:xfrm>
            <a:off x="20209628" y="9113229"/>
            <a:ext cx="2049151" cy="67517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636" name="IMG_9340.jpeg" descr="IMG_9340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032079" y="2702817"/>
            <a:ext cx="9249558" cy="1447758"/>
          </a:xfrm>
          <a:prstGeom prst="rect">
            <a:avLst/>
          </a:prstGeom>
          <a:ln w="12700">
            <a:miter lim="400000"/>
          </a:ln>
        </p:spPr>
      </p:pic>
      <p:pic>
        <p:nvPicPr>
          <p:cNvPr id="637" name="IMG_9342.png" descr="IMG_9342.png"/>
          <p:cNvPicPr>
            <a:picLocks noChangeAspect="1"/>
          </p:cNvPicPr>
          <p:nvPr/>
        </p:nvPicPr>
        <p:blipFill>
          <a:blip r:embed="rId6">
            <a:extLst/>
          </a:blip>
          <a:srcRect l="57576" t="35123" r="37617" b="60537"/>
          <a:stretch>
            <a:fillRect/>
          </a:stretch>
        </p:blipFill>
        <p:spPr>
          <a:xfrm>
            <a:off x="14879657" y="4864760"/>
            <a:ext cx="2433814" cy="1647986"/>
          </a:xfrm>
          <a:prstGeom prst="rect">
            <a:avLst/>
          </a:prstGeom>
          <a:ln w="12700">
            <a:miter lim="400000"/>
          </a:ln>
        </p:spPr>
      </p:pic>
      <p:sp>
        <p:nvSpPr>
          <p:cNvPr id="638" name="Google Shape;5144;p62"/>
          <p:cNvSpPr/>
          <p:nvPr/>
        </p:nvSpPr>
        <p:spPr>
          <a:xfrm flipH="1">
            <a:off x="1818497" y="4707091"/>
            <a:ext cx="8794494" cy="71968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fill="norm" stroke="1" extrusionOk="0">
                <a:moveTo>
                  <a:pt x="21295" y="388"/>
                </a:moveTo>
                <a:cubicBezTo>
                  <a:pt x="21292" y="410"/>
                  <a:pt x="21291" y="431"/>
                  <a:pt x="21292" y="451"/>
                </a:cubicBezTo>
                <a:lnTo>
                  <a:pt x="21295" y="388"/>
                </a:lnTo>
                <a:close/>
                <a:moveTo>
                  <a:pt x="759" y="850"/>
                </a:moveTo>
                <a:cubicBezTo>
                  <a:pt x="772" y="875"/>
                  <a:pt x="785" y="875"/>
                  <a:pt x="811" y="875"/>
                </a:cubicBezTo>
                <a:lnTo>
                  <a:pt x="759" y="875"/>
                </a:lnTo>
                <a:lnTo>
                  <a:pt x="759" y="850"/>
                </a:lnTo>
                <a:close/>
                <a:moveTo>
                  <a:pt x="2148" y="21279"/>
                </a:moveTo>
                <a:cubicBezTo>
                  <a:pt x="1901" y="21292"/>
                  <a:pt x="1681" y="21331"/>
                  <a:pt x="1447" y="21356"/>
                </a:cubicBezTo>
                <a:lnTo>
                  <a:pt x="1447" y="21318"/>
                </a:lnTo>
                <a:cubicBezTo>
                  <a:pt x="1681" y="21292"/>
                  <a:pt x="1901" y="21292"/>
                  <a:pt x="2148" y="21279"/>
                </a:cubicBezTo>
                <a:close/>
                <a:moveTo>
                  <a:pt x="2893" y="0"/>
                </a:moveTo>
                <a:cubicBezTo>
                  <a:pt x="2201" y="0"/>
                  <a:pt x="1511" y="15"/>
                  <a:pt x="811" y="55"/>
                </a:cubicBezTo>
                <a:cubicBezTo>
                  <a:pt x="850" y="55"/>
                  <a:pt x="876" y="67"/>
                  <a:pt x="915" y="67"/>
                </a:cubicBezTo>
                <a:lnTo>
                  <a:pt x="759" y="67"/>
                </a:lnTo>
                <a:cubicBezTo>
                  <a:pt x="668" y="67"/>
                  <a:pt x="577" y="183"/>
                  <a:pt x="499" y="183"/>
                </a:cubicBezTo>
                <a:cubicBezTo>
                  <a:pt x="642" y="196"/>
                  <a:pt x="785" y="196"/>
                  <a:pt x="928" y="208"/>
                </a:cubicBezTo>
                <a:lnTo>
                  <a:pt x="538" y="208"/>
                </a:lnTo>
                <a:cubicBezTo>
                  <a:pt x="513" y="208"/>
                  <a:pt x="460" y="311"/>
                  <a:pt x="435" y="375"/>
                </a:cubicBezTo>
                <a:lnTo>
                  <a:pt x="331" y="375"/>
                </a:lnTo>
                <a:cubicBezTo>
                  <a:pt x="318" y="375"/>
                  <a:pt x="305" y="644"/>
                  <a:pt x="305" y="644"/>
                </a:cubicBezTo>
                <a:lnTo>
                  <a:pt x="331" y="644"/>
                </a:lnTo>
                <a:cubicBezTo>
                  <a:pt x="344" y="721"/>
                  <a:pt x="383" y="850"/>
                  <a:pt x="396" y="850"/>
                </a:cubicBezTo>
                <a:lnTo>
                  <a:pt x="474" y="850"/>
                </a:lnTo>
                <a:lnTo>
                  <a:pt x="474" y="888"/>
                </a:lnTo>
                <a:cubicBezTo>
                  <a:pt x="435" y="940"/>
                  <a:pt x="383" y="965"/>
                  <a:pt x="383" y="1017"/>
                </a:cubicBezTo>
                <a:cubicBezTo>
                  <a:pt x="383" y="1132"/>
                  <a:pt x="370" y="1221"/>
                  <a:pt x="370" y="1337"/>
                </a:cubicBezTo>
                <a:cubicBezTo>
                  <a:pt x="370" y="1324"/>
                  <a:pt x="344" y="1324"/>
                  <a:pt x="344" y="1299"/>
                </a:cubicBezTo>
                <a:cubicBezTo>
                  <a:pt x="344" y="1196"/>
                  <a:pt x="344" y="1080"/>
                  <a:pt x="331" y="965"/>
                </a:cubicBezTo>
                <a:cubicBezTo>
                  <a:pt x="331" y="1042"/>
                  <a:pt x="305" y="1145"/>
                  <a:pt x="305" y="1221"/>
                </a:cubicBezTo>
                <a:cubicBezTo>
                  <a:pt x="240" y="1914"/>
                  <a:pt x="149" y="2581"/>
                  <a:pt x="84" y="3274"/>
                </a:cubicBezTo>
                <a:cubicBezTo>
                  <a:pt x="71" y="4017"/>
                  <a:pt x="45" y="4749"/>
                  <a:pt x="19" y="5492"/>
                </a:cubicBezTo>
                <a:cubicBezTo>
                  <a:pt x="-7" y="7326"/>
                  <a:pt x="-7" y="9173"/>
                  <a:pt x="19" y="11020"/>
                </a:cubicBezTo>
                <a:cubicBezTo>
                  <a:pt x="84" y="14290"/>
                  <a:pt x="279" y="17547"/>
                  <a:pt x="538" y="20792"/>
                </a:cubicBezTo>
                <a:lnTo>
                  <a:pt x="513" y="20792"/>
                </a:lnTo>
                <a:cubicBezTo>
                  <a:pt x="499" y="20792"/>
                  <a:pt x="499" y="20946"/>
                  <a:pt x="474" y="21023"/>
                </a:cubicBezTo>
                <a:cubicBezTo>
                  <a:pt x="474" y="21049"/>
                  <a:pt x="474" y="21074"/>
                  <a:pt x="460" y="21074"/>
                </a:cubicBezTo>
                <a:lnTo>
                  <a:pt x="499" y="21074"/>
                </a:lnTo>
                <a:cubicBezTo>
                  <a:pt x="512" y="21148"/>
                  <a:pt x="536" y="21280"/>
                  <a:pt x="561" y="21280"/>
                </a:cubicBezTo>
                <a:cubicBezTo>
                  <a:pt x="562" y="21280"/>
                  <a:pt x="563" y="21280"/>
                  <a:pt x="564" y="21279"/>
                </a:cubicBezTo>
                <a:cubicBezTo>
                  <a:pt x="668" y="21279"/>
                  <a:pt x="772" y="21267"/>
                  <a:pt x="889" y="21267"/>
                </a:cubicBezTo>
                <a:cubicBezTo>
                  <a:pt x="889" y="21305"/>
                  <a:pt x="902" y="21369"/>
                  <a:pt x="902" y="21420"/>
                </a:cubicBezTo>
                <a:cubicBezTo>
                  <a:pt x="837" y="21420"/>
                  <a:pt x="785" y="21433"/>
                  <a:pt x="720" y="21433"/>
                </a:cubicBezTo>
                <a:cubicBezTo>
                  <a:pt x="785" y="21433"/>
                  <a:pt x="837" y="21472"/>
                  <a:pt x="902" y="21485"/>
                </a:cubicBezTo>
                <a:lnTo>
                  <a:pt x="902" y="21523"/>
                </a:lnTo>
                <a:cubicBezTo>
                  <a:pt x="908" y="21574"/>
                  <a:pt x="976" y="21600"/>
                  <a:pt x="1043" y="21600"/>
                </a:cubicBezTo>
                <a:cubicBezTo>
                  <a:pt x="1109" y="21600"/>
                  <a:pt x="1174" y="21574"/>
                  <a:pt x="1174" y="21523"/>
                </a:cubicBezTo>
                <a:lnTo>
                  <a:pt x="1226" y="21523"/>
                </a:lnTo>
                <a:cubicBezTo>
                  <a:pt x="1252" y="21536"/>
                  <a:pt x="1281" y="21542"/>
                  <a:pt x="1309" y="21542"/>
                </a:cubicBezTo>
                <a:cubicBezTo>
                  <a:pt x="1337" y="21542"/>
                  <a:pt x="1363" y="21536"/>
                  <a:pt x="1382" y="21523"/>
                </a:cubicBezTo>
                <a:cubicBezTo>
                  <a:pt x="2265" y="21523"/>
                  <a:pt x="3161" y="21497"/>
                  <a:pt x="4030" y="21459"/>
                </a:cubicBezTo>
                <a:lnTo>
                  <a:pt x="7249" y="21318"/>
                </a:lnTo>
                <a:cubicBezTo>
                  <a:pt x="9404" y="21228"/>
                  <a:pt x="11559" y="21190"/>
                  <a:pt x="13701" y="21151"/>
                </a:cubicBezTo>
                <a:cubicBezTo>
                  <a:pt x="14812" y="21142"/>
                  <a:pt x="15935" y="21116"/>
                  <a:pt x="17053" y="21116"/>
                </a:cubicBezTo>
                <a:cubicBezTo>
                  <a:pt x="17582" y="21116"/>
                  <a:pt x="18109" y="21122"/>
                  <a:pt x="18633" y="21138"/>
                </a:cubicBezTo>
                <a:cubicBezTo>
                  <a:pt x="18841" y="21151"/>
                  <a:pt x="19036" y="21151"/>
                  <a:pt x="19256" y="21164"/>
                </a:cubicBezTo>
                <a:cubicBezTo>
                  <a:pt x="19659" y="21202"/>
                  <a:pt x="20074" y="21267"/>
                  <a:pt x="20464" y="21382"/>
                </a:cubicBezTo>
                <a:cubicBezTo>
                  <a:pt x="20469" y="21383"/>
                  <a:pt x="20475" y="21384"/>
                  <a:pt x="20480" y="21384"/>
                </a:cubicBezTo>
                <a:cubicBezTo>
                  <a:pt x="20524" y="21384"/>
                  <a:pt x="20556" y="21338"/>
                  <a:pt x="20568" y="21292"/>
                </a:cubicBezTo>
                <a:cubicBezTo>
                  <a:pt x="20593" y="21292"/>
                  <a:pt x="20619" y="21318"/>
                  <a:pt x="20645" y="21318"/>
                </a:cubicBezTo>
                <a:cubicBezTo>
                  <a:pt x="20670" y="21322"/>
                  <a:pt x="20691" y="21325"/>
                  <a:pt x="20710" y="21325"/>
                </a:cubicBezTo>
                <a:cubicBezTo>
                  <a:pt x="20754" y="21325"/>
                  <a:pt x="20787" y="21311"/>
                  <a:pt x="20814" y="21267"/>
                </a:cubicBezTo>
                <a:lnTo>
                  <a:pt x="20814" y="21382"/>
                </a:lnTo>
                <a:cubicBezTo>
                  <a:pt x="20814" y="21420"/>
                  <a:pt x="20882" y="21440"/>
                  <a:pt x="20951" y="21440"/>
                </a:cubicBezTo>
                <a:cubicBezTo>
                  <a:pt x="21019" y="21440"/>
                  <a:pt x="21087" y="21420"/>
                  <a:pt x="21087" y="21382"/>
                </a:cubicBezTo>
                <a:lnTo>
                  <a:pt x="21087" y="21318"/>
                </a:lnTo>
                <a:cubicBezTo>
                  <a:pt x="21093" y="21358"/>
                  <a:pt x="21148" y="21378"/>
                  <a:pt x="21208" y="21378"/>
                </a:cubicBezTo>
                <a:cubicBezTo>
                  <a:pt x="21281" y="21378"/>
                  <a:pt x="21359" y="21349"/>
                  <a:pt x="21359" y="21292"/>
                </a:cubicBezTo>
                <a:lnTo>
                  <a:pt x="21359" y="21138"/>
                </a:lnTo>
                <a:cubicBezTo>
                  <a:pt x="21437" y="21138"/>
                  <a:pt x="21541" y="21112"/>
                  <a:pt x="21541" y="21061"/>
                </a:cubicBezTo>
                <a:lnTo>
                  <a:pt x="21541" y="20869"/>
                </a:lnTo>
                <a:cubicBezTo>
                  <a:pt x="21567" y="20843"/>
                  <a:pt x="21593" y="20831"/>
                  <a:pt x="21593" y="20805"/>
                </a:cubicBezTo>
                <a:cubicBezTo>
                  <a:pt x="21554" y="17380"/>
                  <a:pt x="21541" y="13982"/>
                  <a:pt x="21528" y="10571"/>
                </a:cubicBezTo>
                <a:cubicBezTo>
                  <a:pt x="21502" y="9083"/>
                  <a:pt x="21502" y="7608"/>
                  <a:pt x="21489" y="6121"/>
                </a:cubicBezTo>
                <a:cubicBezTo>
                  <a:pt x="21489" y="5377"/>
                  <a:pt x="21476" y="4620"/>
                  <a:pt x="21476" y="3889"/>
                </a:cubicBezTo>
                <a:cubicBezTo>
                  <a:pt x="21489" y="2902"/>
                  <a:pt x="21437" y="1940"/>
                  <a:pt x="21359" y="965"/>
                </a:cubicBezTo>
                <a:cubicBezTo>
                  <a:pt x="21359" y="875"/>
                  <a:pt x="21359" y="773"/>
                  <a:pt x="21346" y="683"/>
                </a:cubicBezTo>
                <a:cubicBezTo>
                  <a:pt x="21346" y="696"/>
                  <a:pt x="21346" y="696"/>
                  <a:pt x="21320" y="709"/>
                </a:cubicBezTo>
                <a:lnTo>
                  <a:pt x="21320" y="657"/>
                </a:lnTo>
                <a:cubicBezTo>
                  <a:pt x="21320" y="597"/>
                  <a:pt x="21296" y="528"/>
                  <a:pt x="21292" y="451"/>
                </a:cubicBezTo>
                <a:lnTo>
                  <a:pt x="21281" y="773"/>
                </a:lnTo>
                <a:lnTo>
                  <a:pt x="21216" y="837"/>
                </a:lnTo>
                <a:lnTo>
                  <a:pt x="21216" y="644"/>
                </a:lnTo>
                <a:cubicBezTo>
                  <a:pt x="21230" y="593"/>
                  <a:pt x="21230" y="555"/>
                  <a:pt x="21216" y="516"/>
                </a:cubicBezTo>
                <a:lnTo>
                  <a:pt x="21216" y="144"/>
                </a:lnTo>
                <a:cubicBezTo>
                  <a:pt x="21216" y="131"/>
                  <a:pt x="21087" y="119"/>
                  <a:pt x="20996" y="106"/>
                </a:cubicBezTo>
                <a:cubicBezTo>
                  <a:pt x="20983" y="67"/>
                  <a:pt x="20957" y="42"/>
                  <a:pt x="20918" y="42"/>
                </a:cubicBezTo>
                <a:cubicBezTo>
                  <a:pt x="17973" y="75"/>
                  <a:pt x="15037" y="108"/>
                  <a:pt x="12086" y="108"/>
                </a:cubicBezTo>
                <a:cubicBezTo>
                  <a:pt x="11629" y="108"/>
                  <a:pt x="11173" y="108"/>
                  <a:pt x="10715" y="106"/>
                </a:cubicBezTo>
                <a:cubicBezTo>
                  <a:pt x="9274" y="106"/>
                  <a:pt x="7807" y="80"/>
                  <a:pt x="6367" y="55"/>
                </a:cubicBezTo>
                <a:cubicBezTo>
                  <a:pt x="5653" y="42"/>
                  <a:pt x="4926" y="42"/>
                  <a:pt x="4212" y="16"/>
                </a:cubicBezTo>
                <a:cubicBezTo>
                  <a:pt x="3769" y="6"/>
                  <a:pt x="3331" y="0"/>
                  <a:pt x="2893" y="0"/>
                </a:cubicBezTo>
                <a:close/>
              </a:path>
            </a:pathLst>
          </a:custGeom>
          <a:solidFill>
            <a:srgbClr val="FFFFFF"/>
          </a:solidFill>
          <a:ln w="50800">
            <a:solidFill>
              <a:srgbClr val="FFC777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641" name="تجميع"/>
          <p:cNvGrpSpPr/>
          <p:nvPr/>
        </p:nvGrpSpPr>
        <p:grpSpPr>
          <a:xfrm>
            <a:off x="9048350" y="5254203"/>
            <a:ext cx="1590041" cy="1325852"/>
            <a:chOff x="0" y="-63500"/>
            <a:chExt cx="1590039" cy="1325850"/>
          </a:xfrm>
        </p:grpSpPr>
        <p:pic>
          <p:nvPicPr>
            <p:cNvPr id="639" name="بيضاوي بيضاوي" descr="بيضاوي بيضاوي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640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  <p:pic>
        <p:nvPicPr>
          <p:cNvPr id="642" name="IMG_9342.png" descr="IMG_9342.png"/>
          <p:cNvPicPr>
            <a:picLocks noChangeAspect="1"/>
          </p:cNvPicPr>
          <p:nvPr/>
        </p:nvPicPr>
        <p:blipFill>
          <a:blip r:embed="rId6">
            <a:extLst/>
          </a:blip>
          <a:srcRect l="33541" t="35158" r="60797" b="60857"/>
          <a:stretch>
            <a:fillRect/>
          </a:stretch>
        </p:blipFill>
        <p:spPr>
          <a:xfrm>
            <a:off x="5790230" y="4932229"/>
            <a:ext cx="2866538" cy="15127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2000"/>
                                        <p:tgtEl>
                                          <p:spTgt spid="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22" grpId="1"/>
      <p:bldP build="whole" bldLvl="1" animBg="1" rev="0" advAuto="0" spid="638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4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4498" y="5531712"/>
            <a:ext cx="18072197" cy="6800395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645" name="٤٧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٤٧</a:t>
            </a:r>
          </a:p>
        </p:txBody>
      </p:sp>
      <p:grpSp>
        <p:nvGrpSpPr>
          <p:cNvPr id="653" name="تجميع"/>
          <p:cNvGrpSpPr/>
          <p:nvPr/>
        </p:nvGrpSpPr>
        <p:grpSpPr>
          <a:xfrm>
            <a:off x="13101913" y="2648254"/>
            <a:ext cx="6419828" cy="1004904"/>
            <a:chOff x="0" y="0"/>
            <a:chExt cx="6419827" cy="1004902"/>
          </a:xfrm>
        </p:grpSpPr>
        <p:grpSp>
          <p:nvGrpSpPr>
            <p:cNvPr id="650" name="Google Shape;4333;p67"/>
            <p:cNvGrpSpPr/>
            <p:nvPr/>
          </p:nvGrpSpPr>
          <p:grpSpPr>
            <a:xfrm>
              <a:off x="0" y="0"/>
              <a:ext cx="5046595" cy="893597"/>
              <a:chOff x="0" y="0"/>
              <a:chExt cx="5046594" cy="893596"/>
            </a:xfrm>
          </p:grpSpPr>
          <p:sp>
            <p:nvSpPr>
              <p:cNvPr id="646" name="Google Shape;4334;p67"/>
              <p:cNvSpPr/>
              <p:nvPr/>
            </p:nvSpPr>
            <p:spPr>
              <a:xfrm>
                <a:off x="4675959" y="0"/>
                <a:ext cx="345914" cy="839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47" name="Google Shape;4336;p67"/>
              <p:cNvSpPr/>
              <p:nvPr/>
            </p:nvSpPr>
            <p:spPr>
              <a:xfrm>
                <a:off x="4675959" y="0"/>
                <a:ext cx="345914" cy="839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48" name="Google Shape;4337;p67"/>
              <p:cNvSpPr/>
              <p:nvPr/>
            </p:nvSpPr>
            <p:spPr>
              <a:xfrm>
                <a:off x="0" y="124601"/>
                <a:ext cx="5046595" cy="7689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DFEED4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49" name="Google Shape;4338;p67"/>
              <p:cNvSpPr/>
              <p:nvPr/>
            </p:nvSpPr>
            <p:spPr>
              <a:xfrm>
                <a:off x="4675959" y="0"/>
                <a:ext cx="345914" cy="839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651" name="مثال"/>
            <p:cNvSpPr txBox="1"/>
            <p:nvPr/>
          </p:nvSpPr>
          <p:spPr>
            <a:xfrm>
              <a:off x="1668802" y="106237"/>
              <a:ext cx="1007502" cy="8986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592566">
                <a:defRPr sz="66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  <p:sp>
          <p:nvSpPr>
            <p:cNvPr id="652" name="بيضاوي"/>
            <p:cNvSpPr/>
            <p:nvPr/>
          </p:nvSpPr>
          <p:spPr>
            <a:xfrm>
              <a:off x="5345429" y="0"/>
              <a:ext cx="1074399" cy="927069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654" name="IMG_9343.png" descr="IMG_9343.png"/>
          <p:cNvPicPr>
            <a:picLocks noChangeAspect="1"/>
          </p:cNvPicPr>
          <p:nvPr/>
        </p:nvPicPr>
        <p:blipFill>
          <a:blip r:embed="rId4">
            <a:extLst/>
          </a:blip>
          <a:srcRect l="53016" t="27309" r="15041" b="66198"/>
          <a:stretch>
            <a:fillRect/>
          </a:stretch>
        </p:blipFill>
        <p:spPr>
          <a:xfrm>
            <a:off x="6699263" y="3653157"/>
            <a:ext cx="9746847" cy="1485805"/>
          </a:xfrm>
          <a:prstGeom prst="rect">
            <a:avLst/>
          </a:prstGeom>
          <a:ln w="12700">
            <a:miter lim="400000"/>
          </a:ln>
        </p:spPr>
      </p:pic>
      <p:pic>
        <p:nvPicPr>
          <p:cNvPr id="655" name="IMG_9343.png" descr="IMG_9343.png"/>
          <p:cNvPicPr>
            <a:picLocks noChangeAspect="1"/>
          </p:cNvPicPr>
          <p:nvPr/>
        </p:nvPicPr>
        <p:blipFill>
          <a:blip r:embed="rId4">
            <a:extLst/>
          </a:blip>
          <a:srcRect l="39456" t="33809" r="16592" b="49417"/>
          <a:stretch>
            <a:fillRect/>
          </a:stretch>
        </p:blipFill>
        <p:spPr>
          <a:xfrm>
            <a:off x="2682420" y="5956088"/>
            <a:ext cx="15962668" cy="45689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1000"/>
                                        <p:tgtEl>
                                          <p:spTgt spid="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55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4" name="تجميع"/>
          <p:cNvGrpSpPr/>
          <p:nvPr/>
        </p:nvGrpSpPr>
        <p:grpSpPr>
          <a:xfrm>
            <a:off x="12390031" y="2582756"/>
            <a:ext cx="6692798" cy="1070402"/>
            <a:chOff x="0" y="0"/>
            <a:chExt cx="6692797" cy="1070400"/>
          </a:xfrm>
        </p:grpSpPr>
        <p:grpSp>
          <p:nvGrpSpPr>
            <p:cNvPr id="661" name="Google Shape;4333;p67"/>
            <p:cNvGrpSpPr/>
            <p:nvPr/>
          </p:nvGrpSpPr>
          <p:grpSpPr>
            <a:xfrm>
              <a:off x="0" y="76187"/>
              <a:ext cx="5339953" cy="918027"/>
              <a:chOff x="0" y="0"/>
              <a:chExt cx="5339952" cy="918026"/>
            </a:xfrm>
          </p:grpSpPr>
          <p:sp>
            <p:nvSpPr>
              <p:cNvPr id="657" name="Google Shape;4334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58" name="Google Shape;4336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59" name="Google Shape;4337;p67"/>
              <p:cNvSpPr/>
              <p:nvPr/>
            </p:nvSpPr>
            <p:spPr>
              <a:xfrm>
                <a:off x="0" y="116217"/>
                <a:ext cx="5339953" cy="801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6EEF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60" name="Google Shape;4338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662" name="تحقق من فهمك"/>
            <p:cNvSpPr txBox="1"/>
            <p:nvPr/>
          </p:nvSpPr>
          <p:spPr>
            <a:xfrm>
              <a:off x="1048499" y="168713"/>
              <a:ext cx="3242953" cy="825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5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  <p:sp>
          <p:nvSpPr>
            <p:cNvPr id="663" name="بيضاوي"/>
            <p:cNvSpPr/>
            <p:nvPr/>
          </p:nvSpPr>
          <p:spPr>
            <a:xfrm>
              <a:off x="5566434" y="0"/>
              <a:ext cx="1126364" cy="1070401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665" name="٤٦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٤٦</a:t>
            </a:r>
          </a:p>
        </p:txBody>
      </p:sp>
      <p:grpSp>
        <p:nvGrpSpPr>
          <p:cNvPr id="668" name="تجميع"/>
          <p:cNvGrpSpPr/>
          <p:nvPr/>
        </p:nvGrpSpPr>
        <p:grpSpPr>
          <a:xfrm>
            <a:off x="17597324" y="5404956"/>
            <a:ext cx="1590041" cy="1325851"/>
            <a:chOff x="0" y="-63500"/>
            <a:chExt cx="1590039" cy="1325850"/>
          </a:xfrm>
        </p:grpSpPr>
        <p:pic>
          <p:nvPicPr>
            <p:cNvPr id="666" name="بيضاوي بيضاوي" descr="بيضاوي بيضاوي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667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٢أ</a:t>
              </a:r>
            </a:p>
          </p:txBody>
        </p:sp>
      </p:grpSp>
      <p:grpSp>
        <p:nvGrpSpPr>
          <p:cNvPr id="680" name="تجميع"/>
          <p:cNvGrpSpPr/>
          <p:nvPr/>
        </p:nvGrpSpPr>
        <p:grpSpPr>
          <a:xfrm>
            <a:off x="19864540" y="8470838"/>
            <a:ext cx="2394214" cy="2159044"/>
            <a:chOff x="0" y="0"/>
            <a:chExt cx="2394212" cy="2159042"/>
          </a:xfrm>
        </p:grpSpPr>
        <p:pic>
          <p:nvPicPr>
            <p:cNvPr id="669" name="IMG_4622.png" descr="IMG_4622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91328" t="26734" r="1414" b="70164"/>
            <a:stretch>
              <a:fillRect/>
            </a:stretch>
          </p:blipFill>
          <p:spPr>
            <a:xfrm>
              <a:off x="298654" y="0"/>
              <a:ext cx="2095559" cy="671486"/>
            </a:xfrm>
            <a:prstGeom prst="rect">
              <a:avLst/>
            </a:prstGeom>
            <a:ln w="12700" cap="flat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679" name="تجميع"/>
            <p:cNvGrpSpPr/>
            <p:nvPr/>
          </p:nvGrpSpPr>
          <p:grpSpPr>
            <a:xfrm>
              <a:off x="0" y="677862"/>
              <a:ext cx="2270891" cy="1481181"/>
              <a:chOff x="0" y="0"/>
              <a:chExt cx="2270890" cy="1481180"/>
            </a:xfrm>
          </p:grpSpPr>
          <p:sp>
            <p:nvSpPr>
              <p:cNvPr id="670" name="مستطيل مستدير الزوايا"/>
              <p:cNvSpPr/>
              <p:nvPr/>
            </p:nvSpPr>
            <p:spPr>
              <a:xfrm>
                <a:off x="312426" y="0"/>
                <a:ext cx="1958465" cy="1247281"/>
              </a:xfrm>
              <a:prstGeom prst="roundRect">
                <a:avLst>
                  <a:gd name="adj" fmla="val 24520"/>
                </a:avLst>
              </a:prstGeom>
              <a:solidFill>
                <a:srgbClr val="FFFFFF"/>
              </a:solidFill>
              <a:ln w="12700" cap="flat">
                <a:solidFill>
                  <a:srgbClr val="65B96D"/>
                </a:solidFill>
                <a:custDash>
                  <a:ds d="100000" sp="200000"/>
                </a:custDash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71" name="فكر…"/>
              <p:cNvSpPr txBox="1"/>
              <p:nvPr/>
            </p:nvSpPr>
            <p:spPr>
              <a:xfrm>
                <a:off x="1587445" y="108717"/>
                <a:ext cx="673044" cy="102984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فكر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زاوج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شارك</a:t>
                </a:r>
              </a:p>
            </p:txBody>
          </p:sp>
          <p:pic>
            <p:nvPicPr>
              <p:cNvPr id="672" name="صورة 7" descr="صورة 7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539754">
                <a:off x="137550" y="512817"/>
                <a:ext cx="841571" cy="82691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678" name="تجميع"/>
              <p:cNvGrpSpPr/>
              <p:nvPr/>
            </p:nvGrpSpPr>
            <p:grpSpPr>
              <a:xfrm>
                <a:off x="950266" y="186145"/>
                <a:ext cx="637181" cy="640105"/>
                <a:chOff x="0" y="0"/>
                <a:chExt cx="637180" cy="640103"/>
              </a:xfrm>
            </p:grpSpPr>
            <p:sp>
              <p:nvSpPr>
                <p:cNvPr id="673" name="Google Shape;9829;p102"/>
                <p:cNvSpPr/>
                <p:nvPr/>
              </p:nvSpPr>
              <p:spPr>
                <a:xfrm>
                  <a:off x="56866" y="94933"/>
                  <a:ext cx="110219" cy="110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969" y="0"/>
                      </a:moveTo>
                      <a:cubicBezTo>
                        <a:pt x="4978" y="0"/>
                        <a:pt x="0" y="4989"/>
                        <a:pt x="0" y="10969"/>
                      </a:cubicBezTo>
                      <a:cubicBezTo>
                        <a:pt x="0" y="16949"/>
                        <a:pt x="4978" y="21600"/>
                        <a:pt x="10969" y="21600"/>
                      </a:cubicBezTo>
                      <a:cubicBezTo>
                        <a:pt x="1694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949" y="0"/>
                        <a:pt x="1096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674" name="Google Shape;9830;p102"/>
                <p:cNvSpPr/>
                <p:nvPr/>
              </p:nvSpPr>
              <p:spPr>
                <a:xfrm>
                  <a:off x="185705" y="0"/>
                  <a:ext cx="264514" cy="2247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4570" y="0"/>
                      </a:moveTo>
                      <a:cubicBezTo>
                        <a:pt x="1938" y="0"/>
                        <a:pt x="0" y="2441"/>
                        <a:pt x="0" y="5538"/>
                      </a:cubicBezTo>
                      <a:lnTo>
                        <a:pt x="0" y="9287"/>
                      </a:lnTo>
                      <a:cubicBezTo>
                        <a:pt x="0" y="12219"/>
                        <a:pt x="2079" y="14500"/>
                        <a:pt x="4570" y="14500"/>
                      </a:cubicBezTo>
                      <a:lnTo>
                        <a:pt x="10108" y="14500"/>
                      </a:lnTo>
                      <a:lnTo>
                        <a:pt x="15786" y="21181"/>
                      </a:lnTo>
                      <a:cubicBezTo>
                        <a:pt x="16137" y="21486"/>
                        <a:pt x="16542" y="21600"/>
                        <a:pt x="16933" y="21600"/>
                      </a:cubicBezTo>
                      <a:cubicBezTo>
                        <a:pt x="17161" y="21600"/>
                        <a:pt x="17381" y="21564"/>
                        <a:pt x="17583" y="21507"/>
                      </a:cubicBezTo>
                      <a:cubicBezTo>
                        <a:pt x="18137" y="21181"/>
                        <a:pt x="18414" y="20364"/>
                        <a:pt x="18414" y="19873"/>
                      </a:cubicBezTo>
                      <a:lnTo>
                        <a:pt x="18414" y="14174"/>
                      </a:lnTo>
                      <a:cubicBezTo>
                        <a:pt x="20216" y="13357"/>
                        <a:pt x="21600" y="11402"/>
                        <a:pt x="21600" y="8962"/>
                      </a:cubicBezTo>
                      <a:lnTo>
                        <a:pt x="21600" y="5538"/>
                      </a:lnTo>
                      <a:cubicBezTo>
                        <a:pt x="21600" y="2441"/>
                        <a:pt x="19385" y="0"/>
                        <a:pt x="17030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675" name="Google Shape;9831;p102"/>
                <p:cNvSpPr/>
                <p:nvPr/>
              </p:nvSpPr>
              <p:spPr>
                <a:xfrm>
                  <a:off x="0" y="223826"/>
                  <a:ext cx="298220" cy="4132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6" h="21600" fill="norm" stroke="1" extrusionOk="0">
                      <a:moveTo>
                        <a:pt x="12423" y="12672"/>
                      </a:moveTo>
                      <a:lnTo>
                        <a:pt x="13863" y="15685"/>
                      </a:lnTo>
                      <a:lnTo>
                        <a:pt x="4382" y="15685"/>
                      </a:lnTo>
                      <a:lnTo>
                        <a:pt x="5224" y="12936"/>
                      </a:lnTo>
                      <a:lnTo>
                        <a:pt x="5224" y="12672"/>
                      </a:lnTo>
                      <a:close/>
                      <a:moveTo>
                        <a:pt x="5224" y="0"/>
                      </a:moveTo>
                      <a:cubicBezTo>
                        <a:pt x="4024" y="0"/>
                        <a:pt x="3064" y="619"/>
                        <a:pt x="2703" y="1418"/>
                      </a:cubicBezTo>
                      <a:lnTo>
                        <a:pt x="63" y="10191"/>
                      </a:lnTo>
                      <a:cubicBezTo>
                        <a:pt x="-295" y="11519"/>
                        <a:pt x="905" y="12672"/>
                        <a:pt x="2584" y="12672"/>
                      </a:cubicBezTo>
                      <a:lnTo>
                        <a:pt x="63" y="20382"/>
                      </a:lnTo>
                      <a:cubicBezTo>
                        <a:pt x="-177" y="20914"/>
                        <a:pt x="303" y="21355"/>
                        <a:pt x="905" y="21532"/>
                      </a:cubicBezTo>
                      <a:cubicBezTo>
                        <a:pt x="1034" y="21566"/>
                        <a:pt x="1160" y="21580"/>
                        <a:pt x="1282" y="21580"/>
                      </a:cubicBezTo>
                      <a:cubicBezTo>
                        <a:pt x="1830" y="21580"/>
                        <a:pt x="2287" y="21277"/>
                        <a:pt x="2584" y="20914"/>
                      </a:cubicBezTo>
                      <a:lnTo>
                        <a:pt x="3662" y="17721"/>
                      </a:lnTo>
                      <a:lnTo>
                        <a:pt x="14704" y="17721"/>
                      </a:lnTo>
                      <a:lnTo>
                        <a:pt x="15904" y="20115"/>
                      </a:lnTo>
                      <a:cubicBezTo>
                        <a:pt x="16300" y="21071"/>
                        <a:pt x="17363" y="21600"/>
                        <a:pt x="18395" y="21600"/>
                      </a:cubicBezTo>
                      <a:cubicBezTo>
                        <a:pt x="18608" y="21600"/>
                        <a:pt x="18818" y="21577"/>
                        <a:pt x="19023" y="21532"/>
                      </a:cubicBezTo>
                      <a:cubicBezTo>
                        <a:pt x="20463" y="21355"/>
                        <a:pt x="21305" y="20205"/>
                        <a:pt x="21065" y="19229"/>
                      </a:cubicBezTo>
                      <a:lnTo>
                        <a:pt x="17104" y="10368"/>
                      </a:lnTo>
                      <a:cubicBezTo>
                        <a:pt x="16864" y="9482"/>
                        <a:pt x="15782" y="8951"/>
                        <a:pt x="14582" y="8951"/>
                      </a:cubicBezTo>
                      <a:lnTo>
                        <a:pt x="11825" y="8951"/>
                      </a:lnTo>
                      <a:cubicBezTo>
                        <a:pt x="11105" y="8951"/>
                        <a:pt x="10503" y="8506"/>
                        <a:pt x="10503" y="7974"/>
                      </a:cubicBezTo>
                      <a:cubicBezTo>
                        <a:pt x="10503" y="7353"/>
                        <a:pt x="11105" y="6911"/>
                        <a:pt x="11825" y="6911"/>
                      </a:cubicBezTo>
                      <a:lnTo>
                        <a:pt x="15782" y="6911"/>
                      </a:lnTo>
                      <a:cubicBezTo>
                        <a:pt x="17222" y="6911"/>
                        <a:pt x="18422" y="6025"/>
                        <a:pt x="18422" y="4962"/>
                      </a:cubicBezTo>
                      <a:cubicBezTo>
                        <a:pt x="18422" y="3809"/>
                        <a:pt x="17222" y="2923"/>
                        <a:pt x="15782" y="2923"/>
                      </a:cubicBezTo>
                      <a:lnTo>
                        <a:pt x="8583" y="2923"/>
                      </a:lnTo>
                      <a:lnTo>
                        <a:pt x="7624" y="1063"/>
                      </a:lnTo>
                      <a:cubicBezTo>
                        <a:pt x="7262" y="442"/>
                        <a:pt x="6302" y="0"/>
                        <a:pt x="5224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676" name="Google Shape;9832;p102"/>
                <p:cNvSpPr/>
                <p:nvPr/>
              </p:nvSpPr>
              <p:spPr>
                <a:xfrm>
                  <a:off x="468892" y="94933"/>
                  <a:ext cx="110165" cy="110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636" y="0"/>
                      </a:moveTo>
                      <a:cubicBezTo>
                        <a:pt x="4653" y="0"/>
                        <a:pt x="0" y="4989"/>
                        <a:pt x="0" y="10969"/>
                      </a:cubicBezTo>
                      <a:cubicBezTo>
                        <a:pt x="0" y="16949"/>
                        <a:pt x="4653" y="21600"/>
                        <a:pt x="10636" y="21600"/>
                      </a:cubicBezTo>
                      <a:cubicBezTo>
                        <a:pt x="1661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619" y="0"/>
                        <a:pt x="10636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677" name="Google Shape;9833;p102"/>
                <p:cNvSpPr/>
                <p:nvPr/>
              </p:nvSpPr>
              <p:spPr>
                <a:xfrm>
                  <a:off x="338723" y="225494"/>
                  <a:ext cx="298458" cy="4146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3" h="21600" fill="norm" stroke="1" extrusionOk="0">
                      <a:moveTo>
                        <a:pt x="15809" y="12544"/>
                      </a:moveTo>
                      <a:lnTo>
                        <a:pt x="15809" y="12807"/>
                      </a:lnTo>
                      <a:lnTo>
                        <a:pt x="16651" y="15547"/>
                      </a:lnTo>
                      <a:lnTo>
                        <a:pt x="7289" y="15547"/>
                      </a:lnTo>
                      <a:lnTo>
                        <a:pt x="8610" y="12544"/>
                      </a:lnTo>
                      <a:close/>
                      <a:moveTo>
                        <a:pt x="15809" y="0"/>
                      </a:moveTo>
                      <a:cubicBezTo>
                        <a:pt x="14731" y="0"/>
                        <a:pt x="13890" y="443"/>
                        <a:pt x="13410" y="1060"/>
                      </a:cubicBezTo>
                      <a:lnTo>
                        <a:pt x="12450" y="3003"/>
                      </a:lnTo>
                      <a:lnTo>
                        <a:pt x="5251" y="3003"/>
                      </a:lnTo>
                      <a:cubicBezTo>
                        <a:pt x="3811" y="3003"/>
                        <a:pt x="2611" y="3886"/>
                        <a:pt x="2611" y="4946"/>
                      </a:cubicBezTo>
                      <a:cubicBezTo>
                        <a:pt x="2611" y="6095"/>
                        <a:pt x="3811" y="6979"/>
                        <a:pt x="5251" y="6979"/>
                      </a:cubicBezTo>
                      <a:lnTo>
                        <a:pt x="9212" y="6979"/>
                      </a:lnTo>
                      <a:cubicBezTo>
                        <a:pt x="9932" y="6979"/>
                        <a:pt x="10530" y="7419"/>
                        <a:pt x="10530" y="7949"/>
                      </a:cubicBezTo>
                      <a:cubicBezTo>
                        <a:pt x="10530" y="8479"/>
                        <a:pt x="9932" y="8921"/>
                        <a:pt x="9212" y="8921"/>
                      </a:cubicBezTo>
                      <a:lnTo>
                        <a:pt x="6451" y="8921"/>
                      </a:lnTo>
                      <a:cubicBezTo>
                        <a:pt x="5251" y="8921"/>
                        <a:pt x="4291" y="9451"/>
                        <a:pt x="3929" y="10335"/>
                      </a:cubicBezTo>
                      <a:lnTo>
                        <a:pt x="90" y="19169"/>
                      </a:lnTo>
                      <a:cubicBezTo>
                        <a:pt x="-268" y="20229"/>
                        <a:pt x="452" y="21289"/>
                        <a:pt x="2010" y="21552"/>
                      </a:cubicBezTo>
                      <a:cubicBezTo>
                        <a:pt x="2177" y="21578"/>
                        <a:pt x="2356" y="21592"/>
                        <a:pt x="2539" y="21592"/>
                      </a:cubicBezTo>
                      <a:cubicBezTo>
                        <a:pt x="3651" y="21592"/>
                        <a:pt x="4923" y="21115"/>
                        <a:pt x="5129" y="20052"/>
                      </a:cubicBezTo>
                      <a:lnTo>
                        <a:pt x="6329" y="17666"/>
                      </a:lnTo>
                      <a:lnTo>
                        <a:pt x="17371" y="17666"/>
                      </a:lnTo>
                      <a:lnTo>
                        <a:pt x="18449" y="20846"/>
                      </a:lnTo>
                      <a:cubicBezTo>
                        <a:pt x="18647" y="21283"/>
                        <a:pt x="19169" y="21600"/>
                        <a:pt x="19751" y="21600"/>
                      </a:cubicBezTo>
                      <a:cubicBezTo>
                        <a:pt x="19877" y="21600"/>
                        <a:pt x="20003" y="21583"/>
                        <a:pt x="20128" y="21552"/>
                      </a:cubicBezTo>
                      <a:cubicBezTo>
                        <a:pt x="20852" y="21376"/>
                        <a:pt x="21332" y="20846"/>
                        <a:pt x="20970" y="20316"/>
                      </a:cubicBezTo>
                      <a:lnTo>
                        <a:pt x="18449" y="12721"/>
                      </a:lnTo>
                      <a:cubicBezTo>
                        <a:pt x="20128" y="12544"/>
                        <a:pt x="21332" y="11394"/>
                        <a:pt x="21092" y="10158"/>
                      </a:cubicBezTo>
                      <a:lnTo>
                        <a:pt x="18331" y="1413"/>
                      </a:lnTo>
                      <a:cubicBezTo>
                        <a:pt x="18091" y="530"/>
                        <a:pt x="17009" y="0"/>
                        <a:pt x="1580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</p:grpSp>
      </p:grpSp>
      <p:pic>
        <p:nvPicPr>
          <p:cNvPr id="681" name="IMG_9340.jpeg" descr="IMG_9340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555167" y="3653156"/>
            <a:ext cx="9940715" cy="155593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84" name="تجميع"/>
          <p:cNvGrpSpPr/>
          <p:nvPr/>
        </p:nvGrpSpPr>
        <p:grpSpPr>
          <a:xfrm>
            <a:off x="17907105" y="8974912"/>
            <a:ext cx="1590041" cy="1325852"/>
            <a:chOff x="0" y="-63500"/>
            <a:chExt cx="1590039" cy="1325850"/>
          </a:xfrm>
        </p:grpSpPr>
        <p:pic>
          <p:nvPicPr>
            <p:cNvPr id="682" name="بيضاوي بيضاوي" descr="بيضاوي بيضاوي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683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٢ب</a:t>
              </a:r>
            </a:p>
          </p:txBody>
        </p:sp>
      </p:grpSp>
      <p:sp>
        <p:nvSpPr>
          <p:cNvPr id="685" name="Google Shape;5144;p62"/>
          <p:cNvSpPr/>
          <p:nvPr/>
        </p:nvSpPr>
        <p:spPr>
          <a:xfrm flipH="1">
            <a:off x="1573580" y="7621844"/>
            <a:ext cx="17904516" cy="771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fill="norm" stroke="1" extrusionOk="0">
                <a:moveTo>
                  <a:pt x="21295" y="388"/>
                </a:moveTo>
                <a:cubicBezTo>
                  <a:pt x="21292" y="410"/>
                  <a:pt x="21291" y="431"/>
                  <a:pt x="21292" y="451"/>
                </a:cubicBezTo>
                <a:lnTo>
                  <a:pt x="21295" y="388"/>
                </a:lnTo>
                <a:close/>
                <a:moveTo>
                  <a:pt x="759" y="850"/>
                </a:moveTo>
                <a:cubicBezTo>
                  <a:pt x="772" y="875"/>
                  <a:pt x="785" y="875"/>
                  <a:pt x="811" y="875"/>
                </a:cubicBezTo>
                <a:lnTo>
                  <a:pt x="759" y="875"/>
                </a:lnTo>
                <a:lnTo>
                  <a:pt x="759" y="850"/>
                </a:lnTo>
                <a:close/>
                <a:moveTo>
                  <a:pt x="2148" y="21279"/>
                </a:moveTo>
                <a:cubicBezTo>
                  <a:pt x="1901" y="21292"/>
                  <a:pt x="1681" y="21331"/>
                  <a:pt x="1447" y="21356"/>
                </a:cubicBezTo>
                <a:lnTo>
                  <a:pt x="1447" y="21318"/>
                </a:lnTo>
                <a:cubicBezTo>
                  <a:pt x="1681" y="21292"/>
                  <a:pt x="1901" y="21292"/>
                  <a:pt x="2148" y="21279"/>
                </a:cubicBezTo>
                <a:close/>
                <a:moveTo>
                  <a:pt x="2893" y="0"/>
                </a:moveTo>
                <a:cubicBezTo>
                  <a:pt x="2201" y="0"/>
                  <a:pt x="1511" y="15"/>
                  <a:pt x="811" y="55"/>
                </a:cubicBezTo>
                <a:cubicBezTo>
                  <a:pt x="850" y="55"/>
                  <a:pt x="876" y="67"/>
                  <a:pt x="915" y="67"/>
                </a:cubicBezTo>
                <a:lnTo>
                  <a:pt x="759" y="67"/>
                </a:lnTo>
                <a:cubicBezTo>
                  <a:pt x="668" y="67"/>
                  <a:pt x="577" y="183"/>
                  <a:pt x="499" y="183"/>
                </a:cubicBezTo>
                <a:cubicBezTo>
                  <a:pt x="642" y="196"/>
                  <a:pt x="785" y="196"/>
                  <a:pt x="928" y="208"/>
                </a:cubicBezTo>
                <a:lnTo>
                  <a:pt x="538" y="208"/>
                </a:lnTo>
                <a:cubicBezTo>
                  <a:pt x="513" y="208"/>
                  <a:pt x="460" y="311"/>
                  <a:pt x="435" y="375"/>
                </a:cubicBezTo>
                <a:lnTo>
                  <a:pt x="331" y="375"/>
                </a:lnTo>
                <a:cubicBezTo>
                  <a:pt x="318" y="375"/>
                  <a:pt x="305" y="644"/>
                  <a:pt x="305" y="644"/>
                </a:cubicBezTo>
                <a:lnTo>
                  <a:pt x="331" y="644"/>
                </a:lnTo>
                <a:cubicBezTo>
                  <a:pt x="344" y="721"/>
                  <a:pt x="383" y="850"/>
                  <a:pt x="396" y="850"/>
                </a:cubicBezTo>
                <a:lnTo>
                  <a:pt x="474" y="850"/>
                </a:lnTo>
                <a:lnTo>
                  <a:pt x="474" y="888"/>
                </a:lnTo>
                <a:cubicBezTo>
                  <a:pt x="435" y="940"/>
                  <a:pt x="383" y="965"/>
                  <a:pt x="383" y="1017"/>
                </a:cubicBezTo>
                <a:cubicBezTo>
                  <a:pt x="383" y="1132"/>
                  <a:pt x="370" y="1221"/>
                  <a:pt x="370" y="1337"/>
                </a:cubicBezTo>
                <a:cubicBezTo>
                  <a:pt x="370" y="1324"/>
                  <a:pt x="344" y="1324"/>
                  <a:pt x="344" y="1299"/>
                </a:cubicBezTo>
                <a:cubicBezTo>
                  <a:pt x="344" y="1196"/>
                  <a:pt x="344" y="1080"/>
                  <a:pt x="331" y="965"/>
                </a:cubicBezTo>
                <a:cubicBezTo>
                  <a:pt x="331" y="1042"/>
                  <a:pt x="305" y="1145"/>
                  <a:pt x="305" y="1221"/>
                </a:cubicBezTo>
                <a:cubicBezTo>
                  <a:pt x="240" y="1914"/>
                  <a:pt x="149" y="2581"/>
                  <a:pt x="84" y="3274"/>
                </a:cubicBezTo>
                <a:cubicBezTo>
                  <a:pt x="71" y="4017"/>
                  <a:pt x="45" y="4749"/>
                  <a:pt x="19" y="5492"/>
                </a:cubicBezTo>
                <a:cubicBezTo>
                  <a:pt x="-7" y="7326"/>
                  <a:pt x="-7" y="9173"/>
                  <a:pt x="19" y="11020"/>
                </a:cubicBezTo>
                <a:cubicBezTo>
                  <a:pt x="84" y="14290"/>
                  <a:pt x="279" y="17547"/>
                  <a:pt x="538" y="20792"/>
                </a:cubicBezTo>
                <a:lnTo>
                  <a:pt x="513" y="20792"/>
                </a:lnTo>
                <a:cubicBezTo>
                  <a:pt x="499" y="20792"/>
                  <a:pt x="499" y="20946"/>
                  <a:pt x="474" y="21023"/>
                </a:cubicBezTo>
                <a:cubicBezTo>
                  <a:pt x="474" y="21049"/>
                  <a:pt x="474" y="21074"/>
                  <a:pt x="460" y="21074"/>
                </a:cubicBezTo>
                <a:lnTo>
                  <a:pt x="499" y="21074"/>
                </a:lnTo>
                <a:cubicBezTo>
                  <a:pt x="512" y="21148"/>
                  <a:pt x="536" y="21280"/>
                  <a:pt x="561" y="21280"/>
                </a:cubicBezTo>
                <a:cubicBezTo>
                  <a:pt x="562" y="21280"/>
                  <a:pt x="563" y="21280"/>
                  <a:pt x="564" y="21279"/>
                </a:cubicBezTo>
                <a:cubicBezTo>
                  <a:pt x="668" y="21279"/>
                  <a:pt x="772" y="21267"/>
                  <a:pt x="889" y="21267"/>
                </a:cubicBezTo>
                <a:cubicBezTo>
                  <a:pt x="889" y="21305"/>
                  <a:pt x="902" y="21369"/>
                  <a:pt x="902" y="21420"/>
                </a:cubicBezTo>
                <a:cubicBezTo>
                  <a:pt x="837" y="21420"/>
                  <a:pt x="785" y="21433"/>
                  <a:pt x="720" y="21433"/>
                </a:cubicBezTo>
                <a:cubicBezTo>
                  <a:pt x="785" y="21433"/>
                  <a:pt x="837" y="21472"/>
                  <a:pt x="902" y="21485"/>
                </a:cubicBezTo>
                <a:lnTo>
                  <a:pt x="902" y="21523"/>
                </a:lnTo>
                <a:cubicBezTo>
                  <a:pt x="908" y="21574"/>
                  <a:pt x="976" y="21600"/>
                  <a:pt x="1043" y="21600"/>
                </a:cubicBezTo>
                <a:cubicBezTo>
                  <a:pt x="1109" y="21600"/>
                  <a:pt x="1174" y="21574"/>
                  <a:pt x="1174" y="21523"/>
                </a:cubicBezTo>
                <a:lnTo>
                  <a:pt x="1226" y="21523"/>
                </a:lnTo>
                <a:cubicBezTo>
                  <a:pt x="1252" y="21536"/>
                  <a:pt x="1281" y="21542"/>
                  <a:pt x="1309" y="21542"/>
                </a:cubicBezTo>
                <a:cubicBezTo>
                  <a:pt x="1337" y="21542"/>
                  <a:pt x="1363" y="21536"/>
                  <a:pt x="1382" y="21523"/>
                </a:cubicBezTo>
                <a:cubicBezTo>
                  <a:pt x="2265" y="21523"/>
                  <a:pt x="3161" y="21497"/>
                  <a:pt x="4030" y="21459"/>
                </a:cubicBezTo>
                <a:lnTo>
                  <a:pt x="7249" y="21318"/>
                </a:lnTo>
                <a:cubicBezTo>
                  <a:pt x="9404" y="21228"/>
                  <a:pt x="11559" y="21190"/>
                  <a:pt x="13701" y="21151"/>
                </a:cubicBezTo>
                <a:cubicBezTo>
                  <a:pt x="14812" y="21142"/>
                  <a:pt x="15935" y="21116"/>
                  <a:pt x="17053" y="21116"/>
                </a:cubicBezTo>
                <a:cubicBezTo>
                  <a:pt x="17582" y="21116"/>
                  <a:pt x="18109" y="21122"/>
                  <a:pt x="18633" y="21138"/>
                </a:cubicBezTo>
                <a:cubicBezTo>
                  <a:pt x="18841" y="21151"/>
                  <a:pt x="19036" y="21151"/>
                  <a:pt x="19256" y="21164"/>
                </a:cubicBezTo>
                <a:cubicBezTo>
                  <a:pt x="19659" y="21202"/>
                  <a:pt x="20074" y="21267"/>
                  <a:pt x="20464" y="21382"/>
                </a:cubicBezTo>
                <a:cubicBezTo>
                  <a:pt x="20469" y="21383"/>
                  <a:pt x="20475" y="21384"/>
                  <a:pt x="20480" y="21384"/>
                </a:cubicBezTo>
                <a:cubicBezTo>
                  <a:pt x="20524" y="21384"/>
                  <a:pt x="20556" y="21338"/>
                  <a:pt x="20568" y="21292"/>
                </a:cubicBezTo>
                <a:cubicBezTo>
                  <a:pt x="20593" y="21292"/>
                  <a:pt x="20619" y="21318"/>
                  <a:pt x="20645" y="21318"/>
                </a:cubicBezTo>
                <a:cubicBezTo>
                  <a:pt x="20670" y="21322"/>
                  <a:pt x="20691" y="21325"/>
                  <a:pt x="20710" y="21325"/>
                </a:cubicBezTo>
                <a:cubicBezTo>
                  <a:pt x="20754" y="21325"/>
                  <a:pt x="20787" y="21311"/>
                  <a:pt x="20814" y="21267"/>
                </a:cubicBezTo>
                <a:lnTo>
                  <a:pt x="20814" y="21382"/>
                </a:lnTo>
                <a:cubicBezTo>
                  <a:pt x="20814" y="21420"/>
                  <a:pt x="20882" y="21440"/>
                  <a:pt x="20951" y="21440"/>
                </a:cubicBezTo>
                <a:cubicBezTo>
                  <a:pt x="21019" y="21440"/>
                  <a:pt x="21087" y="21420"/>
                  <a:pt x="21087" y="21382"/>
                </a:cubicBezTo>
                <a:lnTo>
                  <a:pt x="21087" y="21318"/>
                </a:lnTo>
                <a:cubicBezTo>
                  <a:pt x="21093" y="21358"/>
                  <a:pt x="21148" y="21378"/>
                  <a:pt x="21208" y="21378"/>
                </a:cubicBezTo>
                <a:cubicBezTo>
                  <a:pt x="21281" y="21378"/>
                  <a:pt x="21359" y="21349"/>
                  <a:pt x="21359" y="21292"/>
                </a:cubicBezTo>
                <a:lnTo>
                  <a:pt x="21359" y="21138"/>
                </a:lnTo>
                <a:cubicBezTo>
                  <a:pt x="21437" y="21138"/>
                  <a:pt x="21541" y="21112"/>
                  <a:pt x="21541" y="21061"/>
                </a:cubicBezTo>
                <a:lnTo>
                  <a:pt x="21541" y="20869"/>
                </a:lnTo>
                <a:cubicBezTo>
                  <a:pt x="21567" y="20843"/>
                  <a:pt x="21593" y="20831"/>
                  <a:pt x="21593" y="20805"/>
                </a:cubicBezTo>
                <a:cubicBezTo>
                  <a:pt x="21554" y="17380"/>
                  <a:pt x="21541" y="13982"/>
                  <a:pt x="21528" y="10571"/>
                </a:cubicBezTo>
                <a:cubicBezTo>
                  <a:pt x="21502" y="9083"/>
                  <a:pt x="21502" y="7608"/>
                  <a:pt x="21489" y="6121"/>
                </a:cubicBezTo>
                <a:cubicBezTo>
                  <a:pt x="21489" y="5377"/>
                  <a:pt x="21476" y="4620"/>
                  <a:pt x="21476" y="3889"/>
                </a:cubicBezTo>
                <a:cubicBezTo>
                  <a:pt x="21489" y="2902"/>
                  <a:pt x="21437" y="1940"/>
                  <a:pt x="21359" y="965"/>
                </a:cubicBezTo>
                <a:cubicBezTo>
                  <a:pt x="21359" y="875"/>
                  <a:pt x="21359" y="773"/>
                  <a:pt x="21346" y="683"/>
                </a:cubicBezTo>
                <a:cubicBezTo>
                  <a:pt x="21346" y="696"/>
                  <a:pt x="21346" y="696"/>
                  <a:pt x="21320" y="709"/>
                </a:cubicBezTo>
                <a:lnTo>
                  <a:pt x="21320" y="657"/>
                </a:lnTo>
                <a:cubicBezTo>
                  <a:pt x="21320" y="597"/>
                  <a:pt x="21296" y="528"/>
                  <a:pt x="21292" y="451"/>
                </a:cubicBezTo>
                <a:lnTo>
                  <a:pt x="21281" y="773"/>
                </a:lnTo>
                <a:lnTo>
                  <a:pt x="21216" y="837"/>
                </a:lnTo>
                <a:lnTo>
                  <a:pt x="21216" y="644"/>
                </a:lnTo>
                <a:cubicBezTo>
                  <a:pt x="21230" y="593"/>
                  <a:pt x="21230" y="555"/>
                  <a:pt x="21216" y="516"/>
                </a:cubicBezTo>
                <a:lnTo>
                  <a:pt x="21216" y="144"/>
                </a:lnTo>
                <a:cubicBezTo>
                  <a:pt x="21216" y="131"/>
                  <a:pt x="21087" y="119"/>
                  <a:pt x="20996" y="106"/>
                </a:cubicBezTo>
                <a:cubicBezTo>
                  <a:pt x="20983" y="67"/>
                  <a:pt x="20957" y="42"/>
                  <a:pt x="20918" y="42"/>
                </a:cubicBezTo>
                <a:cubicBezTo>
                  <a:pt x="17973" y="75"/>
                  <a:pt x="15037" y="108"/>
                  <a:pt x="12086" y="108"/>
                </a:cubicBezTo>
                <a:cubicBezTo>
                  <a:pt x="11629" y="108"/>
                  <a:pt x="11173" y="108"/>
                  <a:pt x="10715" y="106"/>
                </a:cubicBezTo>
                <a:cubicBezTo>
                  <a:pt x="9274" y="106"/>
                  <a:pt x="7807" y="80"/>
                  <a:pt x="6367" y="55"/>
                </a:cubicBezTo>
                <a:cubicBezTo>
                  <a:pt x="5653" y="42"/>
                  <a:pt x="4926" y="42"/>
                  <a:pt x="4212" y="16"/>
                </a:cubicBezTo>
                <a:cubicBezTo>
                  <a:pt x="3769" y="6"/>
                  <a:pt x="3331" y="0"/>
                  <a:pt x="2893" y="0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rgbClr val="FEFB41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686" name="IMG_9343.png" descr="IMG_9343.png"/>
          <p:cNvPicPr>
            <a:picLocks noChangeAspect="1"/>
          </p:cNvPicPr>
          <p:nvPr/>
        </p:nvPicPr>
        <p:blipFill>
          <a:blip r:embed="rId7">
            <a:extLst/>
          </a:blip>
          <a:srcRect l="62393" t="60238" r="24918" b="31943"/>
          <a:stretch>
            <a:fillRect/>
          </a:stretch>
        </p:blipFill>
        <p:spPr>
          <a:xfrm>
            <a:off x="13730460" y="5315743"/>
            <a:ext cx="3866696" cy="1786939"/>
          </a:xfrm>
          <a:prstGeom prst="rect">
            <a:avLst/>
          </a:prstGeom>
          <a:ln w="12700">
            <a:miter lim="400000"/>
          </a:ln>
        </p:spPr>
      </p:pic>
      <p:pic>
        <p:nvPicPr>
          <p:cNvPr id="687" name="IMG_9343.png" descr="IMG_9343.png"/>
          <p:cNvPicPr>
            <a:picLocks noChangeAspect="1"/>
          </p:cNvPicPr>
          <p:nvPr/>
        </p:nvPicPr>
        <p:blipFill>
          <a:blip r:embed="rId7">
            <a:extLst/>
          </a:blip>
          <a:srcRect l="13139" t="61303" r="74172" b="30878"/>
          <a:stretch>
            <a:fillRect/>
          </a:stretch>
        </p:blipFill>
        <p:spPr>
          <a:xfrm>
            <a:off x="13446695" y="8470838"/>
            <a:ext cx="4434393" cy="20493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85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5144;p62"/>
          <p:cNvSpPr/>
          <p:nvPr/>
        </p:nvSpPr>
        <p:spPr>
          <a:xfrm flipH="1">
            <a:off x="11048933" y="4784650"/>
            <a:ext cx="8252506" cy="70417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fill="norm" stroke="1" extrusionOk="0">
                <a:moveTo>
                  <a:pt x="21295" y="388"/>
                </a:moveTo>
                <a:cubicBezTo>
                  <a:pt x="21292" y="410"/>
                  <a:pt x="21291" y="431"/>
                  <a:pt x="21292" y="451"/>
                </a:cubicBezTo>
                <a:lnTo>
                  <a:pt x="21295" y="388"/>
                </a:lnTo>
                <a:close/>
                <a:moveTo>
                  <a:pt x="759" y="850"/>
                </a:moveTo>
                <a:cubicBezTo>
                  <a:pt x="772" y="875"/>
                  <a:pt x="785" y="875"/>
                  <a:pt x="811" y="875"/>
                </a:cubicBezTo>
                <a:lnTo>
                  <a:pt x="759" y="875"/>
                </a:lnTo>
                <a:lnTo>
                  <a:pt x="759" y="850"/>
                </a:lnTo>
                <a:close/>
                <a:moveTo>
                  <a:pt x="2148" y="21279"/>
                </a:moveTo>
                <a:cubicBezTo>
                  <a:pt x="1901" y="21292"/>
                  <a:pt x="1681" y="21331"/>
                  <a:pt x="1447" y="21356"/>
                </a:cubicBezTo>
                <a:lnTo>
                  <a:pt x="1447" y="21318"/>
                </a:lnTo>
                <a:cubicBezTo>
                  <a:pt x="1681" y="21292"/>
                  <a:pt x="1901" y="21292"/>
                  <a:pt x="2148" y="21279"/>
                </a:cubicBezTo>
                <a:close/>
                <a:moveTo>
                  <a:pt x="2893" y="0"/>
                </a:moveTo>
                <a:cubicBezTo>
                  <a:pt x="2201" y="0"/>
                  <a:pt x="1511" y="15"/>
                  <a:pt x="811" y="55"/>
                </a:cubicBezTo>
                <a:cubicBezTo>
                  <a:pt x="850" y="55"/>
                  <a:pt x="876" y="67"/>
                  <a:pt x="915" y="67"/>
                </a:cubicBezTo>
                <a:lnTo>
                  <a:pt x="759" y="67"/>
                </a:lnTo>
                <a:cubicBezTo>
                  <a:pt x="668" y="67"/>
                  <a:pt x="577" y="183"/>
                  <a:pt x="499" y="183"/>
                </a:cubicBezTo>
                <a:cubicBezTo>
                  <a:pt x="642" y="196"/>
                  <a:pt x="785" y="196"/>
                  <a:pt x="928" y="208"/>
                </a:cubicBezTo>
                <a:lnTo>
                  <a:pt x="538" y="208"/>
                </a:lnTo>
                <a:cubicBezTo>
                  <a:pt x="513" y="208"/>
                  <a:pt x="460" y="311"/>
                  <a:pt x="435" y="375"/>
                </a:cubicBezTo>
                <a:lnTo>
                  <a:pt x="331" y="375"/>
                </a:lnTo>
                <a:cubicBezTo>
                  <a:pt x="318" y="375"/>
                  <a:pt x="305" y="644"/>
                  <a:pt x="305" y="644"/>
                </a:cubicBezTo>
                <a:lnTo>
                  <a:pt x="331" y="644"/>
                </a:lnTo>
                <a:cubicBezTo>
                  <a:pt x="344" y="721"/>
                  <a:pt x="383" y="850"/>
                  <a:pt x="396" y="850"/>
                </a:cubicBezTo>
                <a:lnTo>
                  <a:pt x="474" y="850"/>
                </a:lnTo>
                <a:lnTo>
                  <a:pt x="474" y="888"/>
                </a:lnTo>
                <a:cubicBezTo>
                  <a:pt x="435" y="940"/>
                  <a:pt x="383" y="965"/>
                  <a:pt x="383" y="1017"/>
                </a:cubicBezTo>
                <a:cubicBezTo>
                  <a:pt x="383" y="1132"/>
                  <a:pt x="370" y="1221"/>
                  <a:pt x="370" y="1337"/>
                </a:cubicBezTo>
                <a:cubicBezTo>
                  <a:pt x="370" y="1324"/>
                  <a:pt x="344" y="1324"/>
                  <a:pt x="344" y="1299"/>
                </a:cubicBezTo>
                <a:cubicBezTo>
                  <a:pt x="344" y="1196"/>
                  <a:pt x="344" y="1080"/>
                  <a:pt x="331" y="965"/>
                </a:cubicBezTo>
                <a:cubicBezTo>
                  <a:pt x="331" y="1042"/>
                  <a:pt x="305" y="1145"/>
                  <a:pt x="305" y="1221"/>
                </a:cubicBezTo>
                <a:cubicBezTo>
                  <a:pt x="240" y="1914"/>
                  <a:pt x="149" y="2581"/>
                  <a:pt x="84" y="3274"/>
                </a:cubicBezTo>
                <a:cubicBezTo>
                  <a:pt x="71" y="4017"/>
                  <a:pt x="45" y="4749"/>
                  <a:pt x="19" y="5492"/>
                </a:cubicBezTo>
                <a:cubicBezTo>
                  <a:pt x="-7" y="7326"/>
                  <a:pt x="-7" y="9173"/>
                  <a:pt x="19" y="11020"/>
                </a:cubicBezTo>
                <a:cubicBezTo>
                  <a:pt x="84" y="14290"/>
                  <a:pt x="279" y="17547"/>
                  <a:pt x="538" y="20792"/>
                </a:cubicBezTo>
                <a:lnTo>
                  <a:pt x="513" y="20792"/>
                </a:lnTo>
                <a:cubicBezTo>
                  <a:pt x="499" y="20792"/>
                  <a:pt x="499" y="20946"/>
                  <a:pt x="474" y="21023"/>
                </a:cubicBezTo>
                <a:cubicBezTo>
                  <a:pt x="474" y="21049"/>
                  <a:pt x="474" y="21074"/>
                  <a:pt x="460" y="21074"/>
                </a:cubicBezTo>
                <a:lnTo>
                  <a:pt x="499" y="21074"/>
                </a:lnTo>
                <a:cubicBezTo>
                  <a:pt x="512" y="21148"/>
                  <a:pt x="536" y="21280"/>
                  <a:pt x="561" y="21280"/>
                </a:cubicBezTo>
                <a:cubicBezTo>
                  <a:pt x="562" y="21280"/>
                  <a:pt x="563" y="21280"/>
                  <a:pt x="564" y="21279"/>
                </a:cubicBezTo>
                <a:cubicBezTo>
                  <a:pt x="668" y="21279"/>
                  <a:pt x="772" y="21267"/>
                  <a:pt x="889" y="21267"/>
                </a:cubicBezTo>
                <a:cubicBezTo>
                  <a:pt x="889" y="21305"/>
                  <a:pt x="902" y="21369"/>
                  <a:pt x="902" y="21420"/>
                </a:cubicBezTo>
                <a:cubicBezTo>
                  <a:pt x="837" y="21420"/>
                  <a:pt x="785" y="21433"/>
                  <a:pt x="720" y="21433"/>
                </a:cubicBezTo>
                <a:cubicBezTo>
                  <a:pt x="785" y="21433"/>
                  <a:pt x="837" y="21472"/>
                  <a:pt x="902" y="21485"/>
                </a:cubicBezTo>
                <a:lnTo>
                  <a:pt x="902" y="21523"/>
                </a:lnTo>
                <a:cubicBezTo>
                  <a:pt x="908" y="21574"/>
                  <a:pt x="976" y="21600"/>
                  <a:pt x="1043" y="21600"/>
                </a:cubicBezTo>
                <a:cubicBezTo>
                  <a:pt x="1109" y="21600"/>
                  <a:pt x="1174" y="21574"/>
                  <a:pt x="1174" y="21523"/>
                </a:cubicBezTo>
                <a:lnTo>
                  <a:pt x="1226" y="21523"/>
                </a:lnTo>
                <a:cubicBezTo>
                  <a:pt x="1252" y="21536"/>
                  <a:pt x="1281" y="21542"/>
                  <a:pt x="1309" y="21542"/>
                </a:cubicBezTo>
                <a:cubicBezTo>
                  <a:pt x="1337" y="21542"/>
                  <a:pt x="1363" y="21536"/>
                  <a:pt x="1382" y="21523"/>
                </a:cubicBezTo>
                <a:cubicBezTo>
                  <a:pt x="2265" y="21523"/>
                  <a:pt x="3161" y="21497"/>
                  <a:pt x="4030" y="21459"/>
                </a:cubicBezTo>
                <a:lnTo>
                  <a:pt x="7249" y="21318"/>
                </a:lnTo>
                <a:cubicBezTo>
                  <a:pt x="9404" y="21228"/>
                  <a:pt x="11559" y="21190"/>
                  <a:pt x="13701" y="21151"/>
                </a:cubicBezTo>
                <a:cubicBezTo>
                  <a:pt x="14812" y="21142"/>
                  <a:pt x="15935" y="21116"/>
                  <a:pt x="17053" y="21116"/>
                </a:cubicBezTo>
                <a:cubicBezTo>
                  <a:pt x="17582" y="21116"/>
                  <a:pt x="18109" y="21122"/>
                  <a:pt x="18633" y="21138"/>
                </a:cubicBezTo>
                <a:cubicBezTo>
                  <a:pt x="18841" y="21151"/>
                  <a:pt x="19036" y="21151"/>
                  <a:pt x="19256" y="21164"/>
                </a:cubicBezTo>
                <a:cubicBezTo>
                  <a:pt x="19659" y="21202"/>
                  <a:pt x="20074" y="21267"/>
                  <a:pt x="20464" y="21382"/>
                </a:cubicBezTo>
                <a:cubicBezTo>
                  <a:pt x="20469" y="21383"/>
                  <a:pt x="20475" y="21384"/>
                  <a:pt x="20480" y="21384"/>
                </a:cubicBezTo>
                <a:cubicBezTo>
                  <a:pt x="20524" y="21384"/>
                  <a:pt x="20556" y="21338"/>
                  <a:pt x="20568" y="21292"/>
                </a:cubicBezTo>
                <a:cubicBezTo>
                  <a:pt x="20593" y="21292"/>
                  <a:pt x="20619" y="21318"/>
                  <a:pt x="20645" y="21318"/>
                </a:cubicBezTo>
                <a:cubicBezTo>
                  <a:pt x="20670" y="21322"/>
                  <a:pt x="20691" y="21325"/>
                  <a:pt x="20710" y="21325"/>
                </a:cubicBezTo>
                <a:cubicBezTo>
                  <a:pt x="20754" y="21325"/>
                  <a:pt x="20787" y="21311"/>
                  <a:pt x="20814" y="21267"/>
                </a:cubicBezTo>
                <a:lnTo>
                  <a:pt x="20814" y="21382"/>
                </a:lnTo>
                <a:cubicBezTo>
                  <a:pt x="20814" y="21420"/>
                  <a:pt x="20882" y="21440"/>
                  <a:pt x="20951" y="21440"/>
                </a:cubicBezTo>
                <a:cubicBezTo>
                  <a:pt x="21019" y="21440"/>
                  <a:pt x="21087" y="21420"/>
                  <a:pt x="21087" y="21382"/>
                </a:cubicBezTo>
                <a:lnTo>
                  <a:pt x="21087" y="21318"/>
                </a:lnTo>
                <a:cubicBezTo>
                  <a:pt x="21093" y="21358"/>
                  <a:pt x="21148" y="21378"/>
                  <a:pt x="21208" y="21378"/>
                </a:cubicBezTo>
                <a:cubicBezTo>
                  <a:pt x="21281" y="21378"/>
                  <a:pt x="21359" y="21349"/>
                  <a:pt x="21359" y="21292"/>
                </a:cubicBezTo>
                <a:lnTo>
                  <a:pt x="21359" y="21138"/>
                </a:lnTo>
                <a:cubicBezTo>
                  <a:pt x="21437" y="21138"/>
                  <a:pt x="21541" y="21112"/>
                  <a:pt x="21541" y="21061"/>
                </a:cubicBezTo>
                <a:lnTo>
                  <a:pt x="21541" y="20869"/>
                </a:lnTo>
                <a:cubicBezTo>
                  <a:pt x="21567" y="20843"/>
                  <a:pt x="21593" y="20831"/>
                  <a:pt x="21593" y="20805"/>
                </a:cubicBezTo>
                <a:cubicBezTo>
                  <a:pt x="21554" y="17380"/>
                  <a:pt x="21541" y="13982"/>
                  <a:pt x="21528" y="10571"/>
                </a:cubicBezTo>
                <a:cubicBezTo>
                  <a:pt x="21502" y="9083"/>
                  <a:pt x="21502" y="7608"/>
                  <a:pt x="21489" y="6121"/>
                </a:cubicBezTo>
                <a:cubicBezTo>
                  <a:pt x="21489" y="5377"/>
                  <a:pt x="21476" y="4620"/>
                  <a:pt x="21476" y="3889"/>
                </a:cubicBezTo>
                <a:cubicBezTo>
                  <a:pt x="21489" y="2902"/>
                  <a:pt x="21437" y="1940"/>
                  <a:pt x="21359" y="965"/>
                </a:cubicBezTo>
                <a:cubicBezTo>
                  <a:pt x="21359" y="875"/>
                  <a:pt x="21359" y="773"/>
                  <a:pt x="21346" y="683"/>
                </a:cubicBezTo>
                <a:cubicBezTo>
                  <a:pt x="21346" y="696"/>
                  <a:pt x="21346" y="696"/>
                  <a:pt x="21320" y="709"/>
                </a:cubicBezTo>
                <a:lnTo>
                  <a:pt x="21320" y="657"/>
                </a:lnTo>
                <a:cubicBezTo>
                  <a:pt x="21320" y="597"/>
                  <a:pt x="21296" y="528"/>
                  <a:pt x="21292" y="451"/>
                </a:cubicBezTo>
                <a:lnTo>
                  <a:pt x="21281" y="773"/>
                </a:lnTo>
                <a:lnTo>
                  <a:pt x="21216" y="837"/>
                </a:lnTo>
                <a:lnTo>
                  <a:pt x="21216" y="644"/>
                </a:lnTo>
                <a:cubicBezTo>
                  <a:pt x="21230" y="593"/>
                  <a:pt x="21230" y="555"/>
                  <a:pt x="21216" y="516"/>
                </a:cubicBezTo>
                <a:lnTo>
                  <a:pt x="21216" y="144"/>
                </a:lnTo>
                <a:cubicBezTo>
                  <a:pt x="21216" y="131"/>
                  <a:pt x="21087" y="119"/>
                  <a:pt x="20996" y="106"/>
                </a:cubicBezTo>
                <a:cubicBezTo>
                  <a:pt x="20983" y="67"/>
                  <a:pt x="20957" y="42"/>
                  <a:pt x="20918" y="42"/>
                </a:cubicBezTo>
                <a:cubicBezTo>
                  <a:pt x="17973" y="75"/>
                  <a:pt x="15037" y="108"/>
                  <a:pt x="12086" y="108"/>
                </a:cubicBezTo>
                <a:cubicBezTo>
                  <a:pt x="11629" y="108"/>
                  <a:pt x="11173" y="108"/>
                  <a:pt x="10715" y="106"/>
                </a:cubicBezTo>
                <a:cubicBezTo>
                  <a:pt x="9274" y="106"/>
                  <a:pt x="7807" y="80"/>
                  <a:pt x="6367" y="55"/>
                </a:cubicBezTo>
                <a:cubicBezTo>
                  <a:pt x="5653" y="42"/>
                  <a:pt x="4926" y="42"/>
                  <a:pt x="4212" y="16"/>
                </a:cubicBezTo>
                <a:cubicBezTo>
                  <a:pt x="3769" y="6"/>
                  <a:pt x="3331" y="0"/>
                  <a:pt x="2893" y="0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rgbClr val="96D35F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697" name="تجميع"/>
          <p:cNvGrpSpPr/>
          <p:nvPr/>
        </p:nvGrpSpPr>
        <p:grpSpPr>
          <a:xfrm>
            <a:off x="13407539" y="2586357"/>
            <a:ext cx="6026960" cy="1050468"/>
            <a:chOff x="0" y="0"/>
            <a:chExt cx="6026958" cy="1050467"/>
          </a:xfrm>
        </p:grpSpPr>
        <p:grpSp>
          <p:nvGrpSpPr>
            <p:cNvPr id="694" name="Google Shape;4333;p67"/>
            <p:cNvGrpSpPr/>
            <p:nvPr/>
          </p:nvGrpSpPr>
          <p:grpSpPr>
            <a:xfrm>
              <a:off x="-1" y="0"/>
              <a:ext cx="4819750" cy="938400"/>
              <a:chOff x="0" y="0"/>
              <a:chExt cx="4819748" cy="938398"/>
            </a:xfrm>
          </p:grpSpPr>
          <p:sp>
            <p:nvSpPr>
              <p:cNvPr id="690" name="Google Shape;4334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91" name="Google Shape;4336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92" name="Google Shape;4337;p67"/>
              <p:cNvSpPr/>
              <p:nvPr/>
            </p:nvSpPr>
            <p:spPr>
              <a:xfrm>
                <a:off x="0" y="116718"/>
                <a:ext cx="4819749" cy="821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9D3E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93" name="Google Shape;4338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695" name="تأكد"/>
            <p:cNvSpPr txBox="1"/>
            <p:nvPr/>
          </p:nvSpPr>
          <p:spPr>
            <a:xfrm>
              <a:off x="748935" y="0"/>
              <a:ext cx="2660737" cy="10504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349250" indent="-349250" defTabSz="914400">
                <a:defRPr sz="8100" u="sng">
                  <a:solidFill>
                    <a:srgbClr val="CC0000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  <p:sp>
          <p:nvSpPr>
            <p:cNvPr id="696" name="بيضاوي"/>
            <p:cNvSpPr/>
            <p:nvPr/>
          </p:nvSpPr>
          <p:spPr>
            <a:xfrm>
              <a:off x="4929648" y="71045"/>
              <a:ext cx="1097311" cy="908377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700" name="تجميع"/>
          <p:cNvGrpSpPr/>
          <p:nvPr/>
        </p:nvGrpSpPr>
        <p:grpSpPr>
          <a:xfrm>
            <a:off x="17730447" y="5061466"/>
            <a:ext cx="1590041" cy="1325851"/>
            <a:chOff x="0" y="-63500"/>
            <a:chExt cx="1590039" cy="1325850"/>
          </a:xfrm>
        </p:grpSpPr>
        <p:pic>
          <p:nvPicPr>
            <p:cNvPr id="698" name="بيضاوي بيضاوي" descr="بيضاوي بيضاوي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699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٤</a:t>
              </a:r>
            </a:p>
          </p:txBody>
        </p:sp>
      </p:grpSp>
      <p:sp>
        <p:nvSpPr>
          <p:cNvPr id="701" name="٤٩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٤٩</a:t>
            </a:r>
          </a:p>
        </p:txBody>
      </p:sp>
      <p:pic>
        <p:nvPicPr>
          <p:cNvPr id="702" name="IMG_4622.png" descr="IMG_4622.png"/>
          <p:cNvPicPr>
            <a:picLocks noChangeAspect="1"/>
          </p:cNvPicPr>
          <p:nvPr/>
        </p:nvPicPr>
        <p:blipFill>
          <a:blip r:embed="rId4">
            <a:extLst/>
          </a:blip>
          <a:srcRect l="91197" t="22791" r="1545" b="74020"/>
          <a:stretch>
            <a:fillRect/>
          </a:stretch>
        </p:blipFill>
        <p:spPr>
          <a:xfrm>
            <a:off x="20209628" y="9113229"/>
            <a:ext cx="2049151" cy="67517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703" name="IMG_9340.jpeg" descr="IMG_9340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032079" y="2702817"/>
            <a:ext cx="9249558" cy="1447758"/>
          </a:xfrm>
          <a:prstGeom prst="rect">
            <a:avLst/>
          </a:prstGeom>
          <a:ln w="12700">
            <a:miter lim="400000"/>
          </a:ln>
        </p:spPr>
      </p:pic>
      <p:pic>
        <p:nvPicPr>
          <p:cNvPr id="704" name="IMG_9342.png" descr="IMG_9342.png"/>
          <p:cNvPicPr>
            <a:picLocks noChangeAspect="1"/>
          </p:cNvPicPr>
          <p:nvPr/>
        </p:nvPicPr>
        <p:blipFill>
          <a:blip r:embed="rId6">
            <a:extLst/>
          </a:blip>
          <a:srcRect l="52315" t="42244" r="37297" b="53415"/>
          <a:stretch>
            <a:fillRect/>
          </a:stretch>
        </p:blipFill>
        <p:spPr>
          <a:xfrm>
            <a:off x="12350924" y="4864759"/>
            <a:ext cx="5260044" cy="1647987"/>
          </a:xfrm>
          <a:prstGeom prst="rect">
            <a:avLst/>
          </a:prstGeom>
          <a:ln w="12700">
            <a:miter lim="400000"/>
          </a:ln>
        </p:spPr>
      </p:pic>
      <p:sp>
        <p:nvSpPr>
          <p:cNvPr id="705" name="Google Shape;5144;p62"/>
          <p:cNvSpPr/>
          <p:nvPr/>
        </p:nvSpPr>
        <p:spPr>
          <a:xfrm flipH="1">
            <a:off x="1818497" y="4707091"/>
            <a:ext cx="8794494" cy="71968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fill="norm" stroke="1" extrusionOk="0">
                <a:moveTo>
                  <a:pt x="21295" y="388"/>
                </a:moveTo>
                <a:cubicBezTo>
                  <a:pt x="21292" y="410"/>
                  <a:pt x="21291" y="431"/>
                  <a:pt x="21292" y="451"/>
                </a:cubicBezTo>
                <a:lnTo>
                  <a:pt x="21295" y="388"/>
                </a:lnTo>
                <a:close/>
                <a:moveTo>
                  <a:pt x="759" y="850"/>
                </a:moveTo>
                <a:cubicBezTo>
                  <a:pt x="772" y="875"/>
                  <a:pt x="785" y="875"/>
                  <a:pt x="811" y="875"/>
                </a:cubicBezTo>
                <a:lnTo>
                  <a:pt x="759" y="875"/>
                </a:lnTo>
                <a:lnTo>
                  <a:pt x="759" y="850"/>
                </a:lnTo>
                <a:close/>
                <a:moveTo>
                  <a:pt x="2148" y="21279"/>
                </a:moveTo>
                <a:cubicBezTo>
                  <a:pt x="1901" y="21292"/>
                  <a:pt x="1681" y="21331"/>
                  <a:pt x="1447" y="21356"/>
                </a:cubicBezTo>
                <a:lnTo>
                  <a:pt x="1447" y="21318"/>
                </a:lnTo>
                <a:cubicBezTo>
                  <a:pt x="1681" y="21292"/>
                  <a:pt x="1901" y="21292"/>
                  <a:pt x="2148" y="21279"/>
                </a:cubicBezTo>
                <a:close/>
                <a:moveTo>
                  <a:pt x="2893" y="0"/>
                </a:moveTo>
                <a:cubicBezTo>
                  <a:pt x="2201" y="0"/>
                  <a:pt x="1511" y="15"/>
                  <a:pt x="811" y="55"/>
                </a:cubicBezTo>
                <a:cubicBezTo>
                  <a:pt x="850" y="55"/>
                  <a:pt x="876" y="67"/>
                  <a:pt x="915" y="67"/>
                </a:cubicBezTo>
                <a:lnTo>
                  <a:pt x="759" y="67"/>
                </a:lnTo>
                <a:cubicBezTo>
                  <a:pt x="668" y="67"/>
                  <a:pt x="577" y="183"/>
                  <a:pt x="499" y="183"/>
                </a:cubicBezTo>
                <a:cubicBezTo>
                  <a:pt x="642" y="196"/>
                  <a:pt x="785" y="196"/>
                  <a:pt x="928" y="208"/>
                </a:cubicBezTo>
                <a:lnTo>
                  <a:pt x="538" y="208"/>
                </a:lnTo>
                <a:cubicBezTo>
                  <a:pt x="513" y="208"/>
                  <a:pt x="460" y="311"/>
                  <a:pt x="435" y="375"/>
                </a:cubicBezTo>
                <a:lnTo>
                  <a:pt x="331" y="375"/>
                </a:lnTo>
                <a:cubicBezTo>
                  <a:pt x="318" y="375"/>
                  <a:pt x="305" y="644"/>
                  <a:pt x="305" y="644"/>
                </a:cubicBezTo>
                <a:lnTo>
                  <a:pt x="331" y="644"/>
                </a:lnTo>
                <a:cubicBezTo>
                  <a:pt x="344" y="721"/>
                  <a:pt x="383" y="850"/>
                  <a:pt x="396" y="850"/>
                </a:cubicBezTo>
                <a:lnTo>
                  <a:pt x="474" y="850"/>
                </a:lnTo>
                <a:lnTo>
                  <a:pt x="474" y="888"/>
                </a:lnTo>
                <a:cubicBezTo>
                  <a:pt x="435" y="940"/>
                  <a:pt x="383" y="965"/>
                  <a:pt x="383" y="1017"/>
                </a:cubicBezTo>
                <a:cubicBezTo>
                  <a:pt x="383" y="1132"/>
                  <a:pt x="370" y="1221"/>
                  <a:pt x="370" y="1337"/>
                </a:cubicBezTo>
                <a:cubicBezTo>
                  <a:pt x="370" y="1324"/>
                  <a:pt x="344" y="1324"/>
                  <a:pt x="344" y="1299"/>
                </a:cubicBezTo>
                <a:cubicBezTo>
                  <a:pt x="344" y="1196"/>
                  <a:pt x="344" y="1080"/>
                  <a:pt x="331" y="965"/>
                </a:cubicBezTo>
                <a:cubicBezTo>
                  <a:pt x="331" y="1042"/>
                  <a:pt x="305" y="1145"/>
                  <a:pt x="305" y="1221"/>
                </a:cubicBezTo>
                <a:cubicBezTo>
                  <a:pt x="240" y="1914"/>
                  <a:pt x="149" y="2581"/>
                  <a:pt x="84" y="3274"/>
                </a:cubicBezTo>
                <a:cubicBezTo>
                  <a:pt x="71" y="4017"/>
                  <a:pt x="45" y="4749"/>
                  <a:pt x="19" y="5492"/>
                </a:cubicBezTo>
                <a:cubicBezTo>
                  <a:pt x="-7" y="7326"/>
                  <a:pt x="-7" y="9173"/>
                  <a:pt x="19" y="11020"/>
                </a:cubicBezTo>
                <a:cubicBezTo>
                  <a:pt x="84" y="14290"/>
                  <a:pt x="279" y="17547"/>
                  <a:pt x="538" y="20792"/>
                </a:cubicBezTo>
                <a:lnTo>
                  <a:pt x="513" y="20792"/>
                </a:lnTo>
                <a:cubicBezTo>
                  <a:pt x="499" y="20792"/>
                  <a:pt x="499" y="20946"/>
                  <a:pt x="474" y="21023"/>
                </a:cubicBezTo>
                <a:cubicBezTo>
                  <a:pt x="474" y="21049"/>
                  <a:pt x="474" y="21074"/>
                  <a:pt x="460" y="21074"/>
                </a:cubicBezTo>
                <a:lnTo>
                  <a:pt x="499" y="21074"/>
                </a:lnTo>
                <a:cubicBezTo>
                  <a:pt x="512" y="21148"/>
                  <a:pt x="536" y="21280"/>
                  <a:pt x="561" y="21280"/>
                </a:cubicBezTo>
                <a:cubicBezTo>
                  <a:pt x="562" y="21280"/>
                  <a:pt x="563" y="21280"/>
                  <a:pt x="564" y="21279"/>
                </a:cubicBezTo>
                <a:cubicBezTo>
                  <a:pt x="668" y="21279"/>
                  <a:pt x="772" y="21267"/>
                  <a:pt x="889" y="21267"/>
                </a:cubicBezTo>
                <a:cubicBezTo>
                  <a:pt x="889" y="21305"/>
                  <a:pt x="902" y="21369"/>
                  <a:pt x="902" y="21420"/>
                </a:cubicBezTo>
                <a:cubicBezTo>
                  <a:pt x="837" y="21420"/>
                  <a:pt x="785" y="21433"/>
                  <a:pt x="720" y="21433"/>
                </a:cubicBezTo>
                <a:cubicBezTo>
                  <a:pt x="785" y="21433"/>
                  <a:pt x="837" y="21472"/>
                  <a:pt x="902" y="21485"/>
                </a:cubicBezTo>
                <a:lnTo>
                  <a:pt x="902" y="21523"/>
                </a:lnTo>
                <a:cubicBezTo>
                  <a:pt x="908" y="21574"/>
                  <a:pt x="976" y="21600"/>
                  <a:pt x="1043" y="21600"/>
                </a:cubicBezTo>
                <a:cubicBezTo>
                  <a:pt x="1109" y="21600"/>
                  <a:pt x="1174" y="21574"/>
                  <a:pt x="1174" y="21523"/>
                </a:cubicBezTo>
                <a:lnTo>
                  <a:pt x="1226" y="21523"/>
                </a:lnTo>
                <a:cubicBezTo>
                  <a:pt x="1252" y="21536"/>
                  <a:pt x="1281" y="21542"/>
                  <a:pt x="1309" y="21542"/>
                </a:cubicBezTo>
                <a:cubicBezTo>
                  <a:pt x="1337" y="21542"/>
                  <a:pt x="1363" y="21536"/>
                  <a:pt x="1382" y="21523"/>
                </a:cubicBezTo>
                <a:cubicBezTo>
                  <a:pt x="2265" y="21523"/>
                  <a:pt x="3161" y="21497"/>
                  <a:pt x="4030" y="21459"/>
                </a:cubicBezTo>
                <a:lnTo>
                  <a:pt x="7249" y="21318"/>
                </a:lnTo>
                <a:cubicBezTo>
                  <a:pt x="9404" y="21228"/>
                  <a:pt x="11559" y="21190"/>
                  <a:pt x="13701" y="21151"/>
                </a:cubicBezTo>
                <a:cubicBezTo>
                  <a:pt x="14812" y="21142"/>
                  <a:pt x="15935" y="21116"/>
                  <a:pt x="17053" y="21116"/>
                </a:cubicBezTo>
                <a:cubicBezTo>
                  <a:pt x="17582" y="21116"/>
                  <a:pt x="18109" y="21122"/>
                  <a:pt x="18633" y="21138"/>
                </a:cubicBezTo>
                <a:cubicBezTo>
                  <a:pt x="18841" y="21151"/>
                  <a:pt x="19036" y="21151"/>
                  <a:pt x="19256" y="21164"/>
                </a:cubicBezTo>
                <a:cubicBezTo>
                  <a:pt x="19659" y="21202"/>
                  <a:pt x="20074" y="21267"/>
                  <a:pt x="20464" y="21382"/>
                </a:cubicBezTo>
                <a:cubicBezTo>
                  <a:pt x="20469" y="21383"/>
                  <a:pt x="20475" y="21384"/>
                  <a:pt x="20480" y="21384"/>
                </a:cubicBezTo>
                <a:cubicBezTo>
                  <a:pt x="20524" y="21384"/>
                  <a:pt x="20556" y="21338"/>
                  <a:pt x="20568" y="21292"/>
                </a:cubicBezTo>
                <a:cubicBezTo>
                  <a:pt x="20593" y="21292"/>
                  <a:pt x="20619" y="21318"/>
                  <a:pt x="20645" y="21318"/>
                </a:cubicBezTo>
                <a:cubicBezTo>
                  <a:pt x="20670" y="21322"/>
                  <a:pt x="20691" y="21325"/>
                  <a:pt x="20710" y="21325"/>
                </a:cubicBezTo>
                <a:cubicBezTo>
                  <a:pt x="20754" y="21325"/>
                  <a:pt x="20787" y="21311"/>
                  <a:pt x="20814" y="21267"/>
                </a:cubicBezTo>
                <a:lnTo>
                  <a:pt x="20814" y="21382"/>
                </a:lnTo>
                <a:cubicBezTo>
                  <a:pt x="20814" y="21420"/>
                  <a:pt x="20882" y="21440"/>
                  <a:pt x="20951" y="21440"/>
                </a:cubicBezTo>
                <a:cubicBezTo>
                  <a:pt x="21019" y="21440"/>
                  <a:pt x="21087" y="21420"/>
                  <a:pt x="21087" y="21382"/>
                </a:cubicBezTo>
                <a:lnTo>
                  <a:pt x="21087" y="21318"/>
                </a:lnTo>
                <a:cubicBezTo>
                  <a:pt x="21093" y="21358"/>
                  <a:pt x="21148" y="21378"/>
                  <a:pt x="21208" y="21378"/>
                </a:cubicBezTo>
                <a:cubicBezTo>
                  <a:pt x="21281" y="21378"/>
                  <a:pt x="21359" y="21349"/>
                  <a:pt x="21359" y="21292"/>
                </a:cubicBezTo>
                <a:lnTo>
                  <a:pt x="21359" y="21138"/>
                </a:lnTo>
                <a:cubicBezTo>
                  <a:pt x="21437" y="21138"/>
                  <a:pt x="21541" y="21112"/>
                  <a:pt x="21541" y="21061"/>
                </a:cubicBezTo>
                <a:lnTo>
                  <a:pt x="21541" y="20869"/>
                </a:lnTo>
                <a:cubicBezTo>
                  <a:pt x="21567" y="20843"/>
                  <a:pt x="21593" y="20831"/>
                  <a:pt x="21593" y="20805"/>
                </a:cubicBezTo>
                <a:cubicBezTo>
                  <a:pt x="21554" y="17380"/>
                  <a:pt x="21541" y="13982"/>
                  <a:pt x="21528" y="10571"/>
                </a:cubicBezTo>
                <a:cubicBezTo>
                  <a:pt x="21502" y="9083"/>
                  <a:pt x="21502" y="7608"/>
                  <a:pt x="21489" y="6121"/>
                </a:cubicBezTo>
                <a:cubicBezTo>
                  <a:pt x="21489" y="5377"/>
                  <a:pt x="21476" y="4620"/>
                  <a:pt x="21476" y="3889"/>
                </a:cubicBezTo>
                <a:cubicBezTo>
                  <a:pt x="21489" y="2902"/>
                  <a:pt x="21437" y="1940"/>
                  <a:pt x="21359" y="965"/>
                </a:cubicBezTo>
                <a:cubicBezTo>
                  <a:pt x="21359" y="875"/>
                  <a:pt x="21359" y="773"/>
                  <a:pt x="21346" y="683"/>
                </a:cubicBezTo>
                <a:cubicBezTo>
                  <a:pt x="21346" y="696"/>
                  <a:pt x="21346" y="696"/>
                  <a:pt x="21320" y="709"/>
                </a:cubicBezTo>
                <a:lnTo>
                  <a:pt x="21320" y="657"/>
                </a:lnTo>
                <a:cubicBezTo>
                  <a:pt x="21320" y="597"/>
                  <a:pt x="21296" y="528"/>
                  <a:pt x="21292" y="451"/>
                </a:cubicBezTo>
                <a:lnTo>
                  <a:pt x="21281" y="773"/>
                </a:lnTo>
                <a:lnTo>
                  <a:pt x="21216" y="837"/>
                </a:lnTo>
                <a:lnTo>
                  <a:pt x="21216" y="644"/>
                </a:lnTo>
                <a:cubicBezTo>
                  <a:pt x="21230" y="593"/>
                  <a:pt x="21230" y="555"/>
                  <a:pt x="21216" y="516"/>
                </a:cubicBezTo>
                <a:lnTo>
                  <a:pt x="21216" y="144"/>
                </a:lnTo>
                <a:cubicBezTo>
                  <a:pt x="21216" y="131"/>
                  <a:pt x="21087" y="119"/>
                  <a:pt x="20996" y="106"/>
                </a:cubicBezTo>
                <a:cubicBezTo>
                  <a:pt x="20983" y="67"/>
                  <a:pt x="20957" y="42"/>
                  <a:pt x="20918" y="42"/>
                </a:cubicBezTo>
                <a:cubicBezTo>
                  <a:pt x="17973" y="75"/>
                  <a:pt x="15037" y="108"/>
                  <a:pt x="12086" y="108"/>
                </a:cubicBezTo>
                <a:cubicBezTo>
                  <a:pt x="11629" y="108"/>
                  <a:pt x="11173" y="108"/>
                  <a:pt x="10715" y="106"/>
                </a:cubicBezTo>
                <a:cubicBezTo>
                  <a:pt x="9274" y="106"/>
                  <a:pt x="7807" y="80"/>
                  <a:pt x="6367" y="55"/>
                </a:cubicBezTo>
                <a:cubicBezTo>
                  <a:pt x="5653" y="42"/>
                  <a:pt x="4926" y="42"/>
                  <a:pt x="4212" y="16"/>
                </a:cubicBezTo>
                <a:cubicBezTo>
                  <a:pt x="3769" y="6"/>
                  <a:pt x="3331" y="0"/>
                  <a:pt x="2893" y="0"/>
                </a:cubicBezTo>
                <a:close/>
              </a:path>
            </a:pathLst>
          </a:custGeom>
          <a:solidFill>
            <a:srgbClr val="FFFFFF"/>
          </a:solidFill>
          <a:ln w="50800">
            <a:solidFill>
              <a:srgbClr val="FFC777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708" name="تجميع"/>
          <p:cNvGrpSpPr/>
          <p:nvPr/>
        </p:nvGrpSpPr>
        <p:grpSpPr>
          <a:xfrm>
            <a:off x="9048350" y="5254204"/>
            <a:ext cx="1590041" cy="1325851"/>
            <a:chOff x="0" y="-63500"/>
            <a:chExt cx="1590039" cy="1325850"/>
          </a:xfrm>
        </p:grpSpPr>
        <p:pic>
          <p:nvPicPr>
            <p:cNvPr id="706" name="بيضاوي بيضاوي" descr="بيضاوي بيضاوي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707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٥</a:t>
              </a:r>
            </a:p>
          </p:txBody>
        </p:sp>
      </p:grpSp>
      <p:pic>
        <p:nvPicPr>
          <p:cNvPr id="709" name="IMG_9342.png" descr="IMG_9342.png"/>
          <p:cNvPicPr>
            <a:picLocks noChangeAspect="1"/>
          </p:cNvPicPr>
          <p:nvPr/>
        </p:nvPicPr>
        <p:blipFill>
          <a:blip r:embed="rId6">
            <a:extLst/>
          </a:blip>
          <a:srcRect l="29962" t="42636" r="60904" b="53166"/>
          <a:stretch>
            <a:fillRect/>
          </a:stretch>
        </p:blipFill>
        <p:spPr>
          <a:xfrm>
            <a:off x="3903550" y="4986204"/>
            <a:ext cx="4624479" cy="15938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2000"/>
                                        <p:tgtEl>
                                          <p:spTgt spid="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89" grpId="1"/>
      <p:bldP build="whole" bldLvl="1" animBg="1" rev="0" advAuto="0" spid="705" grpId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مستطيل"/>
          <p:cNvSpPr/>
          <p:nvPr/>
        </p:nvSpPr>
        <p:spPr>
          <a:xfrm>
            <a:off x="5967347" y="1844703"/>
            <a:ext cx="12733281" cy="2297157"/>
          </a:xfrm>
          <a:prstGeom prst="rect">
            <a:avLst/>
          </a:prstGeom>
          <a:solidFill>
            <a:srgbClr val="28486E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grpSp>
        <p:nvGrpSpPr>
          <p:cNvPr id="724" name="تجميع"/>
          <p:cNvGrpSpPr/>
          <p:nvPr/>
        </p:nvGrpSpPr>
        <p:grpSpPr>
          <a:xfrm>
            <a:off x="6267293" y="2386552"/>
            <a:ext cx="11955188" cy="8777198"/>
            <a:chOff x="0" y="0"/>
            <a:chExt cx="11955187" cy="8777197"/>
          </a:xfrm>
        </p:grpSpPr>
        <p:grpSp>
          <p:nvGrpSpPr>
            <p:cNvPr id="715" name="Google Shape;3367;p59"/>
            <p:cNvGrpSpPr/>
            <p:nvPr/>
          </p:nvGrpSpPr>
          <p:grpSpPr>
            <a:xfrm>
              <a:off x="0" y="6878999"/>
              <a:ext cx="1642103" cy="1898199"/>
              <a:chOff x="0" y="0"/>
              <a:chExt cx="1642102" cy="1898197"/>
            </a:xfrm>
          </p:grpSpPr>
          <p:sp>
            <p:nvSpPr>
              <p:cNvPr id="712" name="Google Shape;3368;p59"/>
              <p:cNvSpPr/>
              <p:nvPr/>
            </p:nvSpPr>
            <p:spPr>
              <a:xfrm rot="14520909">
                <a:off x="1006274" y="101906"/>
                <a:ext cx="548161" cy="5280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7" h="21600" fill="norm" stroke="1" extrusionOk="0">
                    <a:moveTo>
                      <a:pt x="9076" y="0"/>
                    </a:moveTo>
                    <a:cubicBezTo>
                      <a:pt x="8508" y="0"/>
                      <a:pt x="8026" y="400"/>
                      <a:pt x="7847" y="979"/>
                    </a:cubicBezTo>
                    <a:cubicBezTo>
                      <a:pt x="7569" y="1859"/>
                      <a:pt x="7408" y="2743"/>
                      <a:pt x="7408" y="3623"/>
                    </a:cubicBezTo>
                    <a:cubicBezTo>
                      <a:pt x="7369" y="4927"/>
                      <a:pt x="7569" y="6226"/>
                      <a:pt x="7647" y="7530"/>
                    </a:cubicBezTo>
                    <a:cubicBezTo>
                      <a:pt x="7686" y="8078"/>
                      <a:pt x="7765" y="8622"/>
                      <a:pt x="7804" y="9378"/>
                    </a:cubicBezTo>
                    <a:lnTo>
                      <a:pt x="6415" y="8958"/>
                    </a:lnTo>
                    <a:cubicBezTo>
                      <a:pt x="4908" y="8497"/>
                      <a:pt x="3479" y="8032"/>
                      <a:pt x="1969" y="7613"/>
                    </a:cubicBezTo>
                    <a:cubicBezTo>
                      <a:pt x="1729" y="7519"/>
                      <a:pt x="1494" y="7473"/>
                      <a:pt x="1236" y="7473"/>
                    </a:cubicBezTo>
                    <a:cubicBezTo>
                      <a:pt x="1151" y="7473"/>
                      <a:pt x="1065" y="7477"/>
                      <a:pt x="976" y="7488"/>
                    </a:cubicBezTo>
                    <a:cubicBezTo>
                      <a:pt x="619" y="7572"/>
                      <a:pt x="301" y="7783"/>
                      <a:pt x="104" y="8078"/>
                    </a:cubicBezTo>
                    <a:cubicBezTo>
                      <a:pt x="-135" y="8497"/>
                      <a:pt x="61" y="9041"/>
                      <a:pt x="461" y="9253"/>
                    </a:cubicBezTo>
                    <a:cubicBezTo>
                      <a:pt x="819" y="9461"/>
                      <a:pt x="1215" y="9631"/>
                      <a:pt x="1611" y="9755"/>
                    </a:cubicBezTo>
                    <a:cubicBezTo>
                      <a:pt x="3079" y="10133"/>
                      <a:pt x="4511" y="10511"/>
                      <a:pt x="5940" y="10889"/>
                    </a:cubicBezTo>
                    <a:cubicBezTo>
                      <a:pt x="6415" y="11017"/>
                      <a:pt x="6894" y="11183"/>
                      <a:pt x="7569" y="11437"/>
                    </a:cubicBezTo>
                    <a:cubicBezTo>
                      <a:pt x="7129" y="11939"/>
                      <a:pt x="6854" y="12275"/>
                      <a:pt x="6615" y="12612"/>
                    </a:cubicBezTo>
                    <a:cubicBezTo>
                      <a:pt x="5583" y="14040"/>
                      <a:pt x="4511" y="15426"/>
                      <a:pt x="3597" y="16938"/>
                    </a:cubicBezTo>
                    <a:cubicBezTo>
                      <a:pt x="3240" y="17610"/>
                      <a:pt x="3079" y="18324"/>
                      <a:pt x="3122" y="19125"/>
                    </a:cubicBezTo>
                    <a:cubicBezTo>
                      <a:pt x="3122" y="19813"/>
                      <a:pt x="3544" y="20202"/>
                      <a:pt x="4076" y="20202"/>
                    </a:cubicBezTo>
                    <a:cubicBezTo>
                      <a:pt x="4290" y="20202"/>
                      <a:pt x="4519" y="20138"/>
                      <a:pt x="4747" y="20006"/>
                    </a:cubicBezTo>
                    <a:cubicBezTo>
                      <a:pt x="5147" y="19798"/>
                      <a:pt x="5461" y="19503"/>
                      <a:pt x="5701" y="19125"/>
                    </a:cubicBezTo>
                    <a:cubicBezTo>
                      <a:pt x="6654" y="17652"/>
                      <a:pt x="7569" y="16140"/>
                      <a:pt x="8479" y="14629"/>
                    </a:cubicBezTo>
                    <a:cubicBezTo>
                      <a:pt x="8719" y="14210"/>
                      <a:pt x="8958" y="13832"/>
                      <a:pt x="9315" y="13159"/>
                    </a:cubicBezTo>
                    <a:cubicBezTo>
                      <a:pt x="9554" y="13832"/>
                      <a:pt x="9711" y="14210"/>
                      <a:pt x="9829" y="14546"/>
                    </a:cubicBezTo>
                    <a:cubicBezTo>
                      <a:pt x="10386" y="16647"/>
                      <a:pt x="11183" y="18619"/>
                      <a:pt x="12215" y="20512"/>
                    </a:cubicBezTo>
                    <a:cubicBezTo>
                      <a:pt x="12683" y="21237"/>
                      <a:pt x="13222" y="21600"/>
                      <a:pt x="13722" y="21600"/>
                    </a:cubicBezTo>
                    <a:cubicBezTo>
                      <a:pt x="13858" y="21600"/>
                      <a:pt x="13994" y="21574"/>
                      <a:pt x="14119" y="21517"/>
                    </a:cubicBezTo>
                    <a:cubicBezTo>
                      <a:pt x="14676" y="21268"/>
                      <a:pt x="14954" y="20678"/>
                      <a:pt x="14676" y="19503"/>
                    </a:cubicBezTo>
                    <a:cubicBezTo>
                      <a:pt x="14319" y="17822"/>
                      <a:pt x="13761" y="16140"/>
                      <a:pt x="13326" y="14463"/>
                    </a:cubicBezTo>
                    <a:cubicBezTo>
                      <a:pt x="13208" y="14127"/>
                      <a:pt x="13086" y="13749"/>
                      <a:pt x="12929" y="13243"/>
                    </a:cubicBezTo>
                    <a:cubicBezTo>
                      <a:pt x="13565" y="13326"/>
                      <a:pt x="14001" y="13367"/>
                      <a:pt x="14397" y="13413"/>
                    </a:cubicBezTo>
                    <a:cubicBezTo>
                      <a:pt x="15629" y="13537"/>
                      <a:pt x="16858" y="13704"/>
                      <a:pt x="18090" y="13704"/>
                    </a:cubicBezTo>
                    <a:cubicBezTo>
                      <a:pt x="18883" y="13704"/>
                      <a:pt x="19679" y="13579"/>
                      <a:pt x="20472" y="13284"/>
                    </a:cubicBezTo>
                    <a:cubicBezTo>
                      <a:pt x="21308" y="13031"/>
                      <a:pt x="21465" y="11856"/>
                      <a:pt x="20711" y="11395"/>
                    </a:cubicBezTo>
                    <a:cubicBezTo>
                      <a:pt x="20233" y="11017"/>
                      <a:pt x="19640" y="10806"/>
                      <a:pt x="19083" y="10723"/>
                    </a:cubicBezTo>
                    <a:cubicBezTo>
                      <a:pt x="17376" y="10511"/>
                      <a:pt x="15669" y="10345"/>
                      <a:pt x="14001" y="10175"/>
                    </a:cubicBezTo>
                    <a:lnTo>
                      <a:pt x="12969" y="10050"/>
                    </a:lnTo>
                    <a:cubicBezTo>
                      <a:pt x="13565" y="9506"/>
                      <a:pt x="14001" y="9083"/>
                      <a:pt x="14397" y="8663"/>
                    </a:cubicBezTo>
                    <a:cubicBezTo>
                      <a:pt x="15986" y="7235"/>
                      <a:pt x="17376" y="5599"/>
                      <a:pt x="18569" y="3793"/>
                    </a:cubicBezTo>
                    <a:cubicBezTo>
                      <a:pt x="18844" y="3370"/>
                      <a:pt x="19044" y="2909"/>
                      <a:pt x="19161" y="2448"/>
                    </a:cubicBezTo>
                    <a:cubicBezTo>
                      <a:pt x="19479" y="1481"/>
                      <a:pt x="18769" y="548"/>
                      <a:pt x="17886" y="548"/>
                    </a:cubicBezTo>
                    <a:cubicBezTo>
                      <a:pt x="17772" y="548"/>
                      <a:pt x="17654" y="567"/>
                      <a:pt x="17533" y="601"/>
                    </a:cubicBezTo>
                    <a:cubicBezTo>
                      <a:pt x="16940" y="684"/>
                      <a:pt x="16383" y="933"/>
                      <a:pt x="15908" y="1315"/>
                    </a:cubicBezTo>
                    <a:cubicBezTo>
                      <a:pt x="14436" y="2656"/>
                      <a:pt x="13008" y="4084"/>
                      <a:pt x="11579" y="5471"/>
                    </a:cubicBezTo>
                    <a:cubicBezTo>
                      <a:pt x="11340" y="5682"/>
                      <a:pt x="11101" y="5936"/>
                      <a:pt x="10904" y="6143"/>
                    </a:cubicBezTo>
                    <a:lnTo>
                      <a:pt x="10586" y="6060"/>
                    </a:lnTo>
                    <a:cubicBezTo>
                      <a:pt x="10586" y="5346"/>
                      <a:pt x="10586" y="4632"/>
                      <a:pt x="10547" y="3960"/>
                    </a:cubicBezTo>
                    <a:cubicBezTo>
                      <a:pt x="10504" y="3075"/>
                      <a:pt x="10465" y="2154"/>
                      <a:pt x="10347" y="1269"/>
                    </a:cubicBezTo>
                    <a:cubicBezTo>
                      <a:pt x="10229" y="642"/>
                      <a:pt x="9951" y="53"/>
                      <a:pt x="9236" y="11"/>
                    </a:cubicBezTo>
                    <a:cubicBezTo>
                      <a:pt x="9183" y="4"/>
                      <a:pt x="9126" y="0"/>
                      <a:pt x="9076" y="0"/>
                    </a:cubicBezTo>
                    <a:close/>
                  </a:path>
                </a:pathLst>
              </a:custGeom>
              <a:solidFill>
                <a:srgbClr val="2948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13" name="Google Shape;3369;p59"/>
              <p:cNvSpPr/>
              <p:nvPr/>
            </p:nvSpPr>
            <p:spPr>
              <a:xfrm rot="14520829">
                <a:off x="925679" y="1500631"/>
                <a:ext cx="330528" cy="3425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06" h="21600" fill="norm" stroke="1" extrusionOk="0">
                    <a:moveTo>
                      <a:pt x="9971" y="0"/>
                    </a:moveTo>
                    <a:cubicBezTo>
                      <a:pt x="9506" y="0"/>
                      <a:pt x="9033" y="281"/>
                      <a:pt x="8847" y="850"/>
                    </a:cubicBezTo>
                    <a:cubicBezTo>
                      <a:pt x="8847" y="3019"/>
                      <a:pt x="8847" y="5289"/>
                      <a:pt x="8940" y="7466"/>
                    </a:cubicBezTo>
                    <a:cubicBezTo>
                      <a:pt x="7530" y="6140"/>
                      <a:pt x="6026" y="5009"/>
                      <a:pt x="4531" y="3878"/>
                    </a:cubicBezTo>
                    <a:cubicBezTo>
                      <a:pt x="4353" y="3784"/>
                      <a:pt x="4159" y="3742"/>
                      <a:pt x="3973" y="3742"/>
                    </a:cubicBezTo>
                    <a:cubicBezTo>
                      <a:pt x="3542" y="3742"/>
                      <a:pt x="3129" y="3954"/>
                      <a:pt x="2934" y="4346"/>
                    </a:cubicBezTo>
                    <a:cubicBezTo>
                      <a:pt x="2647" y="4915"/>
                      <a:pt x="2833" y="5579"/>
                      <a:pt x="3306" y="5953"/>
                    </a:cubicBezTo>
                    <a:cubicBezTo>
                      <a:pt x="5283" y="7466"/>
                      <a:pt x="6972" y="9167"/>
                      <a:pt x="8569" y="11064"/>
                    </a:cubicBezTo>
                    <a:cubicBezTo>
                      <a:pt x="6026" y="11251"/>
                      <a:pt x="3399" y="11718"/>
                      <a:pt x="958" y="12195"/>
                    </a:cubicBezTo>
                    <a:cubicBezTo>
                      <a:pt x="-639" y="12458"/>
                      <a:pt x="-56" y="14678"/>
                      <a:pt x="1363" y="14678"/>
                    </a:cubicBezTo>
                    <a:cubicBezTo>
                      <a:pt x="1448" y="14678"/>
                      <a:pt x="1532" y="14669"/>
                      <a:pt x="1616" y="14652"/>
                    </a:cubicBezTo>
                    <a:cubicBezTo>
                      <a:pt x="3686" y="14372"/>
                      <a:pt x="5840" y="14083"/>
                      <a:pt x="8003" y="13895"/>
                    </a:cubicBezTo>
                    <a:cubicBezTo>
                      <a:pt x="7344" y="14839"/>
                      <a:pt x="6685" y="15690"/>
                      <a:pt x="6026" y="16642"/>
                    </a:cubicBezTo>
                    <a:cubicBezTo>
                      <a:pt x="5181" y="17773"/>
                      <a:pt x="3779" y="19100"/>
                      <a:pt x="4058" y="20605"/>
                    </a:cubicBezTo>
                    <a:cubicBezTo>
                      <a:pt x="4151" y="20894"/>
                      <a:pt x="4429" y="21175"/>
                      <a:pt x="4810" y="21175"/>
                    </a:cubicBezTo>
                    <a:cubicBezTo>
                      <a:pt x="6313" y="21175"/>
                      <a:pt x="7344" y="19287"/>
                      <a:pt x="8189" y="18147"/>
                    </a:cubicBezTo>
                    <a:cubicBezTo>
                      <a:pt x="8476" y="17773"/>
                      <a:pt x="8847" y="17297"/>
                      <a:pt x="9126" y="16829"/>
                    </a:cubicBezTo>
                    <a:cubicBezTo>
                      <a:pt x="9126" y="18343"/>
                      <a:pt x="8940" y="20044"/>
                      <a:pt x="9785" y="21175"/>
                    </a:cubicBezTo>
                    <a:cubicBezTo>
                      <a:pt x="9971" y="21464"/>
                      <a:pt x="10283" y="21600"/>
                      <a:pt x="10571" y="21600"/>
                    </a:cubicBezTo>
                    <a:cubicBezTo>
                      <a:pt x="10866" y="21600"/>
                      <a:pt x="11145" y="21464"/>
                      <a:pt x="11289" y="21175"/>
                    </a:cubicBezTo>
                    <a:cubicBezTo>
                      <a:pt x="12226" y="19857"/>
                      <a:pt x="11762" y="18054"/>
                      <a:pt x="11762" y="16447"/>
                    </a:cubicBezTo>
                    <a:lnTo>
                      <a:pt x="11762" y="15316"/>
                    </a:lnTo>
                    <a:lnTo>
                      <a:pt x="11855" y="15503"/>
                    </a:lnTo>
                    <a:cubicBezTo>
                      <a:pt x="12319" y="16166"/>
                      <a:pt x="12699" y="16829"/>
                      <a:pt x="13451" y="17016"/>
                    </a:cubicBezTo>
                    <a:cubicBezTo>
                      <a:pt x="13553" y="17050"/>
                      <a:pt x="13646" y="17067"/>
                      <a:pt x="13747" y="17067"/>
                    </a:cubicBezTo>
                    <a:cubicBezTo>
                      <a:pt x="14203" y="17067"/>
                      <a:pt x="14609" y="16727"/>
                      <a:pt x="14761" y="16260"/>
                    </a:cubicBezTo>
                    <a:cubicBezTo>
                      <a:pt x="14862" y="15503"/>
                      <a:pt x="14575" y="14746"/>
                      <a:pt x="14110" y="14083"/>
                    </a:cubicBezTo>
                    <a:cubicBezTo>
                      <a:pt x="14017" y="13895"/>
                      <a:pt x="13916" y="13802"/>
                      <a:pt x="13823" y="13615"/>
                    </a:cubicBezTo>
                    <a:lnTo>
                      <a:pt x="15512" y="13521"/>
                    </a:lnTo>
                    <a:cubicBezTo>
                      <a:pt x="15985" y="13521"/>
                      <a:pt x="16526" y="13538"/>
                      <a:pt x="17084" y="13538"/>
                    </a:cubicBezTo>
                    <a:cubicBezTo>
                      <a:pt x="18199" y="13538"/>
                      <a:pt x="19364" y="13453"/>
                      <a:pt x="20116" y="12951"/>
                    </a:cubicBezTo>
                    <a:cubicBezTo>
                      <a:pt x="20961" y="12569"/>
                      <a:pt x="20868" y="11344"/>
                      <a:pt x="20023" y="11064"/>
                    </a:cubicBezTo>
                    <a:cubicBezTo>
                      <a:pt x="19364" y="10681"/>
                      <a:pt x="18613" y="10494"/>
                      <a:pt x="17768" y="10494"/>
                    </a:cubicBezTo>
                    <a:cubicBezTo>
                      <a:pt x="17269" y="10494"/>
                      <a:pt x="16729" y="10451"/>
                      <a:pt x="16171" y="10451"/>
                    </a:cubicBezTo>
                    <a:cubicBezTo>
                      <a:pt x="15893" y="10451"/>
                      <a:pt x="15614" y="10460"/>
                      <a:pt x="15327" y="10494"/>
                    </a:cubicBezTo>
                    <a:cubicBezTo>
                      <a:pt x="14904" y="10536"/>
                      <a:pt x="14549" y="10536"/>
                      <a:pt x="14212" y="10536"/>
                    </a:cubicBezTo>
                    <a:cubicBezTo>
                      <a:pt x="13874" y="10536"/>
                      <a:pt x="13544" y="10536"/>
                      <a:pt x="13164" y="10587"/>
                    </a:cubicBezTo>
                    <a:cubicBezTo>
                      <a:pt x="14017" y="9167"/>
                      <a:pt x="14862" y="7654"/>
                      <a:pt x="15614" y="6140"/>
                    </a:cubicBezTo>
                    <a:cubicBezTo>
                      <a:pt x="16121" y="5238"/>
                      <a:pt x="15318" y="4380"/>
                      <a:pt x="14516" y="4380"/>
                    </a:cubicBezTo>
                    <a:cubicBezTo>
                      <a:pt x="14152" y="4380"/>
                      <a:pt x="13781" y="4558"/>
                      <a:pt x="13544" y="5009"/>
                    </a:cubicBezTo>
                    <a:cubicBezTo>
                      <a:pt x="12792" y="6335"/>
                      <a:pt x="12133" y="7466"/>
                      <a:pt x="11475" y="8597"/>
                    </a:cubicBezTo>
                    <a:cubicBezTo>
                      <a:pt x="11289" y="6046"/>
                      <a:pt x="11196" y="3402"/>
                      <a:pt x="11103" y="850"/>
                    </a:cubicBezTo>
                    <a:cubicBezTo>
                      <a:pt x="10917" y="281"/>
                      <a:pt x="10444" y="0"/>
                      <a:pt x="9971" y="0"/>
                    </a:cubicBezTo>
                    <a:close/>
                  </a:path>
                </a:pathLst>
              </a:custGeom>
              <a:solidFill>
                <a:srgbClr val="2948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14" name="Google Shape;3370;p59"/>
              <p:cNvSpPr/>
              <p:nvPr/>
            </p:nvSpPr>
            <p:spPr>
              <a:xfrm rot="14520829">
                <a:off x="63523" y="894885"/>
                <a:ext cx="330528" cy="3425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06" h="21600" fill="norm" stroke="1" extrusionOk="0">
                    <a:moveTo>
                      <a:pt x="9971" y="0"/>
                    </a:moveTo>
                    <a:cubicBezTo>
                      <a:pt x="9506" y="0"/>
                      <a:pt x="9033" y="281"/>
                      <a:pt x="8847" y="850"/>
                    </a:cubicBezTo>
                    <a:cubicBezTo>
                      <a:pt x="8847" y="3019"/>
                      <a:pt x="8847" y="5289"/>
                      <a:pt x="8940" y="7466"/>
                    </a:cubicBezTo>
                    <a:cubicBezTo>
                      <a:pt x="7530" y="6140"/>
                      <a:pt x="6026" y="5009"/>
                      <a:pt x="4531" y="3878"/>
                    </a:cubicBezTo>
                    <a:cubicBezTo>
                      <a:pt x="4353" y="3784"/>
                      <a:pt x="4159" y="3742"/>
                      <a:pt x="3973" y="3742"/>
                    </a:cubicBezTo>
                    <a:cubicBezTo>
                      <a:pt x="3542" y="3742"/>
                      <a:pt x="3129" y="3954"/>
                      <a:pt x="2934" y="4346"/>
                    </a:cubicBezTo>
                    <a:cubicBezTo>
                      <a:pt x="2647" y="4915"/>
                      <a:pt x="2833" y="5579"/>
                      <a:pt x="3306" y="5953"/>
                    </a:cubicBezTo>
                    <a:cubicBezTo>
                      <a:pt x="5283" y="7466"/>
                      <a:pt x="6972" y="9167"/>
                      <a:pt x="8569" y="11064"/>
                    </a:cubicBezTo>
                    <a:cubicBezTo>
                      <a:pt x="6026" y="11251"/>
                      <a:pt x="3399" y="11718"/>
                      <a:pt x="958" y="12195"/>
                    </a:cubicBezTo>
                    <a:cubicBezTo>
                      <a:pt x="-639" y="12458"/>
                      <a:pt x="-56" y="14678"/>
                      <a:pt x="1363" y="14678"/>
                    </a:cubicBezTo>
                    <a:cubicBezTo>
                      <a:pt x="1448" y="14678"/>
                      <a:pt x="1532" y="14669"/>
                      <a:pt x="1616" y="14652"/>
                    </a:cubicBezTo>
                    <a:cubicBezTo>
                      <a:pt x="3686" y="14372"/>
                      <a:pt x="5840" y="14083"/>
                      <a:pt x="8003" y="13895"/>
                    </a:cubicBezTo>
                    <a:cubicBezTo>
                      <a:pt x="7344" y="14839"/>
                      <a:pt x="6685" y="15690"/>
                      <a:pt x="6026" y="16642"/>
                    </a:cubicBezTo>
                    <a:cubicBezTo>
                      <a:pt x="5181" y="17773"/>
                      <a:pt x="3779" y="19100"/>
                      <a:pt x="4058" y="20605"/>
                    </a:cubicBezTo>
                    <a:cubicBezTo>
                      <a:pt x="4151" y="20894"/>
                      <a:pt x="4429" y="21175"/>
                      <a:pt x="4810" y="21175"/>
                    </a:cubicBezTo>
                    <a:cubicBezTo>
                      <a:pt x="6313" y="21175"/>
                      <a:pt x="7344" y="19287"/>
                      <a:pt x="8189" y="18147"/>
                    </a:cubicBezTo>
                    <a:cubicBezTo>
                      <a:pt x="8476" y="17773"/>
                      <a:pt x="8847" y="17297"/>
                      <a:pt x="9126" y="16829"/>
                    </a:cubicBezTo>
                    <a:cubicBezTo>
                      <a:pt x="9126" y="18343"/>
                      <a:pt x="8940" y="20044"/>
                      <a:pt x="9785" y="21175"/>
                    </a:cubicBezTo>
                    <a:cubicBezTo>
                      <a:pt x="9971" y="21464"/>
                      <a:pt x="10283" y="21600"/>
                      <a:pt x="10571" y="21600"/>
                    </a:cubicBezTo>
                    <a:cubicBezTo>
                      <a:pt x="10866" y="21600"/>
                      <a:pt x="11145" y="21464"/>
                      <a:pt x="11289" y="21175"/>
                    </a:cubicBezTo>
                    <a:cubicBezTo>
                      <a:pt x="12226" y="19857"/>
                      <a:pt x="11762" y="18054"/>
                      <a:pt x="11762" y="16447"/>
                    </a:cubicBezTo>
                    <a:lnTo>
                      <a:pt x="11762" y="15316"/>
                    </a:lnTo>
                    <a:lnTo>
                      <a:pt x="11855" y="15503"/>
                    </a:lnTo>
                    <a:cubicBezTo>
                      <a:pt x="12319" y="16166"/>
                      <a:pt x="12699" y="16829"/>
                      <a:pt x="13451" y="17016"/>
                    </a:cubicBezTo>
                    <a:cubicBezTo>
                      <a:pt x="13553" y="17050"/>
                      <a:pt x="13646" y="17067"/>
                      <a:pt x="13747" y="17067"/>
                    </a:cubicBezTo>
                    <a:cubicBezTo>
                      <a:pt x="14203" y="17067"/>
                      <a:pt x="14609" y="16727"/>
                      <a:pt x="14761" y="16260"/>
                    </a:cubicBezTo>
                    <a:cubicBezTo>
                      <a:pt x="14862" y="15503"/>
                      <a:pt x="14575" y="14746"/>
                      <a:pt x="14110" y="14083"/>
                    </a:cubicBezTo>
                    <a:cubicBezTo>
                      <a:pt x="14017" y="13895"/>
                      <a:pt x="13916" y="13802"/>
                      <a:pt x="13823" y="13615"/>
                    </a:cubicBezTo>
                    <a:lnTo>
                      <a:pt x="15512" y="13521"/>
                    </a:lnTo>
                    <a:cubicBezTo>
                      <a:pt x="15985" y="13521"/>
                      <a:pt x="16526" y="13538"/>
                      <a:pt x="17084" y="13538"/>
                    </a:cubicBezTo>
                    <a:cubicBezTo>
                      <a:pt x="18199" y="13538"/>
                      <a:pt x="19364" y="13453"/>
                      <a:pt x="20116" y="12951"/>
                    </a:cubicBezTo>
                    <a:cubicBezTo>
                      <a:pt x="20961" y="12569"/>
                      <a:pt x="20868" y="11344"/>
                      <a:pt x="20023" y="11064"/>
                    </a:cubicBezTo>
                    <a:cubicBezTo>
                      <a:pt x="19364" y="10681"/>
                      <a:pt x="18613" y="10494"/>
                      <a:pt x="17768" y="10494"/>
                    </a:cubicBezTo>
                    <a:cubicBezTo>
                      <a:pt x="17269" y="10494"/>
                      <a:pt x="16729" y="10451"/>
                      <a:pt x="16171" y="10451"/>
                    </a:cubicBezTo>
                    <a:cubicBezTo>
                      <a:pt x="15893" y="10451"/>
                      <a:pt x="15614" y="10460"/>
                      <a:pt x="15327" y="10494"/>
                    </a:cubicBezTo>
                    <a:cubicBezTo>
                      <a:pt x="14904" y="10536"/>
                      <a:pt x="14549" y="10536"/>
                      <a:pt x="14212" y="10536"/>
                    </a:cubicBezTo>
                    <a:cubicBezTo>
                      <a:pt x="13874" y="10536"/>
                      <a:pt x="13544" y="10536"/>
                      <a:pt x="13164" y="10587"/>
                    </a:cubicBezTo>
                    <a:cubicBezTo>
                      <a:pt x="14017" y="9167"/>
                      <a:pt x="14862" y="7654"/>
                      <a:pt x="15614" y="6140"/>
                    </a:cubicBezTo>
                    <a:cubicBezTo>
                      <a:pt x="16121" y="5238"/>
                      <a:pt x="15318" y="4380"/>
                      <a:pt x="14516" y="4380"/>
                    </a:cubicBezTo>
                    <a:cubicBezTo>
                      <a:pt x="14152" y="4380"/>
                      <a:pt x="13781" y="4558"/>
                      <a:pt x="13544" y="5009"/>
                    </a:cubicBezTo>
                    <a:cubicBezTo>
                      <a:pt x="12792" y="6335"/>
                      <a:pt x="12133" y="7466"/>
                      <a:pt x="11475" y="8597"/>
                    </a:cubicBezTo>
                    <a:cubicBezTo>
                      <a:pt x="11289" y="6046"/>
                      <a:pt x="11196" y="3402"/>
                      <a:pt x="11103" y="850"/>
                    </a:cubicBezTo>
                    <a:cubicBezTo>
                      <a:pt x="10917" y="281"/>
                      <a:pt x="10444" y="0"/>
                      <a:pt x="9971" y="0"/>
                    </a:cubicBezTo>
                    <a:close/>
                  </a:path>
                </a:pathLst>
              </a:custGeom>
              <a:solidFill>
                <a:srgbClr val="2948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grpSp>
          <p:nvGrpSpPr>
            <p:cNvPr id="719" name="Google Shape;3367;p59"/>
            <p:cNvGrpSpPr/>
            <p:nvPr/>
          </p:nvGrpSpPr>
          <p:grpSpPr>
            <a:xfrm>
              <a:off x="342673" y="0"/>
              <a:ext cx="2239974" cy="2589310"/>
              <a:chOff x="0" y="0"/>
              <a:chExt cx="2239972" cy="2589309"/>
            </a:xfrm>
          </p:grpSpPr>
          <p:sp>
            <p:nvSpPr>
              <p:cNvPr id="716" name="Google Shape;3368;p59"/>
              <p:cNvSpPr/>
              <p:nvPr/>
            </p:nvSpPr>
            <p:spPr>
              <a:xfrm rot="14520909">
                <a:off x="1372647" y="139008"/>
                <a:ext cx="747739" cy="7202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7" h="21600" fill="norm" stroke="1" extrusionOk="0">
                    <a:moveTo>
                      <a:pt x="9076" y="0"/>
                    </a:moveTo>
                    <a:cubicBezTo>
                      <a:pt x="8508" y="0"/>
                      <a:pt x="8026" y="400"/>
                      <a:pt x="7847" y="979"/>
                    </a:cubicBezTo>
                    <a:cubicBezTo>
                      <a:pt x="7569" y="1859"/>
                      <a:pt x="7408" y="2743"/>
                      <a:pt x="7408" y="3623"/>
                    </a:cubicBezTo>
                    <a:cubicBezTo>
                      <a:pt x="7369" y="4927"/>
                      <a:pt x="7569" y="6226"/>
                      <a:pt x="7647" y="7530"/>
                    </a:cubicBezTo>
                    <a:cubicBezTo>
                      <a:pt x="7686" y="8078"/>
                      <a:pt x="7765" y="8622"/>
                      <a:pt x="7804" y="9378"/>
                    </a:cubicBezTo>
                    <a:lnTo>
                      <a:pt x="6415" y="8958"/>
                    </a:lnTo>
                    <a:cubicBezTo>
                      <a:pt x="4908" y="8497"/>
                      <a:pt x="3479" y="8032"/>
                      <a:pt x="1969" y="7613"/>
                    </a:cubicBezTo>
                    <a:cubicBezTo>
                      <a:pt x="1729" y="7519"/>
                      <a:pt x="1494" y="7473"/>
                      <a:pt x="1236" y="7473"/>
                    </a:cubicBezTo>
                    <a:cubicBezTo>
                      <a:pt x="1151" y="7473"/>
                      <a:pt x="1065" y="7477"/>
                      <a:pt x="976" y="7488"/>
                    </a:cubicBezTo>
                    <a:cubicBezTo>
                      <a:pt x="619" y="7572"/>
                      <a:pt x="301" y="7783"/>
                      <a:pt x="104" y="8078"/>
                    </a:cubicBezTo>
                    <a:cubicBezTo>
                      <a:pt x="-135" y="8497"/>
                      <a:pt x="61" y="9041"/>
                      <a:pt x="461" y="9253"/>
                    </a:cubicBezTo>
                    <a:cubicBezTo>
                      <a:pt x="819" y="9461"/>
                      <a:pt x="1215" y="9631"/>
                      <a:pt x="1611" y="9755"/>
                    </a:cubicBezTo>
                    <a:cubicBezTo>
                      <a:pt x="3079" y="10133"/>
                      <a:pt x="4511" y="10511"/>
                      <a:pt x="5940" y="10889"/>
                    </a:cubicBezTo>
                    <a:cubicBezTo>
                      <a:pt x="6415" y="11017"/>
                      <a:pt x="6894" y="11183"/>
                      <a:pt x="7569" y="11437"/>
                    </a:cubicBezTo>
                    <a:cubicBezTo>
                      <a:pt x="7129" y="11939"/>
                      <a:pt x="6854" y="12275"/>
                      <a:pt x="6615" y="12612"/>
                    </a:cubicBezTo>
                    <a:cubicBezTo>
                      <a:pt x="5583" y="14040"/>
                      <a:pt x="4511" y="15426"/>
                      <a:pt x="3597" y="16938"/>
                    </a:cubicBezTo>
                    <a:cubicBezTo>
                      <a:pt x="3240" y="17610"/>
                      <a:pt x="3079" y="18324"/>
                      <a:pt x="3122" y="19125"/>
                    </a:cubicBezTo>
                    <a:cubicBezTo>
                      <a:pt x="3122" y="19813"/>
                      <a:pt x="3544" y="20202"/>
                      <a:pt x="4076" y="20202"/>
                    </a:cubicBezTo>
                    <a:cubicBezTo>
                      <a:pt x="4290" y="20202"/>
                      <a:pt x="4519" y="20138"/>
                      <a:pt x="4747" y="20006"/>
                    </a:cubicBezTo>
                    <a:cubicBezTo>
                      <a:pt x="5147" y="19798"/>
                      <a:pt x="5461" y="19503"/>
                      <a:pt x="5701" y="19125"/>
                    </a:cubicBezTo>
                    <a:cubicBezTo>
                      <a:pt x="6654" y="17652"/>
                      <a:pt x="7569" y="16140"/>
                      <a:pt x="8479" y="14629"/>
                    </a:cubicBezTo>
                    <a:cubicBezTo>
                      <a:pt x="8719" y="14210"/>
                      <a:pt x="8958" y="13832"/>
                      <a:pt x="9315" y="13159"/>
                    </a:cubicBezTo>
                    <a:cubicBezTo>
                      <a:pt x="9554" y="13832"/>
                      <a:pt x="9711" y="14210"/>
                      <a:pt x="9829" y="14546"/>
                    </a:cubicBezTo>
                    <a:cubicBezTo>
                      <a:pt x="10386" y="16647"/>
                      <a:pt x="11183" y="18619"/>
                      <a:pt x="12215" y="20512"/>
                    </a:cubicBezTo>
                    <a:cubicBezTo>
                      <a:pt x="12683" y="21237"/>
                      <a:pt x="13222" y="21600"/>
                      <a:pt x="13722" y="21600"/>
                    </a:cubicBezTo>
                    <a:cubicBezTo>
                      <a:pt x="13858" y="21600"/>
                      <a:pt x="13994" y="21574"/>
                      <a:pt x="14119" y="21517"/>
                    </a:cubicBezTo>
                    <a:cubicBezTo>
                      <a:pt x="14676" y="21268"/>
                      <a:pt x="14954" y="20678"/>
                      <a:pt x="14676" y="19503"/>
                    </a:cubicBezTo>
                    <a:cubicBezTo>
                      <a:pt x="14319" y="17822"/>
                      <a:pt x="13761" y="16140"/>
                      <a:pt x="13326" y="14463"/>
                    </a:cubicBezTo>
                    <a:cubicBezTo>
                      <a:pt x="13208" y="14127"/>
                      <a:pt x="13086" y="13749"/>
                      <a:pt x="12929" y="13243"/>
                    </a:cubicBezTo>
                    <a:cubicBezTo>
                      <a:pt x="13565" y="13326"/>
                      <a:pt x="14001" y="13367"/>
                      <a:pt x="14397" y="13413"/>
                    </a:cubicBezTo>
                    <a:cubicBezTo>
                      <a:pt x="15629" y="13537"/>
                      <a:pt x="16858" y="13704"/>
                      <a:pt x="18090" y="13704"/>
                    </a:cubicBezTo>
                    <a:cubicBezTo>
                      <a:pt x="18883" y="13704"/>
                      <a:pt x="19679" y="13579"/>
                      <a:pt x="20472" y="13284"/>
                    </a:cubicBezTo>
                    <a:cubicBezTo>
                      <a:pt x="21308" y="13031"/>
                      <a:pt x="21465" y="11856"/>
                      <a:pt x="20711" y="11395"/>
                    </a:cubicBezTo>
                    <a:cubicBezTo>
                      <a:pt x="20233" y="11017"/>
                      <a:pt x="19640" y="10806"/>
                      <a:pt x="19083" y="10723"/>
                    </a:cubicBezTo>
                    <a:cubicBezTo>
                      <a:pt x="17376" y="10511"/>
                      <a:pt x="15669" y="10345"/>
                      <a:pt x="14001" y="10175"/>
                    </a:cubicBezTo>
                    <a:lnTo>
                      <a:pt x="12969" y="10050"/>
                    </a:lnTo>
                    <a:cubicBezTo>
                      <a:pt x="13565" y="9506"/>
                      <a:pt x="14001" y="9083"/>
                      <a:pt x="14397" y="8663"/>
                    </a:cubicBezTo>
                    <a:cubicBezTo>
                      <a:pt x="15986" y="7235"/>
                      <a:pt x="17376" y="5599"/>
                      <a:pt x="18569" y="3793"/>
                    </a:cubicBezTo>
                    <a:cubicBezTo>
                      <a:pt x="18844" y="3370"/>
                      <a:pt x="19044" y="2909"/>
                      <a:pt x="19161" y="2448"/>
                    </a:cubicBezTo>
                    <a:cubicBezTo>
                      <a:pt x="19479" y="1481"/>
                      <a:pt x="18769" y="548"/>
                      <a:pt x="17886" y="548"/>
                    </a:cubicBezTo>
                    <a:cubicBezTo>
                      <a:pt x="17772" y="548"/>
                      <a:pt x="17654" y="567"/>
                      <a:pt x="17533" y="601"/>
                    </a:cubicBezTo>
                    <a:cubicBezTo>
                      <a:pt x="16940" y="684"/>
                      <a:pt x="16383" y="933"/>
                      <a:pt x="15908" y="1315"/>
                    </a:cubicBezTo>
                    <a:cubicBezTo>
                      <a:pt x="14436" y="2656"/>
                      <a:pt x="13008" y="4084"/>
                      <a:pt x="11579" y="5471"/>
                    </a:cubicBezTo>
                    <a:cubicBezTo>
                      <a:pt x="11340" y="5682"/>
                      <a:pt x="11101" y="5936"/>
                      <a:pt x="10904" y="6143"/>
                    </a:cubicBezTo>
                    <a:lnTo>
                      <a:pt x="10586" y="6060"/>
                    </a:lnTo>
                    <a:cubicBezTo>
                      <a:pt x="10586" y="5346"/>
                      <a:pt x="10586" y="4632"/>
                      <a:pt x="10547" y="3960"/>
                    </a:cubicBezTo>
                    <a:cubicBezTo>
                      <a:pt x="10504" y="3075"/>
                      <a:pt x="10465" y="2154"/>
                      <a:pt x="10347" y="1269"/>
                    </a:cubicBezTo>
                    <a:cubicBezTo>
                      <a:pt x="10229" y="642"/>
                      <a:pt x="9951" y="53"/>
                      <a:pt x="9236" y="11"/>
                    </a:cubicBezTo>
                    <a:cubicBezTo>
                      <a:pt x="9183" y="4"/>
                      <a:pt x="9126" y="0"/>
                      <a:pt x="9076" y="0"/>
                    </a:cubicBezTo>
                    <a:close/>
                  </a:path>
                </a:pathLst>
              </a:custGeom>
              <a:solidFill>
                <a:srgbClr val="2948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17" name="Google Shape;3369;p59"/>
              <p:cNvSpPr/>
              <p:nvPr/>
            </p:nvSpPr>
            <p:spPr>
              <a:xfrm rot="14520829">
                <a:off x="1262709" y="2046993"/>
                <a:ext cx="450869" cy="4672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06" h="21600" fill="norm" stroke="1" extrusionOk="0">
                    <a:moveTo>
                      <a:pt x="9971" y="0"/>
                    </a:moveTo>
                    <a:cubicBezTo>
                      <a:pt x="9506" y="0"/>
                      <a:pt x="9033" y="281"/>
                      <a:pt x="8847" y="850"/>
                    </a:cubicBezTo>
                    <a:cubicBezTo>
                      <a:pt x="8847" y="3019"/>
                      <a:pt x="8847" y="5289"/>
                      <a:pt x="8940" y="7466"/>
                    </a:cubicBezTo>
                    <a:cubicBezTo>
                      <a:pt x="7530" y="6140"/>
                      <a:pt x="6026" y="5009"/>
                      <a:pt x="4531" y="3878"/>
                    </a:cubicBezTo>
                    <a:cubicBezTo>
                      <a:pt x="4353" y="3784"/>
                      <a:pt x="4159" y="3742"/>
                      <a:pt x="3973" y="3742"/>
                    </a:cubicBezTo>
                    <a:cubicBezTo>
                      <a:pt x="3542" y="3742"/>
                      <a:pt x="3129" y="3954"/>
                      <a:pt x="2934" y="4346"/>
                    </a:cubicBezTo>
                    <a:cubicBezTo>
                      <a:pt x="2647" y="4915"/>
                      <a:pt x="2833" y="5579"/>
                      <a:pt x="3306" y="5953"/>
                    </a:cubicBezTo>
                    <a:cubicBezTo>
                      <a:pt x="5283" y="7466"/>
                      <a:pt x="6972" y="9167"/>
                      <a:pt x="8569" y="11064"/>
                    </a:cubicBezTo>
                    <a:cubicBezTo>
                      <a:pt x="6026" y="11251"/>
                      <a:pt x="3399" y="11718"/>
                      <a:pt x="958" y="12195"/>
                    </a:cubicBezTo>
                    <a:cubicBezTo>
                      <a:pt x="-639" y="12458"/>
                      <a:pt x="-56" y="14678"/>
                      <a:pt x="1363" y="14678"/>
                    </a:cubicBezTo>
                    <a:cubicBezTo>
                      <a:pt x="1448" y="14678"/>
                      <a:pt x="1532" y="14669"/>
                      <a:pt x="1616" y="14652"/>
                    </a:cubicBezTo>
                    <a:cubicBezTo>
                      <a:pt x="3686" y="14372"/>
                      <a:pt x="5840" y="14083"/>
                      <a:pt x="8003" y="13895"/>
                    </a:cubicBezTo>
                    <a:cubicBezTo>
                      <a:pt x="7344" y="14839"/>
                      <a:pt x="6685" y="15690"/>
                      <a:pt x="6026" y="16642"/>
                    </a:cubicBezTo>
                    <a:cubicBezTo>
                      <a:pt x="5181" y="17773"/>
                      <a:pt x="3779" y="19100"/>
                      <a:pt x="4058" y="20605"/>
                    </a:cubicBezTo>
                    <a:cubicBezTo>
                      <a:pt x="4151" y="20894"/>
                      <a:pt x="4429" y="21175"/>
                      <a:pt x="4810" y="21175"/>
                    </a:cubicBezTo>
                    <a:cubicBezTo>
                      <a:pt x="6313" y="21175"/>
                      <a:pt x="7344" y="19287"/>
                      <a:pt x="8189" y="18147"/>
                    </a:cubicBezTo>
                    <a:cubicBezTo>
                      <a:pt x="8476" y="17773"/>
                      <a:pt x="8847" y="17297"/>
                      <a:pt x="9126" y="16829"/>
                    </a:cubicBezTo>
                    <a:cubicBezTo>
                      <a:pt x="9126" y="18343"/>
                      <a:pt x="8940" y="20044"/>
                      <a:pt x="9785" y="21175"/>
                    </a:cubicBezTo>
                    <a:cubicBezTo>
                      <a:pt x="9971" y="21464"/>
                      <a:pt x="10283" y="21600"/>
                      <a:pt x="10571" y="21600"/>
                    </a:cubicBezTo>
                    <a:cubicBezTo>
                      <a:pt x="10866" y="21600"/>
                      <a:pt x="11145" y="21464"/>
                      <a:pt x="11289" y="21175"/>
                    </a:cubicBezTo>
                    <a:cubicBezTo>
                      <a:pt x="12226" y="19857"/>
                      <a:pt x="11762" y="18054"/>
                      <a:pt x="11762" y="16447"/>
                    </a:cubicBezTo>
                    <a:lnTo>
                      <a:pt x="11762" y="15316"/>
                    </a:lnTo>
                    <a:lnTo>
                      <a:pt x="11855" y="15503"/>
                    </a:lnTo>
                    <a:cubicBezTo>
                      <a:pt x="12319" y="16166"/>
                      <a:pt x="12699" y="16829"/>
                      <a:pt x="13451" y="17016"/>
                    </a:cubicBezTo>
                    <a:cubicBezTo>
                      <a:pt x="13553" y="17050"/>
                      <a:pt x="13646" y="17067"/>
                      <a:pt x="13747" y="17067"/>
                    </a:cubicBezTo>
                    <a:cubicBezTo>
                      <a:pt x="14203" y="17067"/>
                      <a:pt x="14609" y="16727"/>
                      <a:pt x="14761" y="16260"/>
                    </a:cubicBezTo>
                    <a:cubicBezTo>
                      <a:pt x="14862" y="15503"/>
                      <a:pt x="14575" y="14746"/>
                      <a:pt x="14110" y="14083"/>
                    </a:cubicBezTo>
                    <a:cubicBezTo>
                      <a:pt x="14017" y="13895"/>
                      <a:pt x="13916" y="13802"/>
                      <a:pt x="13823" y="13615"/>
                    </a:cubicBezTo>
                    <a:lnTo>
                      <a:pt x="15512" y="13521"/>
                    </a:lnTo>
                    <a:cubicBezTo>
                      <a:pt x="15985" y="13521"/>
                      <a:pt x="16526" y="13538"/>
                      <a:pt x="17084" y="13538"/>
                    </a:cubicBezTo>
                    <a:cubicBezTo>
                      <a:pt x="18199" y="13538"/>
                      <a:pt x="19364" y="13453"/>
                      <a:pt x="20116" y="12951"/>
                    </a:cubicBezTo>
                    <a:cubicBezTo>
                      <a:pt x="20961" y="12569"/>
                      <a:pt x="20868" y="11344"/>
                      <a:pt x="20023" y="11064"/>
                    </a:cubicBezTo>
                    <a:cubicBezTo>
                      <a:pt x="19364" y="10681"/>
                      <a:pt x="18613" y="10494"/>
                      <a:pt x="17768" y="10494"/>
                    </a:cubicBezTo>
                    <a:cubicBezTo>
                      <a:pt x="17269" y="10494"/>
                      <a:pt x="16729" y="10451"/>
                      <a:pt x="16171" y="10451"/>
                    </a:cubicBezTo>
                    <a:cubicBezTo>
                      <a:pt x="15893" y="10451"/>
                      <a:pt x="15614" y="10460"/>
                      <a:pt x="15327" y="10494"/>
                    </a:cubicBezTo>
                    <a:cubicBezTo>
                      <a:pt x="14904" y="10536"/>
                      <a:pt x="14549" y="10536"/>
                      <a:pt x="14212" y="10536"/>
                    </a:cubicBezTo>
                    <a:cubicBezTo>
                      <a:pt x="13874" y="10536"/>
                      <a:pt x="13544" y="10536"/>
                      <a:pt x="13164" y="10587"/>
                    </a:cubicBezTo>
                    <a:cubicBezTo>
                      <a:pt x="14017" y="9167"/>
                      <a:pt x="14862" y="7654"/>
                      <a:pt x="15614" y="6140"/>
                    </a:cubicBezTo>
                    <a:cubicBezTo>
                      <a:pt x="16121" y="5238"/>
                      <a:pt x="15318" y="4380"/>
                      <a:pt x="14516" y="4380"/>
                    </a:cubicBezTo>
                    <a:cubicBezTo>
                      <a:pt x="14152" y="4380"/>
                      <a:pt x="13781" y="4558"/>
                      <a:pt x="13544" y="5009"/>
                    </a:cubicBezTo>
                    <a:cubicBezTo>
                      <a:pt x="12792" y="6335"/>
                      <a:pt x="12133" y="7466"/>
                      <a:pt x="11475" y="8597"/>
                    </a:cubicBezTo>
                    <a:cubicBezTo>
                      <a:pt x="11289" y="6046"/>
                      <a:pt x="11196" y="3402"/>
                      <a:pt x="11103" y="850"/>
                    </a:cubicBezTo>
                    <a:cubicBezTo>
                      <a:pt x="10917" y="281"/>
                      <a:pt x="10444" y="0"/>
                      <a:pt x="9971" y="0"/>
                    </a:cubicBezTo>
                    <a:close/>
                  </a:path>
                </a:pathLst>
              </a:custGeom>
              <a:solidFill>
                <a:srgbClr val="2948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18" name="Google Shape;3370;p59"/>
              <p:cNvSpPr/>
              <p:nvPr/>
            </p:nvSpPr>
            <p:spPr>
              <a:xfrm rot="14520829">
                <a:off x="86651" y="1220703"/>
                <a:ext cx="450869" cy="4672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06" h="21600" fill="norm" stroke="1" extrusionOk="0">
                    <a:moveTo>
                      <a:pt x="9971" y="0"/>
                    </a:moveTo>
                    <a:cubicBezTo>
                      <a:pt x="9506" y="0"/>
                      <a:pt x="9033" y="281"/>
                      <a:pt x="8847" y="850"/>
                    </a:cubicBezTo>
                    <a:cubicBezTo>
                      <a:pt x="8847" y="3019"/>
                      <a:pt x="8847" y="5289"/>
                      <a:pt x="8940" y="7466"/>
                    </a:cubicBezTo>
                    <a:cubicBezTo>
                      <a:pt x="7530" y="6140"/>
                      <a:pt x="6026" y="5009"/>
                      <a:pt x="4531" y="3878"/>
                    </a:cubicBezTo>
                    <a:cubicBezTo>
                      <a:pt x="4353" y="3784"/>
                      <a:pt x="4159" y="3742"/>
                      <a:pt x="3973" y="3742"/>
                    </a:cubicBezTo>
                    <a:cubicBezTo>
                      <a:pt x="3542" y="3742"/>
                      <a:pt x="3129" y="3954"/>
                      <a:pt x="2934" y="4346"/>
                    </a:cubicBezTo>
                    <a:cubicBezTo>
                      <a:pt x="2647" y="4915"/>
                      <a:pt x="2833" y="5579"/>
                      <a:pt x="3306" y="5953"/>
                    </a:cubicBezTo>
                    <a:cubicBezTo>
                      <a:pt x="5283" y="7466"/>
                      <a:pt x="6972" y="9167"/>
                      <a:pt x="8569" y="11064"/>
                    </a:cubicBezTo>
                    <a:cubicBezTo>
                      <a:pt x="6026" y="11251"/>
                      <a:pt x="3399" y="11718"/>
                      <a:pt x="958" y="12195"/>
                    </a:cubicBezTo>
                    <a:cubicBezTo>
                      <a:pt x="-639" y="12458"/>
                      <a:pt x="-56" y="14678"/>
                      <a:pt x="1363" y="14678"/>
                    </a:cubicBezTo>
                    <a:cubicBezTo>
                      <a:pt x="1448" y="14678"/>
                      <a:pt x="1532" y="14669"/>
                      <a:pt x="1616" y="14652"/>
                    </a:cubicBezTo>
                    <a:cubicBezTo>
                      <a:pt x="3686" y="14372"/>
                      <a:pt x="5840" y="14083"/>
                      <a:pt x="8003" y="13895"/>
                    </a:cubicBezTo>
                    <a:cubicBezTo>
                      <a:pt x="7344" y="14839"/>
                      <a:pt x="6685" y="15690"/>
                      <a:pt x="6026" y="16642"/>
                    </a:cubicBezTo>
                    <a:cubicBezTo>
                      <a:pt x="5181" y="17773"/>
                      <a:pt x="3779" y="19100"/>
                      <a:pt x="4058" y="20605"/>
                    </a:cubicBezTo>
                    <a:cubicBezTo>
                      <a:pt x="4151" y="20894"/>
                      <a:pt x="4429" y="21175"/>
                      <a:pt x="4810" y="21175"/>
                    </a:cubicBezTo>
                    <a:cubicBezTo>
                      <a:pt x="6313" y="21175"/>
                      <a:pt x="7344" y="19287"/>
                      <a:pt x="8189" y="18147"/>
                    </a:cubicBezTo>
                    <a:cubicBezTo>
                      <a:pt x="8476" y="17773"/>
                      <a:pt x="8847" y="17297"/>
                      <a:pt x="9126" y="16829"/>
                    </a:cubicBezTo>
                    <a:cubicBezTo>
                      <a:pt x="9126" y="18343"/>
                      <a:pt x="8940" y="20044"/>
                      <a:pt x="9785" y="21175"/>
                    </a:cubicBezTo>
                    <a:cubicBezTo>
                      <a:pt x="9971" y="21464"/>
                      <a:pt x="10283" y="21600"/>
                      <a:pt x="10571" y="21600"/>
                    </a:cubicBezTo>
                    <a:cubicBezTo>
                      <a:pt x="10866" y="21600"/>
                      <a:pt x="11145" y="21464"/>
                      <a:pt x="11289" y="21175"/>
                    </a:cubicBezTo>
                    <a:cubicBezTo>
                      <a:pt x="12226" y="19857"/>
                      <a:pt x="11762" y="18054"/>
                      <a:pt x="11762" y="16447"/>
                    </a:cubicBezTo>
                    <a:lnTo>
                      <a:pt x="11762" y="15316"/>
                    </a:lnTo>
                    <a:lnTo>
                      <a:pt x="11855" y="15503"/>
                    </a:lnTo>
                    <a:cubicBezTo>
                      <a:pt x="12319" y="16166"/>
                      <a:pt x="12699" y="16829"/>
                      <a:pt x="13451" y="17016"/>
                    </a:cubicBezTo>
                    <a:cubicBezTo>
                      <a:pt x="13553" y="17050"/>
                      <a:pt x="13646" y="17067"/>
                      <a:pt x="13747" y="17067"/>
                    </a:cubicBezTo>
                    <a:cubicBezTo>
                      <a:pt x="14203" y="17067"/>
                      <a:pt x="14609" y="16727"/>
                      <a:pt x="14761" y="16260"/>
                    </a:cubicBezTo>
                    <a:cubicBezTo>
                      <a:pt x="14862" y="15503"/>
                      <a:pt x="14575" y="14746"/>
                      <a:pt x="14110" y="14083"/>
                    </a:cubicBezTo>
                    <a:cubicBezTo>
                      <a:pt x="14017" y="13895"/>
                      <a:pt x="13916" y="13802"/>
                      <a:pt x="13823" y="13615"/>
                    </a:cubicBezTo>
                    <a:lnTo>
                      <a:pt x="15512" y="13521"/>
                    </a:lnTo>
                    <a:cubicBezTo>
                      <a:pt x="15985" y="13521"/>
                      <a:pt x="16526" y="13538"/>
                      <a:pt x="17084" y="13538"/>
                    </a:cubicBezTo>
                    <a:cubicBezTo>
                      <a:pt x="18199" y="13538"/>
                      <a:pt x="19364" y="13453"/>
                      <a:pt x="20116" y="12951"/>
                    </a:cubicBezTo>
                    <a:cubicBezTo>
                      <a:pt x="20961" y="12569"/>
                      <a:pt x="20868" y="11344"/>
                      <a:pt x="20023" y="11064"/>
                    </a:cubicBezTo>
                    <a:cubicBezTo>
                      <a:pt x="19364" y="10681"/>
                      <a:pt x="18613" y="10494"/>
                      <a:pt x="17768" y="10494"/>
                    </a:cubicBezTo>
                    <a:cubicBezTo>
                      <a:pt x="17269" y="10494"/>
                      <a:pt x="16729" y="10451"/>
                      <a:pt x="16171" y="10451"/>
                    </a:cubicBezTo>
                    <a:cubicBezTo>
                      <a:pt x="15893" y="10451"/>
                      <a:pt x="15614" y="10460"/>
                      <a:pt x="15327" y="10494"/>
                    </a:cubicBezTo>
                    <a:cubicBezTo>
                      <a:pt x="14904" y="10536"/>
                      <a:pt x="14549" y="10536"/>
                      <a:pt x="14212" y="10536"/>
                    </a:cubicBezTo>
                    <a:cubicBezTo>
                      <a:pt x="13874" y="10536"/>
                      <a:pt x="13544" y="10536"/>
                      <a:pt x="13164" y="10587"/>
                    </a:cubicBezTo>
                    <a:cubicBezTo>
                      <a:pt x="14017" y="9167"/>
                      <a:pt x="14862" y="7654"/>
                      <a:pt x="15614" y="6140"/>
                    </a:cubicBezTo>
                    <a:cubicBezTo>
                      <a:pt x="16121" y="5238"/>
                      <a:pt x="15318" y="4380"/>
                      <a:pt x="14516" y="4380"/>
                    </a:cubicBezTo>
                    <a:cubicBezTo>
                      <a:pt x="14152" y="4380"/>
                      <a:pt x="13781" y="4558"/>
                      <a:pt x="13544" y="5009"/>
                    </a:cubicBezTo>
                    <a:cubicBezTo>
                      <a:pt x="12792" y="6335"/>
                      <a:pt x="12133" y="7466"/>
                      <a:pt x="11475" y="8597"/>
                    </a:cubicBezTo>
                    <a:cubicBezTo>
                      <a:pt x="11289" y="6046"/>
                      <a:pt x="11196" y="3402"/>
                      <a:pt x="11103" y="850"/>
                    </a:cubicBezTo>
                    <a:cubicBezTo>
                      <a:pt x="10917" y="281"/>
                      <a:pt x="10444" y="0"/>
                      <a:pt x="9971" y="0"/>
                    </a:cubicBezTo>
                    <a:close/>
                  </a:path>
                </a:pathLst>
              </a:custGeom>
              <a:solidFill>
                <a:srgbClr val="2948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grpSp>
          <p:nvGrpSpPr>
            <p:cNvPr id="723" name="Google Shape;3367;p59"/>
            <p:cNvGrpSpPr/>
            <p:nvPr/>
          </p:nvGrpSpPr>
          <p:grpSpPr>
            <a:xfrm>
              <a:off x="10067549" y="0"/>
              <a:ext cx="1887639" cy="2182027"/>
              <a:chOff x="0" y="0"/>
              <a:chExt cx="1887637" cy="2182026"/>
            </a:xfrm>
          </p:grpSpPr>
          <p:sp>
            <p:nvSpPr>
              <p:cNvPr id="720" name="Google Shape;3368;p59"/>
              <p:cNvSpPr/>
              <p:nvPr/>
            </p:nvSpPr>
            <p:spPr>
              <a:xfrm rot="14520909">
                <a:off x="1156737" y="117143"/>
                <a:ext cx="630124" cy="6069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7" h="21600" fill="norm" stroke="1" extrusionOk="0">
                    <a:moveTo>
                      <a:pt x="9076" y="0"/>
                    </a:moveTo>
                    <a:cubicBezTo>
                      <a:pt x="8508" y="0"/>
                      <a:pt x="8026" y="400"/>
                      <a:pt x="7847" y="979"/>
                    </a:cubicBezTo>
                    <a:cubicBezTo>
                      <a:pt x="7569" y="1859"/>
                      <a:pt x="7408" y="2743"/>
                      <a:pt x="7408" y="3623"/>
                    </a:cubicBezTo>
                    <a:cubicBezTo>
                      <a:pt x="7369" y="4927"/>
                      <a:pt x="7569" y="6226"/>
                      <a:pt x="7647" y="7530"/>
                    </a:cubicBezTo>
                    <a:cubicBezTo>
                      <a:pt x="7686" y="8078"/>
                      <a:pt x="7765" y="8622"/>
                      <a:pt x="7804" y="9378"/>
                    </a:cubicBezTo>
                    <a:lnTo>
                      <a:pt x="6415" y="8958"/>
                    </a:lnTo>
                    <a:cubicBezTo>
                      <a:pt x="4908" y="8497"/>
                      <a:pt x="3479" y="8032"/>
                      <a:pt x="1969" y="7613"/>
                    </a:cubicBezTo>
                    <a:cubicBezTo>
                      <a:pt x="1729" y="7519"/>
                      <a:pt x="1494" y="7473"/>
                      <a:pt x="1236" y="7473"/>
                    </a:cubicBezTo>
                    <a:cubicBezTo>
                      <a:pt x="1151" y="7473"/>
                      <a:pt x="1065" y="7477"/>
                      <a:pt x="976" y="7488"/>
                    </a:cubicBezTo>
                    <a:cubicBezTo>
                      <a:pt x="619" y="7572"/>
                      <a:pt x="301" y="7783"/>
                      <a:pt x="104" y="8078"/>
                    </a:cubicBezTo>
                    <a:cubicBezTo>
                      <a:pt x="-135" y="8497"/>
                      <a:pt x="61" y="9041"/>
                      <a:pt x="461" y="9253"/>
                    </a:cubicBezTo>
                    <a:cubicBezTo>
                      <a:pt x="819" y="9461"/>
                      <a:pt x="1215" y="9631"/>
                      <a:pt x="1611" y="9755"/>
                    </a:cubicBezTo>
                    <a:cubicBezTo>
                      <a:pt x="3079" y="10133"/>
                      <a:pt x="4511" y="10511"/>
                      <a:pt x="5940" y="10889"/>
                    </a:cubicBezTo>
                    <a:cubicBezTo>
                      <a:pt x="6415" y="11017"/>
                      <a:pt x="6894" y="11183"/>
                      <a:pt x="7569" y="11437"/>
                    </a:cubicBezTo>
                    <a:cubicBezTo>
                      <a:pt x="7129" y="11939"/>
                      <a:pt x="6854" y="12275"/>
                      <a:pt x="6615" y="12612"/>
                    </a:cubicBezTo>
                    <a:cubicBezTo>
                      <a:pt x="5583" y="14040"/>
                      <a:pt x="4511" y="15426"/>
                      <a:pt x="3597" y="16938"/>
                    </a:cubicBezTo>
                    <a:cubicBezTo>
                      <a:pt x="3240" y="17610"/>
                      <a:pt x="3079" y="18324"/>
                      <a:pt x="3122" y="19125"/>
                    </a:cubicBezTo>
                    <a:cubicBezTo>
                      <a:pt x="3122" y="19813"/>
                      <a:pt x="3544" y="20202"/>
                      <a:pt x="4076" y="20202"/>
                    </a:cubicBezTo>
                    <a:cubicBezTo>
                      <a:pt x="4290" y="20202"/>
                      <a:pt x="4519" y="20138"/>
                      <a:pt x="4747" y="20006"/>
                    </a:cubicBezTo>
                    <a:cubicBezTo>
                      <a:pt x="5147" y="19798"/>
                      <a:pt x="5461" y="19503"/>
                      <a:pt x="5701" y="19125"/>
                    </a:cubicBezTo>
                    <a:cubicBezTo>
                      <a:pt x="6654" y="17652"/>
                      <a:pt x="7569" y="16140"/>
                      <a:pt x="8479" y="14629"/>
                    </a:cubicBezTo>
                    <a:cubicBezTo>
                      <a:pt x="8719" y="14210"/>
                      <a:pt x="8958" y="13832"/>
                      <a:pt x="9315" y="13159"/>
                    </a:cubicBezTo>
                    <a:cubicBezTo>
                      <a:pt x="9554" y="13832"/>
                      <a:pt x="9711" y="14210"/>
                      <a:pt x="9829" y="14546"/>
                    </a:cubicBezTo>
                    <a:cubicBezTo>
                      <a:pt x="10386" y="16647"/>
                      <a:pt x="11183" y="18619"/>
                      <a:pt x="12215" y="20512"/>
                    </a:cubicBezTo>
                    <a:cubicBezTo>
                      <a:pt x="12683" y="21237"/>
                      <a:pt x="13222" y="21600"/>
                      <a:pt x="13722" y="21600"/>
                    </a:cubicBezTo>
                    <a:cubicBezTo>
                      <a:pt x="13858" y="21600"/>
                      <a:pt x="13994" y="21574"/>
                      <a:pt x="14119" y="21517"/>
                    </a:cubicBezTo>
                    <a:cubicBezTo>
                      <a:pt x="14676" y="21268"/>
                      <a:pt x="14954" y="20678"/>
                      <a:pt x="14676" y="19503"/>
                    </a:cubicBezTo>
                    <a:cubicBezTo>
                      <a:pt x="14319" y="17822"/>
                      <a:pt x="13761" y="16140"/>
                      <a:pt x="13326" y="14463"/>
                    </a:cubicBezTo>
                    <a:cubicBezTo>
                      <a:pt x="13208" y="14127"/>
                      <a:pt x="13086" y="13749"/>
                      <a:pt x="12929" y="13243"/>
                    </a:cubicBezTo>
                    <a:cubicBezTo>
                      <a:pt x="13565" y="13326"/>
                      <a:pt x="14001" y="13367"/>
                      <a:pt x="14397" y="13413"/>
                    </a:cubicBezTo>
                    <a:cubicBezTo>
                      <a:pt x="15629" y="13537"/>
                      <a:pt x="16858" y="13704"/>
                      <a:pt x="18090" y="13704"/>
                    </a:cubicBezTo>
                    <a:cubicBezTo>
                      <a:pt x="18883" y="13704"/>
                      <a:pt x="19679" y="13579"/>
                      <a:pt x="20472" y="13284"/>
                    </a:cubicBezTo>
                    <a:cubicBezTo>
                      <a:pt x="21308" y="13031"/>
                      <a:pt x="21465" y="11856"/>
                      <a:pt x="20711" y="11395"/>
                    </a:cubicBezTo>
                    <a:cubicBezTo>
                      <a:pt x="20233" y="11017"/>
                      <a:pt x="19640" y="10806"/>
                      <a:pt x="19083" y="10723"/>
                    </a:cubicBezTo>
                    <a:cubicBezTo>
                      <a:pt x="17376" y="10511"/>
                      <a:pt x="15669" y="10345"/>
                      <a:pt x="14001" y="10175"/>
                    </a:cubicBezTo>
                    <a:lnTo>
                      <a:pt x="12969" y="10050"/>
                    </a:lnTo>
                    <a:cubicBezTo>
                      <a:pt x="13565" y="9506"/>
                      <a:pt x="14001" y="9083"/>
                      <a:pt x="14397" y="8663"/>
                    </a:cubicBezTo>
                    <a:cubicBezTo>
                      <a:pt x="15986" y="7235"/>
                      <a:pt x="17376" y="5599"/>
                      <a:pt x="18569" y="3793"/>
                    </a:cubicBezTo>
                    <a:cubicBezTo>
                      <a:pt x="18844" y="3370"/>
                      <a:pt x="19044" y="2909"/>
                      <a:pt x="19161" y="2448"/>
                    </a:cubicBezTo>
                    <a:cubicBezTo>
                      <a:pt x="19479" y="1481"/>
                      <a:pt x="18769" y="548"/>
                      <a:pt x="17886" y="548"/>
                    </a:cubicBezTo>
                    <a:cubicBezTo>
                      <a:pt x="17772" y="548"/>
                      <a:pt x="17654" y="567"/>
                      <a:pt x="17533" y="601"/>
                    </a:cubicBezTo>
                    <a:cubicBezTo>
                      <a:pt x="16940" y="684"/>
                      <a:pt x="16383" y="933"/>
                      <a:pt x="15908" y="1315"/>
                    </a:cubicBezTo>
                    <a:cubicBezTo>
                      <a:pt x="14436" y="2656"/>
                      <a:pt x="13008" y="4084"/>
                      <a:pt x="11579" y="5471"/>
                    </a:cubicBezTo>
                    <a:cubicBezTo>
                      <a:pt x="11340" y="5682"/>
                      <a:pt x="11101" y="5936"/>
                      <a:pt x="10904" y="6143"/>
                    </a:cubicBezTo>
                    <a:lnTo>
                      <a:pt x="10586" y="6060"/>
                    </a:lnTo>
                    <a:cubicBezTo>
                      <a:pt x="10586" y="5346"/>
                      <a:pt x="10586" y="4632"/>
                      <a:pt x="10547" y="3960"/>
                    </a:cubicBezTo>
                    <a:cubicBezTo>
                      <a:pt x="10504" y="3075"/>
                      <a:pt x="10465" y="2154"/>
                      <a:pt x="10347" y="1269"/>
                    </a:cubicBezTo>
                    <a:cubicBezTo>
                      <a:pt x="10229" y="642"/>
                      <a:pt x="9951" y="53"/>
                      <a:pt x="9236" y="11"/>
                    </a:cubicBezTo>
                    <a:cubicBezTo>
                      <a:pt x="9183" y="4"/>
                      <a:pt x="9126" y="0"/>
                      <a:pt x="9076" y="0"/>
                    </a:cubicBezTo>
                    <a:close/>
                  </a:path>
                </a:pathLst>
              </a:custGeom>
              <a:solidFill>
                <a:srgbClr val="2948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21" name="Google Shape;3369;p59"/>
              <p:cNvSpPr/>
              <p:nvPr/>
            </p:nvSpPr>
            <p:spPr>
              <a:xfrm rot="14520829">
                <a:off x="1064091" y="1725013"/>
                <a:ext cx="379951" cy="3937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06" h="21600" fill="norm" stroke="1" extrusionOk="0">
                    <a:moveTo>
                      <a:pt x="9971" y="0"/>
                    </a:moveTo>
                    <a:cubicBezTo>
                      <a:pt x="9506" y="0"/>
                      <a:pt x="9033" y="281"/>
                      <a:pt x="8847" y="850"/>
                    </a:cubicBezTo>
                    <a:cubicBezTo>
                      <a:pt x="8847" y="3019"/>
                      <a:pt x="8847" y="5289"/>
                      <a:pt x="8940" y="7466"/>
                    </a:cubicBezTo>
                    <a:cubicBezTo>
                      <a:pt x="7530" y="6140"/>
                      <a:pt x="6026" y="5009"/>
                      <a:pt x="4531" y="3878"/>
                    </a:cubicBezTo>
                    <a:cubicBezTo>
                      <a:pt x="4353" y="3784"/>
                      <a:pt x="4159" y="3742"/>
                      <a:pt x="3973" y="3742"/>
                    </a:cubicBezTo>
                    <a:cubicBezTo>
                      <a:pt x="3542" y="3742"/>
                      <a:pt x="3129" y="3954"/>
                      <a:pt x="2934" y="4346"/>
                    </a:cubicBezTo>
                    <a:cubicBezTo>
                      <a:pt x="2647" y="4915"/>
                      <a:pt x="2833" y="5579"/>
                      <a:pt x="3306" y="5953"/>
                    </a:cubicBezTo>
                    <a:cubicBezTo>
                      <a:pt x="5283" y="7466"/>
                      <a:pt x="6972" y="9167"/>
                      <a:pt x="8569" y="11064"/>
                    </a:cubicBezTo>
                    <a:cubicBezTo>
                      <a:pt x="6026" y="11251"/>
                      <a:pt x="3399" y="11718"/>
                      <a:pt x="958" y="12195"/>
                    </a:cubicBezTo>
                    <a:cubicBezTo>
                      <a:pt x="-639" y="12458"/>
                      <a:pt x="-56" y="14678"/>
                      <a:pt x="1363" y="14678"/>
                    </a:cubicBezTo>
                    <a:cubicBezTo>
                      <a:pt x="1448" y="14678"/>
                      <a:pt x="1532" y="14669"/>
                      <a:pt x="1616" y="14652"/>
                    </a:cubicBezTo>
                    <a:cubicBezTo>
                      <a:pt x="3686" y="14372"/>
                      <a:pt x="5840" y="14083"/>
                      <a:pt x="8003" y="13895"/>
                    </a:cubicBezTo>
                    <a:cubicBezTo>
                      <a:pt x="7344" y="14839"/>
                      <a:pt x="6685" y="15690"/>
                      <a:pt x="6026" y="16642"/>
                    </a:cubicBezTo>
                    <a:cubicBezTo>
                      <a:pt x="5181" y="17773"/>
                      <a:pt x="3779" y="19100"/>
                      <a:pt x="4058" y="20605"/>
                    </a:cubicBezTo>
                    <a:cubicBezTo>
                      <a:pt x="4151" y="20894"/>
                      <a:pt x="4429" y="21175"/>
                      <a:pt x="4810" y="21175"/>
                    </a:cubicBezTo>
                    <a:cubicBezTo>
                      <a:pt x="6313" y="21175"/>
                      <a:pt x="7344" y="19287"/>
                      <a:pt x="8189" y="18147"/>
                    </a:cubicBezTo>
                    <a:cubicBezTo>
                      <a:pt x="8476" y="17773"/>
                      <a:pt x="8847" y="17297"/>
                      <a:pt x="9126" y="16829"/>
                    </a:cubicBezTo>
                    <a:cubicBezTo>
                      <a:pt x="9126" y="18343"/>
                      <a:pt x="8940" y="20044"/>
                      <a:pt x="9785" y="21175"/>
                    </a:cubicBezTo>
                    <a:cubicBezTo>
                      <a:pt x="9971" y="21464"/>
                      <a:pt x="10283" y="21600"/>
                      <a:pt x="10571" y="21600"/>
                    </a:cubicBezTo>
                    <a:cubicBezTo>
                      <a:pt x="10866" y="21600"/>
                      <a:pt x="11145" y="21464"/>
                      <a:pt x="11289" y="21175"/>
                    </a:cubicBezTo>
                    <a:cubicBezTo>
                      <a:pt x="12226" y="19857"/>
                      <a:pt x="11762" y="18054"/>
                      <a:pt x="11762" y="16447"/>
                    </a:cubicBezTo>
                    <a:lnTo>
                      <a:pt x="11762" y="15316"/>
                    </a:lnTo>
                    <a:lnTo>
                      <a:pt x="11855" y="15503"/>
                    </a:lnTo>
                    <a:cubicBezTo>
                      <a:pt x="12319" y="16166"/>
                      <a:pt x="12699" y="16829"/>
                      <a:pt x="13451" y="17016"/>
                    </a:cubicBezTo>
                    <a:cubicBezTo>
                      <a:pt x="13553" y="17050"/>
                      <a:pt x="13646" y="17067"/>
                      <a:pt x="13747" y="17067"/>
                    </a:cubicBezTo>
                    <a:cubicBezTo>
                      <a:pt x="14203" y="17067"/>
                      <a:pt x="14609" y="16727"/>
                      <a:pt x="14761" y="16260"/>
                    </a:cubicBezTo>
                    <a:cubicBezTo>
                      <a:pt x="14862" y="15503"/>
                      <a:pt x="14575" y="14746"/>
                      <a:pt x="14110" y="14083"/>
                    </a:cubicBezTo>
                    <a:cubicBezTo>
                      <a:pt x="14017" y="13895"/>
                      <a:pt x="13916" y="13802"/>
                      <a:pt x="13823" y="13615"/>
                    </a:cubicBezTo>
                    <a:lnTo>
                      <a:pt x="15512" y="13521"/>
                    </a:lnTo>
                    <a:cubicBezTo>
                      <a:pt x="15985" y="13521"/>
                      <a:pt x="16526" y="13538"/>
                      <a:pt x="17084" y="13538"/>
                    </a:cubicBezTo>
                    <a:cubicBezTo>
                      <a:pt x="18199" y="13538"/>
                      <a:pt x="19364" y="13453"/>
                      <a:pt x="20116" y="12951"/>
                    </a:cubicBezTo>
                    <a:cubicBezTo>
                      <a:pt x="20961" y="12569"/>
                      <a:pt x="20868" y="11344"/>
                      <a:pt x="20023" y="11064"/>
                    </a:cubicBezTo>
                    <a:cubicBezTo>
                      <a:pt x="19364" y="10681"/>
                      <a:pt x="18613" y="10494"/>
                      <a:pt x="17768" y="10494"/>
                    </a:cubicBezTo>
                    <a:cubicBezTo>
                      <a:pt x="17269" y="10494"/>
                      <a:pt x="16729" y="10451"/>
                      <a:pt x="16171" y="10451"/>
                    </a:cubicBezTo>
                    <a:cubicBezTo>
                      <a:pt x="15893" y="10451"/>
                      <a:pt x="15614" y="10460"/>
                      <a:pt x="15327" y="10494"/>
                    </a:cubicBezTo>
                    <a:cubicBezTo>
                      <a:pt x="14904" y="10536"/>
                      <a:pt x="14549" y="10536"/>
                      <a:pt x="14212" y="10536"/>
                    </a:cubicBezTo>
                    <a:cubicBezTo>
                      <a:pt x="13874" y="10536"/>
                      <a:pt x="13544" y="10536"/>
                      <a:pt x="13164" y="10587"/>
                    </a:cubicBezTo>
                    <a:cubicBezTo>
                      <a:pt x="14017" y="9167"/>
                      <a:pt x="14862" y="7654"/>
                      <a:pt x="15614" y="6140"/>
                    </a:cubicBezTo>
                    <a:cubicBezTo>
                      <a:pt x="16121" y="5238"/>
                      <a:pt x="15318" y="4380"/>
                      <a:pt x="14516" y="4380"/>
                    </a:cubicBezTo>
                    <a:cubicBezTo>
                      <a:pt x="14152" y="4380"/>
                      <a:pt x="13781" y="4558"/>
                      <a:pt x="13544" y="5009"/>
                    </a:cubicBezTo>
                    <a:cubicBezTo>
                      <a:pt x="12792" y="6335"/>
                      <a:pt x="12133" y="7466"/>
                      <a:pt x="11475" y="8597"/>
                    </a:cubicBezTo>
                    <a:cubicBezTo>
                      <a:pt x="11289" y="6046"/>
                      <a:pt x="11196" y="3402"/>
                      <a:pt x="11103" y="850"/>
                    </a:cubicBezTo>
                    <a:cubicBezTo>
                      <a:pt x="10917" y="281"/>
                      <a:pt x="10444" y="0"/>
                      <a:pt x="9971" y="0"/>
                    </a:cubicBezTo>
                    <a:close/>
                  </a:path>
                </a:pathLst>
              </a:custGeom>
              <a:solidFill>
                <a:srgbClr val="2948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22" name="Google Shape;3370;p59"/>
              <p:cNvSpPr/>
              <p:nvPr/>
            </p:nvSpPr>
            <p:spPr>
              <a:xfrm rot="14520829">
                <a:off x="73021" y="1028693"/>
                <a:ext cx="379950" cy="3937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06" h="21600" fill="norm" stroke="1" extrusionOk="0">
                    <a:moveTo>
                      <a:pt x="9971" y="0"/>
                    </a:moveTo>
                    <a:cubicBezTo>
                      <a:pt x="9506" y="0"/>
                      <a:pt x="9033" y="281"/>
                      <a:pt x="8847" y="850"/>
                    </a:cubicBezTo>
                    <a:cubicBezTo>
                      <a:pt x="8847" y="3019"/>
                      <a:pt x="8847" y="5289"/>
                      <a:pt x="8940" y="7466"/>
                    </a:cubicBezTo>
                    <a:cubicBezTo>
                      <a:pt x="7530" y="6140"/>
                      <a:pt x="6026" y="5009"/>
                      <a:pt x="4531" y="3878"/>
                    </a:cubicBezTo>
                    <a:cubicBezTo>
                      <a:pt x="4353" y="3784"/>
                      <a:pt x="4159" y="3742"/>
                      <a:pt x="3973" y="3742"/>
                    </a:cubicBezTo>
                    <a:cubicBezTo>
                      <a:pt x="3542" y="3742"/>
                      <a:pt x="3129" y="3954"/>
                      <a:pt x="2934" y="4346"/>
                    </a:cubicBezTo>
                    <a:cubicBezTo>
                      <a:pt x="2647" y="4915"/>
                      <a:pt x="2833" y="5579"/>
                      <a:pt x="3306" y="5953"/>
                    </a:cubicBezTo>
                    <a:cubicBezTo>
                      <a:pt x="5283" y="7466"/>
                      <a:pt x="6972" y="9167"/>
                      <a:pt x="8569" y="11064"/>
                    </a:cubicBezTo>
                    <a:cubicBezTo>
                      <a:pt x="6026" y="11251"/>
                      <a:pt x="3399" y="11718"/>
                      <a:pt x="958" y="12195"/>
                    </a:cubicBezTo>
                    <a:cubicBezTo>
                      <a:pt x="-639" y="12458"/>
                      <a:pt x="-56" y="14678"/>
                      <a:pt x="1363" y="14678"/>
                    </a:cubicBezTo>
                    <a:cubicBezTo>
                      <a:pt x="1448" y="14678"/>
                      <a:pt x="1532" y="14669"/>
                      <a:pt x="1616" y="14652"/>
                    </a:cubicBezTo>
                    <a:cubicBezTo>
                      <a:pt x="3686" y="14372"/>
                      <a:pt x="5840" y="14083"/>
                      <a:pt x="8003" y="13895"/>
                    </a:cubicBezTo>
                    <a:cubicBezTo>
                      <a:pt x="7344" y="14839"/>
                      <a:pt x="6685" y="15690"/>
                      <a:pt x="6026" y="16642"/>
                    </a:cubicBezTo>
                    <a:cubicBezTo>
                      <a:pt x="5181" y="17773"/>
                      <a:pt x="3779" y="19100"/>
                      <a:pt x="4058" y="20605"/>
                    </a:cubicBezTo>
                    <a:cubicBezTo>
                      <a:pt x="4151" y="20894"/>
                      <a:pt x="4429" y="21175"/>
                      <a:pt x="4810" y="21175"/>
                    </a:cubicBezTo>
                    <a:cubicBezTo>
                      <a:pt x="6313" y="21175"/>
                      <a:pt x="7344" y="19287"/>
                      <a:pt x="8189" y="18147"/>
                    </a:cubicBezTo>
                    <a:cubicBezTo>
                      <a:pt x="8476" y="17773"/>
                      <a:pt x="8847" y="17297"/>
                      <a:pt x="9126" y="16829"/>
                    </a:cubicBezTo>
                    <a:cubicBezTo>
                      <a:pt x="9126" y="18343"/>
                      <a:pt x="8940" y="20044"/>
                      <a:pt x="9785" y="21175"/>
                    </a:cubicBezTo>
                    <a:cubicBezTo>
                      <a:pt x="9971" y="21464"/>
                      <a:pt x="10283" y="21600"/>
                      <a:pt x="10571" y="21600"/>
                    </a:cubicBezTo>
                    <a:cubicBezTo>
                      <a:pt x="10866" y="21600"/>
                      <a:pt x="11145" y="21464"/>
                      <a:pt x="11289" y="21175"/>
                    </a:cubicBezTo>
                    <a:cubicBezTo>
                      <a:pt x="12226" y="19857"/>
                      <a:pt x="11762" y="18054"/>
                      <a:pt x="11762" y="16447"/>
                    </a:cubicBezTo>
                    <a:lnTo>
                      <a:pt x="11762" y="15316"/>
                    </a:lnTo>
                    <a:lnTo>
                      <a:pt x="11855" y="15503"/>
                    </a:lnTo>
                    <a:cubicBezTo>
                      <a:pt x="12319" y="16166"/>
                      <a:pt x="12699" y="16829"/>
                      <a:pt x="13451" y="17016"/>
                    </a:cubicBezTo>
                    <a:cubicBezTo>
                      <a:pt x="13553" y="17050"/>
                      <a:pt x="13646" y="17067"/>
                      <a:pt x="13747" y="17067"/>
                    </a:cubicBezTo>
                    <a:cubicBezTo>
                      <a:pt x="14203" y="17067"/>
                      <a:pt x="14609" y="16727"/>
                      <a:pt x="14761" y="16260"/>
                    </a:cubicBezTo>
                    <a:cubicBezTo>
                      <a:pt x="14862" y="15503"/>
                      <a:pt x="14575" y="14746"/>
                      <a:pt x="14110" y="14083"/>
                    </a:cubicBezTo>
                    <a:cubicBezTo>
                      <a:pt x="14017" y="13895"/>
                      <a:pt x="13916" y="13802"/>
                      <a:pt x="13823" y="13615"/>
                    </a:cubicBezTo>
                    <a:lnTo>
                      <a:pt x="15512" y="13521"/>
                    </a:lnTo>
                    <a:cubicBezTo>
                      <a:pt x="15985" y="13521"/>
                      <a:pt x="16526" y="13538"/>
                      <a:pt x="17084" y="13538"/>
                    </a:cubicBezTo>
                    <a:cubicBezTo>
                      <a:pt x="18199" y="13538"/>
                      <a:pt x="19364" y="13453"/>
                      <a:pt x="20116" y="12951"/>
                    </a:cubicBezTo>
                    <a:cubicBezTo>
                      <a:pt x="20961" y="12569"/>
                      <a:pt x="20868" y="11344"/>
                      <a:pt x="20023" y="11064"/>
                    </a:cubicBezTo>
                    <a:cubicBezTo>
                      <a:pt x="19364" y="10681"/>
                      <a:pt x="18613" y="10494"/>
                      <a:pt x="17768" y="10494"/>
                    </a:cubicBezTo>
                    <a:cubicBezTo>
                      <a:pt x="17269" y="10494"/>
                      <a:pt x="16729" y="10451"/>
                      <a:pt x="16171" y="10451"/>
                    </a:cubicBezTo>
                    <a:cubicBezTo>
                      <a:pt x="15893" y="10451"/>
                      <a:pt x="15614" y="10460"/>
                      <a:pt x="15327" y="10494"/>
                    </a:cubicBezTo>
                    <a:cubicBezTo>
                      <a:pt x="14904" y="10536"/>
                      <a:pt x="14549" y="10536"/>
                      <a:pt x="14212" y="10536"/>
                    </a:cubicBezTo>
                    <a:cubicBezTo>
                      <a:pt x="13874" y="10536"/>
                      <a:pt x="13544" y="10536"/>
                      <a:pt x="13164" y="10587"/>
                    </a:cubicBezTo>
                    <a:cubicBezTo>
                      <a:pt x="14017" y="9167"/>
                      <a:pt x="14862" y="7654"/>
                      <a:pt x="15614" y="6140"/>
                    </a:cubicBezTo>
                    <a:cubicBezTo>
                      <a:pt x="16121" y="5238"/>
                      <a:pt x="15318" y="4380"/>
                      <a:pt x="14516" y="4380"/>
                    </a:cubicBezTo>
                    <a:cubicBezTo>
                      <a:pt x="14152" y="4380"/>
                      <a:pt x="13781" y="4558"/>
                      <a:pt x="13544" y="5009"/>
                    </a:cubicBezTo>
                    <a:cubicBezTo>
                      <a:pt x="12792" y="6335"/>
                      <a:pt x="12133" y="7466"/>
                      <a:pt x="11475" y="8597"/>
                    </a:cubicBezTo>
                    <a:cubicBezTo>
                      <a:pt x="11289" y="6046"/>
                      <a:pt x="11196" y="3402"/>
                      <a:pt x="11103" y="850"/>
                    </a:cubicBezTo>
                    <a:cubicBezTo>
                      <a:pt x="10917" y="281"/>
                      <a:pt x="10444" y="0"/>
                      <a:pt x="9971" y="0"/>
                    </a:cubicBezTo>
                    <a:close/>
                  </a:path>
                </a:pathLst>
              </a:custGeom>
              <a:solidFill>
                <a:srgbClr val="2948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pic>
        <p:nvPicPr>
          <p:cNvPr id="725" name="IMG_9345.png" descr="IMG_9345.png"/>
          <p:cNvPicPr>
            <a:picLocks noChangeAspect="1"/>
          </p:cNvPicPr>
          <p:nvPr/>
        </p:nvPicPr>
        <p:blipFill>
          <a:blip r:embed="rId2">
            <a:extLst/>
          </a:blip>
          <a:srcRect l="40742" t="25239" r="27580" b="69111"/>
          <a:stretch>
            <a:fillRect/>
          </a:stretch>
        </p:blipFill>
        <p:spPr>
          <a:xfrm>
            <a:off x="6967130" y="2264420"/>
            <a:ext cx="10898239" cy="1457679"/>
          </a:xfrm>
          <a:prstGeom prst="rect">
            <a:avLst/>
          </a:prstGeom>
          <a:ln w="12700">
            <a:miter lim="400000"/>
          </a:ln>
        </p:spPr>
      </p:pic>
      <p:pic>
        <p:nvPicPr>
          <p:cNvPr id="726" name="IMG_9345.png" descr="IMG_9345.png"/>
          <p:cNvPicPr>
            <a:picLocks noChangeAspect="1"/>
          </p:cNvPicPr>
          <p:nvPr/>
        </p:nvPicPr>
        <p:blipFill>
          <a:blip r:embed="rId2">
            <a:extLst/>
          </a:blip>
          <a:srcRect l="75867" t="16957" r="9693" b="76407"/>
          <a:stretch>
            <a:fillRect/>
          </a:stretch>
        </p:blipFill>
        <p:spPr>
          <a:xfrm>
            <a:off x="12446896" y="4141859"/>
            <a:ext cx="5806391" cy="2001203"/>
          </a:xfrm>
          <a:prstGeom prst="rect">
            <a:avLst/>
          </a:prstGeom>
          <a:ln w="12700">
            <a:miter lim="400000"/>
          </a:ln>
        </p:spPr>
      </p:pic>
      <p:pic>
        <p:nvPicPr>
          <p:cNvPr id="727" name="IMG_9345.png" descr="IMG_9345.png"/>
          <p:cNvPicPr>
            <a:picLocks noChangeAspect="1"/>
          </p:cNvPicPr>
          <p:nvPr/>
        </p:nvPicPr>
        <p:blipFill>
          <a:blip r:embed="rId2">
            <a:extLst/>
          </a:blip>
          <a:srcRect l="52274" t="17304" r="31467" b="77403"/>
          <a:stretch>
            <a:fillRect/>
          </a:stretch>
        </p:blipFill>
        <p:spPr>
          <a:xfrm>
            <a:off x="11456952" y="5949452"/>
            <a:ext cx="6765390" cy="1651528"/>
          </a:xfrm>
          <a:prstGeom prst="rect">
            <a:avLst/>
          </a:prstGeom>
          <a:ln w="12700">
            <a:miter lim="400000"/>
          </a:ln>
        </p:spPr>
      </p:pic>
      <p:pic>
        <p:nvPicPr>
          <p:cNvPr id="728" name="IMG_9345.png" descr="IMG_9345.png"/>
          <p:cNvPicPr>
            <a:picLocks noChangeAspect="1"/>
          </p:cNvPicPr>
          <p:nvPr/>
        </p:nvPicPr>
        <p:blipFill>
          <a:blip r:embed="rId2">
            <a:extLst/>
          </a:blip>
          <a:srcRect l="29656" t="17477" r="57384" b="77793"/>
          <a:stretch>
            <a:fillRect/>
          </a:stretch>
        </p:blipFill>
        <p:spPr>
          <a:xfrm>
            <a:off x="13011115" y="7870426"/>
            <a:ext cx="5211284" cy="1426157"/>
          </a:xfrm>
          <a:prstGeom prst="rect">
            <a:avLst/>
          </a:prstGeom>
          <a:ln w="12700">
            <a:miter lim="400000"/>
          </a:ln>
        </p:spPr>
      </p:pic>
      <p:pic>
        <p:nvPicPr>
          <p:cNvPr id="729" name="IMG_9345.png" descr="IMG_9345.png"/>
          <p:cNvPicPr>
            <a:picLocks noChangeAspect="1"/>
          </p:cNvPicPr>
          <p:nvPr/>
        </p:nvPicPr>
        <p:blipFill>
          <a:blip r:embed="rId2">
            <a:extLst/>
          </a:blip>
          <a:srcRect l="8207" t="17564" r="78328" b="77273"/>
          <a:stretch>
            <a:fillRect/>
          </a:stretch>
        </p:blipFill>
        <p:spPr>
          <a:xfrm>
            <a:off x="12650890" y="9565974"/>
            <a:ext cx="5602443" cy="16109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2" dur="1000"/>
                                        <p:tgtEl>
                                          <p:spTgt spid="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29" grpId="4"/>
      <p:bldP build="whole" bldLvl="1" animBg="1" rev="0" advAuto="0" spid="728" grpId="3"/>
      <p:bldP build="whole" bldLvl="1" animBg="1" rev="0" advAuto="0" spid="726" grpId="1"/>
      <p:bldP build="whole" bldLvl="1" animBg="1" rev="0" advAuto="0" spid="727" grpId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1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4498" y="5531712"/>
            <a:ext cx="18072197" cy="6800395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732" name="٤٧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٤٧</a:t>
            </a:r>
          </a:p>
        </p:txBody>
      </p:sp>
      <p:grpSp>
        <p:nvGrpSpPr>
          <p:cNvPr id="740" name="تجميع"/>
          <p:cNvGrpSpPr/>
          <p:nvPr/>
        </p:nvGrpSpPr>
        <p:grpSpPr>
          <a:xfrm>
            <a:off x="13101913" y="2648254"/>
            <a:ext cx="6419828" cy="1004904"/>
            <a:chOff x="0" y="0"/>
            <a:chExt cx="6419827" cy="1004902"/>
          </a:xfrm>
        </p:grpSpPr>
        <p:grpSp>
          <p:nvGrpSpPr>
            <p:cNvPr id="737" name="Google Shape;4333;p67"/>
            <p:cNvGrpSpPr/>
            <p:nvPr/>
          </p:nvGrpSpPr>
          <p:grpSpPr>
            <a:xfrm>
              <a:off x="0" y="0"/>
              <a:ext cx="5046595" cy="893597"/>
              <a:chOff x="0" y="0"/>
              <a:chExt cx="5046594" cy="893596"/>
            </a:xfrm>
          </p:grpSpPr>
          <p:sp>
            <p:nvSpPr>
              <p:cNvPr id="733" name="Google Shape;4334;p67"/>
              <p:cNvSpPr/>
              <p:nvPr/>
            </p:nvSpPr>
            <p:spPr>
              <a:xfrm>
                <a:off x="4675959" y="0"/>
                <a:ext cx="345914" cy="839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34" name="Google Shape;4336;p67"/>
              <p:cNvSpPr/>
              <p:nvPr/>
            </p:nvSpPr>
            <p:spPr>
              <a:xfrm>
                <a:off x="4675959" y="0"/>
                <a:ext cx="345914" cy="839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35" name="Google Shape;4337;p67"/>
              <p:cNvSpPr/>
              <p:nvPr/>
            </p:nvSpPr>
            <p:spPr>
              <a:xfrm>
                <a:off x="0" y="124601"/>
                <a:ext cx="5046595" cy="7689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DFEED4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36" name="Google Shape;4338;p67"/>
              <p:cNvSpPr/>
              <p:nvPr/>
            </p:nvSpPr>
            <p:spPr>
              <a:xfrm>
                <a:off x="4675959" y="0"/>
                <a:ext cx="345914" cy="839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738" name="مثال"/>
            <p:cNvSpPr txBox="1"/>
            <p:nvPr/>
          </p:nvSpPr>
          <p:spPr>
            <a:xfrm>
              <a:off x="1668802" y="106237"/>
              <a:ext cx="1007502" cy="8986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592566">
                <a:defRPr sz="66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  <p:sp>
          <p:nvSpPr>
            <p:cNvPr id="739" name="بيضاوي"/>
            <p:cNvSpPr/>
            <p:nvPr/>
          </p:nvSpPr>
          <p:spPr>
            <a:xfrm>
              <a:off x="5345429" y="0"/>
              <a:ext cx="1074399" cy="927069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741" name="IMG_9345.png" descr="IMG_9345.png"/>
          <p:cNvPicPr>
            <a:picLocks noChangeAspect="1"/>
          </p:cNvPicPr>
          <p:nvPr/>
        </p:nvPicPr>
        <p:blipFill>
          <a:blip r:embed="rId4">
            <a:extLst/>
          </a:blip>
          <a:srcRect l="60485" t="31548" r="11682" b="62407"/>
          <a:stretch>
            <a:fillRect/>
          </a:stretch>
        </p:blipFill>
        <p:spPr>
          <a:xfrm>
            <a:off x="5668542" y="3653157"/>
            <a:ext cx="11808257" cy="1923077"/>
          </a:xfrm>
          <a:prstGeom prst="rect">
            <a:avLst/>
          </a:prstGeom>
          <a:ln w="12700">
            <a:miter lim="400000"/>
          </a:ln>
        </p:spPr>
      </p:pic>
      <p:pic>
        <p:nvPicPr>
          <p:cNvPr id="742" name="IMG_9345.png" descr="IMG_9345.png"/>
          <p:cNvPicPr>
            <a:picLocks noChangeAspect="1"/>
          </p:cNvPicPr>
          <p:nvPr/>
        </p:nvPicPr>
        <p:blipFill>
          <a:blip r:embed="rId4">
            <a:extLst/>
          </a:blip>
          <a:srcRect l="8292" t="37370" r="11714" b="37759"/>
          <a:stretch>
            <a:fillRect/>
          </a:stretch>
        </p:blipFill>
        <p:spPr>
          <a:xfrm>
            <a:off x="1453276" y="6394038"/>
            <a:ext cx="17714709" cy="41306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2750"/>
                                        <p:tgtEl>
                                          <p:spTgt spid="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4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صباح الخير ياوطني…"/>
          <p:cNvSpPr txBox="1"/>
          <p:nvPr>
            <p:ph type="title"/>
          </p:nvPr>
        </p:nvSpPr>
        <p:spPr>
          <a:xfrm>
            <a:off x="2494287" y="3150384"/>
            <a:ext cx="11029395" cy="5947010"/>
          </a:xfrm>
          <a:prstGeom prst="rect">
            <a:avLst/>
          </a:prstGeom>
        </p:spPr>
        <p:txBody>
          <a:bodyPr lIns="91424" tIns="91424" rIns="91424" bIns="91424" anchor="t"/>
          <a:lstStyle/>
          <a:p>
            <a:pPr algn="r" defTabSz="731519" rtl="0">
              <a:defRPr sz="15000">
                <a:solidFill>
                  <a:srgbClr val="AEBA9B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الخير ياوطني </a:t>
            </a:r>
          </a:p>
          <a:p>
            <a:pPr algn="r" defTabSz="731519" rtl="0">
              <a:defRPr sz="15000">
                <a:solidFill>
                  <a:srgbClr val="89AB9D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المجد والعلياء</a:t>
            </a:r>
          </a:p>
        </p:txBody>
      </p:sp>
      <p:pic>
        <p:nvPicPr>
          <p:cNvPr id="231" name="النشيد الوطني بدون موسيقى.mp4" descr="النشيد الوطني بدون موسيقى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 rot="33250">
            <a:off x="14128743" y="3726223"/>
            <a:ext cx="8684114" cy="48848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78" fill="hold"/>
                                        <p:tgtEl>
                                          <p:spTgt spid="2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2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4" fill="hold" display="0">
                  <p:stCondLst>
                    <p:cond delay="indefinite"/>
                  </p:stCondLst>
                </p:cTn>
                <p:tgtEl>
                  <p:spTgt spid="231"/>
                </p:tgtEl>
              </p:cMediaNode>
            </p:video>
            <p:seq concurrent="1" prevAc="none" nextAc="seek">
              <p:cTn id="15" evtFilter="cancelBubble" nodeType="interactiveSeq" restart="whenNotActive" fill="hold">
                <p:stCondLst>
                  <p:cond delay="0" evt="onClick">
                    <p:tgtEl>
                      <p:spTgt spid="231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31"/>
                  </p:tgtEl>
                </p:cond>
              </p:nextCondLst>
            </p:seq>
          </p:childTnLst>
        </p:cTn>
      </p:par>
    </p:tnLst>
    <p:bldLst>
      <p:bldP build="whole" bldLvl="1" animBg="1" rev="0" advAuto="0" spid="230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1" name="تجميع"/>
          <p:cNvGrpSpPr/>
          <p:nvPr/>
        </p:nvGrpSpPr>
        <p:grpSpPr>
          <a:xfrm>
            <a:off x="12390031" y="2582756"/>
            <a:ext cx="6692798" cy="1070402"/>
            <a:chOff x="0" y="0"/>
            <a:chExt cx="6692797" cy="1070400"/>
          </a:xfrm>
        </p:grpSpPr>
        <p:grpSp>
          <p:nvGrpSpPr>
            <p:cNvPr id="748" name="Google Shape;4333;p67"/>
            <p:cNvGrpSpPr/>
            <p:nvPr/>
          </p:nvGrpSpPr>
          <p:grpSpPr>
            <a:xfrm>
              <a:off x="0" y="76187"/>
              <a:ext cx="5339953" cy="918027"/>
              <a:chOff x="0" y="0"/>
              <a:chExt cx="5339952" cy="918026"/>
            </a:xfrm>
          </p:grpSpPr>
          <p:sp>
            <p:nvSpPr>
              <p:cNvPr id="744" name="Google Shape;4334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45" name="Google Shape;4336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46" name="Google Shape;4337;p67"/>
              <p:cNvSpPr/>
              <p:nvPr/>
            </p:nvSpPr>
            <p:spPr>
              <a:xfrm>
                <a:off x="0" y="116217"/>
                <a:ext cx="5339953" cy="801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6EEF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47" name="Google Shape;4338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749" name="تحقق من فهمك"/>
            <p:cNvSpPr txBox="1"/>
            <p:nvPr/>
          </p:nvSpPr>
          <p:spPr>
            <a:xfrm>
              <a:off x="1048499" y="168713"/>
              <a:ext cx="3242953" cy="825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5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  <p:sp>
          <p:nvSpPr>
            <p:cNvPr id="750" name="بيضاوي"/>
            <p:cNvSpPr/>
            <p:nvPr/>
          </p:nvSpPr>
          <p:spPr>
            <a:xfrm>
              <a:off x="5566434" y="0"/>
              <a:ext cx="1126364" cy="1070401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752" name="٤٦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٤٦</a:t>
            </a:r>
          </a:p>
        </p:txBody>
      </p:sp>
      <p:grpSp>
        <p:nvGrpSpPr>
          <p:cNvPr id="755" name="تجميع"/>
          <p:cNvGrpSpPr/>
          <p:nvPr/>
        </p:nvGrpSpPr>
        <p:grpSpPr>
          <a:xfrm>
            <a:off x="17597324" y="5404956"/>
            <a:ext cx="1590041" cy="1325851"/>
            <a:chOff x="0" y="-63500"/>
            <a:chExt cx="1590039" cy="1325850"/>
          </a:xfrm>
        </p:grpSpPr>
        <p:pic>
          <p:nvPicPr>
            <p:cNvPr id="753" name="بيضاوي بيضاوي" descr="بيضاوي بيضاوي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754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٣أ</a:t>
              </a:r>
            </a:p>
          </p:txBody>
        </p:sp>
      </p:grpSp>
      <p:grpSp>
        <p:nvGrpSpPr>
          <p:cNvPr id="767" name="تجميع"/>
          <p:cNvGrpSpPr/>
          <p:nvPr/>
        </p:nvGrpSpPr>
        <p:grpSpPr>
          <a:xfrm>
            <a:off x="19864540" y="8470838"/>
            <a:ext cx="2394214" cy="2159044"/>
            <a:chOff x="0" y="0"/>
            <a:chExt cx="2394212" cy="2159042"/>
          </a:xfrm>
        </p:grpSpPr>
        <p:pic>
          <p:nvPicPr>
            <p:cNvPr id="756" name="IMG_4622.png" descr="IMG_4622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91328" t="26734" r="1414" b="70164"/>
            <a:stretch>
              <a:fillRect/>
            </a:stretch>
          </p:blipFill>
          <p:spPr>
            <a:xfrm>
              <a:off x="298654" y="0"/>
              <a:ext cx="2095559" cy="671486"/>
            </a:xfrm>
            <a:prstGeom prst="rect">
              <a:avLst/>
            </a:prstGeom>
            <a:ln w="12700" cap="flat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766" name="تجميع"/>
            <p:cNvGrpSpPr/>
            <p:nvPr/>
          </p:nvGrpSpPr>
          <p:grpSpPr>
            <a:xfrm>
              <a:off x="0" y="677862"/>
              <a:ext cx="2270891" cy="1481181"/>
              <a:chOff x="0" y="0"/>
              <a:chExt cx="2270890" cy="1481180"/>
            </a:xfrm>
          </p:grpSpPr>
          <p:sp>
            <p:nvSpPr>
              <p:cNvPr id="757" name="مستطيل مستدير الزوايا"/>
              <p:cNvSpPr/>
              <p:nvPr/>
            </p:nvSpPr>
            <p:spPr>
              <a:xfrm>
                <a:off x="312426" y="0"/>
                <a:ext cx="1958465" cy="1247281"/>
              </a:xfrm>
              <a:prstGeom prst="roundRect">
                <a:avLst>
                  <a:gd name="adj" fmla="val 24520"/>
                </a:avLst>
              </a:prstGeom>
              <a:solidFill>
                <a:srgbClr val="FFFFFF"/>
              </a:solidFill>
              <a:ln w="12700" cap="flat">
                <a:solidFill>
                  <a:srgbClr val="65B96D"/>
                </a:solidFill>
                <a:custDash>
                  <a:ds d="100000" sp="200000"/>
                </a:custDash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58" name="فكر…"/>
              <p:cNvSpPr txBox="1"/>
              <p:nvPr/>
            </p:nvSpPr>
            <p:spPr>
              <a:xfrm>
                <a:off x="1587445" y="108717"/>
                <a:ext cx="673044" cy="102984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فكر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زاوج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شارك</a:t>
                </a:r>
              </a:p>
            </p:txBody>
          </p:sp>
          <p:pic>
            <p:nvPicPr>
              <p:cNvPr id="759" name="صورة 7" descr="صورة 7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539754">
                <a:off x="137550" y="512817"/>
                <a:ext cx="841571" cy="82691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765" name="تجميع"/>
              <p:cNvGrpSpPr/>
              <p:nvPr/>
            </p:nvGrpSpPr>
            <p:grpSpPr>
              <a:xfrm>
                <a:off x="950266" y="186145"/>
                <a:ext cx="637181" cy="640105"/>
                <a:chOff x="0" y="0"/>
                <a:chExt cx="637180" cy="640103"/>
              </a:xfrm>
            </p:grpSpPr>
            <p:sp>
              <p:nvSpPr>
                <p:cNvPr id="760" name="Google Shape;9829;p102"/>
                <p:cNvSpPr/>
                <p:nvPr/>
              </p:nvSpPr>
              <p:spPr>
                <a:xfrm>
                  <a:off x="56866" y="94933"/>
                  <a:ext cx="110219" cy="110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969" y="0"/>
                      </a:moveTo>
                      <a:cubicBezTo>
                        <a:pt x="4978" y="0"/>
                        <a:pt x="0" y="4989"/>
                        <a:pt x="0" y="10969"/>
                      </a:cubicBezTo>
                      <a:cubicBezTo>
                        <a:pt x="0" y="16949"/>
                        <a:pt x="4978" y="21600"/>
                        <a:pt x="10969" y="21600"/>
                      </a:cubicBezTo>
                      <a:cubicBezTo>
                        <a:pt x="1694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949" y="0"/>
                        <a:pt x="1096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761" name="Google Shape;9830;p102"/>
                <p:cNvSpPr/>
                <p:nvPr/>
              </p:nvSpPr>
              <p:spPr>
                <a:xfrm>
                  <a:off x="185705" y="0"/>
                  <a:ext cx="264514" cy="2247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4570" y="0"/>
                      </a:moveTo>
                      <a:cubicBezTo>
                        <a:pt x="1938" y="0"/>
                        <a:pt x="0" y="2441"/>
                        <a:pt x="0" y="5538"/>
                      </a:cubicBezTo>
                      <a:lnTo>
                        <a:pt x="0" y="9287"/>
                      </a:lnTo>
                      <a:cubicBezTo>
                        <a:pt x="0" y="12219"/>
                        <a:pt x="2079" y="14500"/>
                        <a:pt x="4570" y="14500"/>
                      </a:cubicBezTo>
                      <a:lnTo>
                        <a:pt x="10108" y="14500"/>
                      </a:lnTo>
                      <a:lnTo>
                        <a:pt x="15786" y="21181"/>
                      </a:lnTo>
                      <a:cubicBezTo>
                        <a:pt x="16137" y="21486"/>
                        <a:pt x="16542" y="21600"/>
                        <a:pt x="16933" y="21600"/>
                      </a:cubicBezTo>
                      <a:cubicBezTo>
                        <a:pt x="17161" y="21600"/>
                        <a:pt x="17381" y="21564"/>
                        <a:pt x="17583" y="21507"/>
                      </a:cubicBezTo>
                      <a:cubicBezTo>
                        <a:pt x="18137" y="21181"/>
                        <a:pt x="18414" y="20364"/>
                        <a:pt x="18414" y="19873"/>
                      </a:cubicBezTo>
                      <a:lnTo>
                        <a:pt x="18414" y="14174"/>
                      </a:lnTo>
                      <a:cubicBezTo>
                        <a:pt x="20216" y="13357"/>
                        <a:pt x="21600" y="11402"/>
                        <a:pt x="21600" y="8962"/>
                      </a:cubicBezTo>
                      <a:lnTo>
                        <a:pt x="21600" y="5538"/>
                      </a:lnTo>
                      <a:cubicBezTo>
                        <a:pt x="21600" y="2441"/>
                        <a:pt x="19385" y="0"/>
                        <a:pt x="17030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762" name="Google Shape;9831;p102"/>
                <p:cNvSpPr/>
                <p:nvPr/>
              </p:nvSpPr>
              <p:spPr>
                <a:xfrm>
                  <a:off x="0" y="223826"/>
                  <a:ext cx="298220" cy="4132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6" h="21600" fill="norm" stroke="1" extrusionOk="0">
                      <a:moveTo>
                        <a:pt x="12423" y="12672"/>
                      </a:moveTo>
                      <a:lnTo>
                        <a:pt x="13863" y="15685"/>
                      </a:lnTo>
                      <a:lnTo>
                        <a:pt x="4382" y="15685"/>
                      </a:lnTo>
                      <a:lnTo>
                        <a:pt x="5224" y="12936"/>
                      </a:lnTo>
                      <a:lnTo>
                        <a:pt x="5224" y="12672"/>
                      </a:lnTo>
                      <a:close/>
                      <a:moveTo>
                        <a:pt x="5224" y="0"/>
                      </a:moveTo>
                      <a:cubicBezTo>
                        <a:pt x="4024" y="0"/>
                        <a:pt x="3064" y="619"/>
                        <a:pt x="2703" y="1418"/>
                      </a:cubicBezTo>
                      <a:lnTo>
                        <a:pt x="63" y="10191"/>
                      </a:lnTo>
                      <a:cubicBezTo>
                        <a:pt x="-295" y="11519"/>
                        <a:pt x="905" y="12672"/>
                        <a:pt x="2584" y="12672"/>
                      </a:cubicBezTo>
                      <a:lnTo>
                        <a:pt x="63" y="20382"/>
                      </a:lnTo>
                      <a:cubicBezTo>
                        <a:pt x="-177" y="20914"/>
                        <a:pt x="303" y="21355"/>
                        <a:pt x="905" y="21532"/>
                      </a:cubicBezTo>
                      <a:cubicBezTo>
                        <a:pt x="1034" y="21566"/>
                        <a:pt x="1160" y="21580"/>
                        <a:pt x="1282" y="21580"/>
                      </a:cubicBezTo>
                      <a:cubicBezTo>
                        <a:pt x="1830" y="21580"/>
                        <a:pt x="2287" y="21277"/>
                        <a:pt x="2584" y="20914"/>
                      </a:cubicBezTo>
                      <a:lnTo>
                        <a:pt x="3662" y="17721"/>
                      </a:lnTo>
                      <a:lnTo>
                        <a:pt x="14704" y="17721"/>
                      </a:lnTo>
                      <a:lnTo>
                        <a:pt x="15904" y="20115"/>
                      </a:lnTo>
                      <a:cubicBezTo>
                        <a:pt x="16300" y="21071"/>
                        <a:pt x="17363" y="21600"/>
                        <a:pt x="18395" y="21600"/>
                      </a:cubicBezTo>
                      <a:cubicBezTo>
                        <a:pt x="18608" y="21600"/>
                        <a:pt x="18818" y="21577"/>
                        <a:pt x="19023" y="21532"/>
                      </a:cubicBezTo>
                      <a:cubicBezTo>
                        <a:pt x="20463" y="21355"/>
                        <a:pt x="21305" y="20205"/>
                        <a:pt x="21065" y="19229"/>
                      </a:cubicBezTo>
                      <a:lnTo>
                        <a:pt x="17104" y="10368"/>
                      </a:lnTo>
                      <a:cubicBezTo>
                        <a:pt x="16864" y="9482"/>
                        <a:pt x="15782" y="8951"/>
                        <a:pt x="14582" y="8951"/>
                      </a:cubicBezTo>
                      <a:lnTo>
                        <a:pt x="11825" y="8951"/>
                      </a:lnTo>
                      <a:cubicBezTo>
                        <a:pt x="11105" y="8951"/>
                        <a:pt x="10503" y="8506"/>
                        <a:pt x="10503" y="7974"/>
                      </a:cubicBezTo>
                      <a:cubicBezTo>
                        <a:pt x="10503" y="7353"/>
                        <a:pt x="11105" y="6911"/>
                        <a:pt x="11825" y="6911"/>
                      </a:cubicBezTo>
                      <a:lnTo>
                        <a:pt x="15782" y="6911"/>
                      </a:lnTo>
                      <a:cubicBezTo>
                        <a:pt x="17222" y="6911"/>
                        <a:pt x="18422" y="6025"/>
                        <a:pt x="18422" y="4962"/>
                      </a:cubicBezTo>
                      <a:cubicBezTo>
                        <a:pt x="18422" y="3809"/>
                        <a:pt x="17222" y="2923"/>
                        <a:pt x="15782" y="2923"/>
                      </a:cubicBezTo>
                      <a:lnTo>
                        <a:pt x="8583" y="2923"/>
                      </a:lnTo>
                      <a:lnTo>
                        <a:pt x="7624" y="1063"/>
                      </a:lnTo>
                      <a:cubicBezTo>
                        <a:pt x="7262" y="442"/>
                        <a:pt x="6302" y="0"/>
                        <a:pt x="5224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763" name="Google Shape;9832;p102"/>
                <p:cNvSpPr/>
                <p:nvPr/>
              </p:nvSpPr>
              <p:spPr>
                <a:xfrm>
                  <a:off x="468892" y="94933"/>
                  <a:ext cx="110165" cy="110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636" y="0"/>
                      </a:moveTo>
                      <a:cubicBezTo>
                        <a:pt x="4653" y="0"/>
                        <a:pt x="0" y="4989"/>
                        <a:pt x="0" y="10969"/>
                      </a:cubicBezTo>
                      <a:cubicBezTo>
                        <a:pt x="0" y="16949"/>
                        <a:pt x="4653" y="21600"/>
                        <a:pt x="10636" y="21600"/>
                      </a:cubicBezTo>
                      <a:cubicBezTo>
                        <a:pt x="1661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619" y="0"/>
                        <a:pt x="10636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764" name="Google Shape;9833;p102"/>
                <p:cNvSpPr/>
                <p:nvPr/>
              </p:nvSpPr>
              <p:spPr>
                <a:xfrm>
                  <a:off x="338723" y="225494"/>
                  <a:ext cx="298458" cy="4146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3" h="21600" fill="norm" stroke="1" extrusionOk="0">
                      <a:moveTo>
                        <a:pt x="15809" y="12544"/>
                      </a:moveTo>
                      <a:lnTo>
                        <a:pt x="15809" y="12807"/>
                      </a:lnTo>
                      <a:lnTo>
                        <a:pt x="16651" y="15547"/>
                      </a:lnTo>
                      <a:lnTo>
                        <a:pt x="7289" y="15547"/>
                      </a:lnTo>
                      <a:lnTo>
                        <a:pt x="8610" y="12544"/>
                      </a:lnTo>
                      <a:close/>
                      <a:moveTo>
                        <a:pt x="15809" y="0"/>
                      </a:moveTo>
                      <a:cubicBezTo>
                        <a:pt x="14731" y="0"/>
                        <a:pt x="13890" y="443"/>
                        <a:pt x="13410" y="1060"/>
                      </a:cubicBezTo>
                      <a:lnTo>
                        <a:pt x="12450" y="3003"/>
                      </a:lnTo>
                      <a:lnTo>
                        <a:pt x="5251" y="3003"/>
                      </a:lnTo>
                      <a:cubicBezTo>
                        <a:pt x="3811" y="3003"/>
                        <a:pt x="2611" y="3886"/>
                        <a:pt x="2611" y="4946"/>
                      </a:cubicBezTo>
                      <a:cubicBezTo>
                        <a:pt x="2611" y="6095"/>
                        <a:pt x="3811" y="6979"/>
                        <a:pt x="5251" y="6979"/>
                      </a:cubicBezTo>
                      <a:lnTo>
                        <a:pt x="9212" y="6979"/>
                      </a:lnTo>
                      <a:cubicBezTo>
                        <a:pt x="9932" y="6979"/>
                        <a:pt x="10530" y="7419"/>
                        <a:pt x="10530" y="7949"/>
                      </a:cubicBezTo>
                      <a:cubicBezTo>
                        <a:pt x="10530" y="8479"/>
                        <a:pt x="9932" y="8921"/>
                        <a:pt x="9212" y="8921"/>
                      </a:cubicBezTo>
                      <a:lnTo>
                        <a:pt x="6451" y="8921"/>
                      </a:lnTo>
                      <a:cubicBezTo>
                        <a:pt x="5251" y="8921"/>
                        <a:pt x="4291" y="9451"/>
                        <a:pt x="3929" y="10335"/>
                      </a:cubicBezTo>
                      <a:lnTo>
                        <a:pt x="90" y="19169"/>
                      </a:lnTo>
                      <a:cubicBezTo>
                        <a:pt x="-268" y="20229"/>
                        <a:pt x="452" y="21289"/>
                        <a:pt x="2010" y="21552"/>
                      </a:cubicBezTo>
                      <a:cubicBezTo>
                        <a:pt x="2177" y="21578"/>
                        <a:pt x="2356" y="21592"/>
                        <a:pt x="2539" y="21592"/>
                      </a:cubicBezTo>
                      <a:cubicBezTo>
                        <a:pt x="3651" y="21592"/>
                        <a:pt x="4923" y="21115"/>
                        <a:pt x="5129" y="20052"/>
                      </a:cubicBezTo>
                      <a:lnTo>
                        <a:pt x="6329" y="17666"/>
                      </a:lnTo>
                      <a:lnTo>
                        <a:pt x="17371" y="17666"/>
                      </a:lnTo>
                      <a:lnTo>
                        <a:pt x="18449" y="20846"/>
                      </a:lnTo>
                      <a:cubicBezTo>
                        <a:pt x="18647" y="21283"/>
                        <a:pt x="19169" y="21600"/>
                        <a:pt x="19751" y="21600"/>
                      </a:cubicBezTo>
                      <a:cubicBezTo>
                        <a:pt x="19877" y="21600"/>
                        <a:pt x="20003" y="21583"/>
                        <a:pt x="20128" y="21552"/>
                      </a:cubicBezTo>
                      <a:cubicBezTo>
                        <a:pt x="20852" y="21376"/>
                        <a:pt x="21332" y="20846"/>
                        <a:pt x="20970" y="20316"/>
                      </a:cubicBezTo>
                      <a:lnTo>
                        <a:pt x="18449" y="12721"/>
                      </a:lnTo>
                      <a:cubicBezTo>
                        <a:pt x="20128" y="12544"/>
                        <a:pt x="21332" y="11394"/>
                        <a:pt x="21092" y="10158"/>
                      </a:cubicBezTo>
                      <a:lnTo>
                        <a:pt x="18331" y="1413"/>
                      </a:lnTo>
                      <a:cubicBezTo>
                        <a:pt x="18091" y="530"/>
                        <a:pt x="17009" y="0"/>
                        <a:pt x="1580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</p:grpSp>
      </p:grpSp>
      <p:pic>
        <p:nvPicPr>
          <p:cNvPr id="768" name="IMG_9340.jpeg" descr="IMG_9340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555167" y="3653156"/>
            <a:ext cx="9940715" cy="155593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71" name="تجميع"/>
          <p:cNvGrpSpPr/>
          <p:nvPr/>
        </p:nvGrpSpPr>
        <p:grpSpPr>
          <a:xfrm>
            <a:off x="17907105" y="8974912"/>
            <a:ext cx="1590041" cy="1325852"/>
            <a:chOff x="0" y="-63500"/>
            <a:chExt cx="1590039" cy="1325850"/>
          </a:xfrm>
        </p:grpSpPr>
        <p:pic>
          <p:nvPicPr>
            <p:cNvPr id="769" name="بيضاوي بيضاوي" descr="بيضاوي بيضاوي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770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٣ب</a:t>
              </a:r>
            </a:p>
          </p:txBody>
        </p:sp>
      </p:grpSp>
      <p:sp>
        <p:nvSpPr>
          <p:cNvPr id="772" name="Google Shape;5144;p62"/>
          <p:cNvSpPr/>
          <p:nvPr/>
        </p:nvSpPr>
        <p:spPr>
          <a:xfrm flipH="1">
            <a:off x="1573580" y="7621844"/>
            <a:ext cx="17904516" cy="771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fill="norm" stroke="1" extrusionOk="0">
                <a:moveTo>
                  <a:pt x="21295" y="388"/>
                </a:moveTo>
                <a:cubicBezTo>
                  <a:pt x="21292" y="410"/>
                  <a:pt x="21291" y="431"/>
                  <a:pt x="21292" y="451"/>
                </a:cubicBezTo>
                <a:lnTo>
                  <a:pt x="21295" y="388"/>
                </a:lnTo>
                <a:close/>
                <a:moveTo>
                  <a:pt x="759" y="850"/>
                </a:moveTo>
                <a:cubicBezTo>
                  <a:pt x="772" y="875"/>
                  <a:pt x="785" y="875"/>
                  <a:pt x="811" y="875"/>
                </a:cubicBezTo>
                <a:lnTo>
                  <a:pt x="759" y="875"/>
                </a:lnTo>
                <a:lnTo>
                  <a:pt x="759" y="850"/>
                </a:lnTo>
                <a:close/>
                <a:moveTo>
                  <a:pt x="2148" y="21279"/>
                </a:moveTo>
                <a:cubicBezTo>
                  <a:pt x="1901" y="21292"/>
                  <a:pt x="1681" y="21331"/>
                  <a:pt x="1447" y="21356"/>
                </a:cubicBezTo>
                <a:lnTo>
                  <a:pt x="1447" y="21318"/>
                </a:lnTo>
                <a:cubicBezTo>
                  <a:pt x="1681" y="21292"/>
                  <a:pt x="1901" y="21292"/>
                  <a:pt x="2148" y="21279"/>
                </a:cubicBezTo>
                <a:close/>
                <a:moveTo>
                  <a:pt x="2893" y="0"/>
                </a:moveTo>
                <a:cubicBezTo>
                  <a:pt x="2201" y="0"/>
                  <a:pt x="1511" y="15"/>
                  <a:pt x="811" y="55"/>
                </a:cubicBezTo>
                <a:cubicBezTo>
                  <a:pt x="850" y="55"/>
                  <a:pt x="876" y="67"/>
                  <a:pt x="915" y="67"/>
                </a:cubicBezTo>
                <a:lnTo>
                  <a:pt x="759" y="67"/>
                </a:lnTo>
                <a:cubicBezTo>
                  <a:pt x="668" y="67"/>
                  <a:pt x="577" y="183"/>
                  <a:pt x="499" y="183"/>
                </a:cubicBezTo>
                <a:cubicBezTo>
                  <a:pt x="642" y="196"/>
                  <a:pt x="785" y="196"/>
                  <a:pt x="928" y="208"/>
                </a:cubicBezTo>
                <a:lnTo>
                  <a:pt x="538" y="208"/>
                </a:lnTo>
                <a:cubicBezTo>
                  <a:pt x="513" y="208"/>
                  <a:pt x="460" y="311"/>
                  <a:pt x="435" y="375"/>
                </a:cubicBezTo>
                <a:lnTo>
                  <a:pt x="331" y="375"/>
                </a:lnTo>
                <a:cubicBezTo>
                  <a:pt x="318" y="375"/>
                  <a:pt x="305" y="644"/>
                  <a:pt x="305" y="644"/>
                </a:cubicBezTo>
                <a:lnTo>
                  <a:pt x="331" y="644"/>
                </a:lnTo>
                <a:cubicBezTo>
                  <a:pt x="344" y="721"/>
                  <a:pt x="383" y="850"/>
                  <a:pt x="396" y="850"/>
                </a:cubicBezTo>
                <a:lnTo>
                  <a:pt x="474" y="850"/>
                </a:lnTo>
                <a:lnTo>
                  <a:pt x="474" y="888"/>
                </a:lnTo>
                <a:cubicBezTo>
                  <a:pt x="435" y="940"/>
                  <a:pt x="383" y="965"/>
                  <a:pt x="383" y="1017"/>
                </a:cubicBezTo>
                <a:cubicBezTo>
                  <a:pt x="383" y="1132"/>
                  <a:pt x="370" y="1221"/>
                  <a:pt x="370" y="1337"/>
                </a:cubicBezTo>
                <a:cubicBezTo>
                  <a:pt x="370" y="1324"/>
                  <a:pt x="344" y="1324"/>
                  <a:pt x="344" y="1299"/>
                </a:cubicBezTo>
                <a:cubicBezTo>
                  <a:pt x="344" y="1196"/>
                  <a:pt x="344" y="1080"/>
                  <a:pt x="331" y="965"/>
                </a:cubicBezTo>
                <a:cubicBezTo>
                  <a:pt x="331" y="1042"/>
                  <a:pt x="305" y="1145"/>
                  <a:pt x="305" y="1221"/>
                </a:cubicBezTo>
                <a:cubicBezTo>
                  <a:pt x="240" y="1914"/>
                  <a:pt x="149" y="2581"/>
                  <a:pt x="84" y="3274"/>
                </a:cubicBezTo>
                <a:cubicBezTo>
                  <a:pt x="71" y="4017"/>
                  <a:pt x="45" y="4749"/>
                  <a:pt x="19" y="5492"/>
                </a:cubicBezTo>
                <a:cubicBezTo>
                  <a:pt x="-7" y="7326"/>
                  <a:pt x="-7" y="9173"/>
                  <a:pt x="19" y="11020"/>
                </a:cubicBezTo>
                <a:cubicBezTo>
                  <a:pt x="84" y="14290"/>
                  <a:pt x="279" y="17547"/>
                  <a:pt x="538" y="20792"/>
                </a:cubicBezTo>
                <a:lnTo>
                  <a:pt x="513" y="20792"/>
                </a:lnTo>
                <a:cubicBezTo>
                  <a:pt x="499" y="20792"/>
                  <a:pt x="499" y="20946"/>
                  <a:pt x="474" y="21023"/>
                </a:cubicBezTo>
                <a:cubicBezTo>
                  <a:pt x="474" y="21049"/>
                  <a:pt x="474" y="21074"/>
                  <a:pt x="460" y="21074"/>
                </a:cubicBezTo>
                <a:lnTo>
                  <a:pt x="499" y="21074"/>
                </a:lnTo>
                <a:cubicBezTo>
                  <a:pt x="512" y="21148"/>
                  <a:pt x="536" y="21280"/>
                  <a:pt x="561" y="21280"/>
                </a:cubicBezTo>
                <a:cubicBezTo>
                  <a:pt x="562" y="21280"/>
                  <a:pt x="563" y="21280"/>
                  <a:pt x="564" y="21279"/>
                </a:cubicBezTo>
                <a:cubicBezTo>
                  <a:pt x="668" y="21279"/>
                  <a:pt x="772" y="21267"/>
                  <a:pt x="889" y="21267"/>
                </a:cubicBezTo>
                <a:cubicBezTo>
                  <a:pt x="889" y="21305"/>
                  <a:pt x="902" y="21369"/>
                  <a:pt x="902" y="21420"/>
                </a:cubicBezTo>
                <a:cubicBezTo>
                  <a:pt x="837" y="21420"/>
                  <a:pt x="785" y="21433"/>
                  <a:pt x="720" y="21433"/>
                </a:cubicBezTo>
                <a:cubicBezTo>
                  <a:pt x="785" y="21433"/>
                  <a:pt x="837" y="21472"/>
                  <a:pt x="902" y="21485"/>
                </a:cubicBezTo>
                <a:lnTo>
                  <a:pt x="902" y="21523"/>
                </a:lnTo>
                <a:cubicBezTo>
                  <a:pt x="908" y="21574"/>
                  <a:pt x="976" y="21600"/>
                  <a:pt x="1043" y="21600"/>
                </a:cubicBezTo>
                <a:cubicBezTo>
                  <a:pt x="1109" y="21600"/>
                  <a:pt x="1174" y="21574"/>
                  <a:pt x="1174" y="21523"/>
                </a:cubicBezTo>
                <a:lnTo>
                  <a:pt x="1226" y="21523"/>
                </a:lnTo>
                <a:cubicBezTo>
                  <a:pt x="1252" y="21536"/>
                  <a:pt x="1281" y="21542"/>
                  <a:pt x="1309" y="21542"/>
                </a:cubicBezTo>
                <a:cubicBezTo>
                  <a:pt x="1337" y="21542"/>
                  <a:pt x="1363" y="21536"/>
                  <a:pt x="1382" y="21523"/>
                </a:cubicBezTo>
                <a:cubicBezTo>
                  <a:pt x="2265" y="21523"/>
                  <a:pt x="3161" y="21497"/>
                  <a:pt x="4030" y="21459"/>
                </a:cubicBezTo>
                <a:lnTo>
                  <a:pt x="7249" y="21318"/>
                </a:lnTo>
                <a:cubicBezTo>
                  <a:pt x="9404" y="21228"/>
                  <a:pt x="11559" y="21190"/>
                  <a:pt x="13701" y="21151"/>
                </a:cubicBezTo>
                <a:cubicBezTo>
                  <a:pt x="14812" y="21142"/>
                  <a:pt x="15935" y="21116"/>
                  <a:pt x="17053" y="21116"/>
                </a:cubicBezTo>
                <a:cubicBezTo>
                  <a:pt x="17582" y="21116"/>
                  <a:pt x="18109" y="21122"/>
                  <a:pt x="18633" y="21138"/>
                </a:cubicBezTo>
                <a:cubicBezTo>
                  <a:pt x="18841" y="21151"/>
                  <a:pt x="19036" y="21151"/>
                  <a:pt x="19256" y="21164"/>
                </a:cubicBezTo>
                <a:cubicBezTo>
                  <a:pt x="19659" y="21202"/>
                  <a:pt x="20074" y="21267"/>
                  <a:pt x="20464" y="21382"/>
                </a:cubicBezTo>
                <a:cubicBezTo>
                  <a:pt x="20469" y="21383"/>
                  <a:pt x="20475" y="21384"/>
                  <a:pt x="20480" y="21384"/>
                </a:cubicBezTo>
                <a:cubicBezTo>
                  <a:pt x="20524" y="21384"/>
                  <a:pt x="20556" y="21338"/>
                  <a:pt x="20568" y="21292"/>
                </a:cubicBezTo>
                <a:cubicBezTo>
                  <a:pt x="20593" y="21292"/>
                  <a:pt x="20619" y="21318"/>
                  <a:pt x="20645" y="21318"/>
                </a:cubicBezTo>
                <a:cubicBezTo>
                  <a:pt x="20670" y="21322"/>
                  <a:pt x="20691" y="21325"/>
                  <a:pt x="20710" y="21325"/>
                </a:cubicBezTo>
                <a:cubicBezTo>
                  <a:pt x="20754" y="21325"/>
                  <a:pt x="20787" y="21311"/>
                  <a:pt x="20814" y="21267"/>
                </a:cubicBezTo>
                <a:lnTo>
                  <a:pt x="20814" y="21382"/>
                </a:lnTo>
                <a:cubicBezTo>
                  <a:pt x="20814" y="21420"/>
                  <a:pt x="20882" y="21440"/>
                  <a:pt x="20951" y="21440"/>
                </a:cubicBezTo>
                <a:cubicBezTo>
                  <a:pt x="21019" y="21440"/>
                  <a:pt x="21087" y="21420"/>
                  <a:pt x="21087" y="21382"/>
                </a:cubicBezTo>
                <a:lnTo>
                  <a:pt x="21087" y="21318"/>
                </a:lnTo>
                <a:cubicBezTo>
                  <a:pt x="21093" y="21358"/>
                  <a:pt x="21148" y="21378"/>
                  <a:pt x="21208" y="21378"/>
                </a:cubicBezTo>
                <a:cubicBezTo>
                  <a:pt x="21281" y="21378"/>
                  <a:pt x="21359" y="21349"/>
                  <a:pt x="21359" y="21292"/>
                </a:cubicBezTo>
                <a:lnTo>
                  <a:pt x="21359" y="21138"/>
                </a:lnTo>
                <a:cubicBezTo>
                  <a:pt x="21437" y="21138"/>
                  <a:pt x="21541" y="21112"/>
                  <a:pt x="21541" y="21061"/>
                </a:cubicBezTo>
                <a:lnTo>
                  <a:pt x="21541" y="20869"/>
                </a:lnTo>
                <a:cubicBezTo>
                  <a:pt x="21567" y="20843"/>
                  <a:pt x="21593" y="20831"/>
                  <a:pt x="21593" y="20805"/>
                </a:cubicBezTo>
                <a:cubicBezTo>
                  <a:pt x="21554" y="17380"/>
                  <a:pt x="21541" y="13982"/>
                  <a:pt x="21528" y="10571"/>
                </a:cubicBezTo>
                <a:cubicBezTo>
                  <a:pt x="21502" y="9083"/>
                  <a:pt x="21502" y="7608"/>
                  <a:pt x="21489" y="6121"/>
                </a:cubicBezTo>
                <a:cubicBezTo>
                  <a:pt x="21489" y="5377"/>
                  <a:pt x="21476" y="4620"/>
                  <a:pt x="21476" y="3889"/>
                </a:cubicBezTo>
                <a:cubicBezTo>
                  <a:pt x="21489" y="2902"/>
                  <a:pt x="21437" y="1940"/>
                  <a:pt x="21359" y="965"/>
                </a:cubicBezTo>
                <a:cubicBezTo>
                  <a:pt x="21359" y="875"/>
                  <a:pt x="21359" y="773"/>
                  <a:pt x="21346" y="683"/>
                </a:cubicBezTo>
                <a:cubicBezTo>
                  <a:pt x="21346" y="696"/>
                  <a:pt x="21346" y="696"/>
                  <a:pt x="21320" y="709"/>
                </a:cubicBezTo>
                <a:lnTo>
                  <a:pt x="21320" y="657"/>
                </a:lnTo>
                <a:cubicBezTo>
                  <a:pt x="21320" y="597"/>
                  <a:pt x="21296" y="528"/>
                  <a:pt x="21292" y="451"/>
                </a:cubicBezTo>
                <a:lnTo>
                  <a:pt x="21281" y="773"/>
                </a:lnTo>
                <a:lnTo>
                  <a:pt x="21216" y="837"/>
                </a:lnTo>
                <a:lnTo>
                  <a:pt x="21216" y="644"/>
                </a:lnTo>
                <a:cubicBezTo>
                  <a:pt x="21230" y="593"/>
                  <a:pt x="21230" y="555"/>
                  <a:pt x="21216" y="516"/>
                </a:cubicBezTo>
                <a:lnTo>
                  <a:pt x="21216" y="144"/>
                </a:lnTo>
                <a:cubicBezTo>
                  <a:pt x="21216" y="131"/>
                  <a:pt x="21087" y="119"/>
                  <a:pt x="20996" y="106"/>
                </a:cubicBezTo>
                <a:cubicBezTo>
                  <a:pt x="20983" y="67"/>
                  <a:pt x="20957" y="42"/>
                  <a:pt x="20918" y="42"/>
                </a:cubicBezTo>
                <a:cubicBezTo>
                  <a:pt x="17973" y="75"/>
                  <a:pt x="15037" y="108"/>
                  <a:pt x="12086" y="108"/>
                </a:cubicBezTo>
                <a:cubicBezTo>
                  <a:pt x="11629" y="108"/>
                  <a:pt x="11173" y="108"/>
                  <a:pt x="10715" y="106"/>
                </a:cubicBezTo>
                <a:cubicBezTo>
                  <a:pt x="9274" y="106"/>
                  <a:pt x="7807" y="80"/>
                  <a:pt x="6367" y="55"/>
                </a:cubicBezTo>
                <a:cubicBezTo>
                  <a:pt x="5653" y="42"/>
                  <a:pt x="4926" y="42"/>
                  <a:pt x="4212" y="16"/>
                </a:cubicBezTo>
                <a:cubicBezTo>
                  <a:pt x="3769" y="6"/>
                  <a:pt x="3331" y="0"/>
                  <a:pt x="2893" y="0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rgbClr val="FEFB41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773" name="IMG_9346.jpeg" descr="IMG_9346.jpeg"/>
          <p:cNvPicPr>
            <a:picLocks noChangeAspect="1"/>
          </p:cNvPicPr>
          <p:nvPr/>
        </p:nvPicPr>
        <p:blipFill>
          <a:blip r:embed="rId7">
            <a:extLst/>
          </a:blip>
          <a:srcRect l="70569" t="0" r="9175" b="11830"/>
          <a:stretch>
            <a:fillRect/>
          </a:stretch>
        </p:blipFill>
        <p:spPr>
          <a:xfrm>
            <a:off x="13304535" y="5209094"/>
            <a:ext cx="4382890" cy="2191976"/>
          </a:xfrm>
          <a:prstGeom prst="rect">
            <a:avLst/>
          </a:prstGeom>
          <a:ln w="12700">
            <a:miter lim="400000"/>
          </a:ln>
        </p:spPr>
      </p:pic>
      <p:pic>
        <p:nvPicPr>
          <p:cNvPr id="774" name="IMG_9346.jpeg" descr="IMG_9346.jpeg"/>
          <p:cNvPicPr>
            <a:picLocks noChangeAspect="1"/>
          </p:cNvPicPr>
          <p:nvPr/>
        </p:nvPicPr>
        <p:blipFill>
          <a:blip r:embed="rId7">
            <a:extLst/>
          </a:blip>
          <a:srcRect l="2595" t="0" r="72337" b="11830"/>
          <a:stretch>
            <a:fillRect/>
          </a:stretch>
        </p:blipFill>
        <p:spPr>
          <a:xfrm>
            <a:off x="12483015" y="8590046"/>
            <a:ext cx="5424132" cy="21919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72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5144;p62"/>
          <p:cNvSpPr/>
          <p:nvPr/>
        </p:nvSpPr>
        <p:spPr>
          <a:xfrm flipH="1">
            <a:off x="11048933" y="4784650"/>
            <a:ext cx="8252506" cy="70417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fill="norm" stroke="1" extrusionOk="0">
                <a:moveTo>
                  <a:pt x="21295" y="388"/>
                </a:moveTo>
                <a:cubicBezTo>
                  <a:pt x="21292" y="410"/>
                  <a:pt x="21291" y="431"/>
                  <a:pt x="21292" y="451"/>
                </a:cubicBezTo>
                <a:lnTo>
                  <a:pt x="21295" y="388"/>
                </a:lnTo>
                <a:close/>
                <a:moveTo>
                  <a:pt x="759" y="850"/>
                </a:moveTo>
                <a:cubicBezTo>
                  <a:pt x="772" y="875"/>
                  <a:pt x="785" y="875"/>
                  <a:pt x="811" y="875"/>
                </a:cubicBezTo>
                <a:lnTo>
                  <a:pt x="759" y="875"/>
                </a:lnTo>
                <a:lnTo>
                  <a:pt x="759" y="850"/>
                </a:lnTo>
                <a:close/>
                <a:moveTo>
                  <a:pt x="2148" y="21279"/>
                </a:moveTo>
                <a:cubicBezTo>
                  <a:pt x="1901" y="21292"/>
                  <a:pt x="1681" y="21331"/>
                  <a:pt x="1447" y="21356"/>
                </a:cubicBezTo>
                <a:lnTo>
                  <a:pt x="1447" y="21318"/>
                </a:lnTo>
                <a:cubicBezTo>
                  <a:pt x="1681" y="21292"/>
                  <a:pt x="1901" y="21292"/>
                  <a:pt x="2148" y="21279"/>
                </a:cubicBezTo>
                <a:close/>
                <a:moveTo>
                  <a:pt x="2893" y="0"/>
                </a:moveTo>
                <a:cubicBezTo>
                  <a:pt x="2201" y="0"/>
                  <a:pt x="1511" y="15"/>
                  <a:pt x="811" y="55"/>
                </a:cubicBezTo>
                <a:cubicBezTo>
                  <a:pt x="850" y="55"/>
                  <a:pt x="876" y="67"/>
                  <a:pt x="915" y="67"/>
                </a:cubicBezTo>
                <a:lnTo>
                  <a:pt x="759" y="67"/>
                </a:lnTo>
                <a:cubicBezTo>
                  <a:pt x="668" y="67"/>
                  <a:pt x="577" y="183"/>
                  <a:pt x="499" y="183"/>
                </a:cubicBezTo>
                <a:cubicBezTo>
                  <a:pt x="642" y="196"/>
                  <a:pt x="785" y="196"/>
                  <a:pt x="928" y="208"/>
                </a:cubicBezTo>
                <a:lnTo>
                  <a:pt x="538" y="208"/>
                </a:lnTo>
                <a:cubicBezTo>
                  <a:pt x="513" y="208"/>
                  <a:pt x="460" y="311"/>
                  <a:pt x="435" y="375"/>
                </a:cubicBezTo>
                <a:lnTo>
                  <a:pt x="331" y="375"/>
                </a:lnTo>
                <a:cubicBezTo>
                  <a:pt x="318" y="375"/>
                  <a:pt x="305" y="644"/>
                  <a:pt x="305" y="644"/>
                </a:cubicBezTo>
                <a:lnTo>
                  <a:pt x="331" y="644"/>
                </a:lnTo>
                <a:cubicBezTo>
                  <a:pt x="344" y="721"/>
                  <a:pt x="383" y="850"/>
                  <a:pt x="396" y="850"/>
                </a:cubicBezTo>
                <a:lnTo>
                  <a:pt x="474" y="850"/>
                </a:lnTo>
                <a:lnTo>
                  <a:pt x="474" y="888"/>
                </a:lnTo>
                <a:cubicBezTo>
                  <a:pt x="435" y="940"/>
                  <a:pt x="383" y="965"/>
                  <a:pt x="383" y="1017"/>
                </a:cubicBezTo>
                <a:cubicBezTo>
                  <a:pt x="383" y="1132"/>
                  <a:pt x="370" y="1221"/>
                  <a:pt x="370" y="1337"/>
                </a:cubicBezTo>
                <a:cubicBezTo>
                  <a:pt x="370" y="1324"/>
                  <a:pt x="344" y="1324"/>
                  <a:pt x="344" y="1299"/>
                </a:cubicBezTo>
                <a:cubicBezTo>
                  <a:pt x="344" y="1196"/>
                  <a:pt x="344" y="1080"/>
                  <a:pt x="331" y="965"/>
                </a:cubicBezTo>
                <a:cubicBezTo>
                  <a:pt x="331" y="1042"/>
                  <a:pt x="305" y="1145"/>
                  <a:pt x="305" y="1221"/>
                </a:cubicBezTo>
                <a:cubicBezTo>
                  <a:pt x="240" y="1914"/>
                  <a:pt x="149" y="2581"/>
                  <a:pt x="84" y="3274"/>
                </a:cubicBezTo>
                <a:cubicBezTo>
                  <a:pt x="71" y="4017"/>
                  <a:pt x="45" y="4749"/>
                  <a:pt x="19" y="5492"/>
                </a:cubicBezTo>
                <a:cubicBezTo>
                  <a:pt x="-7" y="7326"/>
                  <a:pt x="-7" y="9173"/>
                  <a:pt x="19" y="11020"/>
                </a:cubicBezTo>
                <a:cubicBezTo>
                  <a:pt x="84" y="14290"/>
                  <a:pt x="279" y="17547"/>
                  <a:pt x="538" y="20792"/>
                </a:cubicBezTo>
                <a:lnTo>
                  <a:pt x="513" y="20792"/>
                </a:lnTo>
                <a:cubicBezTo>
                  <a:pt x="499" y="20792"/>
                  <a:pt x="499" y="20946"/>
                  <a:pt x="474" y="21023"/>
                </a:cubicBezTo>
                <a:cubicBezTo>
                  <a:pt x="474" y="21049"/>
                  <a:pt x="474" y="21074"/>
                  <a:pt x="460" y="21074"/>
                </a:cubicBezTo>
                <a:lnTo>
                  <a:pt x="499" y="21074"/>
                </a:lnTo>
                <a:cubicBezTo>
                  <a:pt x="512" y="21148"/>
                  <a:pt x="536" y="21280"/>
                  <a:pt x="561" y="21280"/>
                </a:cubicBezTo>
                <a:cubicBezTo>
                  <a:pt x="562" y="21280"/>
                  <a:pt x="563" y="21280"/>
                  <a:pt x="564" y="21279"/>
                </a:cubicBezTo>
                <a:cubicBezTo>
                  <a:pt x="668" y="21279"/>
                  <a:pt x="772" y="21267"/>
                  <a:pt x="889" y="21267"/>
                </a:cubicBezTo>
                <a:cubicBezTo>
                  <a:pt x="889" y="21305"/>
                  <a:pt x="902" y="21369"/>
                  <a:pt x="902" y="21420"/>
                </a:cubicBezTo>
                <a:cubicBezTo>
                  <a:pt x="837" y="21420"/>
                  <a:pt x="785" y="21433"/>
                  <a:pt x="720" y="21433"/>
                </a:cubicBezTo>
                <a:cubicBezTo>
                  <a:pt x="785" y="21433"/>
                  <a:pt x="837" y="21472"/>
                  <a:pt x="902" y="21485"/>
                </a:cubicBezTo>
                <a:lnTo>
                  <a:pt x="902" y="21523"/>
                </a:lnTo>
                <a:cubicBezTo>
                  <a:pt x="908" y="21574"/>
                  <a:pt x="976" y="21600"/>
                  <a:pt x="1043" y="21600"/>
                </a:cubicBezTo>
                <a:cubicBezTo>
                  <a:pt x="1109" y="21600"/>
                  <a:pt x="1174" y="21574"/>
                  <a:pt x="1174" y="21523"/>
                </a:cubicBezTo>
                <a:lnTo>
                  <a:pt x="1226" y="21523"/>
                </a:lnTo>
                <a:cubicBezTo>
                  <a:pt x="1252" y="21536"/>
                  <a:pt x="1281" y="21542"/>
                  <a:pt x="1309" y="21542"/>
                </a:cubicBezTo>
                <a:cubicBezTo>
                  <a:pt x="1337" y="21542"/>
                  <a:pt x="1363" y="21536"/>
                  <a:pt x="1382" y="21523"/>
                </a:cubicBezTo>
                <a:cubicBezTo>
                  <a:pt x="2265" y="21523"/>
                  <a:pt x="3161" y="21497"/>
                  <a:pt x="4030" y="21459"/>
                </a:cubicBezTo>
                <a:lnTo>
                  <a:pt x="7249" y="21318"/>
                </a:lnTo>
                <a:cubicBezTo>
                  <a:pt x="9404" y="21228"/>
                  <a:pt x="11559" y="21190"/>
                  <a:pt x="13701" y="21151"/>
                </a:cubicBezTo>
                <a:cubicBezTo>
                  <a:pt x="14812" y="21142"/>
                  <a:pt x="15935" y="21116"/>
                  <a:pt x="17053" y="21116"/>
                </a:cubicBezTo>
                <a:cubicBezTo>
                  <a:pt x="17582" y="21116"/>
                  <a:pt x="18109" y="21122"/>
                  <a:pt x="18633" y="21138"/>
                </a:cubicBezTo>
                <a:cubicBezTo>
                  <a:pt x="18841" y="21151"/>
                  <a:pt x="19036" y="21151"/>
                  <a:pt x="19256" y="21164"/>
                </a:cubicBezTo>
                <a:cubicBezTo>
                  <a:pt x="19659" y="21202"/>
                  <a:pt x="20074" y="21267"/>
                  <a:pt x="20464" y="21382"/>
                </a:cubicBezTo>
                <a:cubicBezTo>
                  <a:pt x="20469" y="21383"/>
                  <a:pt x="20475" y="21384"/>
                  <a:pt x="20480" y="21384"/>
                </a:cubicBezTo>
                <a:cubicBezTo>
                  <a:pt x="20524" y="21384"/>
                  <a:pt x="20556" y="21338"/>
                  <a:pt x="20568" y="21292"/>
                </a:cubicBezTo>
                <a:cubicBezTo>
                  <a:pt x="20593" y="21292"/>
                  <a:pt x="20619" y="21318"/>
                  <a:pt x="20645" y="21318"/>
                </a:cubicBezTo>
                <a:cubicBezTo>
                  <a:pt x="20670" y="21322"/>
                  <a:pt x="20691" y="21325"/>
                  <a:pt x="20710" y="21325"/>
                </a:cubicBezTo>
                <a:cubicBezTo>
                  <a:pt x="20754" y="21325"/>
                  <a:pt x="20787" y="21311"/>
                  <a:pt x="20814" y="21267"/>
                </a:cubicBezTo>
                <a:lnTo>
                  <a:pt x="20814" y="21382"/>
                </a:lnTo>
                <a:cubicBezTo>
                  <a:pt x="20814" y="21420"/>
                  <a:pt x="20882" y="21440"/>
                  <a:pt x="20951" y="21440"/>
                </a:cubicBezTo>
                <a:cubicBezTo>
                  <a:pt x="21019" y="21440"/>
                  <a:pt x="21087" y="21420"/>
                  <a:pt x="21087" y="21382"/>
                </a:cubicBezTo>
                <a:lnTo>
                  <a:pt x="21087" y="21318"/>
                </a:lnTo>
                <a:cubicBezTo>
                  <a:pt x="21093" y="21358"/>
                  <a:pt x="21148" y="21378"/>
                  <a:pt x="21208" y="21378"/>
                </a:cubicBezTo>
                <a:cubicBezTo>
                  <a:pt x="21281" y="21378"/>
                  <a:pt x="21359" y="21349"/>
                  <a:pt x="21359" y="21292"/>
                </a:cubicBezTo>
                <a:lnTo>
                  <a:pt x="21359" y="21138"/>
                </a:lnTo>
                <a:cubicBezTo>
                  <a:pt x="21437" y="21138"/>
                  <a:pt x="21541" y="21112"/>
                  <a:pt x="21541" y="21061"/>
                </a:cubicBezTo>
                <a:lnTo>
                  <a:pt x="21541" y="20869"/>
                </a:lnTo>
                <a:cubicBezTo>
                  <a:pt x="21567" y="20843"/>
                  <a:pt x="21593" y="20831"/>
                  <a:pt x="21593" y="20805"/>
                </a:cubicBezTo>
                <a:cubicBezTo>
                  <a:pt x="21554" y="17380"/>
                  <a:pt x="21541" y="13982"/>
                  <a:pt x="21528" y="10571"/>
                </a:cubicBezTo>
                <a:cubicBezTo>
                  <a:pt x="21502" y="9083"/>
                  <a:pt x="21502" y="7608"/>
                  <a:pt x="21489" y="6121"/>
                </a:cubicBezTo>
                <a:cubicBezTo>
                  <a:pt x="21489" y="5377"/>
                  <a:pt x="21476" y="4620"/>
                  <a:pt x="21476" y="3889"/>
                </a:cubicBezTo>
                <a:cubicBezTo>
                  <a:pt x="21489" y="2902"/>
                  <a:pt x="21437" y="1940"/>
                  <a:pt x="21359" y="965"/>
                </a:cubicBezTo>
                <a:cubicBezTo>
                  <a:pt x="21359" y="875"/>
                  <a:pt x="21359" y="773"/>
                  <a:pt x="21346" y="683"/>
                </a:cubicBezTo>
                <a:cubicBezTo>
                  <a:pt x="21346" y="696"/>
                  <a:pt x="21346" y="696"/>
                  <a:pt x="21320" y="709"/>
                </a:cubicBezTo>
                <a:lnTo>
                  <a:pt x="21320" y="657"/>
                </a:lnTo>
                <a:cubicBezTo>
                  <a:pt x="21320" y="597"/>
                  <a:pt x="21296" y="528"/>
                  <a:pt x="21292" y="451"/>
                </a:cubicBezTo>
                <a:lnTo>
                  <a:pt x="21281" y="773"/>
                </a:lnTo>
                <a:lnTo>
                  <a:pt x="21216" y="837"/>
                </a:lnTo>
                <a:lnTo>
                  <a:pt x="21216" y="644"/>
                </a:lnTo>
                <a:cubicBezTo>
                  <a:pt x="21230" y="593"/>
                  <a:pt x="21230" y="555"/>
                  <a:pt x="21216" y="516"/>
                </a:cubicBezTo>
                <a:lnTo>
                  <a:pt x="21216" y="144"/>
                </a:lnTo>
                <a:cubicBezTo>
                  <a:pt x="21216" y="131"/>
                  <a:pt x="21087" y="119"/>
                  <a:pt x="20996" y="106"/>
                </a:cubicBezTo>
                <a:cubicBezTo>
                  <a:pt x="20983" y="67"/>
                  <a:pt x="20957" y="42"/>
                  <a:pt x="20918" y="42"/>
                </a:cubicBezTo>
                <a:cubicBezTo>
                  <a:pt x="17973" y="75"/>
                  <a:pt x="15037" y="108"/>
                  <a:pt x="12086" y="108"/>
                </a:cubicBezTo>
                <a:cubicBezTo>
                  <a:pt x="11629" y="108"/>
                  <a:pt x="11173" y="108"/>
                  <a:pt x="10715" y="106"/>
                </a:cubicBezTo>
                <a:cubicBezTo>
                  <a:pt x="9274" y="106"/>
                  <a:pt x="7807" y="80"/>
                  <a:pt x="6367" y="55"/>
                </a:cubicBezTo>
                <a:cubicBezTo>
                  <a:pt x="5653" y="42"/>
                  <a:pt x="4926" y="42"/>
                  <a:pt x="4212" y="16"/>
                </a:cubicBezTo>
                <a:cubicBezTo>
                  <a:pt x="3769" y="6"/>
                  <a:pt x="3331" y="0"/>
                  <a:pt x="2893" y="0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rgbClr val="96D35F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784" name="تجميع"/>
          <p:cNvGrpSpPr/>
          <p:nvPr/>
        </p:nvGrpSpPr>
        <p:grpSpPr>
          <a:xfrm>
            <a:off x="13407539" y="2586357"/>
            <a:ext cx="6026960" cy="1050468"/>
            <a:chOff x="0" y="0"/>
            <a:chExt cx="6026958" cy="1050467"/>
          </a:xfrm>
        </p:grpSpPr>
        <p:grpSp>
          <p:nvGrpSpPr>
            <p:cNvPr id="781" name="Google Shape;4333;p67"/>
            <p:cNvGrpSpPr/>
            <p:nvPr/>
          </p:nvGrpSpPr>
          <p:grpSpPr>
            <a:xfrm>
              <a:off x="-1" y="0"/>
              <a:ext cx="4819750" cy="938400"/>
              <a:chOff x="0" y="0"/>
              <a:chExt cx="4819748" cy="938398"/>
            </a:xfrm>
          </p:grpSpPr>
          <p:sp>
            <p:nvSpPr>
              <p:cNvPr id="777" name="Google Shape;4334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78" name="Google Shape;4336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79" name="Google Shape;4337;p67"/>
              <p:cNvSpPr/>
              <p:nvPr/>
            </p:nvSpPr>
            <p:spPr>
              <a:xfrm>
                <a:off x="0" y="116718"/>
                <a:ext cx="4819749" cy="821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9D3E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80" name="Google Shape;4338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782" name="تأكد"/>
            <p:cNvSpPr txBox="1"/>
            <p:nvPr/>
          </p:nvSpPr>
          <p:spPr>
            <a:xfrm>
              <a:off x="748935" y="0"/>
              <a:ext cx="2660737" cy="10504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349250" indent="-349250" defTabSz="914400">
                <a:defRPr sz="8100" u="sng">
                  <a:solidFill>
                    <a:srgbClr val="CC0000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  <p:sp>
          <p:nvSpPr>
            <p:cNvPr id="783" name="بيضاوي"/>
            <p:cNvSpPr/>
            <p:nvPr/>
          </p:nvSpPr>
          <p:spPr>
            <a:xfrm>
              <a:off x="4929648" y="71045"/>
              <a:ext cx="1097311" cy="908377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787" name="تجميع"/>
          <p:cNvGrpSpPr/>
          <p:nvPr/>
        </p:nvGrpSpPr>
        <p:grpSpPr>
          <a:xfrm>
            <a:off x="17730447" y="5061466"/>
            <a:ext cx="1590041" cy="1325851"/>
            <a:chOff x="0" y="-63500"/>
            <a:chExt cx="1590039" cy="1325850"/>
          </a:xfrm>
        </p:grpSpPr>
        <p:pic>
          <p:nvPicPr>
            <p:cNvPr id="785" name="بيضاوي بيضاوي" descr="بيضاوي بيضاوي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786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٧</a:t>
              </a:r>
            </a:p>
          </p:txBody>
        </p:sp>
      </p:grpSp>
      <p:sp>
        <p:nvSpPr>
          <p:cNvPr id="788" name="٤٩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٤٩</a:t>
            </a:r>
          </a:p>
        </p:txBody>
      </p:sp>
      <p:pic>
        <p:nvPicPr>
          <p:cNvPr id="789" name="IMG_4622.png" descr="IMG_4622.png"/>
          <p:cNvPicPr>
            <a:picLocks noChangeAspect="1"/>
          </p:cNvPicPr>
          <p:nvPr/>
        </p:nvPicPr>
        <p:blipFill>
          <a:blip r:embed="rId4">
            <a:extLst/>
          </a:blip>
          <a:srcRect l="91197" t="22791" r="1545" b="74020"/>
          <a:stretch>
            <a:fillRect/>
          </a:stretch>
        </p:blipFill>
        <p:spPr>
          <a:xfrm>
            <a:off x="20209628" y="9113229"/>
            <a:ext cx="2049151" cy="67517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790" name="IMG_9340.jpeg" descr="IMG_9340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032079" y="2702817"/>
            <a:ext cx="9249558" cy="1447758"/>
          </a:xfrm>
          <a:prstGeom prst="rect">
            <a:avLst/>
          </a:prstGeom>
          <a:ln w="12700">
            <a:miter lim="400000"/>
          </a:ln>
        </p:spPr>
      </p:pic>
      <p:pic>
        <p:nvPicPr>
          <p:cNvPr id="791" name="IMG_9342.png" descr="IMG_9342.png"/>
          <p:cNvPicPr>
            <a:picLocks noChangeAspect="1"/>
          </p:cNvPicPr>
          <p:nvPr/>
        </p:nvPicPr>
        <p:blipFill>
          <a:blip r:embed="rId6">
            <a:extLst/>
          </a:blip>
          <a:srcRect l="52048" t="49223" r="37564" b="46436"/>
          <a:stretch>
            <a:fillRect/>
          </a:stretch>
        </p:blipFill>
        <p:spPr>
          <a:xfrm>
            <a:off x="12350923" y="4864758"/>
            <a:ext cx="5260044" cy="1647987"/>
          </a:xfrm>
          <a:prstGeom prst="rect">
            <a:avLst/>
          </a:prstGeom>
          <a:ln w="12700">
            <a:miter lim="400000"/>
          </a:ln>
        </p:spPr>
      </p:pic>
      <p:sp>
        <p:nvSpPr>
          <p:cNvPr id="792" name="Google Shape;5144;p62"/>
          <p:cNvSpPr/>
          <p:nvPr/>
        </p:nvSpPr>
        <p:spPr>
          <a:xfrm flipH="1">
            <a:off x="1818497" y="4707091"/>
            <a:ext cx="8794494" cy="71968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fill="norm" stroke="1" extrusionOk="0">
                <a:moveTo>
                  <a:pt x="21295" y="388"/>
                </a:moveTo>
                <a:cubicBezTo>
                  <a:pt x="21292" y="410"/>
                  <a:pt x="21291" y="431"/>
                  <a:pt x="21292" y="451"/>
                </a:cubicBezTo>
                <a:lnTo>
                  <a:pt x="21295" y="388"/>
                </a:lnTo>
                <a:close/>
                <a:moveTo>
                  <a:pt x="759" y="850"/>
                </a:moveTo>
                <a:cubicBezTo>
                  <a:pt x="772" y="875"/>
                  <a:pt x="785" y="875"/>
                  <a:pt x="811" y="875"/>
                </a:cubicBezTo>
                <a:lnTo>
                  <a:pt x="759" y="875"/>
                </a:lnTo>
                <a:lnTo>
                  <a:pt x="759" y="850"/>
                </a:lnTo>
                <a:close/>
                <a:moveTo>
                  <a:pt x="2148" y="21279"/>
                </a:moveTo>
                <a:cubicBezTo>
                  <a:pt x="1901" y="21292"/>
                  <a:pt x="1681" y="21331"/>
                  <a:pt x="1447" y="21356"/>
                </a:cubicBezTo>
                <a:lnTo>
                  <a:pt x="1447" y="21318"/>
                </a:lnTo>
                <a:cubicBezTo>
                  <a:pt x="1681" y="21292"/>
                  <a:pt x="1901" y="21292"/>
                  <a:pt x="2148" y="21279"/>
                </a:cubicBezTo>
                <a:close/>
                <a:moveTo>
                  <a:pt x="2893" y="0"/>
                </a:moveTo>
                <a:cubicBezTo>
                  <a:pt x="2201" y="0"/>
                  <a:pt x="1511" y="15"/>
                  <a:pt x="811" y="55"/>
                </a:cubicBezTo>
                <a:cubicBezTo>
                  <a:pt x="850" y="55"/>
                  <a:pt x="876" y="67"/>
                  <a:pt x="915" y="67"/>
                </a:cubicBezTo>
                <a:lnTo>
                  <a:pt x="759" y="67"/>
                </a:lnTo>
                <a:cubicBezTo>
                  <a:pt x="668" y="67"/>
                  <a:pt x="577" y="183"/>
                  <a:pt x="499" y="183"/>
                </a:cubicBezTo>
                <a:cubicBezTo>
                  <a:pt x="642" y="196"/>
                  <a:pt x="785" y="196"/>
                  <a:pt x="928" y="208"/>
                </a:cubicBezTo>
                <a:lnTo>
                  <a:pt x="538" y="208"/>
                </a:lnTo>
                <a:cubicBezTo>
                  <a:pt x="513" y="208"/>
                  <a:pt x="460" y="311"/>
                  <a:pt x="435" y="375"/>
                </a:cubicBezTo>
                <a:lnTo>
                  <a:pt x="331" y="375"/>
                </a:lnTo>
                <a:cubicBezTo>
                  <a:pt x="318" y="375"/>
                  <a:pt x="305" y="644"/>
                  <a:pt x="305" y="644"/>
                </a:cubicBezTo>
                <a:lnTo>
                  <a:pt x="331" y="644"/>
                </a:lnTo>
                <a:cubicBezTo>
                  <a:pt x="344" y="721"/>
                  <a:pt x="383" y="850"/>
                  <a:pt x="396" y="850"/>
                </a:cubicBezTo>
                <a:lnTo>
                  <a:pt x="474" y="850"/>
                </a:lnTo>
                <a:lnTo>
                  <a:pt x="474" y="888"/>
                </a:lnTo>
                <a:cubicBezTo>
                  <a:pt x="435" y="940"/>
                  <a:pt x="383" y="965"/>
                  <a:pt x="383" y="1017"/>
                </a:cubicBezTo>
                <a:cubicBezTo>
                  <a:pt x="383" y="1132"/>
                  <a:pt x="370" y="1221"/>
                  <a:pt x="370" y="1337"/>
                </a:cubicBezTo>
                <a:cubicBezTo>
                  <a:pt x="370" y="1324"/>
                  <a:pt x="344" y="1324"/>
                  <a:pt x="344" y="1299"/>
                </a:cubicBezTo>
                <a:cubicBezTo>
                  <a:pt x="344" y="1196"/>
                  <a:pt x="344" y="1080"/>
                  <a:pt x="331" y="965"/>
                </a:cubicBezTo>
                <a:cubicBezTo>
                  <a:pt x="331" y="1042"/>
                  <a:pt x="305" y="1145"/>
                  <a:pt x="305" y="1221"/>
                </a:cubicBezTo>
                <a:cubicBezTo>
                  <a:pt x="240" y="1914"/>
                  <a:pt x="149" y="2581"/>
                  <a:pt x="84" y="3274"/>
                </a:cubicBezTo>
                <a:cubicBezTo>
                  <a:pt x="71" y="4017"/>
                  <a:pt x="45" y="4749"/>
                  <a:pt x="19" y="5492"/>
                </a:cubicBezTo>
                <a:cubicBezTo>
                  <a:pt x="-7" y="7326"/>
                  <a:pt x="-7" y="9173"/>
                  <a:pt x="19" y="11020"/>
                </a:cubicBezTo>
                <a:cubicBezTo>
                  <a:pt x="84" y="14290"/>
                  <a:pt x="279" y="17547"/>
                  <a:pt x="538" y="20792"/>
                </a:cubicBezTo>
                <a:lnTo>
                  <a:pt x="513" y="20792"/>
                </a:lnTo>
                <a:cubicBezTo>
                  <a:pt x="499" y="20792"/>
                  <a:pt x="499" y="20946"/>
                  <a:pt x="474" y="21023"/>
                </a:cubicBezTo>
                <a:cubicBezTo>
                  <a:pt x="474" y="21049"/>
                  <a:pt x="474" y="21074"/>
                  <a:pt x="460" y="21074"/>
                </a:cubicBezTo>
                <a:lnTo>
                  <a:pt x="499" y="21074"/>
                </a:lnTo>
                <a:cubicBezTo>
                  <a:pt x="512" y="21148"/>
                  <a:pt x="536" y="21280"/>
                  <a:pt x="561" y="21280"/>
                </a:cubicBezTo>
                <a:cubicBezTo>
                  <a:pt x="562" y="21280"/>
                  <a:pt x="563" y="21280"/>
                  <a:pt x="564" y="21279"/>
                </a:cubicBezTo>
                <a:cubicBezTo>
                  <a:pt x="668" y="21279"/>
                  <a:pt x="772" y="21267"/>
                  <a:pt x="889" y="21267"/>
                </a:cubicBezTo>
                <a:cubicBezTo>
                  <a:pt x="889" y="21305"/>
                  <a:pt x="902" y="21369"/>
                  <a:pt x="902" y="21420"/>
                </a:cubicBezTo>
                <a:cubicBezTo>
                  <a:pt x="837" y="21420"/>
                  <a:pt x="785" y="21433"/>
                  <a:pt x="720" y="21433"/>
                </a:cubicBezTo>
                <a:cubicBezTo>
                  <a:pt x="785" y="21433"/>
                  <a:pt x="837" y="21472"/>
                  <a:pt x="902" y="21485"/>
                </a:cubicBezTo>
                <a:lnTo>
                  <a:pt x="902" y="21523"/>
                </a:lnTo>
                <a:cubicBezTo>
                  <a:pt x="908" y="21574"/>
                  <a:pt x="976" y="21600"/>
                  <a:pt x="1043" y="21600"/>
                </a:cubicBezTo>
                <a:cubicBezTo>
                  <a:pt x="1109" y="21600"/>
                  <a:pt x="1174" y="21574"/>
                  <a:pt x="1174" y="21523"/>
                </a:cubicBezTo>
                <a:lnTo>
                  <a:pt x="1226" y="21523"/>
                </a:lnTo>
                <a:cubicBezTo>
                  <a:pt x="1252" y="21536"/>
                  <a:pt x="1281" y="21542"/>
                  <a:pt x="1309" y="21542"/>
                </a:cubicBezTo>
                <a:cubicBezTo>
                  <a:pt x="1337" y="21542"/>
                  <a:pt x="1363" y="21536"/>
                  <a:pt x="1382" y="21523"/>
                </a:cubicBezTo>
                <a:cubicBezTo>
                  <a:pt x="2265" y="21523"/>
                  <a:pt x="3161" y="21497"/>
                  <a:pt x="4030" y="21459"/>
                </a:cubicBezTo>
                <a:lnTo>
                  <a:pt x="7249" y="21318"/>
                </a:lnTo>
                <a:cubicBezTo>
                  <a:pt x="9404" y="21228"/>
                  <a:pt x="11559" y="21190"/>
                  <a:pt x="13701" y="21151"/>
                </a:cubicBezTo>
                <a:cubicBezTo>
                  <a:pt x="14812" y="21142"/>
                  <a:pt x="15935" y="21116"/>
                  <a:pt x="17053" y="21116"/>
                </a:cubicBezTo>
                <a:cubicBezTo>
                  <a:pt x="17582" y="21116"/>
                  <a:pt x="18109" y="21122"/>
                  <a:pt x="18633" y="21138"/>
                </a:cubicBezTo>
                <a:cubicBezTo>
                  <a:pt x="18841" y="21151"/>
                  <a:pt x="19036" y="21151"/>
                  <a:pt x="19256" y="21164"/>
                </a:cubicBezTo>
                <a:cubicBezTo>
                  <a:pt x="19659" y="21202"/>
                  <a:pt x="20074" y="21267"/>
                  <a:pt x="20464" y="21382"/>
                </a:cubicBezTo>
                <a:cubicBezTo>
                  <a:pt x="20469" y="21383"/>
                  <a:pt x="20475" y="21384"/>
                  <a:pt x="20480" y="21384"/>
                </a:cubicBezTo>
                <a:cubicBezTo>
                  <a:pt x="20524" y="21384"/>
                  <a:pt x="20556" y="21338"/>
                  <a:pt x="20568" y="21292"/>
                </a:cubicBezTo>
                <a:cubicBezTo>
                  <a:pt x="20593" y="21292"/>
                  <a:pt x="20619" y="21318"/>
                  <a:pt x="20645" y="21318"/>
                </a:cubicBezTo>
                <a:cubicBezTo>
                  <a:pt x="20670" y="21322"/>
                  <a:pt x="20691" y="21325"/>
                  <a:pt x="20710" y="21325"/>
                </a:cubicBezTo>
                <a:cubicBezTo>
                  <a:pt x="20754" y="21325"/>
                  <a:pt x="20787" y="21311"/>
                  <a:pt x="20814" y="21267"/>
                </a:cubicBezTo>
                <a:lnTo>
                  <a:pt x="20814" y="21382"/>
                </a:lnTo>
                <a:cubicBezTo>
                  <a:pt x="20814" y="21420"/>
                  <a:pt x="20882" y="21440"/>
                  <a:pt x="20951" y="21440"/>
                </a:cubicBezTo>
                <a:cubicBezTo>
                  <a:pt x="21019" y="21440"/>
                  <a:pt x="21087" y="21420"/>
                  <a:pt x="21087" y="21382"/>
                </a:cubicBezTo>
                <a:lnTo>
                  <a:pt x="21087" y="21318"/>
                </a:lnTo>
                <a:cubicBezTo>
                  <a:pt x="21093" y="21358"/>
                  <a:pt x="21148" y="21378"/>
                  <a:pt x="21208" y="21378"/>
                </a:cubicBezTo>
                <a:cubicBezTo>
                  <a:pt x="21281" y="21378"/>
                  <a:pt x="21359" y="21349"/>
                  <a:pt x="21359" y="21292"/>
                </a:cubicBezTo>
                <a:lnTo>
                  <a:pt x="21359" y="21138"/>
                </a:lnTo>
                <a:cubicBezTo>
                  <a:pt x="21437" y="21138"/>
                  <a:pt x="21541" y="21112"/>
                  <a:pt x="21541" y="21061"/>
                </a:cubicBezTo>
                <a:lnTo>
                  <a:pt x="21541" y="20869"/>
                </a:lnTo>
                <a:cubicBezTo>
                  <a:pt x="21567" y="20843"/>
                  <a:pt x="21593" y="20831"/>
                  <a:pt x="21593" y="20805"/>
                </a:cubicBezTo>
                <a:cubicBezTo>
                  <a:pt x="21554" y="17380"/>
                  <a:pt x="21541" y="13982"/>
                  <a:pt x="21528" y="10571"/>
                </a:cubicBezTo>
                <a:cubicBezTo>
                  <a:pt x="21502" y="9083"/>
                  <a:pt x="21502" y="7608"/>
                  <a:pt x="21489" y="6121"/>
                </a:cubicBezTo>
                <a:cubicBezTo>
                  <a:pt x="21489" y="5377"/>
                  <a:pt x="21476" y="4620"/>
                  <a:pt x="21476" y="3889"/>
                </a:cubicBezTo>
                <a:cubicBezTo>
                  <a:pt x="21489" y="2902"/>
                  <a:pt x="21437" y="1940"/>
                  <a:pt x="21359" y="965"/>
                </a:cubicBezTo>
                <a:cubicBezTo>
                  <a:pt x="21359" y="875"/>
                  <a:pt x="21359" y="773"/>
                  <a:pt x="21346" y="683"/>
                </a:cubicBezTo>
                <a:cubicBezTo>
                  <a:pt x="21346" y="696"/>
                  <a:pt x="21346" y="696"/>
                  <a:pt x="21320" y="709"/>
                </a:cubicBezTo>
                <a:lnTo>
                  <a:pt x="21320" y="657"/>
                </a:lnTo>
                <a:cubicBezTo>
                  <a:pt x="21320" y="597"/>
                  <a:pt x="21296" y="528"/>
                  <a:pt x="21292" y="451"/>
                </a:cubicBezTo>
                <a:lnTo>
                  <a:pt x="21281" y="773"/>
                </a:lnTo>
                <a:lnTo>
                  <a:pt x="21216" y="837"/>
                </a:lnTo>
                <a:lnTo>
                  <a:pt x="21216" y="644"/>
                </a:lnTo>
                <a:cubicBezTo>
                  <a:pt x="21230" y="593"/>
                  <a:pt x="21230" y="555"/>
                  <a:pt x="21216" y="516"/>
                </a:cubicBezTo>
                <a:lnTo>
                  <a:pt x="21216" y="144"/>
                </a:lnTo>
                <a:cubicBezTo>
                  <a:pt x="21216" y="131"/>
                  <a:pt x="21087" y="119"/>
                  <a:pt x="20996" y="106"/>
                </a:cubicBezTo>
                <a:cubicBezTo>
                  <a:pt x="20983" y="67"/>
                  <a:pt x="20957" y="42"/>
                  <a:pt x="20918" y="42"/>
                </a:cubicBezTo>
                <a:cubicBezTo>
                  <a:pt x="17973" y="75"/>
                  <a:pt x="15037" y="108"/>
                  <a:pt x="12086" y="108"/>
                </a:cubicBezTo>
                <a:cubicBezTo>
                  <a:pt x="11629" y="108"/>
                  <a:pt x="11173" y="108"/>
                  <a:pt x="10715" y="106"/>
                </a:cubicBezTo>
                <a:cubicBezTo>
                  <a:pt x="9274" y="106"/>
                  <a:pt x="7807" y="80"/>
                  <a:pt x="6367" y="55"/>
                </a:cubicBezTo>
                <a:cubicBezTo>
                  <a:pt x="5653" y="42"/>
                  <a:pt x="4926" y="42"/>
                  <a:pt x="4212" y="16"/>
                </a:cubicBezTo>
                <a:cubicBezTo>
                  <a:pt x="3769" y="6"/>
                  <a:pt x="3331" y="0"/>
                  <a:pt x="2893" y="0"/>
                </a:cubicBezTo>
                <a:close/>
              </a:path>
            </a:pathLst>
          </a:custGeom>
          <a:solidFill>
            <a:srgbClr val="FFFFFF"/>
          </a:solidFill>
          <a:ln w="50800">
            <a:solidFill>
              <a:srgbClr val="FFC777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795" name="تجميع"/>
          <p:cNvGrpSpPr/>
          <p:nvPr/>
        </p:nvGrpSpPr>
        <p:grpSpPr>
          <a:xfrm>
            <a:off x="9048350" y="5254204"/>
            <a:ext cx="1590041" cy="1325851"/>
            <a:chOff x="0" y="-63500"/>
            <a:chExt cx="1590039" cy="1325850"/>
          </a:xfrm>
        </p:grpSpPr>
        <p:pic>
          <p:nvPicPr>
            <p:cNvPr id="793" name="بيضاوي بيضاوي" descr="بيضاوي بيضاوي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794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٨</a:t>
              </a:r>
            </a:p>
          </p:txBody>
        </p:sp>
      </p:grpSp>
      <p:pic>
        <p:nvPicPr>
          <p:cNvPr id="796" name="IMG_9342.png" descr="IMG_9342.png"/>
          <p:cNvPicPr>
            <a:picLocks noChangeAspect="1"/>
          </p:cNvPicPr>
          <p:nvPr/>
        </p:nvPicPr>
        <p:blipFill>
          <a:blip r:embed="rId6">
            <a:extLst/>
          </a:blip>
          <a:srcRect l="28894" t="49401" r="61011" b="46401"/>
          <a:stretch>
            <a:fillRect/>
          </a:stretch>
        </p:blipFill>
        <p:spPr>
          <a:xfrm>
            <a:off x="3416735" y="4986204"/>
            <a:ext cx="5111294" cy="15938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2000"/>
                                        <p:tgtEl>
                                          <p:spTgt spid="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76" grpId="1"/>
      <p:bldP build="whole" bldLvl="1" animBg="1" rev="0" advAuto="0" spid="792" grpId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مستطيل"/>
          <p:cNvSpPr/>
          <p:nvPr/>
        </p:nvSpPr>
        <p:spPr>
          <a:xfrm>
            <a:off x="6109562" y="1877410"/>
            <a:ext cx="12164876" cy="9215165"/>
          </a:xfrm>
          <a:prstGeom prst="rect">
            <a:avLst/>
          </a:prstGeom>
          <a:solidFill>
            <a:srgbClr val="EDF7FA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grpSp>
        <p:nvGrpSpPr>
          <p:cNvPr id="811" name="تجميع"/>
          <p:cNvGrpSpPr/>
          <p:nvPr/>
        </p:nvGrpSpPr>
        <p:grpSpPr>
          <a:xfrm>
            <a:off x="6354705" y="2536330"/>
            <a:ext cx="11612514" cy="9104769"/>
            <a:chOff x="0" y="0"/>
            <a:chExt cx="11612513" cy="9104768"/>
          </a:xfrm>
        </p:grpSpPr>
        <p:grpSp>
          <p:nvGrpSpPr>
            <p:cNvPr id="802" name="Google Shape;3367;p59"/>
            <p:cNvGrpSpPr/>
            <p:nvPr/>
          </p:nvGrpSpPr>
          <p:grpSpPr>
            <a:xfrm>
              <a:off x="8111250" y="7239488"/>
              <a:ext cx="1613627" cy="1865281"/>
              <a:chOff x="0" y="0"/>
              <a:chExt cx="1613625" cy="1865279"/>
            </a:xfrm>
          </p:grpSpPr>
          <p:sp>
            <p:nvSpPr>
              <p:cNvPr id="799" name="Google Shape;3368;p59"/>
              <p:cNvSpPr/>
              <p:nvPr/>
            </p:nvSpPr>
            <p:spPr>
              <a:xfrm rot="14520909">
                <a:off x="988823" y="100138"/>
                <a:ext cx="538655" cy="5188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7" h="21600" fill="norm" stroke="1" extrusionOk="0">
                    <a:moveTo>
                      <a:pt x="9076" y="0"/>
                    </a:moveTo>
                    <a:cubicBezTo>
                      <a:pt x="8508" y="0"/>
                      <a:pt x="8026" y="400"/>
                      <a:pt x="7847" y="979"/>
                    </a:cubicBezTo>
                    <a:cubicBezTo>
                      <a:pt x="7569" y="1859"/>
                      <a:pt x="7408" y="2743"/>
                      <a:pt x="7408" y="3623"/>
                    </a:cubicBezTo>
                    <a:cubicBezTo>
                      <a:pt x="7369" y="4927"/>
                      <a:pt x="7569" y="6226"/>
                      <a:pt x="7647" y="7530"/>
                    </a:cubicBezTo>
                    <a:cubicBezTo>
                      <a:pt x="7686" y="8078"/>
                      <a:pt x="7765" y="8622"/>
                      <a:pt x="7804" y="9378"/>
                    </a:cubicBezTo>
                    <a:lnTo>
                      <a:pt x="6415" y="8958"/>
                    </a:lnTo>
                    <a:cubicBezTo>
                      <a:pt x="4908" y="8497"/>
                      <a:pt x="3479" y="8032"/>
                      <a:pt x="1969" y="7613"/>
                    </a:cubicBezTo>
                    <a:cubicBezTo>
                      <a:pt x="1729" y="7519"/>
                      <a:pt x="1494" y="7473"/>
                      <a:pt x="1236" y="7473"/>
                    </a:cubicBezTo>
                    <a:cubicBezTo>
                      <a:pt x="1151" y="7473"/>
                      <a:pt x="1065" y="7477"/>
                      <a:pt x="976" y="7488"/>
                    </a:cubicBezTo>
                    <a:cubicBezTo>
                      <a:pt x="619" y="7572"/>
                      <a:pt x="301" y="7783"/>
                      <a:pt x="104" y="8078"/>
                    </a:cubicBezTo>
                    <a:cubicBezTo>
                      <a:pt x="-135" y="8497"/>
                      <a:pt x="61" y="9041"/>
                      <a:pt x="461" y="9253"/>
                    </a:cubicBezTo>
                    <a:cubicBezTo>
                      <a:pt x="819" y="9461"/>
                      <a:pt x="1215" y="9631"/>
                      <a:pt x="1611" y="9755"/>
                    </a:cubicBezTo>
                    <a:cubicBezTo>
                      <a:pt x="3079" y="10133"/>
                      <a:pt x="4511" y="10511"/>
                      <a:pt x="5940" y="10889"/>
                    </a:cubicBezTo>
                    <a:cubicBezTo>
                      <a:pt x="6415" y="11017"/>
                      <a:pt x="6894" y="11183"/>
                      <a:pt x="7569" y="11437"/>
                    </a:cubicBezTo>
                    <a:cubicBezTo>
                      <a:pt x="7129" y="11939"/>
                      <a:pt x="6854" y="12275"/>
                      <a:pt x="6615" y="12612"/>
                    </a:cubicBezTo>
                    <a:cubicBezTo>
                      <a:pt x="5583" y="14040"/>
                      <a:pt x="4511" y="15426"/>
                      <a:pt x="3597" y="16938"/>
                    </a:cubicBezTo>
                    <a:cubicBezTo>
                      <a:pt x="3240" y="17610"/>
                      <a:pt x="3079" y="18324"/>
                      <a:pt x="3122" y="19125"/>
                    </a:cubicBezTo>
                    <a:cubicBezTo>
                      <a:pt x="3122" y="19813"/>
                      <a:pt x="3544" y="20202"/>
                      <a:pt x="4076" y="20202"/>
                    </a:cubicBezTo>
                    <a:cubicBezTo>
                      <a:pt x="4290" y="20202"/>
                      <a:pt x="4519" y="20138"/>
                      <a:pt x="4747" y="20006"/>
                    </a:cubicBezTo>
                    <a:cubicBezTo>
                      <a:pt x="5147" y="19798"/>
                      <a:pt x="5461" y="19503"/>
                      <a:pt x="5701" y="19125"/>
                    </a:cubicBezTo>
                    <a:cubicBezTo>
                      <a:pt x="6654" y="17652"/>
                      <a:pt x="7569" y="16140"/>
                      <a:pt x="8479" y="14629"/>
                    </a:cubicBezTo>
                    <a:cubicBezTo>
                      <a:pt x="8719" y="14210"/>
                      <a:pt x="8958" y="13832"/>
                      <a:pt x="9315" y="13159"/>
                    </a:cubicBezTo>
                    <a:cubicBezTo>
                      <a:pt x="9554" y="13832"/>
                      <a:pt x="9711" y="14210"/>
                      <a:pt x="9829" y="14546"/>
                    </a:cubicBezTo>
                    <a:cubicBezTo>
                      <a:pt x="10386" y="16647"/>
                      <a:pt x="11183" y="18619"/>
                      <a:pt x="12215" y="20512"/>
                    </a:cubicBezTo>
                    <a:cubicBezTo>
                      <a:pt x="12683" y="21237"/>
                      <a:pt x="13222" y="21600"/>
                      <a:pt x="13722" y="21600"/>
                    </a:cubicBezTo>
                    <a:cubicBezTo>
                      <a:pt x="13858" y="21600"/>
                      <a:pt x="13994" y="21574"/>
                      <a:pt x="14119" y="21517"/>
                    </a:cubicBezTo>
                    <a:cubicBezTo>
                      <a:pt x="14676" y="21268"/>
                      <a:pt x="14954" y="20678"/>
                      <a:pt x="14676" y="19503"/>
                    </a:cubicBezTo>
                    <a:cubicBezTo>
                      <a:pt x="14319" y="17822"/>
                      <a:pt x="13761" y="16140"/>
                      <a:pt x="13326" y="14463"/>
                    </a:cubicBezTo>
                    <a:cubicBezTo>
                      <a:pt x="13208" y="14127"/>
                      <a:pt x="13086" y="13749"/>
                      <a:pt x="12929" y="13243"/>
                    </a:cubicBezTo>
                    <a:cubicBezTo>
                      <a:pt x="13565" y="13326"/>
                      <a:pt x="14001" y="13367"/>
                      <a:pt x="14397" y="13413"/>
                    </a:cubicBezTo>
                    <a:cubicBezTo>
                      <a:pt x="15629" y="13537"/>
                      <a:pt x="16858" y="13704"/>
                      <a:pt x="18090" y="13704"/>
                    </a:cubicBezTo>
                    <a:cubicBezTo>
                      <a:pt x="18883" y="13704"/>
                      <a:pt x="19679" y="13579"/>
                      <a:pt x="20472" y="13284"/>
                    </a:cubicBezTo>
                    <a:cubicBezTo>
                      <a:pt x="21308" y="13031"/>
                      <a:pt x="21465" y="11856"/>
                      <a:pt x="20711" y="11395"/>
                    </a:cubicBezTo>
                    <a:cubicBezTo>
                      <a:pt x="20233" y="11017"/>
                      <a:pt x="19640" y="10806"/>
                      <a:pt x="19083" y="10723"/>
                    </a:cubicBezTo>
                    <a:cubicBezTo>
                      <a:pt x="17376" y="10511"/>
                      <a:pt x="15669" y="10345"/>
                      <a:pt x="14001" y="10175"/>
                    </a:cubicBezTo>
                    <a:lnTo>
                      <a:pt x="12969" y="10050"/>
                    </a:lnTo>
                    <a:cubicBezTo>
                      <a:pt x="13565" y="9506"/>
                      <a:pt x="14001" y="9083"/>
                      <a:pt x="14397" y="8663"/>
                    </a:cubicBezTo>
                    <a:cubicBezTo>
                      <a:pt x="15986" y="7235"/>
                      <a:pt x="17376" y="5599"/>
                      <a:pt x="18569" y="3793"/>
                    </a:cubicBezTo>
                    <a:cubicBezTo>
                      <a:pt x="18844" y="3370"/>
                      <a:pt x="19044" y="2909"/>
                      <a:pt x="19161" y="2448"/>
                    </a:cubicBezTo>
                    <a:cubicBezTo>
                      <a:pt x="19479" y="1481"/>
                      <a:pt x="18769" y="548"/>
                      <a:pt x="17886" y="548"/>
                    </a:cubicBezTo>
                    <a:cubicBezTo>
                      <a:pt x="17772" y="548"/>
                      <a:pt x="17654" y="567"/>
                      <a:pt x="17533" y="601"/>
                    </a:cubicBezTo>
                    <a:cubicBezTo>
                      <a:pt x="16940" y="684"/>
                      <a:pt x="16383" y="933"/>
                      <a:pt x="15908" y="1315"/>
                    </a:cubicBezTo>
                    <a:cubicBezTo>
                      <a:pt x="14436" y="2656"/>
                      <a:pt x="13008" y="4084"/>
                      <a:pt x="11579" y="5471"/>
                    </a:cubicBezTo>
                    <a:cubicBezTo>
                      <a:pt x="11340" y="5682"/>
                      <a:pt x="11101" y="5936"/>
                      <a:pt x="10904" y="6143"/>
                    </a:cubicBezTo>
                    <a:lnTo>
                      <a:pt x="10586" y="6060"/>
                    </a:lnTo>
                    <a:cubicBezTo>
                      <a:pt x="10586" y="5346"/>
                      <a:pt x="10586" y="4632"/>
                      <a:pt x="10547" y="3960"/>
                    </a:cubicBezTo>
                    <a:cubicBezTo>
                      <a:pt x="10504" y="3075"/>
                      <a:pt x="10465" y="2154"/>
                      <a:pt x="10347" y="1269"/>
                    </a:cubicBezTo>
                    <a:cubicBezTo>
                      <a:pt x="10229" y="642"/>
                      <a:pt x="9951" y="53"/>
                      <a:pt x="9236" y="11"/>
                    </a:cubicBezTo>
                    <a:cubicBezTo>
                      <a:pt x="9183" y="4"/>
                      <a:pt x="9126" y="0"/>
                      <a:pt x="9076" y="0"/>
                    </a:cubicBezTo>
                    <a:close/>
                  </a:path>
                </a:pathLst>
              </a:custGeom>
              <a:solidFill>
                <a:srgbClr val="2948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00" name="Google Shape;3369;p59"/>
              <p:cNvSpPr/>
              <p:nvPr/>
            </p:nvSpPr>
            <p:spPr>
              <a:xfrm rot="14520829">
                <a:off x="909626" y="1474607"/>
                <a:ext cx="324797" cy="3365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06" h="21600" fill="norm" stroke="1" extrusionOk="0">
                    <a:moveTo>
                      <a:pt x="9971" y="0"/>
                    </a:moveTo>
                    <a:cubicBezTo>
                      <a:pt x="9506" y="0"/>
                      <a:pt x="9033" y="281"/>
                      <a:pt x="8847" y="850"/>
                    </a:cubicBezTo>
                    <a:cubicBezTo>
                      <a:pt x="8847" y="3019"/>
                      <a:pt x="8847" y="5289"/>
                      <a:pt x="8940" y="7466"/>
                    </a:cubicBezTo>
                    <a:cubicBezTo>
                      <a:pt x="7530" y="6140"/>
                      <a:pt x="6026" y="5009"/>
                      <a:pt x="4531" y="3878"/>
                    </a:cubicBezTo>
                    <a:cubicBezTo>
                      <a:pt x="4353" y="3784"/>
                      <a:pt x="4159" y="3742"/>
                      <a:pt x="3973" y="3742"/>
                    </a:cubicBezTo>
                    <a:cubicBezTo>
                      <a:pt x="3542" y="3742"/>
                      <a:pt x="3129" y="3954"/>
                      <a:pt x="2934" y="4346"/>
                    </a:cubicBezTo>
                    <a:cubicBezTo>
                      <a:pt x="2647" y="4915"/>
                      <a:pt x="2833" y="5579"/>
                      <a:pt x="3306" y="5953"/>
                    </a:cubicBezTo>
                    <a:cubicBezTo>
                      <a:pt x="5283" y="7466"/>
                      <a:pt x="6972" y="9167"/>
                      <a:pt x="8569" y="11064"/>
                    </a:cubicBezTo>
                    <a:cubicBezTo>
                      <a:pt x="6026" y="11251"/>
                      <a:pt x="3399" y="11718"/>
                      <a:pt x="958" y="12195"/>
                    </a:cubicBezTo>
                    <a:cubicBezTo>
                      <a:pt x="-639" y="12458"/>
                      <a:pt x="-56" y="14678"/>
                      <a:pt x="1363" y="14678"/>
                    </a:cubicBezTo>
                    <a:cubicBezTo>
                      <a:pt x="1448" y="14678"/>
                      <a:pt x="1532" y="14669"/>
                      <a:pt x="1616" y="14652"/>
                    </a:cubicBezTo>
                    <a:cubicBezTo>
                      <a:pt x="3686" y="14372"/>
                      <a:pt x="5840" y="14083"/>
                      <a:pt x="8003" y="13895"/>
                    </a:cubicBezTo>
                    <a:cubicBezTo>
                      <a:pt x="7344" y="14839"/>
                      <a:pt x="6685" y="15690"/>
                      <a:pt x="6026" y="16642"/>
                    </a:cubicBezTo>
                    <a:cubicBezTo>
                      <a:pt x="5181" y="17773"/>
                      <a:pt x="3779" y="19100"/>
                      <a:pt x="4058" y="20605"/>
                    </a:cubicBezTo>
                    <a:cubicBezTo>
                      <a:pt x="4151" y="20894"/>
                      <a:pt x="4429" y="21175"/>
                      <a:pt x="4810" y="21175"/>
                    </a:cubicBezTo>
                    <a:cubicBezTo>
                      <a:pt x="6313" y="21175"/>
                      <a:pt x="7344" y="19287"/>
                      <a:pt x="8189" y="18147"/>
                    </a:cubicBezTo>
                    <a:cubicBezTo>
                      <a:pt x="8476" y="17773"/>
                      <a:pt x="8847" y="17297"/>
                      <a:pt x="9126" y="16829"/>
                    </a:cubicBezTo>
                    <a:cubicBezTo>
                      <a:pt x="9126" y="18343"/>
                      <a:pt x="8940" y="20044"/>
                      <a:pt x="9785" y="21175"/>
                    </a:cubicBezTo>
                    <a:cubicBezTo>
                      <a:pt x="9971" y="21464"/>
                      <a:pt x="10283" y="21600"/>
                      <a:pt x="10571" y="21600"/>
                    </a:cubicBezTo>
                    <a:cubicBezTo>
                      <a:pt x="10866" y="21600"/>
                      <a:pt x="11145" y="21464"/>
                      <a:pt x="11289" y="21175"/>
                    </a:cubicBezTo>
                    <a:cubicBezTo>
                      <a:pt x="12226" y="19857"/>
                      <a:pt x="11762" y="18054"/>
                      <a:pt x="11762" y="16447"/>
                    </a:cubicBezTo>
                    <a:lnTo>
                      <a:pt x="11762" y="15316"/>
                    </a:lnTo>
                    <a:lnTo>
                      <a:pt x="11855" y="15503"/>
                    </a:lnTo>
                    <a:cubicBezTo>
                      <a:pt x="12319" y="16166"/>
                      <a:pt x="12699" y="16829"/>
                      <a:pt x="13451" y="17016"/>
                    </a:cubicBezTo>
                    <a:cubicBezTo>
                      <a:pt x="13553" y="17050"/>
                      <a:pt x="13646" y="17067"/>
                      <a:pt x="13747" y="17067"/>
                    </a:cubicBezTo>
                    <a:cubicBezTo>
                      <a:pt x="14203" y="17067"/>
                      <a:pt x="14609" y="16727"/>
                      <a:pt x="14761" y="16260"/>
                    </a:cubicBezTo>
                    <a:cubicBezTo>
                      <a:pt x="14862" y="15503"/>
                      <a:pt x="14575" y="14746"/>
                      <a:pt x="14110" y="14083"/>
                    </a:cubicBezTo>
                    <a:cubicBezTo>
                      <a:pt x="14017" y="13895"/>
                      <a:pt x="13916" y="13802"/>
                      <a:pt x="13823" y="13615"/>
                    </a:cubicBezTo>
                    <a:lnTo>
                      <a:pt x="15512" y="13521"/>
                    </a:lnTo>
                    <a:cubicBezTo>
                      <a:pt x="15985" y="13521"/>
                      <a:pt x="16526" y="13538"/>
                      <a:pt x="17084" y="13538"/>
                    </a:cubicBezTo>
                    <a:cubicBezTo>
                      <a:pt x="18199" y="13538"/>
                      <a:pt x="19364" y="13453"/>
                      <a:pt x="20116" y="12951"/>
                    </a:cubicBezTo>
                    <a:cubicBezTo>
                      <a:pt x="20961" y="12569"/>
                      <a:pt x="20868" y="11344"/>
                      <a:pt x="20023" y="11064"/>
                    </a:cubicBezTo>
                    <a:cubicBezTo>
                      <a:pt x="19364" y="10681"/>
                      <a:pt x="18613" y="10494"/>
                      <a:pt x="17768" y="10494"/>
                    </a:cubicBezTo>
                    <a:cubicBezTo>
                      <a:pt x="17269" y="10494"/>
                      <a:pt x="16729" y="10451"/>
                      <a:pt x="16171" y="10451"/>
                    </a:cubicBezTo>
                    <a:cubicBezTo>
                      <a:pt x="15893" y="10451"/>
                      <a:pt x="15614" y="10460"/>
                      <a:pt x="15327" y="10494"/>
                    </a:cubicBezTo>
                    <a:cubicBezTo>
                      <a:pt x="14904" y="10536"/>
                      <a:pt x="14549" y="10536"/>
                      <a:pt x="14212" y="10536"/>
                    </a:cubicBezTo>
                    <a:cubicBezTo>
                      <a:pt x="13874" y="10536"/>
                      <a:pt x="13544" y="10536"/>
                      <a:pt x="13164" y="10587"/>
                    </a:cubicBezTo>
                    <a:cubicBezTo>
                      <a:pt x="14017" y="9167"/>
                      <a:pt x="14862" y="7654"/>
                      <a:pt x="15614" y="6140"/>
                    </a:cubicBezTo>
                    <a:cubicBezTo>
                      <a:pt x="16121" y="5238"/>
                      <a:pt x="15318" y="4380"/>
                      <a:pt x="14516" y="4380"/>
                    </a:cubicBezTo>
                    <a:cubicBezTo>
                      <a:pt x="14152" y="4380"/>
                      <a:pt x="13781" y="4558"/>
                      <a:pt x="13544" y="5009"/>
                    </a:cubicBezTo>
                    <a:cubicBezTo>
                      <a:pt x="12792" y="6335"/>
                      <a:pt x="12133" y="7466"/>
                      <a:pt x="11475" y="8597"/>
                    </a:cubicBezTo>
                    <a:cubicBezTo>
                      <a:pt x="11289" y="6046"/>
                      <a:pt x="11196" y="3402"/>
                      <a:pt x="11103" y="850"/>
                    </a:cubicBezTo>
                    <a:cubicBezTo>
                      <a:pt x="10917" y="281"/>
                      <a:pt x="10444" y="0"/>
                      <a:pt x="9971" y="0"/>
                    </a:cubicBezTo>
                    <a:close/>
                  </a:path>
                </a:pathLst>
              </a:custGeom>
              <a:solidFill>
                <a:srgbClr val="2948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01" name="Google Shape;3370;p59"/>
              <p:cNvSpPr/>
              <p:nvPr/>
            </p:nvSpPr>
            <p:spPr>
              <a:xfrm rot="14520829">
                <a:off x="62421" y="879367"/>
                <a:ext cx="324796" cy="3365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06" h="21600" fill="norm" stroke="1" extrusionOk="0">
                    <a:moveTo>
                      <a:pt x="9971" y="0"/>
                    </a:moveTo>
                    <a:cubicBezTo>
                      <a:pt x="9506" y="0"/>
                      <a:pt x="9033" y="281"/>
                      <a:pt x="8847" y="850"/>
                    </a:cubicBezTo>
                    <a:cubicBezTo>
                      <a:pt x="8847" y="3019"/>
                      <a:pt x="8847" y="5289"/>
                      <a:pt x="8940" y="7466"/>
                    </a:cubicBezTo>
                    <a:cubicBezTo>
                      <a:pt x="7530" y="6140"/>
                      <a:pt x="6026" y="5009"/>
                      <a:pt x="4531" y="3878"/>
                    </a:cubicBezTo>
                    <a:cubicBezTo>
                      <a:pt x="4353" y="3784"/>
                      <a:pt x="4159" y="3742"/>
                      <a:pt x="3973" y="3742"/>
                    </a:cubicBezTo>
                    <a:cubicBezTo>
                      <a:pt x="3542" y="3742"/>
                      <a:pt x="3129" y="3954"/>
                      <a:pt x="2934" y="4346"/>
                    </a:cubicBezTo>
                    <a:cubicBezTo>
                      <a:pt x="2647" y="4915"/>
                      <a:pt x="2833" y="5579"/>
                      <a:pt x="3306" y="5953"/>
                    </a:cubicBezTo>
                    <a:cubicBezTo>
                      <a:pt x="5283" y="7466"/>
                      <a:pt x="6972" y="9167"/>
                      <a:pt x="8569" y="11064"/>
                    </a:cubicBezTo>
                    <a:cubicBezTo>
                      <a:pt x="6026" y="11251"/>
                      <a:pt x="3399" y="11718"/>
                      <a:pt x="958" y="12195"/>
                    </a:cubicBezTo>
                    <a:cubicBezTo>
                      <a:pt x="-639" y="12458"/>
                      <a:pt x="-56" y="14678"/>
                      <a:pt x="1363" y="14678"/>
                    </a:cubicBezTo>
                    <a:cubicBezTo>
                      <a:pt x="1448" y="14678"/>
                      <a:pt x="1532" y="14669"/>
                      <a:pt x="1616" y="14652"/>
                    </a:cubicBezTo>
                    <a:cubicBezTo>
                      <a:pt x="3686" y="14372"/>
                      <a:pt x="5840" y="14083"/>
                      <a:pt x="8003" y="13895"/>
                    </a:cubicBezTo>
                    <a:cubicBezTo>
                      <a:pt x="7344" y="14839"/>
                      <a:pt x="6685" y="15690"/>
                      <a:pt x="6026" y="16642"/>
                    </a:cubicBezTo>
                    <a:cubicBezTo>
                      <a:pt x="5181" y="17773"/>
                      <a:pt x="3779" y="19100"/>
                      <a:pt x="4058" y="20605"/>
                    </a:cubicBezTo>
                    <a:cubicBezTo>
                      <a:pt x="4151" y="20894"/>
                      <a:pt x="4429" y="21175"/>
                      <a:pt x="4810" y="21175"/>
                    </a:cubicBezTo>
                    <a:cubicBezTo>
                      <a:pt x="6313" y="21175"/>
                      <a:pt x="7344" y="19287"/>
                      <a:pt x="8189" y="18147"/>
                    </a:cubicBezTo>
                    <a:cubicBezTo>
                      <a:pt x="8476" y="17773"/>
                      <a:pt x="8847" y="17297"/>
                      <a:pt x="9126" y="16829"/>
                    </a:cubicBezTo>
                    <a:cubicBezTo>
                      <a:pt x="9126" y="18343"/>
                      <a:pt x="8940" y="20044"/>
                      <a:pt x="9785" y="21175"/>
                    </a:cubicBezTo>
                    <a:cubicBezTo>
                      <a:pt x="9971" y="21464"/>
                      <a:pt x="10283" y="21600"/>
                      <a:pt x="10571" y="21600"/>
                    </a:cubicBezTo>
                    <a:cubicBezTo>
                      <a:pt x="10866" y="21600"/>
                      <a:pt x="11145" y="21464"/>
                      <a:pt x="11289" y="21175"/>
                    </a:cubicBezTo>
                    <a:cubicBezTo>
                      <a:pt x="12226" y="19857"/>
                      <a:pt x="11762" y="18054"/>
                      <a:pt x="11762" y="16447"/>
                    </a:cubicBezTo>
                    <a:lnTo>
                      <a:pt x="11762" y="15316"/>
                    </a:lnTo>
                    <a:lnTo>
                      <a:pt x="11855" y="15503"/>
                    </a:lnTo>
                    <a:cubicBezTo>
                      <a:pt x="12319" y="16166"/>
                      <a:pt x="12699" y="16829"/>
                      <a:pt x="13451" y="17016"/>
                    </a:cubicBezTo>
                    <a:cubicBezTo>
                      <a:pt x="13553" y="17050"/>
                      <a:pt x="13646" y="17067"/>
                      <a:pt x="13747" y="17067"/>
                    </a:cubicBezTo>
                    <a:cubicBezTo>
                      <a:pt x="14203" y="17067"/>
                      <a:pt x="14609" y="16727"/>
                      <a:pt x="14761" y="16260"/>
                    </a:cubicBezTo>
                    <a:cubicBezTo>
                      <a:pt x="14862" y="15503"/>
                      <a:pt x="14575" y="14746"/>
                      <a:pt x="14110" y="14083"/>
                    </a:cubicBezTo>
                    <a:cubicBezTo>
                      <a:pt x="14017" y="13895"/>
                      <a:pt x="13916" y="13802"/>
                      <a:pt x="13823" y="13615"/>
                    </a:cubicBezTo>
                    <a:lnTo>
                      <a:pt x="15512" y="13521"/>
                    </a:lnTo>
                    <a:cubicBezTo>
                      <a:pt x="15985" y="13521"/>
                      <a:pt x="16526" y="13538"/>
                      <a:pt x="17084" y="13538"/>
                    </a:cubicBezTo>
                    <a:cubicBezTo>
                      <a:pt x="18199" y="13538"/>
                      <a:pt x="19364" y="13453"/>
                      <a:pt x="20116" y="12951"/>
                    </a:cubicBezTo>
                    <a:cubicBezTo>
                      <a:pt x="20961" y="12569"/>
                      <a:pt x="20868" y="11344"/>
                      <a:pt x="20023" y="11064"/>
                    </a:cubicBezTo>
                    <a:cubicBezTo>
                      <a:pt x="19364" y="10681"/>
                      <a:pt x="18613" y="10494"/>
                      <a:pt x="17768" y="10494"/>
                    </a:cubicBezTo>
                    <a:cubicBezTo>
                      <a:pt x="17269" y="10494"/>
                      <a:pt x="16729" y="10451"/>
                      <a:pt x="16171" y="10451"/>
                    </a:cubicBezTo>
                    <a:cubicBezTo>
                      <a:pt x="15893" y="10451"/>
                      <a:pt x="15614" y="10460"/>
                      <a:pt x="15327" y="10494"/>
                    </a:cubicBezTo>
                    <a:cubicBezTo>
                      <a:pt x="14904" y="10536"/>
                      <a:pt x="14549" y="10536"/>
                      <a:pt x="14212" y="10536"/>
                    </a:cubicBezTo>
                    <a:cubicBezTo>
                      <a:pt x="13874" y="10536"/>
                      <a:pt x="13544" y="10536"/>
                      <a:pt x="13164" y="10587"/>
                    </a:cubicBezTo>
                    <a:cubicBezTo>
                      <a:pt x="14017" y="9167"/>
                      <a:pt x="14862" y="7654"/>
                      <a:pt x="15614" y="6140"/>
                    </a:cubicBezTo>
                    <a:cubicBezTo>
                      <a:pt x="16121" y="5238"/>
                      <a:pt x="15318" y="4380"/>
                      <a:pt x="14516" y="4380"/>
                    </a:cubicBezTo>
                    <a:cubicBezTo>
                      <a:pt x="14152" y="4380"/>
                      <a:pt x="13781" y="4558"/>
                      <a:pt x="13544" y="5009"/>
                    </a:cubicBezTo>
                    <a:cubicBezTo>
                      <a:pt x="12792" y="6335"/>
                      <a:pt x="12133" y="7466"/>
                      <a:pt x="11475" y="8597"/>
                    </a:cubicBezTo>
                    <a:cubicBezTo>
                      <a:pt x="11289" y="6046"/>
                      <a:pt x="11196" y="3402"/>
                      <a:pt x="11103" y="850"/>
                    </a:cubicBezTo>
                    <a:cubicBezTo>
                      <a:pt x="10917" y="281"/>
                      <a:pt x="10444" y="0"/>
                      <a:pt x="9971" y="0"/>
                    </a:cubicBezTo>
                    <a:close/>
                  </a:path>
                </a:pathLst>
              </a:custGeom>
              <a:solidFill>
                <a:srgbClr val="2948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grpSp>
          <p:nvGrpSpPr>
            <p:cNvPr id="806" name="Google Shape;3367;p59"/>
            <p:cNvGrpSpPr/>
            <p:nvPr/>
          </p:nvGrpSpPr>
          <p:grpSpPr>
            <a:xfrm>
              <a:off x="0" y="0"/>
              <a:ext cx="2239973" cy="2589311"/>
              <a:chOff x="0" y="0"/>
              <a:chExt cx="2239972" cy="2589309"/>
            </a:xfrm>
          </p:grpSpPr>
          <p:sp>
            <p:nvSpPr>
              <p:cNvPr id="803" name="Google Shape;3368;p59"/>
              <p:cNvSpPr/>
              <p:nvPr/>
            </p:nvSpPr>
            <p:spPr>
              <a:xfrm rot="14520909">
                <a:off x="1372647" y="139008"/>
                <a:ext cx="747739" cy="7202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7" h="21600" fill="norm" stroke="1" extrusionOk="0">
                    <a:moveTo>
                      <a:pt x="9076" y="0"/>
                    </a:moveTo>
                    <a:cubicBezTo>
                      <a:pt x="8508" y="0"/>
                      <a:pt x="8026" y="400"/>
                      <a:pt x="7847" y="979"/>
                    </a:cubicBezTo>
                    <a:cubicBezTo>
                      <a:pt x="7569" y="1859"/>
                      <a:pt x="7408" y="2743"/>
                      <a:pt x="7408" y="3623"/>
                    </a:cubicBezTo>
                    <a:cubicBezTo>
                      <a:pt x="7369" y="4927"/>
                      <a:pt x="7569" y="6226"/>
                      <a:pt x="7647" y="7530"/>
                    </a:cubicBezTo>
                    <a:cubicBezTo>
                      <a:pt x="7686" y="8078"/>
                      <a:pt x="7765" y="8622"/>
                      <a:pt x="7804" y="9378"/>
                    </a:cubicBezTo>
                    <a:lnTo>
                      <a:pt x="6415" y="8958"/>
                    </a:lnTo>
                    <a:cubicBezTo>
                      <a:pt x="4908" y="8497"/>
                      <a:pt x="3479" y="8032"/>
                      <a:pt x="1969" y="7613"/>
                    </a:cubicBezTo>
                    <a:cubicBezTo>
                      <a:pt x="1729" y="7519"/>
                      <a:pt x="1494" y="7473"/>
                      <a:pt x="1236" y="7473"/>
                    </a:cubicBezTo>
                    <a:cubicBezTo>
                      <a:pt x="1151" y="7473"/>
                      <a:pt x="1065" y="7477"/>
                      <a:pt x="976" y="7488"/>
                    </a:cubicBezTo>
                    <a:cubicBezTo>
                      <a:pt x="619" y="7572"/>
                      <a:pt x="301" y="7783"/>
                      <a:pt x="104" y="8078"/>
                    </a:cubicBezTo>
                    <a:cubicBezTo>
                      <a:pt x="-135" y="8497"/>
                      <a:pt x="61" y="9041"/>
                      <a:pt x="461" y="9253"/>
                    </a:cubicBezTo>
                    <a:cubicBezTo>
                      <a:pt x="819" y="9461"/>
                      <a:pt x="1215" y="9631"/>
                      <a:pt x="1611" y="9755"/>
                    </a:cubicBezTo>
                    <a:cubicBezTo>
                      <a:pt x="3079" y="10133"/>
                      <a:pt x="4511" y="10511"/>
                      <a:pt x="5940" y="10889"/>
                    </a:cubicBezTo>
                    <a:cubicBezTo>
                      <a:pt x="6415" y="11017"/>
                      <a:pt x="6894" y="11183"/>
                      <a:pt x="7569" y="11437"/>
                    </a:cubicBezTo>
                    <a:cubicBezTo>
                      <a:pt x="7129" y="11939"/>
                      <a:pt x="6854" y="12275"/>
                      <a:pt x="6615" y="12612"/>
                    </a:cubicBezTo>
                    <a:cubicBezTo>
                      <a:pt x="5583" y="14040"/>
                      <a:pt x="4511" y="15426"/>
                      <a:pt x="3597" y="16938"/>
                    </a:cubicBezTo>
                    <a:cubicBezTo>
                      <a:pt x="3240" y="17610"/>
                      <a:pt x="3079" y="18324"/>
                      <a:pt x="3122" y="19125"/>
                    </a:cubicBezTo>
                    <a:cubicBezTo>
                      <a:pt x="3122" y="19813"/>
                      <a:pt x="3544" y="20202"/>
                      <a:pt x="4076" y="20202"/>
                    </a:cubicBezTo>
                    <a:cubicBezTo>
                      <a:pt x="4290" y="20202"/>
                      <a:pt x="4519" y="20138"/>
                      <a:pt x="4747" y="20006"/>
                    </a:cubicBezTo>
                    <a:cubicBezTo>
                      <a:pt x="5147" y="19798"/>
                      <a:pt x="5461" y="19503"/>
                      <a:pt x="5701" y="19125"/>
                    </a:cubicBezTo>
                    <a:cubicBezTo>
                      <a:pt x="6654" y="17652"/>
                      <a:pt x="7569" y="16140"/>
                      <a:pt x="8479" y="14629"/>
                    </a:cubicBezTo>
                    <a:cubicBezTo>
                      <a:pt x="8719" y="14210"/>
                      <a:pt x="8958" y="13832"/>
                      <a:pt x="9315" y="13159"/>
                    </a:cubicBezTo>
                    <a:cubicBezTo>
                      <a:pt x="9554" y="13832"/>
                      <a:pt x="9711" y="14210"/>
                      <a:pt x="9829" y="14546"/>
                    </a:cubicBezTo>
                    <a:cubicBezTo>
                      <a:pt x="10386" y="16647"/>
                      <a:pt x="11183" y="18619"/>
                      <a:pt x="12215" y="20512"/>
                    </a:cubicBezTo>
                    <a:cubicBezTo>
                      <a:pt x="12683" y="21237"/>
                      <a:pt x="13222" y="21600"/>
                      <a:pt x="13722" y="21600"/>
                    </a:cubicBezTo>
                    <a:cubicBezTo>
                      <a:pt x="13858" y="21600"/>
                      <a:pt x="13994" y="21574"/>
                      <a:pt x="14119" y="21517"/>
                    </a:cubicBezTo>
                    <a:cubicBezTo>
                      <a:pt x="14676" y="21268"/>
                      <a:pt x="14954" y="20678"/>
                      <a:pt x="14676" y="19503"/>
                    </a:cubicBezTo>
                    <a:cubicBezTo>
                      <a:pt x="14319" y="17822"/>
                      <a:pt x="13761" y="16140"/>
                      <a:pt x="13326" y="14463"/>
                    </a:cubicBezTo>
                    <a:cubicBezTo>
                      <a:pt x="13208" y="14127"/>
                      <a:pt x="13086" y="13749"/>
                      <a:pt x="12929" y="13243"/>
                    </a:cubicBezTo>
                    <a:cubicBezTo>
                      <a:pt x="13565" y="13326"/>
                      <a:pt x="14001" y="13367"/>
                      <a:pt x="14397" y="13413"/>
                    </a:cubicBezTo>
                    <a:cubicBezTo>
                      <a:pt x="15629" y="13537"/>
                      <a:pt x="16858" y="13704"/>
                      <a:pt x="18090" y="13704"/>
                    </a:cubicBezTo>
                    <a:cubicBezTo>
                      <a:pt x="18883" y="13704"/>
                      <a:pt x="19679" y="13579"/>
                      <a:pt x="20472" y="13284"/>
                    </a:cubicBezTo>
                    <a:cubicBezTo>
                      <a:pt x="21308" y="13031"/>
                      <a:pt x="21465" y="11856"/>
                      <a:pt x="20711" y="11395"/>
                    </a:cubicBezTo>
                    <a:cubicBezTo>
                      <a:pt x="20233" y="11017"/>
                      <a:pt x="19640" y="10806"/>
                      <a:pt x="19083" y="10723"/>
                    </a:cubicBezTo>
                    <a:cubicBezTo>
                      <a:pt x="17376" y="10511"/>
                      <a:pt x="15669" y="10345"/>
                      <a:pt x="14001" y="10175"/>
                    </a:cubicBezTo>
                    <a:lnTo>
                      <a:pt x="12969" y="10050"/>
                    </a:lnTo>
                    <a:cubicBezTo>
                      <a:pt x="13565" y="9506"/>
                      <a:pt x="14001" y="9083"/>
                      <a:pt x="14397" y="8663"/>
                    </a:cubicBezTo>
                    <a:cubicBezTo>
                      <a:pt x="15986" y="7235"/>
                      <a:pt x="17376" y="5599"/>
                      <a:pt x="18569" y="3793"/>
                    </a:cubicBezTo>
                    <a:cubicBezTo>
                      <a:pt x="18844" y="3370"/>
                      <a:pt x="19044" y="2909"/>
                      <a:pt x="19161" y="2448"/>
                    </a:cubicBezTo>
                    <a:cubicBezTo>
                      <a:pt x="19479" y="1481"/>
                      <a:pt x="18769" y="548"/>
                      <a:pt x="17886" y="548"/>
                    </a:cubicBezTo>
                    <a:cubicBezTo>
                      <a:pt x="17772" y="548"/>
                      <a:pt x="17654" y="567"/>
                      <a:pt x="17533" y="601"/>
                    </a:cubicBezTo>
                    <a:cubicBezTo>
                      <a:pt x="16940" y="684"/>
                      <a:pt x="16383" y="933"/>
                      <a:pt x="15908" y="1315"/>
                    </a:cubicBezTo>
                    <a:cubicBezTo>
                      <a:pt x="14436" y="2656"/>
                      <a:pt x="13008" y="4084"/>
                      <a:pt x="11579" y="5471"/>
                    </a:cubicBezTo>
                    <a:cubicBezTo>
                      <a:pt x="11340" y="5682"/>
                      <a:pt x="11101" y="5936"/>
                      <a:pt x="10904" y="6143"/>
                    </a:cubicBezTo>
                    <a:lnTo>
                      <a:pt x="10586" y="6060"/>
                    </a:lnTo>
                    <a:cubicBezTo>
                      <a:pt x="10586" y="5346"/>
                      <a:pt x="10586" y="4632"/>
                      <a:pt x="10547" y="3960"/>
                    </a:cubicBezTo>
                    <a:cubicBezTo>
                      <a:pt x="10504" y="3075"/>
                      <a:pt x="10465" y="2154"/>
                      <a:pt x="10347" y="1269"/>
                    </a:cubicBezTo>
                    <a:cubicBezTo>
                      <a:pt x="10229" y="642"/>
                      <a:pt x="9951" y="53"/>
                      <a:pt x="9236" y="11"/>
                    </a:cubicBezTo>
                    <a:cubicBezTo>
                      <a:pt x="9183" y="4"/>
                      <a:pt x="9126" y="0"/>
                      <a:pt x="9076" y="0"/>
                    </a:cubicBezTo>
                    <a:close/>
                  </a:path>
                </a:pathLst>
              </a:custGeom>
              <a:solidFill>
                <a:srgbClr val="2948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04" name="Google Shape;3369;p59"/>
              <p:cNvSpPr/>
              <p:nvPr/>
            </p:nvSpPr>
            <p:spPr>
              <a:xfrm rot="14520829">
                <a:off x="1262709" y="2046993"/>
                <a:ext cx="450869" cy="4672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06" h="21600" fill="norm" stroke="1" extrusionOk="0">
                    <a:moveTo>
                      <a:pt x="9971" y="0"/>
                    </a:moveTo>
                    <a:cubicBezTo>
                      <a:pt x="9506" y="0"/>
                      <a:pt x="9033" y="281"/>
                      <a:pt x="8847" y="850"/>
                    </a:cubicBezTo>
                    <a:cubicBezTo>
                      <a:pt x="8847" y="3019"/>
                      <a:pt x="8847" y="5289"/>
                      <a:pt x="8940" y="7466"/>
                    </a:cubicBezTo>
                    <a:cubicBezTo>
                      <a:pt x="7530" y="6140"/>
                      <a:pt x="6026" y="5009"/>
                      <a:pt x="4531" y="3878"/>
                    </a:cubicBezTo>
                    <a:cubicBezTo>
                      <a:pt x="4353" y="3784"/>
                      <a:pt x="4159" y="3742"/>
                      <a:pt x="3973" y="3742"/>
                    </a:cubicBezTo>
                    <a:cubicBezTo>
                      <a:pt x="3542" y="3742"/>
                      <a:pt x="3129" y="3954"/>
                      <a:pt x="2934" y="4346"/>
                    </a:cubicBezTo>
                    <a:cubicBezTo>
                      <a:pt x="2647" y="4915"/>
                      <a:pt x="2833" y="5579"/>
                      <a:pt x="3306" y="5953"/>
                    </a:cubicBezTo>
                    <a:cubicBezTo>
                      <a:pt x="5283" y="7466"/>
                      <a:pt x="6972" y="9167"/>
                      <a:pt x="8569" y="11064"/>
                    </a:cubicBezTo>
                    <a:cubicBezTo>
                      <a:pt x="6026" y="11251"/>
                      <a:pt x="3399" y="11718"/>
                      <a:pt x="958" y="12195"/>
                    </a:cubicBezTo>
                    <a:cubicBezTo>
                      <a:pt x="-639" y="12458"/>
                      <a:pt x="-56" y="14678"/>
                      <a:pt x="1363" y="14678"/>
                    </a:cubicBezTo>
                    <a:cubicBezTo>
                      <a:pt x="1448" y="14678"/>
                      <a:pt x="1532" y="14669"/>
                      <a:pt x="1616" y="14652"/>
                    </a:cubicBezTo>
                    <a:cubicBezTo>
                      <a:pt x="3686" y="14372"/>
                      <a:pt x="5840" y="14083"/>
                      <a:pt x="8003" y="13895"/>
                    </a:cubicBezTo>
                    <a:cubicBezTo>
                      <a:pt x="7344" y="14839"/>
                      <a:pt x="6685" y="15690"/>
                      <a:pt x="6026" y="16642"/>
                    </a:cubicBezTo>
                    <a:cubicBezTo>
                      <a:pt x="5181" y="17773"/>
                      <a:pt x="3779" y="19100"/>
                      <a:pt x="4058" y="20605"/>
                    </a:cubicBezTo>
                    <a:cubicBezTo>
                      <a:pt x="4151" y="20894"/>
                      <a:pt x="4429" y="21175"/>
                      <a:pt x="4810" y="21175"/>
                    </a:cubicBezTo>
                    <a:cubicBezTo>
                      <a:pt x="6313" y="21175"/>
                      <a:pt x="7344" y="19287"/>
                      <a:pt x="8189" y="18147"/>
                    </a:cubicBezTo>
                    <a:cubicBezTo>
                      <a:pt x="8476" y="17773"/>
                      <a:pt x="8847" y="17297"/>
                      <a:pt x="9126" y="16829"/>
                    </a:cubicBezTo>
                    <a:cubicBezTo>
                      <a:pt x="9126" y="18343"/>
                      <a:pt x="8940" y="20044"/>
                      <a:pt x="9785" y="21175"/>
                    </a:cubicBezTo>
                    <a:cubicBezTo>
                      <a:pt x="9971" y="21464"/>
                      <a:pt x="10283" y="21600"/>
                      <a:pt x="10571" y="21600"/>
                    </a:cubicBezTo>
                    <a:cubicBezTo>
                      <a:pt x="10866" y="21600"/>
                      <a:pt x="11145" y="21464"/>
                      <a:pt x="11289" y="21175"/>
                    </a:cubicBezTo>
                    <a:cubicBezTo>
                      <a:pt x="12226" y="19857"/>
                      <a:pt x="11762" y="18054"/>
                      <a:pt x="11762" y="16447"/>
                    </a:cubicBezTo>
                    <a:lnTo>
                      <a:pt x="11762" y="15316"/>
                    </a:lnTo>
                    <a:lnTo>
                      <a:pt x="11855" y="15503"/>
                    </a:lnTo>
                    <a:cubicBezTo>
                      <a:pt x="12319" y="16166"/>
                      <a:pt x="12699" y="16829"/>
                      <a:pt x="13451" y="17016"/>
                    </a:cubicBezTo>
                    <a:cubicBezTo>
                      <a:pt x="13553" y="17050"/>
                      <a:pt x="13646" y="17067"/>
                      <a:pt x="13747" y="17067"/>
                    </a:cubicBezTo>
                    <a:cubicBezTo>
                      <a:pt x="14203" y="17067"/>
                      <a:pt x="14609" y="16727"/>
                      <a:pt x="14761" y="16260"/>
                    </a:cubicBezTo>
                    <a:cubicBezTo>
                      <a:pt x="14862" y="15503"/>
                      <a:pt x="14575" y="14746"/>
                      <a:pt x="14110" y="14083"/>
                    </a:cubicBezTo>
                    <a:cubicBezTo>
                      <a:pt x="14017" y="13895"/>
                      <a:pt x="13916" y="13802"/>
                      <a:pt x="13823" y="13615"/>
                    </a:cubicBezTo>
                    <a:lnTo>
                      <a:pt x="15512" y="13521"/>
                    </a:lnTo>
                    <a:cubicBezTo>
                      <a:pt x="15985" y="13521"/>
                      <a:pt x="16526" y="13538"/>
                      <a:pt x="17084" y="13538"/>
                    </a:cubicBezTo>
                    <a:cubicBezTo>
                      <a:pt x="18199" y="13538"/>
                      <a:pt x="19364" y="13453"/>
                      <a:pt x="20116" y="12951"/>
                    </a:cubicBezTo>
                    <a:cubicBezTo>
                      <a:pt x="20961" y="12569"/>
                      <a:pt x="20868" y="11344"/>
                      <a:pt x="20023" y="11064"/>
                    </a:cubicBezTo>
                    <a:cubicBezTo>
                      <a:pt x="19364" y="10681"/>
                      <a:pt x="18613" y="10494"/>
                      <a:pt x="17768" y="10494"/>
                    </a:cubicBezTo>
                    <a:cubicBezTo>
                      <a:pt x="17269" y="10494"/>
                      <a:pt x="16729" y="10451"/>
                      <a:pt x="16171" y="10451"/>
                    </a:cubicBezTo>
                    <a:cubicBezTo>
                      <a:pt x="15893" y="10451"/>
                      <a:pt x="15614" y="10460"/>
                      <a:pt x="15327" y="10494"/>
                    </a:cubicBezTo>
                    <a:cubicBezTo>
                      <a:pt x="14904" y="10536"/>
                      <a:pt x="14549" y="10536"/>
                      <a:pt x="14212" y="10536"/>
                    </a:cubicBezTo>
                    <a:cubicBezTo>
                      <a:pt x="13874" y="10536"/>
                      <a:pt x="13544" y="10536"/>
                      <a:pt x="13164" y="10587"/>
                    </a:cubicBezTo>
                    <a:cubicBezTo>
                      <a:pt x="14017" y="9167"/>
                      <a:pt x="14862" y="7654"/>
                      <a:pt x="15614" y="6140"/>
                    </a:cubicBezTo>
                    <a:cubicBezTo>
                      <a:pt x="16121" y="5238"/>
                      <a:pt x="15318" y="4380"/>
                      <a:pt x="14516" y="4380"/>
                    </a:cubicBezTo>
                    <a:cubicBezTo>
                      <a:pt x="14152" y="4380"/>
                      <a:pt x="13781" y="4558"/>
                      <a:pt x="13544" y="5009"/>
                    </a:cubicBezTo>
                    <a:cubicBezTo>
                      <a:pt x="12792" y="6335"/>
                      <a:pt x="12133" y="7466"/>
                      <a:pt x="11475" y="8597"/>
                    </a:cubicBezTo>
                    <a:cubicBezTo>
                      <a:pt x="11289" y="6046"/>
                      <a:pt x="11196" y="3402"/>
                      <a:pt x="11103" y="850"/>
                    </a:cubicBezTo>
                    <a:cubicBezTo>
                      <a:pt x="10917" y="281"/>
                      <a:pt x="10444" y="0"/>
                      <a:pt x="9971" y="0"/>
                    </a:cubicBezTo>
                    <a:close/>
                  </a:path>
                </a:pathLst>
              </a:custGeom>
              <a:solidFill>
                <a:srgbClr val="2948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05" name="Google Shape;3370;p59"/>
              <p:cNvSpPr/>
              <p:nvPr/>
            </p:nvSpPr>
            <p:spPr>
              <a:xfrm rot="14520829">
                <a:off x="86651" y="1220703"/>
                <a:ext cx="450869" cy="4672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06" h="21600" fill="norm" stroke="1" extrusionOk="0">
                    <a:moveTo>
                      <a:pt x="9971" y="0"/>
                    </a:moveTo>
                    <a:cubicBezTo>
                      <a:pt x="9506" y="0"/>
                      <a:pt x="9033" y="281"/>
                      <a:pt x="8847" y="850"/>
                    </a:cubicBezTo>
                    <a:cubicBezTo>
                      <a:pt x="8847" y="3019"/>
                      <a:pt x="8847" y="5289"/>
                      <a:pt x="8940" y="7466"/>
                    </a:cubicBezTo>
                    <a:cubicBezTo>
                      <a:pt x="7530" y="6140"/>
                      <a:pt x="6026" y="5009"/>
                      <a:pt x="4531" y="3878"/>
                    </a:cubicBezTo>
                    <a:cubicBezTo>
                      <a:pt x="4353" y="3784"/>
                      <a:pt x="4159" y="3742"/>
                      <a:pt x="3973" y="3742"/>
                    </a:cubicBezTo>
                    <a:cubicBezTo>
                      <a:pt x="3542" y="3742"/>
                      <a:pt x="3129" y="3954"/>
                      <a:pt x="2934" y="4346"/>
                    </a:cubicBezTo>
                    <a:cubicBezTo>
                      <a:pt x="2647" y="4915"/>
                      <a:pt x="2833" y="5579"/>
                      <a:pt x="3306" y="5953"/>
                    </a:cubicBezTo>
                    <a:cubicBezTo>
                      <a:pt x="5283" y="7466"/>
                      <a:pt x="6972" y="9167"/>
                      <a:pt x="8569" y="11064"/>
                    </a:cubicBezTo>
                    <a:cubicBezTo>
                      <a:pt x="6026" y="11251"/>
                      <a:pt x="3399" y="11718"/>
                      <a:pt x="958" y="12195"/>
                    </a:cubicBezTo>
                    <a:cubicBezTo>
                      <a:pt x="-639" y="12458"/>
                      <a:pt x="-56" y="14678"/>
                      <a:pt x="1363" y="14678"/>
                    </a:cubicBezTo>
                    <a:cubicBezTo>
                      <a:pt x="1448" y="14678"/>
                      <a:pt x="1532" y="14669"/>
                      <a:pt x="1616" y="14652"/>
                    </a:cubicBezTo>
                    <a:cubicBezTo>
                      <a:pt x="3686" y="14372"/>
                      <a:pt x="5840" y="14083"/>
                      <a:pt x="8003" y="13895"/>
                    </a:cubicBezTo>
                    <a:cubicBezTo>
                      <a:pt x="7344" y="14839"/>
                      <a:pt x="6685" y="15690"/>
                      <a:pt x="6026" y="16642"/>
                    </a:cubicBezTo>
                    <a:cubicBezTo>
                      <a:pt x="5181" y="17773"/>
                      <a:pt x="3779" y="19100"/>
                      <a:pt x="4058" y="20605"/>
                    </a:cubicBezTo>
                    <a:cubicBezTo>
                      <a:pt x="4151" y="20894"/>
                      <a:pt x="4429" y="21175"/>
                      <a:pt x="4810" y="21175"/>
                    </a:cubicBezTo>
                    <a:cubicBezTo>
                      <a:pt x="6313" y="21175"/>
                      <a:pt x="7344" y="19287"/>
                      <a:pt x="8189" y="18147"/>
                    </a:cubicBezTo>
                    <a:cubicBezTo>
                      <a:pt x="8476" y="17773"/>
                      <a:pt x="8847" y="17297"/>
                      <a:pt x="9126" y="16829"/>
                    </a:cubicBezTo>
                    <a:cubicBezTo>
                      <a:pt x="9126" y="18343"/>
                      <a:pt x="8940" y="20044"/>
                      <a:pt x="9785" y="21175"/>
                    </a:cubicBezTo>
                    <a:cubicBezTo>
                      <a:pt x="9971" y="21464"/>
                      <a:pt x="10283" y="21600"/>
                      <a:pt x="10571" y="21600"/>
                    </a:cubicBezTo>
                    <a:cubicBezTo>
                      <a:pt x="10866" y="21600"/>
                      <a:pt x="11145" y="21464"/>
                      <a:pt x="11289" y="21175"/>
                    </a:cubicBezTo>
                    <a:cubicBezTo>
                      <a:pt x="12226" y="19857"/>
                      <a:pt x="11762" y="18054"/>
                      <a:pt x="11762" y="16447"/>
                    </a:cubicBezTo>
                    <a:lnTo>
                      <a:pt x="11762" y="15316"/>
                    </a:lnTo>
                    <a:lnTo>
                      <a:pt x="11855" y="15503"/>
                    </a:lnTo>
                    <a:cubicBezTo>
                      <a:pt x="12319" y="16166"/>
                      <a:pt x="12699" y="16829"/>
                      <a:pt x="13451" y="17016"/>
                    </a:cubicBezTo>
                    <a:cubicBezTo>
                      <a:pt x="13553" y="17050"/>
                      <a:pt x="13646" y="17067"/>
                      <a:pt x="13747" y="17067"/>
                    </a:cubicBezTo>
                    <a:cubicBezTo>
                      <a:pt x="14203" y="17067"/>
                      <a:pt x="14609" y="16727"/>
                      <a:pt x="14761" y="16260"/>
                    </a:cubicBezTo>
                    <a:cubicBezTo>
                      <a:pt x="14862" y="15503"/>
                      <a:pt x="14575" y="14746"/>
                      <a:pt x="14110" y="14083"/>
                    </a:cubicBezTo>
                    <a:cubicBezTo>
                      <a:pt x="14017" y="13895"/>
                      <a:pt x="13916" y="13802"/>
                      <a:pt x="13823" y="13615"/>
                    </a:cubicBezTo>
                    <a:lnTo>
                      <a:pt x="15512" y="13521"/>
                    </a:lnTo>
                    <a:cubicBezTo>
                      <a:pt x="15985" y="13521"/>
                      <a:pt x="16526" y="13538"/>
                      <a:pt x="17084" y="13538"/>
                    </a:cubicBezTo>
                    <a:cubicBezTo>
                      <a:pt x="18199" y="13538"/>
                      <a:pt x="19364" y="13453"/>
                      <a:pt x="20116" y="12951"/>
                    </a:cubicBezTo>
                    <a:cubicBezTo>
                      <a:pt x="20961" y="12569"/>
                      <a:pt x="20868" y="11344"/>
                      <a:pt x="20023" y="11064"/>
                    </a:cubicBezTo>
                    <a:cubicBezTo>
                      <a:pt x="19364" y="10681"/>
                      <a:pt x="18613" y="10494"/>
                      <a:pt x="17768" y="10494"/>
                    </a:cubicBezTo>
                    <a:cubicBezTo>
                      <a:pt x="17269" y="10494"/>
                      <a:pt x="16729" y="10451"/>
                      <a:pt x="16171" y="10451"/>
                    </a:cubicBezTo>
                    <a:cubicBezTo>
                      <a:pt x="15893" y="10451"/>
                      <a:pt x="15614" y="10460"/>
                      <a:pt x="15327" y="10494"/>
                    </a:cubicBezTo>
                    <a:cubicBezTo>
                      <a:pt x="14904" y="10536"/>
                      <a:pt x="14549" y="10536"/>
                      <a:pt x="14212" y="10536"/>
                    </a:cubicBezTo>
                    <a:cubicBezTo>
                      <a:pt x="13874" y="10536"/>
                      <a:pt x="13544" y="10536"/>
                      <a:pt x="13164" y="10587"/>
                    </a:cubicBezTo>
                    <a:cubicBezTo>
                      <a:pt x="14017" y="9167"/>
                      <a:pt x="14862" y="7654"/>
                      <a:pt x="15614" y="6140"/>
                    </a:cubicBezTo>
                    <a:cubicBezTo>
                      <a:pt x="16121" y="5238"/>
                      <a:pt x="15318" y="4380"/>
                      <a:pt x="14516" y="4380"/>
                    </a:cubicBezTo>
                    <a:cubicBezTo>
                      <a:pt x="14152" y="4380"/>
                      <a:pt x="13781" y="4558"/>
                      <a:pt x="13544" y="5009"/>
                    </a:cubicBezTo>
                    <a:cubicBezTo>
                      <a:pt x="12792" y="6335"/>
                      <a:pt x="12133" y="7466"/>
                      <a:pt x="11475" y="8597"/>
                    </a:cubicBezTo>
                    <a:cubicBezTo>
                      <a:pt x="11289" y="6046"/>
                      <a:pt x="11196" y="3402"/>
                      <a:pt x="11103" y="850"/>
                    </a:cubicBezTo>
                    <a:cubicBezTo>
                      <a:pt x="10917" y="281"/>
                      <a:pt x="10444" y="0"/>
                      <a:pt x="9971" y="0"/>
                    </a:cubicBezTo>
                    <a:close/>
                  </a:path>
                </a:pathLst>
              </a:custGeom>
              <a:solidFill>
                <a:srgbClr val="2948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grpSp>
          <p:nvGrpSpPr>
            <p:cNvPr id="810" name="Google Shape;3367;p59"/>
            <p:cNvGrpSpPr/>
            <p:nvPr/>
          </p:nvGrpSpPr>
          <p:grpSpPr>
            <a:xfrm>
              <a:off x="9724876" y="0"/>
              <a:ext cx="1887638" cy="2182027"/>
              <a:chOff x="0" y="0"/>
              <a:chExt cx="1887637" cy="2182026"/>
            </a:xfrm>
          </p:grpSpPr>
          <p:sp>
            <p:nvSpPr>
              <p:cNvPr id="807" name="Google Shape;3368;p59"/>
              <p:cNvSpPr/>
              <p:nvPr/>
            </p:nvSpPr>
            <p:spPr>
              <a:xfrm rot="14520909">
                <a:off x="1156737" y="117143"/>
                <a:ext cx="630124" cy="6069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7" h="21600" fill="norm" stroke="1" extrusionOk="0">
                    <a:moveTo>
                      <a:pt x="9076" y="0"/>
                    </a:moveTo>
                    <a:cubicBezTo>
                      <a:pt x="8508" y="0"/>
                      <a:pt x="8026" y="400"/>
                      <a:pt x="7847" y="979"/>
                    </a:cubicBezTo>
                    <a:cubicBezTo>
                      <a:pt x="7569" y="1859"/>
                      <a:pt x="7408" y="2743"/>
                      <a:pt x="7408" y="3623"/>
                    </a:cubicBezTo>
                    <a:cubicBezTo>
                      <a:pt x="7369" y="4927"/>
                      <a:pt x="7569" y="6226"/>
                      <a:pt x="7647" y="7530"/>
                    </a:cubicBezTo>
                    <a:cubicBezTo>
                      <a:pt x="7686" y="8078"/>
                      <a:pt x="7765" y="8622"/>
                      <a:pt x="7804" y="9378"/>
                    </a:cubicBezTo>
                    <a:lnTo>
                      <a:pt x="6415" y="8958"/>
                    </a:lnTo>
                    <a:cubicBezTo>
                      <a:pt x="4908" y="8497"/>
                      <a:pt x="3479" y="8032"/>
                      <a:pt x="1969" y="7613"/>
                    </a:cubicBezTo>
                    <a:cubicBezTo>
                      <a:pt x="1729" y="7519"/>
                      <a:pt x="1494" y="7473"/>
                      <a:pt x="1236" y="7473"/>
                    </a:cubicBezTo>
                    <a:cubicBezTo>
                      <a:pt x="1151" y="7473"/>
                      <a:pt x="1065" y="7477"/>
                      <a:pt x="976" y="7488"/>
                    </a:cubicBezTo>
                    <a:cubicBezTo>
                      <a:pt x="619" y="7572"/>
                      <a:pt x="301" y="7783"/>
                      <a:pt x="104" y="8078"/>
                    </a:cubicBezTo>
                    <a:cubicBezTo>
                      <a:pt x="-135" y="8497"/>
                      <a:pt x="61" y="9041"/>
                      <a:pt x="461" y="9253"/>
                    </a:cubicBezTo>
                    <a:cubicBezTo>
                      <a:pt x="819" y="9461"/>
                      <a:pt x="1215" y="9631"/>
                      <a:pt x="1611" y="9755"/>
                    </a:cubicBezTo>
                    <a:cubicBezTo>
                      <a:pt x="3079" y="10133"/>
                      <a:pt x="4511" y="10511"/>
                      <a:pt x="5940" y="10889"/>
                    </a:cubicBezTo>
                    <a:cubicBezTo>
                      <a:pt x="6415" y="11017"/>
                      <a:pt x="6894" y="11183"/>
                      <a:pt x="7569" y="11437"/>
                    </a:cubicBezTo>
                    <a:cubicBezTo>
                      <a:pt x="7129" y="11939"/>
                      <a:pt x="6854" y="12275"/>
                      <a:pt x="6615" y="12612"/>
                    </a:cubicBezTo>
                    <a:cubicBezTo>
                      <a:pt x="5583" y="14040"/>
                      <a:pt x="4511" y="15426"/>
                      <a:pt x="3597" y="16938"/>
                    </a:cubicBezTo>
                    <a:cubicBezTo>
                      <a:pt x="3240" y="17610"/>
                      <a:pt x="3079" y="18324"/>
                      <a:pt x="3122" y="19125"/>
                    </a:cubicBezTo>
                    <a:cubicBezTo>
                      <a:pt x="3122" y="19813"/>
                      <a:pt x="3544" y="20202"/>
                      <a:pt x="4076" y="20202"/>
                    </a:cubicBezTo>
                    <a:cubicBezTo>
                      <a:pt x="4290" y="20202"/>
                      <a:pt x="4519" y="20138"/>
                      <a:pt x="4747" y="20006"/>
                    </a:cubicBezTo>
                    <a:cubicBezTo>
                      <a:pt x="5147" y="19798"/>
                      <a:pt x="5461" y="19503"/>
                      <a:pt x="5701" y="19125"/>
                    </a:cubicBezTo>
                    <a:cubicBezTo>
                      <a:pt x="6654" y="17652"/>
                      <a:pt x="7569" y="16140"/>
                      <a:pt x="8479" y="14629"/>
                    </a:cubicBezTo>
                    <a:cubicBezTo>
                      <a:pt x="8719" y="14210"/>
                      <a:pt x="8958" y="13832"/>
                      <a:pt x="9315" y="13159"/>
                    </a:cubicBezTo>
                    <a:cubicBezTo>
                      <a:pt x="9554" y="13832"/>
                      <a:pt x="9711" y="14210"/>
                      <a:pt x="9829" y="14546"/>
                    </a:cubicBezTo>
                    <a:cubicBezTo>
                      <a:pt x="10386" y="16647"/>
                      <a:pt x="11183" y="18619"/>
                      <a:pt x="12215" y="20512"/>
                    </a:cubicBezTo>
                    <a:cubicBezTo>
                      <a:pt x="12683" y="21237"/>
                      <a:pt x="13222" y="21600"/>
                      <a:pt x="13722" y="21600"/>
                    </a:cubicBezTo>
                    <a:cubicBezTo>
                      <a:pt x="13858" y="21600"/>
                      <a:pt x="13994" y="21574"/>
                      <a:pt x="14119" y="21517"/>
                    </a:cubicBezTo>
                    <a:cubicBezTo>
                      <a:pt x="14676" y="21268"/>
                      <a:pt x="14954" y="20678"/>
                      <a:pt x="14676" y="19503"/>
                    </a:cubicBezTo>
                    <a:cubicBezTo>
                      <a:pt x="14319" y="17822"/>
                      <a:pt x="13761" y="16140"/>
                      <a:pt x="13326" y="14463"/>
                    </a:cubicBezTo>
                    <a:cubicBezTo>
                      <a:pt x="13208" y="14127"/>
                      <a:pt x="13086" y="13749"/>
                      <a:pt x="12929" y="13243"/>
                    </a:cubicBezTo>
                    <a:cubicBezTo>
                      <a:pt x="13565" y="13326"/>
                      <a:pt x="14001" y="13367"/>
                      <a:pt x="14397" y="13413"/>
                    </a:cubicBezTo>
                    <a:cubicBezTo>
                      <a:pt x="15629" y="13537"/>
                      <a:pt x="16858" y="13704"/>
                      <a:pt x="18090" y="13704"/>
                    </a:cubicBezTo>
                    <a:cubicBezTo>
                      <a:pt x="18883" y="13704"/>
                      <a:pt x="19679" y="13579"/>
                      <a:pt x="20472" y="13284"/>
                    </a:cubicBezTo>
                    <a:cubicBezTo>
                      <a:pt x="21308" y="13031"/>
                      <a:pt x="21465" y="11856"/>
                      <a:pt x="20711" y="11395"/>
                    </a:cubicBezTo>
                    <a:cubicBezTo>
                      <a:pt x="20233" y="11017"/>
                      <a:pt x="19640" y="10806"/>
                      <a:pt x="19083" y="10723"/>
                    </a:cubicBezTo>
                    <a:cubicBezTo>
                      <a:pt x="17376" y="10511"/>
                      <a:pt x="15669" y="10345"/>
                      <a:pt x="14001" y="10175"/>
                    </a:cubicBezTo>
                    <a:lnTo>
                      <a:pt x="12969" y="10050"/>
                    </a:lnTo>
                    <a:cubicBezTo>
                      <a:pt x="13565" y="9506"/>
                      <a:pt x="14001" y="9083"/>
                      <a:pt x="14397" y="8663"/>
                    </a:cubicBezTo>
                    <a:cubicBezTo>
                      <a:pt x="15986" y="7235"/>
                      <a:pt x="17376" y="5599"/>
                      <a:pt x="18569" y="3793"/>
                    </a:cubicBezTo>
                    <a:cubicBezTo>
                      <a:pt x="18844" y="3370"/>
                      <a:pt x="19044" y="2909"/>
                      <a:pt x="19161" y="2448"/>
                    </a:cubicBezTo>
                    <a:cubicBezTo>
                      <a:pt x="19479" y="1481"/>
                      <a:pt x="18769" y="548"/>
                      <a:pt x="17886" y="548"/>
                    </a:cubicBezTo>
                    <a:cubicBezTo>
                      <a:pt x="17772" y="548"/>
                      <a:pt x="17654" y="567"/>
                      <a:pt x="17533" y="601"/>
                    </a:cubicBezTo>
                    <a:cubicBezTo>
                      <a:pt x="16940" y="684"/>
                      <a:pt x="16383" y="933"/>
                      <a:pt x="15908" y="1315"/>
                    </a:cubicBezTo>
                    <a:cubicBezTo>
                      <a:pt x="14436" y="2656"/>
                      <a:pt x="13008" y="4084"/>
                      <a:pt x="11579" y="5471"/>
                    </a:cubicBezTo>
                    <a:cubicBezTo>
                      <a:pt x="11340" y="5682"/>
                      <a:pt x="11101" y="5936"/>
                      <a:pt x="10904" y="6143"/>
                    </a:cubicBezTo>
                    <a:lnTo>
                      <a:pt x="10586" y="6060"/>
                    </a:lnTo>
                    <a:cubicBezTo>
                      <a:pt x="10586" y="5346"/>
                      <a:pt x="10586" y="4632"/>
                      <a:pt x="10547" y="3960"/>
                    </a:cubicBezTo>
                    <a:cubicBezTo>
                      <a:pt x="10504" y="3075"/>
                      <a:pt x="10465" y="2154"/>
                      <a:pt x="10347" y="1269"/>
                    </a:cubicBezTo>
                    <a:cubicBezTo>
                      <a:pt x="10229" y="642"/>
                      <a:pt x="9951" y="53"/>
                      <a:pt x="9236" y="11"/>
                    </a:cubicBezTo>
                    <a:cubicBezTo>
                      <a:pt x="9183" y="4"/>
                      <a:pt x="9126" y="0"/>
                      <a:pt x="9076" y="0"/>
                    </a:cubicBezTo>
                    <a:close/>
                  </a:path>
                </a:pathLst>
              </a:custGeom>
              <a:solidFill>
                <a:srgbClr val="2948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08" name="Google Shape;3369;p59"/>
              <p:cNvSpPr/>
              <p:nvPr/>
            </p:nvSpPr>
            <p:spPr>
              <a:xfrm rot="14520829">
                <a:off x="1064091" y="1725013"/>
                <a:ext cx="379951" cy="3937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06" h="21600" fill="norm" stroke="1" extrusionOk="0">
                    <a:moveTo>
                      <a:pt x="9971" y="0"/>
                    </a:moveTo>
                    <a:cubicBezTo>
                      <a:pt x="9506" y="0"/>
                      <a:pt x="9033" y="281"/>
                      <a:pt x="8847" y="850"/>
                    </a:cubicBezTo>
                    <a:cubicBezTo>
                      <a:pt x="8847" y="3019"/>
                      <a:pt x="8847" y="5289"/>
                      <a:pt x="8940" y="7466"/>
                    </a:cubicBezTo>
                    <a:cubicBezTo>
                      <a:pt x="7530" y="6140"/>
                      <a:pt x="6026" y="5009"/>
                      <a:pt x="4531" y="3878"/>
                    </a:cubicBezTo>
                    <a:cubicBezTo>
                      <a:pt x="4353" y="3784"/>
                      <a:pt x="4159" y="3742"/>
                      <a:pt x="3973" y="3742"/>
                    </a:cubicBezTo>
                    <a:cubicBezTo>
                      <a:pt x="3542" y="3742"/>
                      <a:pt x="3129" y="3954"/>
                      <a:pt x="2934" y="4346"/>
                    </a:cubicBezTo>
                    <a:cubicBezTo>
                      <a:pt x="2647" y="4915"/>
                      <a:pt x="2833" y="5579"/>
                      <a:pt x="3306" y="5953"/>
                    </a:cubicBezTo>
                    <a:cubicBezTo>
                      <a:pt x="5283" y="7466"/>
                      <a:pt x="6972" y="9167"/>
                      <a:pt x="8569" y="11064"/>
                    </a:cubicBezTo>
                    <a:cubicBezTo>
                      <a:pt x="6026" y="11251"/>
                      <a:pt x="3399" y="11718"/>
                      <a:pt x="958" y="12195"/>
                    </a:cubicBezTo>
                    <a:cubicBezTo>
                      <a:pt x="-639" y="12458"/>
                      <a:pt x="-56" y="14678"/>
                      <a:pt x="1363" y="14678"/>
                    </a:cubicBezTo>
                    <a:cubicBezTo>
                      <a:pt x="1448" y="14678"/>
                      <a:pt x="1532" y="14669"/>
                      <a:pt x="1616" y="14652"/>
                    </a:cubicBezTo>
                    <a:cubicBezTo>
                      <a:pt x="3686" y="14372"/>
                      <a:pt x="5840" y="14083"/>
                      <a:pt x="8003" y="13895"/>
                    </a:cubicBezTo>
                    <a:cubicBezTo>
                      <a:pt x="7344" y="14839"/>
                      <a:pt x="6685" y="15690"/>
                      <a:pt x="6026" y="16642"/>
                    </a:cubicBezTo>
                    <a:cubicBezTo>
                      <a:pt x="5181" y="17773"/>
                      <a:pt x="3779" y="19100"/>
                      <a:pt x="4058" y="20605"/>
                    </a:cubicBezTo>
                    <a:cubicBezTo>
                      <a:pt x="4151" y="20894"/>
                      <a:pt x="4429" y="21175"/>
                      <a:pt x="4810" y="21175"/>
                    </a:cubicBezTo>
                    <a:cubicBezTo>
                      <a:pt x="6313" y="21175"/>
                      <a:pt x="7344" y="19287"/>
                      <a:pt x="8189" y="18147"/>
                    </a:cubicBezTo>
                    <a:cubicBezTo>
                      <a:pt x="8476" y="17773"/>
                      <a:pt x="8847" y="17297"/>
                      <a:pt x="9126" y="16829"/>
                    </a:cubicBezTo>
                    <a:cubicBezTo>
                      <a:pt x="9126" y="18343"/>
                      <a:pt x="8940" y="20044"/>
                      <a:pt x="9785" y="21175"/>
                    </a:cubicBezTo>
                    <a:cubicBezTo>
                      <a:pt x="9971" y="21464"/>
                      <a:pt x="10283" y="21600"/>
                      <a:pt x="10571" y="21600"/>
                    </a:cubicBezTo>
                    <a:cubicBezTo>
                      <a:pt x="10866" y="21600"/>
                      <a:pt x="11145" y="21464"/>
                      <a:pt x="11289" y="21175"/>
                    </a:cubicBezTo>
                    <a:cubicBezTo>
                      <a:pt x="12226" y="19857"/>
                      <a:pt x="11762" y="18054"/>
                      <a:pt x="11762" y="16447"/>
                    </a:cubicBezTo>
                    <a:lnTo>
                      <a:pt x="11762" y="15316"/>
                    </a:lnTo>
                    <a:lnTo>
                      <a:pt x="11855" y="15503"/>
                    </a:lnTo>
                    <a:cubicBezTo>
                      <a:pt x="12319" y="16166"/>
                      <a:pt x="12699" y="16829"/>
                      <a:pt x="13451" y="17016"/>
                    </a:cubicBezTo>
                    <a:cubicBezTo>
                      <a:pt x="13553" y="17050"/>
                      <a:pt x="13646" y="17067"/>
                      <a:pt x="13747" y="17067"/>
                    </a:cubicBezTo>
                    <a:cubicBezTo>
                      <a:pt x="14203" y="17067"/>
                      <a:pt x="14609" y="16727"/>
                      <a:pt x="14761" y="16260"/>
                    </a:cubicBezTo>
                    <a:cubicBezTo>
                      <a:pt x="14862" y="15503"/>
                      <a:pt x="14575" y="14746"/>
                      <a:pt x="14110" y="14083"/>
                    </a:cubicBezTo>
                    <a:cubicBezTo>
                      <a:pt x="14017" y="13895"/>
                      <a:pt x="13916" y="13802"/>
                      <a:pt x="13823" y="13615"/>
                    </a:cubicBezTo>
                    <a:lnTo>
                      <a:pt x="15512" y="13521"/>
                    </a:lnTo>
                    <a:cubicBezTo>
                      <a:pt x="15985" y="13521"/>
                      <a:pt x="16526" y="13538"/>
                      <a:pt x="17084" y="13538"/>
                    </a:cubicBezTo>
                    <a:cubicBezTo>
                      <a:pt x="18199" y="13538"/>
                      <a:pt x="19364" y="13453"/>
                      <a:pt x="20116" y="12951"/>
                    </a:cubicBezTo>
                    <a:cubicBezTo>
                      <a:pt x="20961" y="12569"/>
                      <a:pt x="20868" y="11344"/>
                      <a:pt x="20023" y="11064"/>
                    </a:cubicBezTo>
                    <a:cubicBezTo>
                      <a:pt x="19364" y="10681"/>
                      <a:pt x="18613" y="10494"/>
                      <a:pt x="17768" y="10494"/>
                    </a:cubicBezTo>
                    <a:cubicBezTo>
                      <a:pt x="17269" y="10494"/>
                      <a:pt x="16729" y="10451"/>
                      <a:pt x="16171" y="10451"/>
                    </a:cubicBezTo>
                    <a:cubicBezTo>
                      <a:pt x="15893" y="10451"/>
                      <a:pt x="15614" y="10460"/>
                      <a:pt x="15327" y="10494"/>
                    </a:cubicBezTo>
                    <a:cubicBezTo>
                      <a:pt x="14904" y="10536"/>
                      <a:pt x="14549" y="10536"/>
                      <a:pt x="14212" y="10536"/>
                    </a:cubicBezTo>
                    <a:cubicBezTo>
                      <a:pt x="13874" y="10536"/>
                      <a:pt x="13544" y="10536"/>
                      <a:pt x="13164" y="10587"/>
                    </a:cubicBezTo>
                    <a:cubicBezTo>
                      <a:pt x="14017" y="9167"/>
                      <a:pt x="14862" y="7654"/>
                      <a:pt x="15614" y="6140"/>
                    </a:cubicBezTo>
                    <a:cubicBezTo>
                      <a:pt x="16121" y="5238"/>
                      <a:pt x="15318" y="4380"/>
                      <a:pt x="14516" y="4380"/>
                    </a:cubicBezTo>
                    <a:cubicBezTo>
                      <a:pt x="14152" y="4380"/>
                      <a:pt x="13781" y="4558"/>
                      <a:pt x="13544" y="5009"/>
                    </a:cubicBezTo>
                    <a:cubicBezTo>
                      <a:pt x="12792" y="6335"/>
                      <a:pt x="12133" y="7466"/>
                      <a:pt x="11475" y="8597"/>
                    </a:cubicBezTo>
                    <a:cubicBezTo>
                      <a:pt x="11289" y="6046"/>
                      <a:pt x="11196" y="3402"/>
                      <a:pt x="11103" y="850"/>
                    </a:cubicBezTo>
                    <a:cubicBezTo>
                      <a:pt x="10917" y="281"/>
                      <a:pt x="10444" y="0"/>
                      <a:pt x="9971" y="0"/>
                    </a:cubicBezTo>
                    <a:close/>
                  </a:path>
                </a:pathLst>
              </a:custGeom>
              <a:solidFill>
                <a:srgbClr val="2948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09" name="Google Shape;3370;p59"/>
              <p:cNvSpPr/>
              <p:nvPr/>
            </p:nvSpPr>
            <p:spPr>
              <a:xfrm rot="14520829">
                <a:off x="73021" y="1028693"/>
                <a:ext cx="379950" cy="3937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06" h="21600" fill="norm" stroke="1" extrusionOk="0">
                    <a:moveTo>
                      <a:pt x="9971" y="0"/>
                    </a:moveTo>
                    <a:cubicBezTo>
                      <a:pt x="9506" y="0"/>
                      <a:pt x="9033" y="281"/>
                      <a:pt x="8847" y="850"/>
                    </a:cubicBezTo>
                    <a:cubicBezTo>
                      <a:pt x="8847" y="3019"/>
                      <a:pt x="8847" y="5289"/>
                      <a:pt x="8940" y="7466"/>
                    </a:cubicBezTo>
                    <a:cubicBezTo>
                      <a:pt x="7530" y="6140"/>
                      <a:pt x="6026" y="5009"/>
                      <a:pt x="4531" y="3878"/>
                    </a:cubicBezTo>
                    <a:cubicBezTo>
                      <a:pt x="4353" y="3784"/>
                      <a:pt x="4159" y="3742"/>
                      <a:pt x="3973" y="3742"/>
                    </a:cubicBezTo>
                    <a:cubicBezTo>
                      <a:pt x="3542" y="3742"/>
                      <a:pt x="3129" y="3954"/>
                      <a:pt x="2934" y="4346"/>
                    </a:cubicBezTo>
                    <a:cubicBezTo>
                      <a:pt x="2647" y="4915"/>
                      <a:pt x="2833" y="5579"/>
                      <a:pt x="3306" y="5953"/>
                    </a:cubicBezTo>
                    <a:cubicBezTo>
                      <a:pt x="5283" y="7466"/>
                      <a:pt x="6972" y="9167"/>
                      <a:pt x="8569" y="11064"/>
                    </a:cubicBezTo>
                    <a:cubicBezTo>
                      <a:pt x="6026" y="11251"/>
                      <a:pt x="3399" y="11718"/>
                      <a:pt x="958" y="12195"/>
                    </a:cubicBezTo>
                    <a:cubicBezTo>
                      <a:pt x="-639" y="12458"/>
                      <a:pt x="-56" y="14678"/>
                      <a:pt x="1363" y="14678"/>
                    </a:cubicBezTo>
                    <a:cubicBezTo>
                      <a:pt x="1448" y="14678"/>
                      <a:pt x="1532" y="14669"/>
                      <a:pt x="1616" y="14652"/>
                    </a:cubicBezTo>
                    <a:cubicBezTo>
                      <a:pt x="3686" y="14372"/>
                      <a:pt x="5840" y="14083"/>
                      <a:pt x="8003" y="13895"/>
                    </a:cubicBezTo>
                    <a:cubicBezTo>
                      <a:pt x="7344" y="14839"/>
                      <a:pt x="6685" y="15690"/>
                      <a:pt x="6026" y="16642"/>
                    </a:cubicBezTo>
                    <a:cubicBezTo>
                      <a:pt x="5181" y="17773"/>
                      <a:pt x="3779" y="19100"/>
                      <a:pt x="4058" y="20605"/>
                    </a:cubicBezTo>
                    <a:cubicBezTo>
                      <a:pt x="4151" y="20894"/>
                      <a:pt x="4429" y="21175"/>
                      <a:pt x="4810" y="21175"/>
                    </a:cubicBezTo>
                    <a:cubicBezTo>
                      <a:pt x="6313" y="21175"/>
                      <a:pt x="7344" y="19287"/>
                      <a:pt x="8189" y="18147"/>
                    </a:cubicBezTo>
                    <a:cubicBezTo>
                      <a:pt x="8476" y="17773"/>
                      <a:pt x="8847" y="17297"/>
                      <a:pt x="9126" y="16829"/>
                    </a:cubicBezTo>
                    <a:cubicBezTo>
                      <a:pt x="9126" y="18343"/>
                      <a:pt x="8940" y="20044"/>
                      <a:pt x="9785" y="21175"/>
                    </a:cubicBezTo>
                    <a:cubicBezTo>
                      <a:pt x="9971" y="21464"/>
                      <a:pt x="10283" y="21600"/>
                      <a:pt x="10571" y="21600"/>
                    </a:cubicBezTo>
                    <a:cubicBezTo>
                      <a:pt x="10866" y="21600"/>
                      <a:pt x="11145" y="21464"/>
                      <a:pt x="11289" y="21175"/>
                    </a:cubicBezTo>
                    <a:cubicBezTo>
                      <a:pt x="12226" y="19857"/>
                      <a:pt x="11762" y="18054"/>
                      <a:pt x="11762" y="16447"/>
                    </a:cubicBezTo>
                    <a:lnTo>
                      <a:pt x="11762" y="15316"/>
                    </a:lnTo>
                    <a:lnTo>
                      <a:pt x="11855" y="15503"/>
                    </a:lnTo>
                    <a:cubicBezTo>
                      <a:pt x="12319" y="16166"/>
                      <a:pt x="12699" y="16829"/>
                      <a:pt x="13451" y="17016"/>
                    </a:cubicBezTo>
                    <a:cubicBezTo>
                      <a:pt x="13553" y="17050"/>
                      <a:pt x="13646" y="17067"/>
                      <a:pt x="13747" y="17067"/>
                    </a:cubicBezTo>
                    <a:cubicBezTo>
                      <a:pt x="14203" y="17067"/>
                      <a:pt x="14609" y="16727"/>
                      <a:pt x="14761" y="16260"/>
                    </a:cubicBezTo>
                    <a:cubicBezTo>
                      <a:pt x="14862" y="15503"/>
                      <a:pt x="14575" y="14746"/>
                      <a:pt x="14110" y="14083"/>
                    </a:cubicBezTo>
                    <a:cubicBezTo>
                      <a:pt x="14017" y="13895"/>
                      <a:pt x="13916" y="13802"/>
                      <a:pt x="13823" y="13615"/>
                    </a:cubicBezTo>
                    <a:lnTo>
                      <a:pt x="15512" y="13521"/>
                    </a:lnTo>
                    <a:cubicBezTo>
                      <a:pt x="15985" y="13521"/>
                      <a:pt x="16526" y="13538"/>
                      <a:pt x="17084" y="13538"/>
                    </a:cubicBezTo>
                    <a:cubicBezTo>
                      <a:pt x="18199" y="13538"/>
                      <a:pt x="19364" y="13453"/>
                      <a:pt x="20116" y="12951"/>
                    </a:cubicBezTo>
                    <a:cubicBezTo>
                      <a:pt x="20961" y="12569"/>
                      <a:pt x="20868" y="11344"/>
                      <a:pt x="20023" y="11064"/>
                    </a:cubicBezTo>
                    <a:cubicBezTo>
                      <a:pt x="19364" y="10681"/>
                      <a:pt x="18613" y="10494"/>
                      <a:pt x="17768" y="10494"/>
                    </a:cubicBezTo>
                    <a:cubicBezTo>
                      <a:pt x="17269" y="10494"/>
                      <a:pt x="16729" y="10451"/>
                      <a:pt x="16171" y="10451"/>
                    </a:cubicBezTo>
                    <a:cubicBezTo>
                      <a:pt x="15893" y="10451"/>
                      <a:pt x="15614" y="10460"/>
                      <a:pt x="15327" y="10494"/>
                    </a:cubicBezTo>
                    <a:cubicBezTo>
                      <a:pt x="14904" y="10536"/>
                      <a:pt x="14549" y="10536"/>
                      <a:pt x="14212" y="10536"/>
                    </a:cubicBezTo>
                    <a:cubicBezTo>
                      <a:pt x="13874" y="10536"/>
                      <a:pt x="13544" y="10536"/>
                      <a:pt x="13164" y="10587"/>
                    </a:cubicBezTo>
                    <a:cubicBezTo>
                      <a:pt x="14017" y="9167"/>
                      <a:pt x="14862" y="7654"/>
                      <a:pt x="15614" y="6140"/>
                    </a:cubicBezTo>
                    <a:cubicBezTo>
                      <a:pt x="16121" y="5238"/>
                      <a:pt x="15318" y="4380"/>
                      <a:pt x="14516" y="4380"/>
                    </a:cubicBezTo>
                    <a:cubicBezTo>
                      <a:pt x="14152" y="4380"/>
                      <a:pt x="13781" y="4558"/>
                      <a:pt x="13544" y="5009"/>
                    </a:cubicBezTo>
                    <a:cubicBezTo>
                      <a:pt x="12792" y="6335"/>
                      <a:pt x="12133" y="7466"/>
                      <a:pt x="11475" y="8597"/>
                    </a:cubicBezTo>
                    <a:cubicBezTo>
                      <a:pt x="11289" y="6046"/>
                      <a:pt x="11196" y="3402"/>
                      <a:pt x="11103" y="850"/>
                    </a:cubicBezTo>
                    <a:cubicBezTo>
                      <a:pt x="10917" y="281"/>
                      <a:pt x="10444" y="0"/>
                      <a:pt x="9971" y="0"/>
                    </a:cubicBezTo>
                    <a:close/>
                  </a:path>
                </a:pathLst>
              </a:custGeom>
              <a:solidFill>
                <a:srgbClr val="2948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grpSp>
        <p:nvGrpSpPr>
          <p:cNvPr id="820" name="Google Shape;4600;p60"/>
          <p:cNvGrpSpPr/>
          <p:nvPr/>
        </p:nvGrpSpPr>
        <p:grpSpPr>
          <a:xfrm rot="1859454">
            <a:off x="1912473" y="11430609"/>
            <a:ext cx="3704164" cy="2694742"/>
            <a:chOff x="0" y="0"/>
            <a:chExt cx="3704162" cy="2694740"/>
          </a:xfrm>
        </p:grpSpPr>
        <p:sp>
          <p:nvSpPr>
            <p:cNvPr id="812" name="Google Shape;4601;p60"/>
            <p:cNvSpPr/>
            <p:nvPr/>
          </p:nvSpPr>
          <p:spPr>
            <a:xfrm flipH="1" rot="18398503">
              <a:off x="528631" y="-43320"/>
              <a:ext cx="741311" cy="16901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31" y="0"/>
                  </a:moveTo>
                  <a:lnTo>
                    <a:pt x="6396" y="31"/>
                  </a:lnTo>
                  <a:cubicBezTo>
                    <a:pt x="6047" y="323"/>
                    <a:pt x="3110" y="3112"/>
                    <a:pt x="8424" y="7251"/>
                  </a:cubicBezTo>
                  <a:cubicBezTo>
                    <a:pt x="7935" y="13276"/>
                    <a:pt x="4195" y="17936"/>
                    <a:pt x="0" y="21309"/>
                  </a:cubicBezTo>
                  <a:cubicBezTo>
                    <a:pt x="0" y="21401"/>
                    <a:pt x="35" y="21509"/>
                    <a:pt x="35" y="21600"/>
                  </a:cubicBezTo>
                  <a:cubicBezTo>
                    <a:pt x="1888" y="20143"/>
                    <a:pt x="3424" y="18626"/>
                    <a:pt x="4684" y="17063"/>
                  </a:cubicBezTo>
                  <a:cubicBezTo>
                    <a:pt x="5311" y="17001"/>
                    <a:pt x="13281" y="16204"/>
                    <a:pt x="21600" y="11267"/>
                  </a:cubicBezTo>
                  <a:cubicBezTo>
                    <a:pt x="21600" y="11267"/>
                    <a:pt x="12162" y="11344"/>
                    <a:pt x="4892" y="16864"/>
                  </a:cubicBezTo>
                  <a:lnTo>
                    <a:pt x="4754" y="16955"/>
                  </a:lnTo>
                  <a:cubicBezTo>
                    <a:pt x="5347" y="16173"/>
                    <a:pt x="5942" y="15361"/>
                    <a:pt x="6431" y="14487"/>
                  </a:cubicBezTo>
                  <a:cubicBezTo>
                    <a:pt x="7305" y="12985"/>
                    <a:pt x="7935" y="11467"/>
                    <a:pt x="8319" y="9919"/>
                  </a:cubicBezTo>
                  <a:cubicBezTo>
                    <a:pt x="8879" y="9857"/>
                    <a:pt x="11883" y="9429"/>
                    <a:pt x="15623" y="7911"/>
                  </a:cubicBezTo>
                  <a:lnTo>
                    <a:pt x="16042" y="7727"/>
                  </a:lnTo>
                  <a:cubicBezTo>
                    <a:pt x="18000" y="6899"/>
                    <a:pt x="19712" y="5964"/>
                    <a:pt x="21216" y="4952"/>
                  </a:cubicBezTo>
                  <a:cubicBezTo>
                    <a:pt x="20132" y="5028"/>
                    <a:pt x="19117" y="5151"/>
                    <a:pt x="18138" y="5351"/>
                  </a:cubicBezTo>
                  <a:cubicBezTo>
                    <a:pt x="16986" y="5581"/>
                    <a:pt x="15867" y="5871"/>
                    <a:pt x="14855" y="6224"/>
                  </a:cubicBezTo>
                  <a:cubicBezTo>
                    <a:pt x="12686" y="6945"/>
                    <a:pt x="10344" y="8064"/>
                    <a:pt x="8354" y="9842"/>
                  </a:cubicBezTo>
                  <a:cubicBezTo>
                    <a:pt x="8527" y="9075"/>
                    <a:pt x="8668" y="8294"/>
                    <a:pt x="8738" y="7481"/>
                  </a:cubicBezTo>
                  <a:cubicBezTo>
                    <a:pt x="8843" y="7344"/>
                    <a:pt x="10939" y="4585"/>
                    <a:pt x="6431" y="31"/>
                  </a:cubicBezTo>
                  <a:cubicBezTo>
                    <a:pt x="6431" y="15"/>
                    <a:pt x="6431" y="15"/>
                    <a:pt x="6431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13" name="Google Shape;4602;p60"/>
            <p:cNvSpPr/>
            <p:nvPr/>
          </p:nvSpPr>
          <p:spPr>
            <a:xfrm flipH="1" rot="18398503">
              <a:off x="2230634" y="838929"/>
              <a:ext cx="289026" cy="304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239" y="7487"/>
                    <a:pt x="7977" y="14369"/>
                    <a:pt x="90" y="20409"/>
                  </a:cubicBezTo>
                  <a:cubicBezTo>
                    <a:pt x="90" y="20837"/>
                    <a:pt x="0" y="21172"/>
                    <a:pt x="0" y="21600"/>
                  </a:cubicBezTo>
                  <a:cubicBezTo>
                    <a:pt x="7616" y="15817"/>
                    <a:pt x="14608" y="9270"/>
                    <a:pt x="20886" y="2040"/>
                  </a:cubicBezTo>
                  <a:cubicBezTo>
                    <a:pt x="21066" y="1362"/>
                    <a:pt x="21336" y="684"/>
                    <a:pt x="21600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14" name="Google Shape;4603;p60"/>
            <p:cNvSpPr/>
            <p:nvPr/>
          </p:nvSpPr>
          <p:spPr>
            <a:xfrm flipH="1" rot="18398503">
              <a:off x="767776" y="220302"/>
              <a:ext cx="289096" cy="516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83" h="21600" fill="norm" stroke="1" extrusionOk="0">
                  <a:moveTo>
                    <a:pt x="79" y="0"/>
                  </a:moveTo>
                  <a:cubicBezTo>
                    <a:pt x="79" y="0"/>
                    <a:pt x="-2317" y="11075"/>
                    <a:pt x="19283" y="21600"/>
                  </a:cubicBezTo>
                  <a:cubicBezTo>
                    <a:pt x="19283" y="21600"/>
                    <a:pt x="18887" y="11878"/>
                    <a:pt x="79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15" name="Google Shape;4604;p60"/>
            <p:cNvSpPr/>
            <p:nvPr/>
          </p:nvSpPr>
          <p:spPr>
            <a:xfrm flipH="1" rot="18398503">
              <a:off x="1258403" y="295869"/>
              <a:ext cx="299370" cy="6789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0" h="21600" fill="norm" stroke="1" extrusionOk="0">
                  <a:moveTo>
                    <a:pt x="374" y="0"/>
                  </a:moveTo>
                  <a:cubicBezTo>
                    <a:pt x="374" y="0"/>
                    <a:pt x="-2415" y="6449"/>
                    <a:pt x="7242" y="14729"/>
                  </a:cubicBezTo>
                  <a:cubicBezTo>
                    <a:pt x="7668" y="15074"/>
                    <a:pt x="8172" y="15455"/>
                    <a:pt x="8598" y="15836"/>
                  </a:cubicBezTo>
                  <a:cubicBezTo>
                    <a:pt x="11321" y="17897"/>
                    <a:pt x="14392" y="19843"/>
                    <a:pt x="17829" y="21600"/>
                  </a:cubicBezTo>
                  <a:cubicBezTo>
                    <a:pt x="17829" y="21600"/>
                    <a:pt x="19185" y="12364"/>
                    <a:pt x="374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16" name="Google Shape;4605;p60"/>
            <p:cNvSpPr/>
            <p:nvPr/>
          </p:nvSpPr>
          <p:spPr>
            <a:xfrm flipH="1" rot="18398503">
              <a:off x="1798002" y="425591"/>
              <a:ext cx="194934" cy="640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9" h="21600" fill="norm" stroke="1" extrusionOk="0">
                  <a:moveTo>
                    <a:pt x="2709" y="0"/>
                  </a:moveTo>
                  <a:cubicBezTo>
                    <a:pt x="1175" y="1293"/>
                    <a:pt x="418" y="2629"/>
                    <a:pt x="163" y="4003"/>
                  </a:cubicBezTo>
                  <a:cubicBezTo>
                    <a:pt x="-722" y="7847"/>
                    <a:pt x="1559" y="14116"/>
                    <a:pt x="18332" y="21600"/>
                  </a:cubicBezTo>
                  <a:cubicBezTo>
                    <a:pt x="18971" y="21033"/>
                    <a:pt x="19728" y="20467"/>
                    <a:pt x="20622" y="19860"/>
                  </a:cubicBezTo>
                  <a:cubicBezTo>
                    <a:pt x="20878" y="16827"/>
                    <a:pt x="19472" y="11165"/>
                    <a:pt x="8549" y="3681"/>
                  </a:cubicBezTo>
                  <a:cubicBezTo>
                    <a:pt x="6770" y="2466"/>
                    <a:pt x="4862" y="1293"/>
                    <a:pt x="2709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17" name="Google Shape;4606;p60"/>
            <p:cNvSpPr/>
            <p:nvPr/>
          </p:nvSpPr>
          <p:spPr>
            <a:xfrm flipH="1" rot="18398503">
              <a:off x="1681035" y="1496039"/>
              <a:ext cx="523012" cy="154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49" y="0"/>
                  </a:moveTo>
                  <a:cubicBezTo>
                    <a:pt x="1679" y="0"/>
                    <a:pt x="0" y="1714"/>
                    <a:pt x="0" y="1714"/>
                  </a:cubicBezTo>
                  <a:cubicBezTo>
                    <a:pt x="6976" y="17587"/>
                    <a:pt x="12929" y="21600"/>
                    <a:pt x="17165" y="21600"/>
                  </a:cubicBezTo>
                  <a:cubicBezTo>
                    <a:pt x="18974" y="21600"/>
                    <a:pt x="20473" y="20860"/>
                    <a:pt x="21600" y="20002"/>
                  </a:cubicBezTo>
                  <a:cubicBezTo>
                    <a:pt x="21401" y="17651"/>
                    <a:pt x="21305" y="15314"/>
                    <a:pt x="21205" y="13118"/>
                  </a:cubicBezTo>
                  <a:cubicBezTo>
                    <a:pt x="14060" y="2442"/>
                    <a:pt x="8414" y="0"/>
                    <a:pt x="4749" y="0"/>
                  </a:cubicBezTo>
                  <a:close/>
                </a:path>
              </a:pathLst>
            </a:custGeom>
            <a:solidFill>
              <a:srgbClr val="52A2A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18" name="Google Shape;4607;p60"/>
            <p:cNvSpPr/>
            <p:nvPr/>
          </p:nvSpPr>
          <p:spPr>
            <a:xfrm flipH="1" rot="18398503">
              <a:off x="1489739" y="508890"/>
              <a:ext cx="1870032" cy="17980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61" y="0"/>
                  </a:moveTo>
                  <a:cubicBezTo>
                    <a:pt x="14811" y="2680"/>
                    <a:pt x="14174" y="5231"/>
                    <a:pt x="14104" y="5591"/>
                  </a:cubicBezTo>
                  <a:cubicBezTo>
                    <a:pt x="12109" y="6528"/>
                    <a:pt x="10224" y="7695"/>
                    <a:pt x="8493" y="9063"/>
                  </a:cubicBezTo>
                  <a:cubicBezTo>
                    <a:pt x="10598" y="6643"/>
                    <a:pt x="11250" y="4439"/>
                    <a:pt x="11403" y="2911"/>
                  </a:cubicBezTo>
                  <a:cubicBezTo>
                    <a:pt x="11416" y="2695"/>
                    <a:pt x="11430" y="2493"/>
                    <a:pt x="11430" y="2306"/>
                  </a:cubicBezTo>
                  <a:lnTo>
                    <a:pt x="11430" y="1902"/>
                  </a:lnTo>
                  <a:cubicBezTo>
                    <a:pt x="11430" y="1802"/>
                    <a:pt x="11430" y="1715"/>
                    <a:pt x="11416" y="1629"/>
                  </a:cubicBezTo>
                  <a:cubicBezTo>
                    <a:pt x="11403" y="1340"/>
                    <a:pt x="11361" y="1053"/>
                    <a:pt x="11292" y="778"/>
                  </a:cubicBezTo>
                  <a:cubicBezTo>
                    <a:pt x="10558" y="1845"/>
                    <a:pt x="9934" y="2969"/>
                    <a:pt x="9435" y="4164"/>
                  </a:cubicBezTo>
                  <a:cubicBezTo>
                    <a:pt x="9338" y="4381"/>
                    <a:pt x="9255" y="4597"/>
                    <a:pt x="9185" y="4799"/>
                  </a:cubicBezTo>
                  <a:cubicBezTo>
                    <a:pt x="9089" y="5044"/>
                    <a:pt x="9019" y="5274"/>
                    <a:pt x="8950" y="5505"/>
                  </a:cubicBezTo>
                  <a:cubicBezTo>
                    <a:pt x="8909" y="5620"/>
                    <a:pt x="8867" y="5735"/>
                    <a:pt x="8839" y="5850"/>
                  </a:cubicBezTo>
                  <a:cubicBezTo>
                    <a:pt x="8299" y="7767"/>
                    <a:pt x="8409" y="8963"/>
                    <a:pt x="8423" y="9121"/>
                  </a:cubicBezTo>
                  <a:cubicBezTo>
                    <a:pt x="6954" y="10289"/>
                    <a:pt x="5625" y="11600"/>
                    <a:pt x="4419" y="13055"/>
                  </a:cubicBezTo>
                  <a:cubicBezTo>
                    <a:pt x="4447" y="13013"/>
                    <a:pt x="4461" y="12969"/>
                    <a:pt x="4475" y="12926"/>
                  </a:cubicBezTo>
                  <a:cubicBezTo>
                    <a:pt x="4419" y="12984"/>
                    <a:pt x="4364" y="13040"/>
                    <a:pt x="4309" y="13098"/>
                  </a:cubicBezTo>
                  <a:cubicBezTo>
                    <a:pt x="4309" y="13127"/>
                    <a:pt x="4323" y="13142"/>
                    <a:pt x="4337" y="13156"/>
                  </a:cubicBezTo>
                  <a:cubicBezTo>
                    <a:pt x="3796" y="13819"/>
                    <a:pt x="3338" y="14453"/>
                    <a:pt x="2950" y="15044"/>
                  </a:cubicBezTo>
                  <a:cubicBezTo>
                    <a:pt x="2050" y="16370"/>
                    <a:pt x="1288" y="17781"/>
                    <a:pt x="679" y="19281"/>
                  </a:cubicBezTo>
                  <a:cubicBezTo>
                    <a:pt x="471" y="20087"/>
                    <a:pt x="249" y="20865"/>
                    <a:pt x="0" y="21600"/>
                  </a:cubicBezTo>
                  <a:lnTo>
                    <a:pt x="55" y="21514"/>
                  </a:lnTo>
                  <a:cubicBezTo>
                    <a:pt x="152" y="21125"/>
                    <a:pt x="845" y="18503"/>
                    <a:pt x="2924" y="15332"/>
                  </a:cubicBezTo>
                  <a:cubicBezTo>
                    <a:pt x="4293" y="15800"/>
                    <a:pt x="5485" y="15972"/>
                    <a:pt x="6497" y="15972"/>
                  </a:cubicBezTo>
                  <a:cubicBezTo>
                    <a:pt x="9285" y="15972"/>
                    <a:pt x="10710" y="14669"/>
                    <a:pt x="10710" y="14669"/>
                  </a:cubicBezTo>
                  <a:cubicBezTo>
                    <a:pt x="9476" y="14416"/>
                    <a:pt x="8389" y="14320"/>
                    <a:pt x="7448" y="14320"/>
                  </a:cubicBezTo>
                  <a:cubicBezTo>
                    <a:pt x="4740" y="14320"/>
                    <a:pt x="3239" y="15118"/>
                    <a:pt x="2950" y="15289"/>
                  </a:cubicBezTo>
                  <a:lnTo>
                    <a:pt x="3048" y="15117"/>
                  </a:lnTo>
                  <a:cubicBezTo>
                    <a:pt x="5209" y="11902"/>
                    <a:pt x="9269" y="7508"/>
                    <a:pt x="16377" y="4770"/>
                  </a:cubicBezTo>
                  <a:cubicBezTo>
                    <a:pt x="17111" y="4914"/>
                    <a:pt x="17873" y="4986"/>
                    <a:pt x="18635" y="4986"/>
                  </a:cubicBezTo>
                  <a:cubicBezTo>
                    <a:pt x="18676" y="4813"/>
                    <a:pt x="18718" y="4655"/>
                    <a:pt x="18774" y="4497"/>
                  </a:cubicBezTo>
                  <a:cubicBezTo>
                    <a:pt x="18871" y="4655"/>
                    <a:pt x="18940" y="4813"/>
                    <a:pt x="19009" y="4957"/>
                  </a:cubicBezTo>
                  <a:cubicBezTo>
                    <a:pt x="19909" y="4914"/>
                    <a:pt x="20783" y="4684"/>
                    <a:pt x="21600" y="4295"/>
                  </a:cubicBezTo>
                  <a:cubicBezTo>
                    <a:pt x="21406" y="3963"/>
                    <a:pt x="21240" y="3660"/>
                    <a:pt x="21101" y="3358"/>
                  </a:cubicBezTo>
                  <a:cubicBezTo>
                    <a:pt x="17804" y="3430"/>
                    <a:pt x="16225" y="4626"/>
                    <a:pt x="16127" y="4712"/>
                  </a:cubicBezTo>
                  <a:cubicBezTo>
                    <a:pt x="15504" y="4957"/>
                    <a:pt x="14894" y="5217"/>
                    <a:pt x="14312" y="5490"/>
                  </a:cubicBezTo>
                  <a:cubicBezTo>
                    <a:pt x="18219" y="3084"/>
                    <a:pt x="18261" y="0"/>
                    <a:pt x="18261" y="0"/>
                  </a:cubicBezTo>
                  <a:close/>
                </a:path>
              </a:pathLst>
            </a:custGeom>
            <a:solidFill>
              <a:srgbClr val="52A2A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19" name="Google Shape;4608;p60"/>
            <p:cNvSpPr/>
            <p:nvPr/>
          </p:nvSpPr>
          <p:spPr>
            <a:xfrm flipH="1" rot="18398503">
              <a:off x="2058671" y="1372670"/>
              <a:ext cx="736579" cy="1619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979" y="0"/>
                  </a:moveTo>
                  <a:cubicBezTo>
                    <a:pt x="2444" y="0"/>
                    <a:pt x="0" y="4605"/>
                    <a:pt x="0" y="4605"/>
                  </a:cubicBezTo>
                  <a:cubicBezTo>
                    <a:pt x="5422" y="17713"/>
                    <a:pt x="10013" y="21600"/>
                    <a:pt x="13549" y="21600"/>
                  </a:cubicBezTo>
                  <a:cubicBezTo>
                    <a:pt x="18688" y="21600"/>
                    <a:pt x="21600" y="13406"/>
                    <a:pt x="21600" y="13406"/>
                  </a:cubicBezTo>
                  <a:cubicBezTo>
                    <a:pt x="15520" y="2921"/>
                    <a:pt x="10588" y="0"/>
                    <a:pt x="6979" y="0"/>
                  </a:cubicBezTo>
                  <a:close/>
                </a:path>
              </a:pathLst>
            </a:custGeom>
            <a:solidFill>
              <a:srgbClr val="52A2A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pic>
        <p:nvPicPr>
          <p:cNvPr id="821" name="IMG_9347.png" descr="IMG_9347.png"/>
          <p:cNvPicPr>
            <a:picLocks noChangeAspect="1"/>
          </p:cNvPicPr>
          <p:nvPr/>
        </p:nvPicPr>
        <p:blipFill>
          <a:blip r:embed="rId2">
            <a:extLst/>
          </a:blip>
          <a:srcRect l="23587" t="38154" r="29207" b="54914"/>
          <a:stretch>
            <a:fillRect/>
          </a:stretch>
        </p:blipFill>
        <p:spPr>
          <a:xfrm>
            <a:off x="7875587" y="3250726"/>
            <a:ext cx="9085516" cy="1000489"/>
          </a:xfrm>
          <a:prstGeom prst="rect">
            <a:avLst/>
          </a:prstGeom>
          <a:ln w="88900">
            <a:solidFill>
              <a:srgbClr val="FF8C82"/>
            </a:solidFill>
            <a:miter lim="400000"/>
          </a:ln>
        </p:spPr>
      </p:pic>
      <p:pic>
        <p:nvPicPr>
          <p:cNvPr id="822" name="IMG_9347.png" descr="IMG_9347.png"/>
          <p:cNvPicPr>
            <a:picLocks noChangeAspect="1"/>
          </p:cNvPicPr>
          <p:nvPr/>
        </p:nvPicPr>
        <p:blipFill>
          <a:blip r:embed="rId2">
            <a:extLst/>
          </a:blip>
          <a:srcRect l="68914" t="70984" r="3697" b="8182"/>
          <a:stretch>
            <a:fillRect/>
          </a:stretch>
        </p:blipFill>
        <p:spPr>
          <a:xfrm>
            <a:off x="8339534" y="4761836"/>
            <a:ext cx="8157664" cy="4653656"/>
          </a:xfrm>
          <a:prstGeom prst="rect">
            <a:avLst/>
          </a:prstGeom>
          <a:ln w="12700">
            <a:miter lim="400000"/>
          </a:ln>
        </p:spPr>
      </p:pic>
      <p:pic>
        <p:nvPicPr>
          <p:cNvPr id="823" name="IMG_9348.png" descr="IMG_9348.png"/>
          <p:cNvPicPr>
            <a:picLocks noChangeAspect="1"/>
          </p:cNvPicPr>
          <p:nvPr/>
        </p:nvPicPr>
        <p:blipFill>
          <a:blip r:embed="rId3">
            <a:extLst/>
          </a:blip>
          <a:srcRect l="40988" t="25417" r="25546" b="30582"/>
          <a:stretch>
            <a:fillRect/>
          </a:stretch>
        </p:blipFill>
        <p:spPr>
          <a:xfrm>
            <a:off x="19960581" y="2992712"/>
            <a:ext cx="3588148" cy="35382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65" fill="norm" stroke="1" extrusionOk="0">
                <a:moveTo>
                  <a:pt x="11134" y="11"/>
                </a:moveTo>
                <a:cubicBezTo>
                  <a:pt x="2006" y="37"/>
                  <a:pt x="1901" y="39"/>
                  <a:pt x="1476" y="238"/>
                </a:cubicBezTo>
                <a:cubicBezTo>
                  <a:pt x="928" y="495"/>
                  <a:pt x="454" y="976"/>
                  <a:pt x="201" y="1530"/>
                </a:cubicBezTo>
                <a:cubicBezTo>
                  <a:pt x="3" y="1961"/>
                  <a:pt x="0" y="2046"/>
                  <a:pt x="0" y="10746"/>
                </a:cubicBezTo>
                <a:cubicBezTo>
                  <a:pt x="0" y="19446"/>
                  <a:pt x="3" y="19531"/>
                  <a:pt x="201" y="19962"/>
                </a:cubicBezTo>
                <a:cubicBezTo>
                  <a:pt x="557" y="20742"/>
                  <a:pt x="1304" y="21322"/>
                  <a:pt x="2178" y="21501"/>
                </a:cubicBezTo>
                <a:cubicBezTo>
                  <a:pt x="2396" y="21545"/>
                  <a:pt x="6390" y="21573"/>
                  <a:pt x="11055" y="21564"/>
                </a:cubicBezTo>
                <a:cubicBezTo>
                  <a:pt x="20507" y="21544"/>
                  <a:pt x="19930" y="21586"/>
                  <a:pt x="20731" y="20857"/>
                </a:cubicBezTo>
                <a:cubicBezTo>
                  <a:pt x="21600" y="20066"/>
                  <a:pt x="21537" y="20861"/>
                  <a:pt x="21566" y="10420"/>
                </a:cubicBezTo>
                <a:lnTo>
                  <a:pt x="21593" y="1218"/>
                </a:lnTo>
                <a:lnTo>
                  <a:pt x="21385" y="785"/>
                </a:lnTo>
                <a:cubicBezTo>
                  <a:pt x="21226" y="453"/>
                  <a:pt x="21082" y="309"/>
                  <a:pt x="20769" y="168"/>
                </a:cubicBezTo>
                <a:cubicBezTo>
                  <a:pt x="20375" y="-8"/>
                  <a:pt x="20019" y="-14"/>
                  <a:pt x="11134" y="1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24" name="IMG_9349.png" descr="IMG_9349.png"/>
          <p:cNvPicPr>
            <a:picLocks noChangeAspect="1"/>
          </p:cNvPicPr>
          <p:nvPr/>
        </p:nvPicPr>
        <p:blipFill>
          <a:blip r:embed="rId4">
            <a:extLst/>
          </a:blip>
          <a:srcRect l="5028" t="10351" r="10721" b="78576"/>
          <a:stretch>
            <a:fillRect/>
          </a:stretch>
        </p:blipFill>
        <p:spPr>
          <a:xfrm>
            <a:off x="5973680" y="9872977"/>
            <a:ext cx="12374645" cy="12196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6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4498" y="6960916"/>
            <a:ext cx="18072197" cy="5371191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827" name="٤٨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٤٨</a:t>
            </a:r>
          </a:p>
        </p:txBody>
      </p:sp>
      <p:grpSp>
        <p:nvGrpSpPr>
          <p:cNvPr id="835" name="تجميع"/>
          <p:cNvGrpSpPr/>
          <p:nvPr/>
        </p:nvGrpSpPr>
        <p:grpSpPr>
          <a:xfrm>
            <a:off x="13101913" y="2648254"/>
            <a:ext cx="6419828" cy="1004904"/>
            <a:chOff x="0" y="0"/>
            <a:chExt cx="6419827" cy="1004902"/>
          </a:xfrm>
        </p:grpSpPr>
        <p:grpSp>
          <p:nvGrpSpPr>
            <p:cNvPr id="832" name="Google Shape;4333;p67"/>
            <p:cNvGrpSpPr/>
            <p:nvPr/>
          </p:nvGrpSpPr>
          <p:grpSpPr>
            <a:xfrm>
              <a:off x="0" y="0"/>
              <a:ext cx="5046595" cy="893597"/>
              <a:chOff x="0" y="0"/>
              <a:chExt cx="5046594" cy="893596"/>
            </a:xfrm>
          </p:grpSpPr>
          <p:sp>
            <p:nvSpPr>
              <p:cNvPr id="828" name="Google Shape;4334;p67"/>
              <p:cNvSpPr/>
              <p:nvPr/>
            </p:nvSpPr>
            <p:spPr>
              <a:xfrm>
                <a:off x="4675959" y="0"/>
                <a:ext cx="345914" cy="839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29" name="Google Shape;4336;p67"/>
              <p:cNvSpPr/>
              <p:nvPr/>
            </p:nvSpPr>
            <p:spPr>
              <a:xfrm>
                <a:off x="4675959" y="0"/>
                <a:ext cx="345914" cy="839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30" name="Google Shape;4337;p67"/>
              <p:cNvSpPr/>
              <p:nvPr/>
            </p:nvSpPr>
            <p:spPr>
              <a:xfrm>
                <a:off x="0" y="124601"/>
                <a:ext cx="5046595" cy="7689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DFEED4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31" name="Google Shape;4338;p67"/>
              <p:cNvSpPr/>
              <p:nvPr/>
            </p:nvSpPr>
            <p:spPr>
              <a:xfrm>
                <a:off x="4675959" y="0"/>
                <a:ext cx="345914" cy="839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833" name="مثال"/>
            <p:cNvSpPr txBox="1"/>
            <p:nvPr/>
          </p:nvSpPr>
          <p:spPr>
            <a:xfrm>
              <a:off x="1668802" y="106237"/>
              <a:ext cx="1007502" cy="8986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592566">
                <a:defRPr sz="66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  <p:sp>
          <p:nvSpPr>
            <p:cNvPr id="834" name="بيضاوي"/>
            <p:cNvSpPr/>
            <p:nvPr/>
          </p:nvSpPr>
          <p:spPr>
            <a:xfrm>
              <a:off x="5345429" y="0"/>
              <a:ext cx="1074399" cy="927069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836" name="IMG_9349.png" descr="IMG_9349.png"/>
          <p:cNvPicPr>
            <a:picLocks noChangeAspect="1"/>
          </p:cNvPicPr>
          <p:nvPr/>
        </p:nvPicPr>
        <p:blipFill>
          <a:blip r:embed="rId4">
            <a:extLst/>
          </a:blip>
          <a:srcRect l="14344" t="31844" r="14344" b="53435"/>
          <a:stretch>
            <a:fillRect/>
          </a:stretch>
        </p:blipFill>
        <p:spPr>
          <a:xfrm>
            <a:off x="2287066" y="4258846"/>
            <a:ext cx="16900412" cy="2616376"/>
          </a:xfrm>
          <a:prstGeom prst="rect">
            <a:avLst/>
          </a:prstGeom>
          <a:ln w="12700">
            <a:miter lim="400000"/>
          </a:ln>
        </p:spPr>
      </p:pic>
      <p:pic>
        <p:nvPicPr>
          <p:cNvPr id="837" name="IMG_9349.png" descr="IMG_9349.png"/>
          <p:cNvPicPr>
            <a:picLocks noChangeAspect="1"/>
          </p:cNvPicPr>
          <p:nvPr/>
        </p:nvPicPr>
        <p:blipFill>
          <a:blip r:embed="rId4">
            <a:extLst/>
          </a:blip>
          <a:srcRect l="63390" t="61907" r="13909" b="0"/>
          <a:stretch>
            <a:fillRect/>
          </a:stretch>
        </p:blipFill>
        <p:spPr>
          <a:xfrm>
            <a:off x="15146552" y="7455879"/>
            <a:ext cx="3716521" cy="4677420"/>
          </a:xfrm>
          <a:prstGeom prst="rect">
            <a:avLst/>
          </a:prstGeom>
          <a:ln w="12700">
            <a:miter lim="400000"/>
          </a:ln>
        </p:spPr>
      </p:pic>
      <p:pic>
        <p:nvPicPr>
          <p:cNvPr id="838" name="مستطيل مستطيل" descr="مستطيل مستطيل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048188" y="5270126"/>
            <a:ext cx="4026315" cy="14426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1000"/>
                                        <p:tgtEl>
                                          <p:spTgt spid="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2000"/>
                                        <p:tgtEl>
                                          <p:spTgt spid="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mph" nodeType="afterEffect" presetSubtype="0" presetID="35" grpId="3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mph" nodeType="afterEffect" presetSubtype="0" presetID="35" grpId="4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37" grpId="1"/>
      <p:bldP build="whole" bldLvl="1" animBg="1" rev="0" advAuto="0" spid="838" grpId="2"/>
      <p:bldP build="whole" bldLvl="1" animBg="1" rev="0" advAuto="0" spid="838" grpId="3"/>
      <p:bldP build="whole" bldLvl="1" animBg="1" rev="0" advAuto="0" spid="838" grpId="4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8" name="تجميع"/>
          <p:cNvGrpSpPr/>
          <p:nvPr/>
        </p:nvGrpSpPr>
        <p:grpSpPr>
          <a:xfrm>
            <a:off x="12390031" y="2582756"/>
            <a:ext cx="6692798" cy="1070402"/>
            <a:chOff x="0" y="0"/>
            <a:chExt cx="6692797" cy="1070400"/>
          </a:xfrm>
        </p:grpSpPr>
        <p:grpSp>
          <p:nvGrpSpPr>
            <p:cNvPr id="845" name="Google Shape;4333;p67"/>
            <p:cNvGrpSpPr/>
            <p:nvPr/>
          </p:nvGrpSpPr>
          <p:grpSpPr>
            <a:xfrm>
              <a:off x="0" y="76187"/>
              <a:ext cx="5339953" cy="918027"/>
              <a:chOff x="0" y="0"/>
              <a:chExt cx="5339952" cy="918026"/>
            </a:xfrm>
          </p:grpSpPr>
          <p:sp>
            <p:nvSpPr>
              <p:cNvPr id="841" name="Google Shape;4334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42" name="Google Shape;4336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43" name="Google Shape;4337;p67"/>
              <p:cNvSpPr/>
              <p:nvPr/>
            </p:nvSpPr>
            <p:spPr>
              <a:xfrm>
                <a:off x="0" y="116217"/>
                <a:ext cx="5339953" cy="801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6EEF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44" name="Google Shape;4338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846" name="تحقق من فهمك"/>
            <p:cNvSpPr txBox="1"/>
            <p:nvPr/>
          </p:nvSpPr>
          <p:spPr>
            <a:xfrm>
              <a:off x="1048499" y="168713"/>
              <a:ext cx="3242953" cy="825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5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  <p:sp>
          <p:nvSpPr>
            <p:cNvPr id="847" name="بيضاوي"/>
            <p:cNvSpPr/>
            <p:nvPr/>
          </p:nvSpPr>
          <p:spPr>
            <a:xfrm>
              <a:off x="5566434" y="0"/>
              <a:ext cx="1126364" cy="1070401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849" name="٤٨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٤٨</a:t>
            </a:r>
          </a:p>
        </p:txBody>
      </p:sp>
      <p:grpSp>
        <p:nvGrpSpPr>
          <p:cNvPr id="852" name="تجميع"/>
          <p:cNvGrpSpPr/>
          <p:nvPr/>
        </p:nvGrpSpPr>
        <p:grpSpPr>
          <a:xfrm>
            <a:off x="14493568" y="4773781"/>
            <a:ext cx="1590041" cy="1325851"/>
            <a:chOff x="0" y="-63500"/>
            <a:chExt cx="1590039" cy="1325850"/>
          </a:xfrm>
        </p:grpSpPr>
        <p:pic>
          <p:nvPicPr>
            <p:cNvPr id="850" name="بيضاوي بيضاوي" descr="بيضاوي بيضاوي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851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٤</a:t>
              </a:r>
            </a:p>
          </p:txBody>
        </p:sp>
      </p:grpSp>
      <p:grpSp>
        <p:nvGrpSpPr>
          <p:cNvPr id="864" name="تجميع"/>
          <p:cNvGrpSpPr/>
          <p:nvPr/>
        </p:nvGrpSpPr>
        <p:grpSpPr>
          <a:xfrm>
            <a:off x="19864540" y="8470838"/>
            <a:ext cx="2394214" cy="2159044"/>
            <a:chOff x="0" y="0"/>
            <a:chExt cx="2394212" cy="2159042"/>
          </a:xfrm>
        </p:grpSpPr>
        <p:pic>
          <p:nvPicPr>
            <p:cNvPr id="853" name="IMG_4622.png" descr="IMG_4622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91328" t="26734" r="1414" b="70164"/>
            <a:stretch>
              <a:fillRect/>
            </a:stretch>
          </p:blipFill>
          <p:spPr>
            <a:xfrm>
              <a:off x="298654" y="0"/>
              <a:ext cx="2095559" cy="671486"/>
            </a:xfrm>
            <a:prstGeom prst="rect">
              <a:avLst/>
            </a:prstGeom>
            <a:ln w="12700" cap="flat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863" name="تجميع"/>
            <p:cNvGrpSpPr/>
            <p:nvPr/>
          </p:nvGrpSpPr>
          <p:grpSpPr>
            <a:xfrm>
              <a:off x="0" y="677862"/>
              <a:ext cx="2270891" cy="1481181"/>
              <a:chOff x="0" y="0"/>
              <a:chExt cx="2270890" cy="1481180"/>
            </a:xfrm>
          </p:grpSpPr>
          <p:sp>
            <p:nvSpPr>
              <p:cNvPr id="854" name="مستطيل مستدير الزوايا"/>
              <p:cNvSpPr/>
              <p:nvPr/>
            </p:nvSpPr>
            <p:spPr>
              <a:xfrm>
                <a:off x="312426" y="0"/>
                <a:ext cx="1958465" cy="1247281"/>
              </a:xfrm>
              <a:prstGeom prst="roundRect">
                <a:avLst>
                  <a:gd name="adj" fmla="val 24520"/>
                </a:avLst>
              </a:prstGeom>
              <a:solidFill>
                <a:srgbClr val="FFFFFF"/>
              </a:solidFill>
              <a:ln w="12700" cap="flat">
                <a:solidFill>
                  <a:srgbClr val="65B96D"/>
                </a:solidFill>
                <a:custDash>
                  <a:ds d="100000" sp="200000"/>
                </a:custDash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55" name="فكر…"/>
              <p:cNvSpPr txBox="1"/>
              <p:nvPr/>
            </p:nvSpPr>
            <p:spPr>
              <a:xfrm>
                <a:off x="1587445" y="108717"/>
                <a:ext cx="673044" cy="102984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فكر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زاوج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شارك</a:t>
                </a:r>
              </a:p>
            </p:txBody>
          </p:sp>
          <p:pic>
            <p:nvPicPr>
              <p:cNvPr id="856" name="صورة 7" descr="صورة 7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539754">
                <a:off x="137550" y="512817"/>
                <a:ext cx="841571" cy="82691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862" name="تجميع"/>
              <p:cNvGrpSpPr/>
              <p:nvPr/>
            </p:nvGrpSpPr>
            <p:grpSpPr>
              <a:xfrm>
                <a:off x="950266" y="186145"/>
                <a:ext cx="637181" cy="640105"/>
                <a:chOff x="0" y="0"/>
                <a:chExt cx="637180" cy="640103"/>
              </a:xfrm>
            </p:grpSpPr>
            <p:sp>
              <p:nvSpPr>
                <p:cNvPr id="857" name="Google Shape;9829;p102"/>
                <p:cNvSpPr/>
                <p:nvPr/>
              </p:nvSpPr>
              <p:spPr>
                <a:xfrm>
                  <a:off x="56866" y="94933"/>
                  <a:ext cx="110219" cy="110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969" y="0"/>
                      </a:moveTo>
                      <a:cubicBezTo>
                        <a:pt x="4978" y="0"/>
                        <a:pt x="0" y="4989"/>
                        <a:pt x="0" y="10969"/>
                      </a:cubicBezTo>
                      <a:cubicBezTo>
                        <a:pt x="0" y="16949"/>
                        <a:pt x="4978" y="21600"/>
                        <a:pt x="10969" y="21600"/>
                      </a:cubicBezTo>
                      <a:cubicBezTo>
                        <a:pt x="1694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949" y="0"/>
                        <a:pt x="1096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858" name="Google Shape;9830;p102"/>
                <p:cNvSpPr/>
                <p:nvPr/>
              </p:nvSpPr>
              <p:spPr>
                <a:xfrm>
                  <a:off x="185705" y="0"/>
                  <a:ext cx="264514" cy="2247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4570" y="0"/>
                      </a:moveTo>
                      <a:cubicBezTo>
                        <a:pt x="1938" y="0"/>
                        <a:pt x="0" y="2441"/>
                        <a:pt x="0" y="5538"/>
                      </a:cubicBezTo>
                      <a:lnTo>
                        <a:pt x="0" y="9287"/>
                      </a:lnTo>
                      <a:cubicBezTo>
                        <a:pt x="0" y="12219"/>
                        <a:pt x="2079" y="14500"/>
                        <a:pt x="4570" y="14500"/>
                      </a:cubicBezTo>
                      <a:lnTo>
                        <a:pt x="10108" y="14500"/>
                      </a:lnTo>
                      <a:lnTo>
                        <a:pt x="15786" y="21181"/>
                      </a:lnTo>
                      <a:cubicBezTo>
                        <a:pt x="16137" y="21486"/>
                        <a:pt x="16542" y="21600"/>
                        <a:pt x="16933" y="21600"/>
                      </a:cubicBezTo>
                      <a:cubicBezTo>
                        <a:pt x="17161" y="21600"/>
                        <a:pt x="17381" y="21564"/>
                        <a:pt x="17583" y="21507"/>
                      </a:cubicBezTo>
                      <a:cubicBezTo>
                        <a:pt x="18137" y="21181"/>
                        <a:pt x="18414" y="20364"/>
                        <a:pt x="18414" y="19873"/>
                      </a:cubicBezTo>
                      <a:lnTo>
                        <a:pt x="18414" y="14174"/>
                      </a:lnTo>
                      <a:cubicBezTo>
                        <a:pt x="20216" y="13357"/>
                        <a:pt x="21600" y="11402"/>
                        <a:pt x="21600" y="8962"/>
                      </a:cubicBezTo>
                      <a:lnTo>
                        <a:pt x="21600" y="5538"/>
                      </a:lnTo>
                      <a:cubicBezTo>
                        <a:pt x="21600" y="2441"/>
                        <a:pt x="19385" y="0"/>
                        <a:pt x="17030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859" name="Google Shape;9831;p102"/>
                <p:cNvSpPr/>
                <p:nvPr/>
              </p:nvSpPr>
              <p:spPr>
                <a:xfrm>
                  <a:off x="0" y="223826"/>
                  <a:ext cx="298220" cy="4132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6" h="21600" fill="norm" stroke="1" extrusionOk="0">
                      <a:moveTo>
                        <a:pt x="12423" y="12672"/>
                      </a:moveTo>
                      <a:lnTo>
                        <a:pt x="13863" y="15685"/>
                      </a:lnTo>
                      <a:lnTo>
                        <a:pt x="4382" y="15685"/>
                      </a:lnTo>
                      <a:lnTo>
                        <a:pt x="5224" y="12936"/>
                      </a:lnTo>
                      <a:lnTo>
                        <a:pt x="5224" y="12672"/>
                      </a:lnTo>
                      <a:close/>
                      <a:moveTo>
                        <a:pt x="5224" y="0"/>
                      </a:moveTo>
                      <a:cubicBezTo>
                        <a:pt x="4024" y="0"/>
                        <a:pt x="3064" y="619"/>
                        <a:pt x="2703" y="1418"/>
                      </a:cubicBezTo>
                      <a:lnTo>
                        <a:pt x="63" y="10191"/>
                      </a:lnTo>
                      <a:cubicBezTo>
                        <a:pt x="-295" y="11519"/>
                        <a:pt x="905" y="12672"/>
                        <a:pt x="2584" y="12672"/>
                      </a:cubicBezTo>
                      <a:lnTo>
                        <a:pt x="63" y="20382"/>
                      </a:lnTo>
                      <a:cubicBezTo>
                        <a:pt x="-177" y="20914"/>
                        <a:pt x="303" y="21355"/>
                        <a:pt x="905" y="21532"/>
                      </a:cubicBezTo>
                      <a:cubicBezTo>
                        <a:pt x="1034" y="21566"/>
                        <a:pt x="1160" y="21580"/>
                        <a:pt x="1282" y="21580"/>
                      </a:cubicBezTo>
                      <a:cubicBezTo>
                        <a:pt x="1830" y="21580"/>
                        <a:pt x="2287" y="21277"/>
                        <a:pt x="2584" y="20914"/>
                      </a:cubicBezTo>
                      <a:lnTo>
                        <a:pt x="3662" y="17721"/>
                      </a:lnTo>
                      <a:lnTo>
                        <a:pt x="14704" y="17721"/>
                      </a:lnTo>
                      <a:lnTo>
                        <a:pt x="15904" y="20115"/>
                      </a:lnTo>
                      <a:cubicBezTo>
                        <a:pt x="16300" y="21071"/>
                        <a:pt x="17363" y="21600"/>
                        <a:pt x="18395" y="21600"/>
                      </a:cubicBezTo>
                      <a:cubicBezTo>
                        <a:pt x="18608" y="21600"/>
                        <a:pt x="18818" y="21577"/>
                        <a:pt x="19023" y="21532"/>
                      </a:cubicBezTo>
                      <a:cubicBezTo>
                        <a:pt x="20463" y="21355"/>
                        <a:pt x="21305" y="20205"/>
                        <a:pt x="21065" y="19229"/>
                      </a:cubicBezTo>
                      <a:lnTo>
                        <a:pt x="17104" y="10368"/>
                      </a:lnTo>
                      <a:cubicBezTo>
                        <a:pt x="16864" y="9482"/>
                        <a:pt x="15782" y="8951"/>
                        <a:pt x="14582" y="8951"/>
                      </a:cubicBezTo>
                      <a:lnTo>
                        <a:pt x="11825" y="8951"/>
                      </a:lnTo>
                      <a:cubicBezTo>
                        <a:pt x="11105" y="8951"/>
                        <a:pt x="10503" y="8506"/>
                        <a:pt x="10503" y="7974"/>
                      </a:cubicBezTo>
                      <a:cubicBezTo>
                        <a:pt x="10503" y="7353"/>
                        <a:pt x="11105" y="6911"/>
                        <a:pt x="11825" y="6911"/>
                      </a:cubicBezTo>
                      <a:lnTo>
                        <a:pt x="15782" y="6911"/>
                      </a:lnTo>
                      <a:cubicBezTo>
                        <a:pt x="17222" y="6911"/>
                        <a:pt x="18422" y="6025"/>
                        <a:pt x="18422" y="4962"/>
                      </a:cubicBezTo>
                      <a:cubicBezTo>
                        <a:pt x="18422" y="3809"/>
                        <a:pt x="17222" y="2923"/>
                        <a:pt x="15782" y="2923"/>
                      </a:cubicBezTo>
                      <a:lnTo>
                        <a:pt x="8583" y="2923"/>
                      </a:lnTo>
                      <a:lnTo>
                        <a:pt x="7624" y="1063"/>
                      </a:lnTo>
                      <a:cubicBezTo>
                        <a:pt x="7262" y="442"/>
                        <a:pt x="6302" y="0"/>
                        <a:pt x="5224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860" name="Google Shape;9832;p102"/>
                <p:cNvSpPr/>
                <p:nvPr/>
              </p:nvSpPr>
              <p:spPr>
                <a:xfrm>
                  <a:off x="468892" y="94933"/>
                  <a:ext cx="110165" cy="110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636" y="0"/>
                      </a:moveTo>
                      <a:cubicBezTo>
                        <a:pt x="4653" y="0"/>
                        <a:pt x="0" y="4989"/>
                        <a:pt x="0" y="10969"/>
                      </a:cubicBezTo>
                      <a:cubicBezTo>
                        <a:pt x="0" y="16949"/>
                        <a:pt x="4653" y="21600"/>
                        <a:pt x="10636" y="21600"/>
                      </a:cubicBezTo>
                      <a:cubicBezTo>
                        <a:pt x="1661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619" y="0"/>
                        <a:pt x="10636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861" name="Google Shape;9833;p102"/>
                <p:cNvSpPr/>
                <p:nvPr/>
              </p:nvSpPr>
              <p:spPr>
                <a:xfrm>
                  <a:off x="338723" y="225494"/>
                  <a:ext cx="298458" cy="4146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3" h="21600" fill="norm" stroke="1" extrusionOk="0">
                      <a:moveTo>
                        <a:pt x="15809" y="12544"/>
                      </a:moveTo>
                      <a:lnTo>
                        <a:pt x="15809" y="12807"/>
                      </a:lnTo>
                      <a:lnTo>
                        <a:pt x="16651" y="15547"/>
                      </a:lnTo>
                      <a:lnTo>
                        <a:pt x="7289" y="15547"/>
                      </a:lnTo>
                      <a:lnTo>
                        <a:pt x="8610" y="12544"/>
                      </a:lnTo>
                      <a:close/>
                      <a:moveTo>
                        <a:pt x="15809" y="0"/>
                      </a:moveTo>
                      <a:cubicBezTo>
                        <a:pt x="14731" y="0"/>
                        <a:pt x="13890" y="443"/>
                        <a:pt x="13410" y="1060"/>
                      </a:cubicBezTo>
                      <a:lnTo>
                        <a:pt x="12450" y="3003"/>
                      </a:lnTo>
                      <a:lnTo>
                        <a:pt x="5251" y="3003"/>
                      </a:lnTo>
                      <a:cubicBezTo>
                        <a:pt x="3811" y="3003"/>
                        <a:pt x="2611" y="3886"/>
                        <a:pt x="2611" y="4946"/>
                      </a:cubicBezTo>
                      <a:cubicBezTo>
                        <a:pt x="2611" y="6095"/>
                        <a:pt x="3811" y="6979"/>
                        <a:pt x="5251" y="6979"/>
                      </a:cubicBezTo>
                      <a:lnTo>
                        <a:pt x="9212" y="6979"/>
                      </a:lnTo>
                      <a:cubicBezTo>
                        <a:pt x="9932" y="6979"/>
                        <a:pt x="10530" y="7419"/>
                        <a:pt x="10530" y="7949"/>
                      </a:cubicBezTo>
                      <a:cubicBezTo>
                        <a:pt x="10530" y="8479"/>
                        <a:pt x="9932" y="8921"/>
                        <a:pt x="9212" y="8921"/>
                      </a:cubicBezTo>
                      <a:lnTo>
                        <a:pt x="6451" y="8921"/>
                      </a:lnTo>
                      <a:cubicBezTo>
                        <a:pt x="5251" y="8921"/>
                        <a:pt x="4291" y="9451"/>
                        <a:pt x="3929" y="10335"/>
                      </a:cubicBezTo>
                      <a:lnTo>
                        <a:pt x="90" y="19169"/>
                      </a:lnTo>
                      <a:cubicBezTo>
                        <a:pt x="-268" y="20229"/>
                        <a:pt x="452" y="21289"/>
                        <a:pt x="2010" y="21552"/>
                      </a:cubicBezTo>
                      <a:cubicBezTo>
                        <a:pt x="2177" y="21578"/>
                        <a:pt x="2356" y="21592"/>
                        <a:pt x="2539" y="21592"/>
                      </a:cubicBezTo>
                      <a:cubicBezTo>
                        <a:pt x="3651" y="21592"/>
                        <a:pt x="4923" y="21115"/>
                        <a:pt x="5129" y="20052"/>
                      </a:cubicBezTo>
                      <a:lnTo>
                        <a:pt x="6329" y="17666"/>
                      </a:lnTo>
                      <a:lnTo>
                        <a:pt x="17371" y="17666"/>
                      </a:lnTo>
                      <a:lnTo>
                        <a:pt x="18449" y="20846"/>
                      </a:lnTo>
                      <a:cubicBezTo>
                        <a:pt x="18647" y="21283"/>
                        <a:pt x="19169" y="21600"/>
                        <a:pt x="19751" y="21600"/>
                      </a:cubicBezTo>
                      <a:cubicBezTo>
                        <a:pt x="19877" y="21600"/>
                        <a:pt x="20003" y="21583"/>
                        <a:pt x="20128" y="21552"/>
                      </a:cubicBezTo>
                      <a:cubicBezTo>
                        <a:pt x="20852" y="21376"/>
                        <a:pt x="21332" y="20846"/>
                        <a:pt x="20970" y="20316"/>
                      </a:cubicBezTo>
                      <a:lnTo>
                        <a:pt x="18449" y="12721"/>
                      </a:lnTo>
                      <a:cubicBezTo>
                        <a:pt x="20128" y="12544"/>
                        <a:pt x="21332" y="11394"/>
                        <a:pt x="21092" y="10158"/>
                      </a:cubicBezTo>
                      <a:lnTo>
                        <a:pt x="18331" y="1413"/>
                      </a:lnTo>
                      <a:cubicBezTo>
                        <a:pt x="18091" y="530"/>
                        <a:pt x="17009" y="0"/>
                        <a:pt x="1580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</p:grpSp>
      </p:grpSp>
      <p:pic>
        <p:nvPicPr>
          <p:cNvPr id="865" name="IMG_9350.png" descr="IMG_9350.png"/>
          <p:cNvPicPr>
            <a:picLocks noChangeAspect="1"/>
          </p:cNvPicPr>
          <p:nvPr/>
        </p:nvPicPr>
        <p:blipFill>
          <a:blip r:embed="rId6">
            <a:extLst/>
          </a:blip>
          <a:srcRect l="40224" t="48407" r="17746" b="28295"/>
          <a:stretch>
            <a:fillRect/>
          </a:stretch>
        </p:blipFill>
        <p:spPr>
          <a:xfrm>
            <a:off x="6807290" y="3778375"/>
            <a:ext cx="7686262" cy="3195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866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328380" y="7014797"/>
            <a:ext cx="17964433" cy="5263428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5" name="تجميع"/>
          <p:cNvGrpSpPr/>
          <p:nvPr/>
        </p:nvGrpSpPr>
        <p:grpSpPr>
          <a:xfrm>
            <a:off x="13407539" y="2586357"/>
            <a:ext cx="6026960" cy="1050468"/>
            <a:chOff x="0" y="0"/>
            <a:chExt cx="6026958" cy="1050467"/>
          </a:xfrm>
        </p:grpSpPr>
        <p:grpSp>
          <p:nvGrpSpPr>
            <p:cNvPr id="872" name="Google Shape;4333;p67"/>
            <p:cNvGrpSpPr/>
            <p:nvPr/>
          </p:nvGrpSpPr>
          <p:grpSpPr>
            <a:xfrm>
              <a:off x="-1" y="0"/>
              <a:ext cx="4819750" cy="938400"/>
              <a:chOff x="0" y="0"/>
              <a:chExt cx="4819748" cy="938398"/>
            </a:xfrm>
          </p:grpSpPr>
          <p:sp>
            <p:nvSpPr>
              <p:cNvPr id="868" name="Google Shape;4334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69" name="Google Shape;4336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70" name="Google Shape;4337;p67"/>
              <p:cNvSpPr/>
              <p:nvPr/>
            </p:nvSpPr>
            <p:spPr>
              <a:xfrm>
                <a:off x="0" y="116718"/>
                <a:ext cx="4819749" cy="821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9D3E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71" name="Google Shape;4338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873" name="تأكد"/>
            <p:cNvSpPr txBox="1"/>
            <p:nvPr/>
          </p:nvSpPr>
          <p:spPr>
            <a:xfrm>
              <a:off x="748935" y="0"/>
              <a:ext cx="2660737" cy="10504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349250" indent="-349250" defTabSz="914400">
                <a:defRPr sz="8100" u="sng">
                  <a:solidFill>
                    <a:srgbClr val="CC0000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  <p:sp>
          <p:nvSpPr>
            <p:cNvPr id="874" name="بيضاوي"/>
            <p:cNvSpPr/>
            <p:nvPr/>
          </p:nvSpPr>
          <p:spPr>
            <a:xfrm>
              <a:off x="4929648" y="71045"/>
              <a:ext cx="1097311" cy="908377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878" name="تجميع"/>
          <p:cNvGrpSpPr/>
          <p:nvPr/>
        </p:nvGrpSpPr>
        <p:grpSpPr>
          <a:xfrm>
            <a:off x="17844458" y="4198577"/>
            <a:ext cx="1590041" cy="1325851"/>
            <a:chOff x="0" y="-63500"/>
            <a:chExt cx="1590039" cy="1325850"/>
          </a:xfrm>
        </p:grpSpPr>
        <p:pic>
          <p:nvPicPr>
            <p:cNvPr id="876" name="بيضاوي بيضاوي" descr="بيضاوي بيضاوي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877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١٠</a:t>
              </a:r>
            </a:p>
          </p:txBody>
        </p:sp>
      </p:grpSp>
      <p:sp>
        <p:nvSpPr>
          <p:cNvPr id="879" name="٤٩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٤٩</a:t>
            </a:r>
          </a:p>
        </p:txBody>
      </p:sp>
      <p:pic>
        <p:nvPicPr>
          <p:cNvPr id="880" name="IMG_4622.png" descr="IMG_4622.png"/>
          <p:cNvPicPr>
            <a:picLocks noChangeAspect="1"/>
          </p:cNvPicPr>
          <p:nvPr/>
        </p:nvPicPr>
        <p:blipFill>
          <a:blip r:embed="rId4">
            <a:extLst/>
          </a:blip>
          <a:srcRect l="91197" t="22791" r="1545" b="74020"/>
          <a:stretch>
            <a:fillRect/>
          </a:stretch>
        </p:blipFill>
        <p:spPr>
          <a:xfrm>
            <a:off x="20209628" y="9113229"/>
            <a:ext cx="2049151" cy="67517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881" name="IMG_9351.png" descr="IMG_9351.png"/>
          <p:cNvPicPr>
            <a:picLocks noChangeAspect="1"/>
          </p:cNvPicPr>
          <p:nvPr/>
        </p:nvPicPr>
        <p:blipFill>
          <a:blip r:embed="rId5">
            <a:extLst/>
          </a:blip>
          <a:srcRect l="7600" t="43182" r="18501" b="41811"/>
          <a:stretch>
            <a:fillRect/>
          </a:stretch>
        </p:blipFill>
        <p:spPr>
          <a:xfrm>
            <a:off x="2196642" y="3854113"/>
            <a:ext cx="15647792" cy="23831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3" name="IMG_9352.png" descr="IMG_9352.png"/>
          <p:cNvPicPr>
            <a:picLocks noChangeAspect="1"/>
          </p:cNvPicPr>
          <p:nvPr/>
        </p:nvPicPr>
        <p:blipFill>
          <a:blip r:embed="rId2">
            <a:extLst/>
          </a:blip>
          <a:srcRect l="16858" t="59545" r="49999" b="2859"/>
          <a:stretch>
            <a:fillRect/>
          </a:stretch>
        </p:blipFill>
        <p:spPr>
          <a:xfrm>
            <a:off x="12683095" y="3158184"/>
            <a:ext cx="7169698" cy="60999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90" name="تجميع"/>
          <p:cNvGrpSpPr/>
          <p:nvPr/>
        </p:nvGrpSpPr>
        <p:grpSpPr>
          <a:xfrm>
            <a:off x="14471208" y="1581520"/>
            <a:ext cx="5036134" cy="934379"/>
            <a:chOff x="0" y="0"/>
            <a:chExt cx="5036132" cy="934378"/>
          </a:xfrm>
        </p:grpSpPr>
        <p:grpSp>
          <p:nvGrpSpPr>
            <p:cNvPr id="888" name="Google Shape;4333;p67"/>
            <p:cNvGrpSpPr/>
            <p:nvPr/>
          </p:nvGrpSpPr>
          <p:grpSpPr>
            <a:xfrm>
              <a:off x="0" y="-1"/>
              <a:ext cx="5036133" cy="934380"/>
              <a:chOff x="0" y="0"/>
              <a:chExt cx="5036132" cy="934378"/>
            </a:xfrm>
          </p:grpSpPr>
          <p:sp>
            <p:nvSpPr>
              <p:cNvPr id="884" name="Google Shape;4334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85" name="Google Shape;4336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86" name="Google Shape;4337;p67"/>
              <p:cNvSpPr/>
              <p:nvPr/>
            </p:nvSpPr>
            <p:spPr>
              <a:xfrm>
                <a:off x="0" y="116217"/>
                <a:ext cx="5036133" cy="8181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BEBEB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87" name="Google Shape;4338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889" name="تدريب على الاختبارات الدولية"/>
            <p:cNvSpPr txBox="1"/>
            <p:nvPr/>
          </p:nvSpPr>
          <p:spPr>
            <a:xfrm>
              <a:off x="-1" y="226350"/>
              <a:ext cx="4457819" cy="4816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914400" rtl="0">
                <a:lnSpc>
                  <a:spcPct val="80000"/>
                </a:lnSpc>
                <a:defRPr b="1" sz="2900">
                  <a:solidFill>
                    <a:srgbClr val="4E7A27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/>
              <a:r>
                <a:t>تدريب على الاختبارات الدولية </a:t>
              </a:r>
            </a:p>
          </p:txBody>
        </p:sp>
      </p:grpSp>
      <p:grpSp>
        <p:nvGrpSpPr>
          <p:cNvPr id="901" name="تجميع"/>
          <p:cNvGrpSpPr/>
          <p:nvPr/>
        </p:nvGrpSpPr>
        <p:grpSpPr>
          <a:xfrm>
            <a:off x="21032103" y="7338413"/>
            <a:ext cx="2914826" cy="2679785"/>
            <a:chOff x="0" y="0"/>
            <a:chExt cx="2914824" cy="2679783"/>
          </a:xfrm>
        </p:grpSpPr>
        <p:grpSp>
          <p:nvGrpSpPr>
            <p:cNvPr id="898" name="Google Shape;9834;p102"/>
            <p:cNvGrpSpPr/>
            <p:nvPr/>
          </p:nvGrpSpPr>
          <p:grpSpPr>
            <a:xfrm>
              <a:off x="0" y="1802142"/>
              <a:ext cx="758719" cy="758655"/>
              <a:chOff x="0" y="64"/>
              <a:chExt cx="758718" cy="758654"/>
            </a:xfrm>
          </p:grpSpPr>
          <p:sp>
            <p:nvSpPr>
              <p:cNvPr id="891" name="Google Shape;9835;p102"/>
              <p:cNvSpPr/>
              <p:nvPr/>
            </p:nvSpPr>
            <p:spPr>
              <a:xfrm>
                <a:off x="286552" y="64"/>
                <a:ext cx="181579" cy="1755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4" y="0"/>
                    </a:moveTo>
                    <a:cubicBezTo>
                      <a:pt x="4800" y="0"/>
                      <a:pt x="0" y="4712"/>
                      <a:pt x="0" y="10670"/>
                    </a:cubicBezTo>
                    <a:cubicBezTo>
                      <a:pt x="0" y="16880"/>
                      <a:pt x="4800" y="21600"/>
                      <a:pt x="10804" y="21600"/>
                    </a:cubicBezTo>
                    <a:cubicBezTo>
                      <a:pt x="16800" y="21600"/>
                      <a:pt x="21600" y="16880"/>
                      <a:pt x="21600" y="10670"/>
                    </a:cubicBezTo>
                    <a:cubicBezTo>
                      <a:pt x="21600" y="4712"/>
                      <a:pt x="16800" y="0"/>
                      <a:pt x="10804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92" name="Google Shape;9836;p102"/>
              <p:cNvSpPr/>
              <p:nvPr/>
            </p:nvSpPr>
            <p:spPr>
              <a:xfrm>
                <a:off x="66610" y="401583"/>
                <a:ext cx="177543" cy="1755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909" y="0"/>
                      <a:pt x="0" y="4965"/>
                      <a:pt x="0" y="10678"/>
                    </a:cubicBezTo>
                    <a:cubicBezTo>
                      <a:pt x="0" y="16635"/>
                      <a:pt x="4909" y="21600"/>
                      <a:pt x="10800" y="21600"/>
                    </a:cubicBezTo>
                    <a:cubicBezTo>
                      <a:pt x="16691" y="21600"/>
                      <a:pt x="21600" y="16635"/>
                      <a:pt x="21600" y="10678"/>
                    </a:cubicBezTo>
                    <a:cubicBezTo>
                      <a:pt x="21600" y="4965"/>
                      <a:pt x="16691" y="0"/>
                      <a:pt x="10800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93" name="Google Shape;9837;p102"/>
              <p:cNvSpPr/>
              <p:nvPr/>
            </p:nvSpPr>
            <p:spPr>
              <a:xfrm>
                <a:off x="514565" y="403633"/>
                <a:ext cx="175558" cy="1754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78" y="0"/>
                    </a:moveTo>
                    <a:cubicBezTo>
                      <a:pt x="4965" y="0"/>
                      <a:pt x="0" y="4966"/>
                      <a:pt x="0" y="10926"/>
                    </a:cubicBezTo>
                    <a:cubicBezTo>
                      <a:pt x="0" y="16634"/>
                      <a:pt x="4965" y="21600"/>
                      <a:pt x="10678" y="21600"/>
                    </a:cubicBezTo>
                    <a:cubicBezTo>
                      <a:pt x="16635" y="21600"/>
                      <a:pt x="21600" y="16634"/>
                      <a:pt x="21600" y="10926"/>
                    </a:cubicBezTo>
                    <a:cubicBezTo>
                      <a:pt x="21600" y="4966"/>
                      <a:pt x="16635" y="0"/>
                      <a:pt x="10678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94" name="Google Shape;9838;p102"/>
              <p:cNvSpPr/>
              <p:nvPr/>
            </p:nvSpPr>
            <p:spPr>
              <a:xfrm>
                <a:off x="0" y="575091"/>
                <a:ext cx="312749" cy="183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623" y="0"/>
                    </a:moveTo>
                    <a:cubicBezTo>
                      <a:pt x="1535" y="3330"/>
                      <a:pt x="0" y="8076"/>
                      <a:pt x="0" y="13531"/>
                    </a:cubicBezTo>
                    <a:lnTo>
                      <a:pt x="0" y="18993"/>
                    </a:lnTo>
                    <a:cubicBezTo>
                      <a:pt x="0" y="20417"/>
                      <a:pt x="699" y="21600"/>
                      <a:pt x="1535" y="21600"/>
                    </a:cubicBezTo>
                    <a:lnTo>
                      <a:pt x="19928" y="21600"/>
                    </a:lnTo>
                    <a:cubicBezTo>
                      <a:pt x="20906" y="21600"/>
                      <a:pt x="21600" y="20417"/>
                      <a:pt x="21600" y="18993"/>
                    </a:cubicBezTo>
                    <a:lnTo>
                      <a:pt x="21600" y="13531"/>
                    </a:lnTo>
                    <a:cubicBezTo>
                      <a:pt x="21600" y="8310"/>
                      <a:pt x="20207" y="3330"/>
                      <a:pt x="17840" y="0"/>
                    </a:cubicBezTo>
                    <a:cubicBezTo>
                      <a:pt x="16168" y="3564"/>
                      <a:pt x="13660" y="5937"/>
                      <a:pt x="10731" y="5937"/>
                    </a:cubicBezTo>
                    <a:cubicBezTo>
                      <a:pt x="7945" y="5937"/>
                      <a:pt x="5295" y="3564"/>
                      <a:pt x="3623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95" name="Google Shape;9839;p102"/>
              <p:cNvSpPr/>
              <p:nvPr/>
            </p:nvSpPr>
            <p:spPr>
              <a:xfrm>
                <a:off x="221991" y="171585"/>
                <a:ext cx="314736" cy="1856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736" y="0"/>
                    </a:moveTo>
                    <a:cubicBezTo>
                      <a:pt x="1521" y="3287"/>
                      <a:pt x="0" y="8214"/>
                      <a:pt x="0" y="13379"/>
                    </a:cubicBezTo>
                    <a:lnTo>
                      <a:pt x="0" y="19014"/>
                    </a:lnTo>
                    <a:cubicBezTo>
                      <a:pt x="0" y="20422"/>
                      <a:pt x="690" y="21600"/>
                      <a:pt x="1521" y="21600"/>
                    </a:cubicBezTo>
                    <a:lnTo>
                      <a:pt x="19938" y="21600"/>
                    </a:lnTo>
                    <a:cubicBezTo>
                      <a:pt x="20910" y="21600"/>
                      <a:pt x="21600" y="20422"/>
                      <a:pt x="21600" y="19014"/>
                    </a:cubicBezTo>
                    <a:lnTo>
                      <a:pt x="21600" y="13379"/>
                    </a:lnTo>
                    <a:cubicBezTo>
                      <a:pt x="21600" y="8214"/>
                      <a:pt x="20215" y="3287"/>
                      <a:pt x="17864" y="0"/>
                    </a:cubicBezTo>
                    <a:cubicBezTo>
                      <a:pt x="16202" y="3518"/>
                      <a:pt x="13569" y="5866"/>
                      <a:pt x="10800" y="5866"/>
                    </a:cubicBezTo>
                    <a:cubicBezTo>
                      <a:pt x="8031" y="5866"/>
                      <a:pt x="5262" y="3518"/>
                      <a:pt x="3736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96" name="Google Shape;9840;p102"/>
              <p:cNvSpPr/>
              <p:nvPr/>
            </p:nvSpPr>
            <p:spPr>
              <a:xfrm>
                <a:off x="445969" y="575091"/>
                <a:ext cx="312750" cy="183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623" y="0"/>
                    </a:moveTo>
                    <a:cubicBezTo>
                      <a:pt x="1393" y="3330"/>
                      <a:pt x="0" y="8310"/>
                      <a:pt x="0" y="13531"/>
                    </a:cubicBezTo>
                    <a:lnTo>
                      <a:pt x="0" y="18993"/>
                    </a:lnTo>
                    <a:cubicBezTo>
                      <a:pt x="0" y="20417"/>
                      <a:pt x="694" y="21600"/>
                      <a:pt x="1531" y="21600"/>
                    </a:cubicBezTo>
                    <a:lnTo>
                      <a:pt x="19928" y="21600"/>
                    </a:lnTo>
                    <a:cubicBezTo>
                      <a:pt x="20906" y="21600"/>
                      <a:pt x="21600" y="20417"/>
                      <a:pt x="21600" y="18993"/>
                    </a:cubicBezTo>
                    <a:lnTo>
                      <a:pt x="21600" y="13531"/>
                    </a:lnTo>
                    <a:cubicBezTo>
                      <a:pt x="21600" y="8310"/>
                      <a:pt x="20207" y="3330"/>
                      <a:pt x="17836" y="0"/>
                    </a:cubicBezTo>
                    <a:cubicBezTo>
                      <a:pt x="16164" y="3564"/>
                      <a:pt x="13655" y="5937"/>
                      <a:pt x="10731" y="5937"/>
                    </a:cubicBezTo>
                    <a:cubicBezTo>
                      <a:pt x="7945" y="5937"/>
                      <a:pt x="5295" y="3564"/>
                      <a:pt x="3623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97" name="Google Shape;9841;p102"/>
              <p:cNvSpPr/>
              <p:nvPr/>
            </p:nvSpPr>
            <p:spPr>
              <a:xfrm>
                <a:off x="278482" y="401583"/>
                <a:ext cx="197719" cy="1654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376" y="0"/>
                    </a:moveTo>
                    <a:lnTo>
                      <a:pt x="8376" y="7376"/>
                    </a:lnTo>
                    <a:lnTo>
                      <a:pt x="0" y="17385"/>
                    </a:lnTo>
                    <a:cubicBezTo>
                      <a:pt x="1539" y="18707"/>
                      <a:pt x="1980" y="19233"/>
                      <a:pt x="3303" y="21600"/>
                    </a:cubicBezTo>
                    <a:lnTo>
                      <a:pt x="10803" y="13171"/>
                    </a:lnTo>
                    <a:lnTo>
                      <a:pt x="18297" y="21600"/>
                    </a:lnTo>
                    <a:cubicBezTo>
                      <a:pt x="19396" y="20020"/>
                      <a:pt x="20501" y="18707"/>
                      <a:pt x="21600" y="17653"/>
                    </a:cubicBezTo>
                    <a:lnTo>
                      <a:pt x="13224" y="7376"/>
                    </a:lnTo>
                    <a:lnTo>
                      <a:pt x="13224" y="0"/>
                    </a:ln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pic>
          <p:nvPicPr>
            <p:cNvPr id="899" name="IMG_1793.jpeg" descr="IMG_1793.jpe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10233" t="0" r="0" b="0"/>
            <a:stretch>
              <a:fillRect/>
            </a:stretch>
          </p:blipFill>
          <p:spPr>
            <a:xfrm>
              <a:off x="0" y="0"/>
              <a:ext cx="2517263" cy="1801720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blurRad="0" stA="50000" stPos="0" endA="0" endPos="40000" dist="0" dir="5400000" fadeDir="5400000" sx="100000" sy="-100000" kx="0" ky="0" algn="bl" rotWithShape="0"/>
            </a:effectLst>
          </p:spPr>
        </p:pic>
        <p:pic>
          <p:nvPicPr>
            <p:cNvPr id="900" name="IMG_4622.png" descr="IMG_4622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91328" t="36812" r="1414" b="60086"/>
            <a:stretch>
              <a:fillRect/>
            </a:stretch>
          </p:blipFill>
          <p:spPr>
            <a:xfrm>
              <a:off x="924720" y="2042088"/>
              <a:ext cx="1990105" cy="637696"/>
            </a:xfrm>
            <a:prstGeom prst="rect">
              <a:avLst/>
            </a:prstGeom>
            <a:ln w="12700" cap="flat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</p:grpSp>
      <p:pic>
        <p:nvPicPr>
          <p:cNvPr id="902" name="IMG_0547.gif" descr="IMG_0547.gif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885472" y="1371508"/>
            <a:ext cx="3604580" cy="2703433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903" name="٥٠"/>
          <p:cNvSpPr txBox="1"/>
          <p:nvPr/>
        </p:nvSpPr>
        <p:spPr>
          <a:xfrm>
            <a:off x="13160064" y="1213794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٥٠</a:t>
            </a:r>
          </a:p>
        </p:txBody>
      </p:sp>
      <p:sp>
        <p:nvSpPr>
          <p:cNvPr id="904" name="مستطيل"/>
          <p:cNvSpPr/>
          <p:nvPr/>
        </p:nvSpPr>
        <p:spPr>
          <a:xfrm>
            <a:off x="14588560" y="6902450"/>
            <a:ext cx="4498227" cy="993349"/>
          </a:xfrm>
          <a:prstGeom prst="rect">
            <a:avLst/>
          </a:prstGeom>
          <a:ln w="88900">
            <a:solidFill>
              <a:srgbClr val="B51A00"/>
            </a:solidFill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mph" nodeType="afterEffect" presetSubtype="0" presetID="35" grpId="2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mph" nodeType="afterEffect" presetSubtype="0" presetID="35" grpId="3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04" grpId="3"/>
      <p:bldP build="whole" bldLvl="1" animBg="1" rev="0" advAuto="0" spid="904" grpId="1"/>
      <p:bldP build="whole" bldLvl="1" animBg="1" rev="0" advAuto="0" spid="904" grpId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مستطيل"/>
          <p:cNvSpPr/>
          <p:nvPr/>
        </p:nvSpPr>
        <p:spPr>
          <a:xfrm>
            <a:off x="6109562" y="5244544"/>
            <a:ext cx="12164876" cy="2710782"/>
          </a:xfrm>
          <a:prstGeom prst="rect">
            <a:avLst/>
          </a:prstGeom>
          <a:solidFill>
            <a:srgbClr val="EDF7FA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grpSp>
        <p:nvGrpSpPr>
          <p:cNvPr id="919" name="تجميع"/>
          <p:cNvGrpSpPr/>
          <p:nvPr/>
        </p:nvGrpSpPr>
        <p:grpSpPr>
          <a:xfrm>
            <a:off x="6354705" y="2536330"/>
            <a:ext cx="11612514" cy="9104769"/>
            <a:chOff x="0" y="0"/>
            <a:chExt cx="11612513" cy="9104768"/>
          </a:xfrm>
        </p:grpSpPr>
        <p:grpSp>
          <p:nvGrpSpPr>
            <p:cNvPr id="910" name="Google Shape;3367;p59"/>
            <p:cNvGrpSpPr/>
            <p:nvPr/>
          </p:nvGrpSpPr>
          <p:grpSpPr>
            <a:xfrm>
              <a:off x="8111250" y="7239488"/>
              <a:ext cx="1613627" cy="1865281"/>
              <a:chOff x="0" y="0"/>
              <a:chExt cx="1613625" cy="1865279"/>
            </a:xfrm>
          </p:grpSpPr>
          <p:sp>
            <p:nvSpPr>
              <p:cNvPr id="907" name="Google Shape;3368;p59"/>
              <p:cNvSpPr/>
              <p:nvPr/>
            </p:nvSpPr>
            <p:spPr>
              <a:xfrm rot="14520909">
                <a:off x="988823" y="100138"/>
                <a:ext cx="538655" cy="5188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7" h="21600" fill="norm" stroke="1" extrusionOk="0">
                    <a:moveTo>
                      <a:pt x="9076" y="0"/>
                    </a:moveTo>
                    <a:cubicBezTo>
                      <a:pt x="8508" y="0"/>
                      <a:pt x="8026" y="400"/>
                      <a:pt x="7847" y="979"/>
                    </a:cubicBezTo>
                    <a:cubicBezTo>
                      <a:pt x="7569" y="1859"/>
                      <a:pt x="7408" y="2743"/>
                      <a:pt x="7408" y="3623"/>
                    </a:cubicBezTo>
                    <a:cubicBezTo>
                      <a:pt x="7369" y="4927"/>
                      <a:pt x="7569" y="6226"/>
                      <a:pt x="7647" y="7530"/>
                    </a:cubicBezTo>
                    <a:cubicBezTo>
                      <a:pt x="7686" y="8078"/>
                      <a:pt x="7765" y="8622"/>
                      <a:pt x="7804" y="9378"/>
                    </a:cubicBezTo>
                    <a:lnTo>
                      <a:pt x="6415" y="8958"/>
                    </a:lnTo>
                    <a:cubicBezTo>
                      <a:pt x="4908" y="8497"/>
                      <a:pt x="3479" y="8032"/>
                      <a:pt x="1969" y="7613"/>
                    </a:cubicBezTo>
                    <a:cubicBezTo>
                      <a:pt x="1729" y="7519"/>
                      <a:pt x="1494" y="7473"/>
                      <a:pt x="1236" y="7473"/>
                    </a:cubicBezTo>
                    <a:cubicBezTo>
                      <a:pt x="1151" y="7473"/>
                      <a:pt x="1065" y="7477"/>
                      <a:pt x="976" y="7488"/>
                    </a:cubicBezTo>
                    <a:cubicBezTo>
                      <a:pt x="619" y="7572"/>
                      <a:pt x="301" y="7783"/>
                      <a:pt x="104" y="8078"/>
                    </a:cubicBezTo>
                    <a:cubicBezTo>
                      <a:pt x="-135" y="8497"/>
                      <a:pt x="61" y="9041"/>
                      <a:pt x="461" y="9253"/>
                    </a:cubicBezTo>
                    <a:cubicBezTo>
                      <a:pt x="819" y="9461"/>
                      <a:pt x="1215" y="9631"/>
                      <a:pt x="1611" y="9755"/>
                    </a:cubicBezTo>
                    <a:cubicBezTo>
                      <a:pt x="3079" y="10133"/>
                      <a:pt x="4511" y="10511"/>
                      <a:pt x="5940" y="10889"/>
                    </a:cubicBezTo>
                    <a:cubicBezTo>
                      <a:pt x="6415" y="11017"/>
                      <a:pt x="6894" y="11183"/>
                      <a:pt x="7569" y="11437"/>
                    </a:cubicBezTo>
                    <a:cubicBezTo>
                      <a:pt x="7129" y="11939"/>
                      <a:pt x="6854" y="12275"/>
                      <a:pt x="6615" y="12612"/>
                    </a:cubicBezTo>
                    <a:cubicBezTo>
                      <a:pt x="5583" y="14040"/>
                      <a:pt x="4511" y="15426"/>
                      <a:pt x="3597" y="16938"/>
                    </a:cubicBezTo>
                    <a:cubicBezTo>
                      <a:pt x="3240" y="17610"/>
                      <a:pt x="3079" y="18324"/>
                      <a:pt x="3122" y="19125"/>
                    </a:cubicBezTo>
                    <a:cubicBezTo>
                      <a:pt x="3122" y="19813"/>
                      <a:pt x="3544" y="20202"/>
                      <a:pt x="4076" y="20202"/>
                    </a:cubicBezTo>
                    <a:cubicBezTo>
                      <a:pt x="4290" y="20202"/>
                      <a:pt x="4519" y="20138"/>
                      <a:pt x="4747" y="20006"/>
                    </a:cubicBezTo>
                    <a:cubicBezTo>
                      <a:pt x="5147" y="19798"/>
                      <a:pt x="5461" y="19503"/>
                      <a:pt x="5701" y="19125"/>
                    </a:cubicBezTo>
                    <a:cubicBezTo>
                      <a:pt x="6654" y="17652"/>
                      <a:pt x="7569" y="16140"/>
                      <a:pt x="8479" y="14629"/>
                    </a:cubicBezTo>
                    <a:cubicBezTo>
                      <a:pt x="8719" y="14210"/>
                      <a:pt x="8958" y="13832"/>
                      <a:pt x="9315" y="13159"/>
                    </a:cubicBezTo>
                    <a:cubicBezTo>
                      <a:pt x="9554" y="13832"/>
                      <a:pt x="9711" y="14210"/>
                      <a:pt x="9829" y="14546"/>
                    </a:cubicBezTo>
                    <a:cubicBezTo>
                      <a:pt x="10386" y="16647"/>
                      <a:pt x="11183" y="18619"/>
                      <a:pt x="12215" y="20512"/>
                    </a:cubicBezTo>
                    <a:cubicBezTo>
                      <a:pt x="12683" y="21237"/>
                      <a:pt x="13222" y="21600"/>
                      <a:pt x="13722" y="21600"/>
                    </a:cubicBezTo>
                    <a:cubicBezTo>
                      <a:pt x="13858" y="21600"/>
                      <a:pt x="13994" y="21574"/>
                      <a:pt x="14119" y="21517"/>
                    </a:cubicBezTo>
                    <a:cubicBezTo>
                      <a:pt x="14676" y="21268"/>
                      <a:pt x="14954" y="20678"/>
                      <a:pt x="14676" y="19503"/>
                    </a:cubicBezTo>
                    <a:cubicBezTo>
                      <a:pt x="14319" y="17822"/>
                      <a:pt x="13761" y="16140"/>
                      <a:pt x="13326" y="14463"/>
                    </a:cubicBezTo>
                    <a:cubicBezTo>
                      <a:pt x="13208" y="14127"/>
                      <a:pt x="13086" y="13749"/>
                      <a:pt x="12929" y="13243"/>
                    </a:cubicBezTo>
                    <a:cubicBezTo>
                      <a:pt x="13565" y="13326"/>
                      <a:pt x="14001" y="13367"/>
                      <a:pt x="14397" y="13413"/>
                    </a:cubicBezTo>
                    <a:cubicBezTo>
                      <a:pt x="15629" y="13537"/>
                      <a:pt x="16858" y="13704"/>
                      <a:pt x="18090" y="13704"/>
                    </a:cubicBezTo>
                    <a:cubicBezTo>
                      <a:pt x="18883" y="13704"/>
                      <a:pt x="19679" y="13579"/>
                      <a:pt x="20472" y="13284"/>
                    </a:cubicBezTo>
                    <a:cubicBezTo>
                      <a:pt x="21308" y="13031"/>
                      <a:pt x="21465" y="11856"/>
                      <a:pt x="20711" y="11395"/>
                    </a:cubicBezTo>
                    <a:cubicBezTo>
                      <a:pt x="20233" y="11017"/>
                      <a:pt x="19640" y="10806"/>
                      <a:pt x="19083" y="10723"/>
                    </a:cubicBezTo>
                    <a:cubicBezTo>
                      <a:pt x="17376" y="10511"/>
                      <a:pt x="15669" y="10345"/>
                      <a:pt x="14001" y="10175"/>
                    </a:cubicBezTo>
                    <a:lnTo>
                      <a:pt x="12969" y="10050"/>
                    </a:lnTo>
                    <a:cubicBezTo>
                      <a:pt x="13565" y="9506"/>
                      <a:pt x="14001" y="9083"/>
                      <a:pt x="14397" y="8663"/>
                    </a:cubicBezTo>
                    <a:cubicBezTo>
                      <a:pt x="15986" y="7235"/>
                      <a:pt x="17376" y="5599"/>
                      <a:pt x="18569" y="3793"/>
                    </a:cubicBezTo>
                    <a:cubicBezTo>
                      <a:pt x="18844" y="3370"/>
                      <a:pt x="19044" y="2909"/>
                      <a:pt x="19161" y="2448"/>
                    </a:cubicBezTo>
                    <a:cubicBezTo>
                      <a:pt x="19479" y="1481"/>
                      <a:pt x="18769" y="548"/>
                      <a:pt x="17886" y="548"/>
                    </a:cubicBezTo>
                    <a:cubicBezTo>
                      <a:pt x="17772" y="548"/>
                      <a:pt x="17654" y="567"/>
                      <a:pt x="17533" y="601"/>
                    </a:cubicBezTo>
                    <a:cubicBezTo>
                      <a:pt x="16940" y="684"/>
                      <a:pt x="16383" y="933"/>
                      <a:pt x="15908" y="1315"/>
                    </a:cubicBezTo>
                    <a:cubicBezTo>
                      <a:pt x="14436" y="2656"/>
                      <a:pt x="13008" y="4084"/>
                      <a:pt x="11579" y="5471"/>
                    </a:cubicBezTo>
                    <a:cubicBezTo>
                      <a:pt x="11340" y="5682"/>
                      <a:pt x="11101" y="5936"/>
                      <a:pt x="10904" y="6143"/>
                    </a:cubicBezTo>
                    <a:lnTo>
                      <a:pt x="10586" y="6060"/>
                    </a:lnTo>
                    <a:cubicBezTo>
                      <a:pt x="10586" y="5346"/>
                      <a:pt x="10586" y="4632"/>
                      <a:pt x="10547" y="3960"/>
                    </a:cubicBezTo>
                    <a:cubicBezTo>
                      <a:pt x="10504" y="3075"/>
                      <a:pt x="10465" y="2154"/>
                      <a:pt x="10347" y="1269"/>
                    </a:cubicBezTo>
                    <a:cubicBezTo>
                      <a:pt x="10229" y="642"/>
                      <a:pt x="9951" y="53"/>
                      <a:pt x="9236" y="11"/>
                    </a:cubicBezTo>
                    <a:cubicBezTo>
                      <a:pt x="9183" y="4"/>
                      <a:pt x="9126" y="0"/>
                      <a:pt x="9076" y="0"/>
                    </a:cubicBezTo>
                    <a:close/>
                  </a:path>
                </a:pathLst>
              </a:custGeom>
              <a:solidFill>
                <a:srgbClr val="2948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08" name="Google Shape;3369;p59"/>
              <p:cNvSpPr/>
              <p:nvPr/>
            </p:nvSpPr>
            <p:spPr>
              <a:xfrm rot="14520829">
                <a:off x="909626" y="1474607"/>
                <a:ext cx="324797" cy="3365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06" h="21600" fill="norm" stroke="1" extrusionOk="0">
                    <a:moveTo>
                      <a:pt x="9971" y="0"/>
                    </a:moveTo>
                    <a:cubicBezTo>
                      <a:pt x="9506" y="0"/>
                      <a:pt x="9033" y="281"/>
                      <a:pt x="8847" y="850"/>
                    </a:cubicBezTo>
                    <a:cubicBezTo>
                      <a:pt x="8847" y="3019"/>
                      <a:pt x="8847" y="5289"/>
                      <a:pt x="8940" y="7466"/>
                    </a:cubicBezTo>
                    <a:cubicBezTo>
                      <a:pt x="7530" y="6140"/>
                      <a:pt x="6026" y="5009"/>
                      <a:pt x="4531" y="3878"/>
                    </a:cubicBezTo>
                    <a:cubicBezTo>
                      <a:pt x="4353" y="3784"/>
                      <a:pt x="4159" y="3742"/>
                      <a:pt x="3973" y="3742"/>
                    </a:cubicBezTo>
                    <a:cubicBezTo>
                      <a:pt x="3542" y="3742"/>
                      <a:pt x="3129" y="3954"/>
                      <a:pt x="2934" y="4346"/>
                    </a:cubicBezTo>
                    <a:cubicBezTo>
                      <a:pt x="2647" y="4915"/>
                      <a:pt x="2833" y="5579"/>
                      <a:pt x="3306" y="5953"/>
                    </a:cubicBezTo>
                    <a:cubicBezTo>
                      <a:pt x="5283" y="7466"/>
                      <a:pt x="6972" y="9167"/>
                      <a:pt x="8569" y="11064"/>
                    </a:cubicBezTo>
                    <a:cubicBezTo>
                      <a:pt x="6026" y="11251"/>
                      <a:pt x="3399" y="11718"/>
                      <a:pt x="958" y="12195"/>
                    </a:cubicBezTo>
                    <a:cubicBezTo>
                      <a:pt x="-639" y="12458"/>
                      <a:pt x="-56" y="14678"/>
                      <a:pt x="1363" y="14678"/>
                    </a:cubicBezTo>
                    <a:cubicBezTo>
                      <a:pt x="1448" y="14678"/>
                      <a:pt x="1532" y="14669"/>
                      <a:pt x="1616" y="14652"/>
                    </a:cubicBezTo>
                    <a:cubicBezTo>
                      <a:pt x="3686" y="14372"/>
                      <a:pt x="5840" y="14083"/>
                      <a:pt x="8003" y="13895"/>
                    </a:cubicBezTo>
                    <a:cubicBezTo>
                      <a:pt x="7344" y="14839"/>
                      <a:pt x="6685" y="15690"/>
                      <a:pt x="6026" y="16642"/>
                    </a:cubicBezTo>
                    <a:cubicBezTo>
                      <a:pt x="5181" y="17773"/>
                      <a:pt x="3779" y="19100"/>
                      <a:pt x="4058" y="20605"/>
                    </a:cubicBezTo>
                    <a:cubicBezTo>
                      <a:pt x="4151" y="20894"/>
                      <a:pt x="4429" y="21175"/>
                      <a:pt x="4810" y="21175"/>
                    </a:cubicBezTo>
                    <a:cubicBezTo>
                      <a:pt x="6313" y="21175"/>
                      <a:pt x="7344" y="19287"/>
                      <a:pt x="8189" y="18147"/>
                    </a:cubicBezTo>
                    <a:cubicBezTo>
                      <a:pt x="8476" y="17773"/>
                      <a:pt x="8847" y="17297"/>
                      <a:pt x="9126" y="16829"/>
                    </a:cubicBezTo>
                    <a:cubicBezTo>
                      <a:pt x="9126" y="18343"/>
                      <a:pt x="8940" y="20044"/>
                      <a:pt x="9785" y="21175"/>
                    </a:cubicBezTo>
                    <a:cubicBezTo>
                      <a:pt x="9971" y="21464"/>
                      <a:pt x="10283" y="21600"/>
                      <a:pt x="10571" y="21600"/>
                    </a:cubicBezTo>
                    <a:cubicBezTo>
                      <a:pt x="10866" y="21600"/>
                      <a:pt x="11145" y="21464"/>
                      <a:pt x="11289" y="21175"/>
                    </a:cubicBezTo>
                    <a:cubicBezTo>
                      <a:pt x="12226" y="19857"/>
                      <a:pt x="11762" y="18054"/>
                      <a:pt x="11762" y="16447"/>
                    </a:cubicBezTo>
                    <a:lnTo>
                      <a:pt x="11762" y="15316"/>
                    </a:lnTo>
                    <a:lnTo>
                      <a:pt x="11855" y="15503"/>
                    </a:lnTo>
                    <a:cubicBezTo>
                      <a:pt x="12319" y="16166"/>
                      <a:pt x="12699" y="16829"/>
                      <a:pt x="13451" y="17016"/>
                    </a:cubicBezTo>
                    <a:cubicBezTo>
                      <a:pt x="13553" y="17050"/>
                      <a:pt x="13646" y="17067"/>
                      <a:pt x="13747" y="17067"/>
                    </a:cubicBezTo>
                    <a:cubicBezTo>
                      <a:pt x="14203" y="17067"/>
                      <a:pt x="14609" y="16727"/>
                      <a:pt x="14761" y="16260"/>
                    </a:cubicBezTo>
                    <a:cubicBezTo>
                      <a:pt x="14862" y="15503"/>
                      <a:pt x="14575" y="14746"/>
                      <a:pt x="14110" y="14083"/>
                    </a:cubicBezTo>
                    <a:cubicBezTo>
                      <a:pt x="14017" y="13895"/>
                      <a:pt x="13916" y="13802"/>
                      <a:pt x="13823" y="13615"/>
                    </a:cubicBezTo>
                    <a:lnTo>
                      <a:pt x="15512" y="13521"/>
                    </a:lnTo>
                    <a:cubicBezTo>
                      <a:pt x="15985" y="13521"/>
                      <a:pt x="16526" y="13538"/>
                      <a:pt x="17084" y="13538"/>
                    </a:cubicBezTo>
                    <a:cubicBezTo>
                      <a:pt x="18199" y="13538"/>
                      <a:pt x="19364" y="13453"/>
                      <a:pt x="20116" y="12951"/>
                    </a:cubicBezTo>
                    <a:cubicBezTo>
                      <a:pt x="20961" y="12569"/>
                      <a:pt x="20868" y="11344"/>
                      <a:pt x="20023" y="11064"/>
                    </a:cubicBezTo>
                    <a:cubicBezTo>
                      <a:pt x="19364" y="10681"/>
                      <a:pt x="18613" y="10494"/>
                      <a:pt x="17768" y="10494"/>
                    </a:cubicBezTo>
                    <a:cubicBezTo>
                      <a:pt x="17269" y="10494"/>
                      <a:pt x="16729" y="10451"/>
                      <a:pt x="16171" y="10451"/>
                    </a:cubicBezTo>
                    <a:cubicBezTo>
                      <a:pt x="15893" y="10451"/>
                      <a:pt x="15614" y="10460"/>
                      <a:pt x="15327" y="10494"/>
                    </a:cubicBezTo>
                    <a:cubicBezTo>
                      <a:pt x="14904" y="10536"/>
                      <a:pt x="14549" y="10536"/>
                      <a:pt x="14212" y="10536"/>
                    </a:cubicBezTo>
                    <a:cubicBezTo>
                      <a:pt x="13874" y="10536"/>
                      <a:pt x="13544" y="10536"/>
                      <a:pt x="13164" y="10587"/>
                    </a:cubicBezTo>
                    <a:cubicBezTo>
                      <a:pt x="14017" y="9167"/>
                      <a:pt x="14862" y="7654"/>
                      <a:pt x="15614" y="6140"/>
                    </a:cubicBezTo>
                    <a:cubicBezTo>
                      <a:pt x="16121" y="5238"/>
                      <a:pt x="15318" y="4380"/>
                      <a:pt x="14516" y="4380"/>
                    </a:cubicBezTo>
                    <a:cubicBezTo>
                      <a:pt x="14152" y="4380"/>
                      <a:pt x="13781" y="4558"/>
                      <a:pt x="13544" y="5009"/>
                    </a:cubicBezTo>
                    <a:cubicBezTo>
                      <a:pt x="12792" y="6335"/>
                      <a:pt x="12133" y="7466"/>
                      <a:pt x="11475" y="8597"/>
                    </a:cubicBezTo>
                    <a:cubicBezTo>
                      <a:pt x="11289" y="6046"/>
                      <a:pt x="11196" y="3402"/>
                      <a:pt x="11103" y="850"/>
                    </a:cubicBezTo>
                    <a:cubicBezTo>
                      <a:pt x="10917" y="281"/>
                      <a:pt x="10444" y="0"/>
                      <a:pt x="9971" y="0"/>
                    </a:cubicBezTo>
                    <a:close/>
                  </a:path>
                </a:pathLst>
              </a:custGeom>
              <a:solidFill>
                <a:srgbClr val="2948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09" name="Google Shape;3370;p59"/>
              <p:cNvSpPr/>
              <p:nvPr/>
            </p:nvSpPr>
            <p:spPr>
              <a:xfrm rot="14520829">
                <a:off x="62421" y="879367"/>
                <a:ext cx="324796" cy="3365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06" h="21600" fill="norm" stroke="1" extrusionOk="0">
                    <a:moveTo>
                      <a:pt x="9971" y="0"/>
                    </a:moveTo>
                    <a:cubicBezTo>
                      <a:pt x="9506" y="0"/>
                      <a:pt x="9033" y="281"/>
                      <a:pt x="8847" y="850"/>
                    </a:cubicBezTo>
                    <a:cubicBezTo>
                      <a:pt x="8847" y="3019"/>
                      <a:pt x="8847" y="5289"/>
                      <a:pt x="8940" y="7466"/>
                    </a:cubicBezTo>
                    <a:cubicBezTo>
                      <a:pt x="7530" y="6140"/>
                      <a:pt x="6026" y="5009"/>
                      <a:pt x="4531" y="3878"/>
                    </a:cubicBezTo>
                    <a:cubicBezTo>
                      <a:pt x="4353" y="3784"/>
                      <a:pt x="4159" y="3742"/>
                      <a:pt x="3973" y="3742"/>
                    </a:cubicBezTo>
                    <a:cubicBezTo>
                      <a:pt x="3542" y="3742"/>
                      <a:pt x="3129" y="3954"/>
                      <a:pt x="2934" y="4346"/>
                    </a:cubicBezTo>
                    <a:cubicBezTo>
                      <a:pt x="2647" y="4915"/>
                      <a:pt x="2833" y="5579"/>
                      <a:pt x="3306" y="5953"/>
                    </a:cubicBezTo>
                    <a:cubicBezTo>
                      <a:pt x="5283" y="7466"/>
                      <a:pt x="6972" y="9167"/>
                      <a:pt x="8569" y="11064"/>
                    </a:cubicBezTo>
                    <a:cubicBezTo>
                      <a:pt x="6026" y="11251"/>
                      <a:pt x="3399" y="11718"/>
                      <a:pt x="958" y="12195"/>
                    </a:cubicBezTo>
                    <a:cubicBezTo>
                      <a:pt x="-639" y="12458"/>
                      <a:pt x="-56" y="14678"/>
                      <a:pt x="1363" y="14678"/>
                    </a:cubicBezTo>
                    <a:cubicBezTo>
                      <a:pt x="1448" y="14678"/>
                      <a:pt x="1532" y="14669"/>
                      <a:pt x="1616" y="14652"/>
                    </a:cubicBezTo>
                    <a:cubicBezTo>
                      <a:pt x="3686" y="14372"/>
                      <a:pt x="5840" y="14083"/>
                      <a:pt x="8003" y="13895"/>
                    </a:cubicBezTo>
                    <a:cubicBezTo>
                      <a:pt x="7344" y="14839"/>
                      <a:pt x="6685" y="15690"/>
                      <a:pt x="6026" y="16642"/>
                    </a:cubicBezTo>
                    <a:cubicBezTo>
                      <a:pt x="5181" y="17773"/>
                      <a:pt x="3779" y="19100"/>
                      <a:pt x="4058" y="20605"/>
                    </a:cubicBezTo>
                    <a:cubicBezTo>
                      <a:pt x="4151" y="20894"/>
                      <a:pt x="4429" y="21175"/>
                      <a:pt x="4810" y="21175"/>
                    </a:cubicBezTo>
                    <a:cubicBezTo>
                      <a:pt x="6313" y="21175"/>
                      <a:pt x="7344" y="19287"/>
                      <a:pt x="8189" y="18147"/>
                    </a:cubicBezTo>
                    <a:cubicBezTo>
                      <a:pt x="8476" y="17773"/>
                      <a:pt x="8847" y="17297"/>
                      <a:pt x="9126" y="16829"/>
                    </a:cubicBezTo>
                    <a:cubicBezTo>
                      <a:pt x="9126" y="18343"/>
                      <a:pt x="8940" y="20044"/>
                      <a:pt x="9785" y="21175"/>
                    </a:cubicBezTo>
                    <a:cubicBezTo>
                      <a:pt x="9971" y="21464"/>
                      <a:pt x="10283" y="21600"/>
                      <a:pt x="10571" y="21600"/>
                    </a:cubicBezTo>
                    <a:cubicBezTo>
                      <a:pt x="10866" y="21600"/>
                      <a:pt x="11145" y="21464"/>
                      <a:pt x="11289" y="21175"/>
                    </a:cubicBezTo>
                    <a:cubicBezTo>
                      <a:pt x="12226" y="19857"/>
                      <a:pt x="11762" y="18054"/>
                      <a:pt x="11762" y="16447"/>
                    </a:cubicBezTo>
                    <a:lnTo>
                      <a:pt x="11762" y="15316"/>
                    </a:lnTo>
                    <a:lnTo>
                      <a:pt x="11855" y="15503"/>
                    </a:lnTo>
                    <a:cubicBezTo>
                      <a:pt x="12319" y="16166"/>
                      <a:pt x="12699" y="16829"/>
                      <a:pt x="13451" y="17016"/>
                    </a:cubicBezTo>
                    <a:cubicBezTo>
                      <a:pt x="13553" y="17050"/>
                      <a:pt x="13646" y="17067"/>
                      <a:pt x="13747" y="17067"/>
                    </a:cubicBezTo>
                    <a:cubicBezTo>
                      <a:pt x="14203" y="17067"/>
                      <a:pt x="14609" y="16727"/>
                      <a:pt x="14761" y="16260"/>
                    </a:cubicBezTo>
                    <a:cubicBezTo>
                      <a:pt x="14862" y="15503"/>
                      <a:pt x="14575" y="14746"/>
                      <a:pt x="14110" y="14083"/>
                    </a:cubicBezTo>
                    <a:cubicBezTo>
                      <a:pt x="14017" y="13895"/>
                      <a:pt x="13916" y="13802"/>
                      <a:pt x="13823" y="13615"/>
                    </a:cubicBezTo>
                    <a:lnTo>
                      <a:pt x="15512" y="13521"/>
                    </a:lnTo>
                    <a:cubicBezTo>
                      <a:pt x="15985" y="13521"/>
                      <a:pt x="16526" y="13538"/>
                      <a:pt x="17084" y="13538"/>
                    </a:cubicBezTo>
                    <a:cubicBezTo>
                      <a:pt x="18199" y="13538"/>
                      <a:pt x="19364" y="13453"/>
                      <a:pt x="20116" y="12951"/>
                    </a:cubicBezTo>
                    <a:cubicBezTo>
                      <a:pt x="20961" y="12569"/>
                      <a:pt x="20868" y="11344"/>
                      <a:pt x="20023" y="11064"/>
                    </a:cubicBezTo>
                    <a:cubicBezTo>
                      <a:pt x="19364" y="10681"/>
                      <a:pt x="18613" y="10494"/>
                      <a:pt x="17768" y="10494"/>
                    </a:cubicBezTo>
                    <a:cubicBezTo>
                      <a:pt x="17269" y="10494"/>
                      <a:pt x="16729" y="10451"/>
                      <a:pt x="16171" y="10451"/>
                    </a:cubicBezTo>
                    <a:cubicBezTo>
                      <a:pt x="15893" y="10451"/>
                      <a:pt x="15614" y="10460"/>
                      <a:pt x="15327" y="10494"/>
                    </a:cubicBezTo>
                    <a:cubicBezTo>
                      <a:pt x="14904" y="10536"/>
                      <a:pt x="14549" y="10536"/>
                      <a:pt x="14212" y="10536"/>
                    </a:cubicBezTo>
                    <a:cubicBezTo>
                      <a:pt x="13874" y="10536"/>
                      <a:pt x="13544" y="10536"/>
                      <a:pt x="13164" y="10587"/>
                    </a:cubicBezTo>
                    <a:cubicBezTo>
                      <a:pt x="14017" y="9167"/>
                      <a:pt x="14862" y="7654"/>
                      <a:pt x="15614" y="6140"/>
                    </a:cubicBezTo>
                    <a:cubicBezTo>
                      <a:pt x="16121" y="5238"/>
                      <a:pt x="15318" y="4380"/>
                      <a:pt x="14516" y="4380"/>
                    </a:cubicBezTo>
                    <a:cubicBezTo>
                      <a:pt x="14152" y="4380"/>
                      <a:pt x="13781" y="4558"/>
                      <a:pt x="13544" y="5009"/>
                    </a:cubicBezTo>
                    <a:cubicBezTo>
                      <a:pt x="12792" y="6335"/>
                      <a:pt x="12133" y="7466"/>
                      <a:pt x="11475" y="8597"/>
                    </a:cubicBezTo>
                    <a:cubicBezTo>
                      <a:pt x="11289" y="6046"/>
                      <a:pt x="11196" y="3402"/>
                      <a:pt x="11103" y="850"/>
                    </a:cubicBezTo>
                    <a:cubicBezTo>
                      <a:pt x="10917" y="281"/>
                      <a:pt x="10444" y="0"/>
                      <a:pt x="9971" y="0"/>
                    </a:cubicBezTo>
                    <a:close/>
                  </a:path>
                </a:pathLst>
              </a:custGeom>
              <a:solidFill>
                <a:srgbClr val="2948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grpSp>
          <p:nvGrpSpPr>
            <p:cNvPr id="914" name="Google Shape;3367;p59"/>
            <p:cNvGrpSpPr/>
            <p:nvPr/>
          </p:nvGrpSpPr>
          <p:grpSpPr>
            <a:xfrm>
              <a:off x="0" y="0"/>
              <a:ext cx="2239973" cy="2589311"/>
              <a:chOff x="0" y="0"/>
              <a:chExt cx="2239972" cy="2589309"/>
            </a:xfrm>
          </p:grpSpPr>
          <p:sp>
            <p:nvSpPr>
              <p:cNvPr id="911" name="Google Shape;3368;p59"/>
              <p:cNvSpPr/>
              <p:nvPr/>
            </p:nvSpPr>
            <p:spPr>
              <a:xfrm rot="14520909">
                <a:off x="1372647" y="139008"/>
                <a:ext cx="747739" cy="7202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7" h="21600" fill="norm" stroke="1" extrusionOk="0">
                    <a:moveTo>
                      <a:pt x="9076" y="0"/>
                    </a:moveTo>
                    <a:cubicBezTo>
                      <a:pt x="8508" y="0"/>
                      <a:pt x="8026" y="400"/>
                      <a:pt x="7847" y="979"/>
                    </a:cubicBezTo>
                    <a:cubicBezTo>
                      <a:pt x="7569" y="1859"/>
                      <a:pt x="7408" y="2743"/>
                      <a:pt x="7408" y="3623"/>
                    </a:cubicBezTo>
                    <a:cubicBezTo>
                      <a:pt x="7369" y="4927"/>
                      <a:pt x="7569" y="6226"/>
                      <a:pt x="7647" y="7530"/>
                    </a:cubicBezTo>
                    <a:cubicBezTo>
                      <a:pt x="7686" y="8078"/>
                      <a:pt x="7765" y="8622"/>
                      <a:pt x="7804" y="9378"/>
                    </a:cubicBezTo>
                    <a:lnTo>
                      <a:pt x="6415" y="8958"/>
                    </a:lnTo>
                    <a:cubicBezTo>
                      <a:pt x="4908" y="8497"/>
                      <a:pt x="3479" y="8032"/>
                      <a:pt x="1969" y="7613"/>
                    </a:cubicBezTo>
                    <a:cubicBezTo>
                      <a:pt x="1729" y="7519"/>
                      <a:pt x="1494" y="7473"/>
                      <a:pt x="1236" y="7473"/>
                    </a:cubicBezTo>
                    <a:cubicBezTo>
                      <a:pt x="1151" y="7473"/>
                      <a:pt x="1065" y="7477"/>
                      <a:pt x="976" y="7488"/>
                    </a:cubicBezTo>
                    <a:cubicBezTo>
                      <a:pt x="619" y="7572"/>
                      <a:pt x="301" y="7783"/>
                      <a:pt x="104" y="8078"/>
                    </a:cubicBezTo>
                    <a:cubicBezTo>
                      <a:pt x="-135" y="8497"/>
                      <a:pt x="61" y="9041"/>
                      <a:pt x="461" y="9253"/>
                    </a:cubicBezTo>
                    <a:cubicBezTo>
                      <a:pt x="819" y="9461"/>
                      <a:pt x="1215" y="9631"/>
                      <a:pt x="1611" y="9755"/>
                    </a:cubicBezTo>
                    <a:cubicBezTo>
                      <a:pt x="3079" y="10133"/>
                      <a:pt x="4511" y="10511"/>
                      <a:pt x="5940" y="10889"/>
                    </a:cubicBezTo>
                    <a:cubicBezTo>
                      <a:pt x="6415" y="11017"/>
                      <a:pt x="6894" y="11183"/>
                      <a:pt x="7569" y="11437"/>
                    </a:cubicBezTo>
                    <a:cubicBezTo>
                      <a:pt x="7129" y="11939"/>
                      <a:pt x="6854" y="12275"/>
                      <a:pt x="6615" y="12612"/>
                    </a:cubicBezTo>
                    <a:cubicBezTo>
                      <a:pt x="5583" y="14040"/>
                      <a:pt x="4511" y="15426"/>
                      <a:pt x="3597" y="16938"/>
                    </a:cubicBezTo>
                    <a:cubicBezTo>
                      <a:pt x="3240" y="17610"/>
                      <a:pt x="3079" y="18324"/>
                      <a:pt x="3122" y="19125"/>
                    </a:cubicBezTo>
                    <a:cubicBezTo>
                      <a:pt x="3122" y="19813"/>
                      <a:pt x="3544" y="20202"/>
                      <a:pt x="4076" y="20202"/>
                    </a:cubicBezTo>
                    <a:cubicBezTo>
                      <a:pt x="4290" y="20202"/>
                      <a:pt x="4519" y="20138"/>
                      <a:pt x="4747" y="20006"/>
                    </a:cubicBezTo>
                    <a:cubicBezTo>
                      <a:pt x="5147" y="19798"/>
                      <a:pt x="5461" y="19503"/>
                      <a:pt x="5701" y="19125"/>
                    </a:cubicBezTo>
                    <a:cubicBezTo>
                      <a:pt x="6654" y="17652"/>
                      <a:pt x="7569" y="16140"/>
                      <a:pt x="8479" y="14629"/>
                    </a:cubicBezTo>
                    <a:cubicBezTo>
                      <a:pt x="8719" y="14210"/>
                      <a:pt x="8958" y="13832"/>
                      <a:pt x="9315" y="13159"/>
                    </a:cubicBezTo>
                    <a:cubicBezTo>
                      <a:pt x="9554" y="13832"/>
                      <a:pt x="9711" y="14210"/>
                      <a:pt x="9829" y="14546"/>
                    </a:cubicBezTo>
                    <a:cubicBezTo>
                      <a:pt x="10386" y="16647"/>
                      <a:pt x="11183" y="18619"/>
                      <a:pt x="12215" y="20512"/>
                    </a:cubicBezTo>
                    <a:cubicBezTo>
                      <a:pt x="12683" y="21237"/>
                      <a:pt x="13222" y="21600"/>
                      <a:pt x="13722" y="21600"/>
                    </a:cubicBezTo>
                    <a:cubicBezTo>
                      <a:pt x="13858" y="21600"/>
                      <a:pt x="13994" y="21574"/>
                      <a:pt x="14119" y="21517"/>
                    </a:cubicBezTo>
                    <a:cubicBezTo>
                      <a:pt x="14676" y="21268"/>
                      <a:pt x="14954" y="20678"/>
                      <a:pt x="14676" y="19503"/>
                    </a:cubicBezTo>
                    <a:cubicBezTo>
                      <a:pt x="14319" y="17822"/>
                      <a:pt x="13761" y="16140"/>
                      <a:pt x="13326" y="14463"/>
                    </a:cubicBezTo>
                    <a:cubicBezTo>
                      <a:pt x="13208" y="14127"/>
                      <a:pt x="13086" y="13749"/>
                      <a:pt x="12929" y="13243"/>
                    </a:cubicBezTo>
                    <a:cubicBezTo>
                      <a:pt x="13565" y="13326"/>
                      <a:pt x="14001" y="13367"/>
                      <a:pt x="14397" y="13413"/>
                    </a:cubicBezTo>
                    <a:cubicBezTo>
                      <a:pt x="15629" y="13537"/>
                      <a:pt x="16858" y="13704"/>
                      <a:pt x="18090" y="13704"/>
                    </a:cubicBezTo>
                    <a:cubicBezTo>
                      <a:pt x="18883" y="13704"/>
                      <a:pt x="19679" y="13579"/>
                      <a:pt x="20472" y="13284"/>
                    </a:cubicBezTo>
                    <a:cubicBezTo>
                      <a:pt x="21308" y="13031"/>
                      <a:pt x="21465" y="11856"/>
                      <a:pt x="20711" y="11395"/>
                    </a:cubicBezTo>
                    <a:cubicBezTo>
                      <a:pt x="20233" y="11017"/>
                      <a:pt x="19640" y="10806"/>
                      <a:pt x="19083" y="10723"/>
                    </a:cubicBezTo>
                    <a:cubicBezTo>
                      <a:pt x="17376" y="10511"/>
                      <a:pt x="15669" y="10345"/>
                      <a:pt x="14001" y="10175"/>
                    </a:cubicBezTo>
                    <a:lnTo>
                      <a:pt x="12969" y="10050"/>
                    </a:lnTo>
                    <a:cubicBezTo>
                      <a:pt x="13565" y="9506"/>
                      <a:pt x="14001" y="9083"/>
                      <a:pt x="14397" y="8663"/>
                    </a:cubicBezTo>
                    <a:cubicBezTo>
                      <a:pt x="15986" y="7235"/>
                      <a:pt x="17376" y="5599"/>
                      <a:pt x="18569" y="3793"/>
                    </a:cubicBezTo>
                    <a:cubicBezTo>
                      <a:pt x="18844" y="3370"/>
                      <a:pt x="19044" y="2909"/>
                      <a:pt x="19161" y="2448"/>
                    </a:cubicBezTo>
                    <a:cubicBezTo>
                      <a:pt x="19479" y="1481"/>
                      <a:pt x="18769" y="548"/>
                      <a:pt x="17886" y="548"/>
                    </a:cubicBezTo>
                    <a:cubicBezTo>
                      <a:pt x="17772" y="548"/>
                      <a:pt x="17654" y="567"/>
                      <a:pt x="17533" y="601"/>
                    </a:cubicBezTo>
                    <a:cubicBezTo>
                      <a:pt x="16940" y="684"/>
                      <a:pt x="16383" y="933"/>
                      <a:pt x="15908" y="1315"/>
                    </a:cubicBezTo>
                    <a:cubicBezTo>
                      <a:pt x="14436" y="2656"/>
                      <a:pt x="13008" y="4084"/>
                      <a:pt x="11579" y="5471"/>
                    </a:cubicBezTo>
                    <a:cubicBezTo>
                      <a:pt x="11340" y="5682"/>
                      <a:pt x="11101" y="5936"/>
                      <a:pt x="10904" y="6143"/>
                    </a:cubicBezTo>
                    <a:lnTo>
                      <a:pt x="10586" y="6060"/>
                    </a:lnTo>
                    <a:cubicBezTo>
                      <a:pt x="10586" y="5346"/>
                      <a:pt x="10586" y="4632"/>
                      <a:pt x="10547" y="3960"/>
                    </a:cubicBezTo>
                    <a:cubicBezTo>
                      <a:pt x="10504" y="3075"/>
                      <a:pt x="10465" y="2154"/>
                      <a:pt x="10347" y="1269"/>
                    </a:cubicBezTo>
                    <a:cubicBezTo>
                      <a:pt x="10229" y="642"/>
                      <a:pt x="9951" y="53"/>
                      <a:pt x="9236" y="11"/>
                    </a:cubicBezTo>
                    <a:cubicBezTo>
                      <a:pt x="9183" y="4"/>
                      <a:pt x="9126" y="0"/>
                      <a:pt x="9076" y="0"/>
                    </a:cubicBezTo>
                    <a:close/>
                  </a:path>
                </a:pathLst>
              </a:custGeom>
              <a:solidFill>
                <a:srgbClr val="2948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12" name="Google Shape;3369;p59"/>
              <p:cNvSpPr/>
              <p:nvPr/>
            </p:nvSpPr>
            <p:spPr>
              <a:xfrm rot="14520829">
                <a:off x="1262709" y="2046993"/>
                <a:ext cx="450869" cy="4672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06" h="21600" fill="norm" stroke="1" extrusionOk="0">
                    <a:moveTo>
                      <a:pt x="9971" y="0"/>
                    </a:moveTo>
                    <a:cubicBezTo>
                      <a:pt x="9506" y="0"/>
                      <a:pt x="9033" y="281"/>
                      <a:pt x="8847" y="850"/>
                    </a:cubicBezTo>
                    <a:cubicBezTo>
                      <a:pt x="8847" y="3019"/>
                      <a:pt x="8847" y="5289"/>
                      <a:pt x="8940" y="7466"/>
                    </a:cubicBezTo>
                    <a:cubicBezTo>
                      <a:pt x="7530" y="6140"/>
                      <a:pt x="6026" y="5009"/>
                      <a:pt x="4531" y="3878"/>
                    </a:cubicBezTo>
                    <a:cubicBezTo>
                      <a:pt x="4353" y="3784"/>
                      <a:pt x="4159" y="3742"/>
                      <a:pt x="3973" y="3742"/>
                    </a:cubicBezTo>
                    <a:cubicBezTo>
                      <a:pt x="3542" y="3742"/>
                      <a:pt x="3129" y="3954"/>
                      <a:pt x="2934" y="4346"/>
                    </a:cubicBezTo>
                    <a:cubicBezTo>
                      <a:pt x="2647" y="4915"/>
                      <a:pt x="2833" y="5579"/>
                      <a:pt x="3306" y="5953"/>
                    </a:cubicBezTo>
                    <a:cubicBezTo>
                      <a:pt x="5283" y="7466"/>
                      <a:pt x="6972" y="9167"/>
                      <a:pt x="8569" y="11064"/>
                    </a:cubicBezTo>
                    <a:cubicBezTo>
                      <a:pt x="6026" y="11251"/>
                      <a:pt x="3399" y="11718"/>
                      <a:pt x="958" y="12195"/>
                    </a:cubicBezTo>
                    <a:cubicBezTo>
                      <a:pt x="-639" y="12458"/>
                      <a:pt x="-56" y="14678"/>
                      <a:pt x="1363" y="14678"/>
                    </a:cubicBezTo>
                    <a:cubicBezTo>
                      <a:pt x="1448" y="14678"/>
                      <a:pt x="1532" y="14669"/>
                      <a:pt x="1616" y="14652"/>
                    </a:cubicBezTo>
                    <a:cubicBezTo>
                      <a:pt x="3686" y="14372"/>
                      <a:pt x="5840" y="14083"/>
                      <a:pt x="8003" y="13895"/>
                    </a:cubicBezTo>
                    <a:cubicBezTo>
                      <a:pt x="7344" y="14839"/>
                      <a:pt x="6685" y="15690"/>
                      <a:pt x="6026" y="16642"/>
                    </a:cubicBezTo>
                    <a:cubicBezTo>
                      <a:pt x="5181" y="17773"/>
                      <a:pt x="3779" y="19100"/>
                      <a:pt x="4058" y="20605"/>
                    </a:cubicBezTo>
                    <a:cubicBezTo>
                      <a:pt x="4151" y="20894"/>
                      <a:pt x="4429" y="21175"/>
                      <a:pt x="4810" y="21175"/>
                    </a:cubicBezTo>
                    <a:cubicBezTo>
                      <a:pt x="6313" y="21175"/>
                      <a:pt x="7344" y="19287"/>
                      <a:pt x="8189" y="18147"/>
                    </a:cubicBezTo>
                    <a:cubicBezTo>
                      <a:pt x="8476" y="17773"/>
                      <a:pt x="8847" y="17297"/>
                      <a:pt x="9126" y="16829"/>
                    </a:cubicBezTo>
                    <a:cubicBezTo>
                      <a:pt x="9126" y="18343"/>
                      <a:pt x="8940" y="20044"/>
                      <a:pt x="9785" y="21175"/>
                    </a:cubicBezTo>
                    <a:cubicBezTo>
                      <a:pt x="9971" y="21464"/>
                      <a:pt x="10283" y="21600"/>
                      <a:pt x="10571" y="21600"/>
                    </a:cubicBezTo>
                    <a:cubicBezTo>
                      <a:pt x="10866" y="21600"/>
                      <a:pt x="11145" y="21464"/>
                      <a:pt x="11289" y="21175"/>
                    </a:cubicBezTo>
                    <a:cubicBezTo>
                      <a:pt x="12226" y="19857"/>
                      <a:pt x="11762" y="18054"/>
                      <a:pt x="11762" y="16447"/>
                    </a:cubicBezTo>
                    <a:lnTo>
                      <a:pt x="11762" y="15316"/>
                    </a:lnTo>
                    <a:lnTo>
                      <a:pt x="11855" y="15503"/>
                    </a:lnTo>
                    <a:cubicBezTo>
                      <a:pt x="12319" y="16166"/>
                      <a:pt x="12699" y="16829"/>
                      <a:pt x="13451" y="17016"/>
                    </a:cubicBezTo>
                    <a:cubicBezTo>
                      <a:pt x="13553" y="17050"/>
                      <a:pt x="13646" y="17067"/>
                      <a:pt x="13747" y="17067"/>
                    </a:cubicBezTo>
                    <a:cubicBezTo>
                      <a:pt x="14203" y="17067"/>
                      <a:pt x="14609" y="16727"/>
                      <a:pt x="14761" y="16260"/>
                    </a:cubicBezTo>
                    <a:cubicBezTo>
                      <a:pt x="14862" y="15503"/>
                      <a:pt x="14575" y="14746"/>
                      <a:pt x="14110" y="14083"/>
                    </a:cubicBezTo>
                    <a:cubicBezTo>
                      <a:pt x="14017" y="13895"/>
                      <a:pt x="13916" y="13802"/>
                      <a:pt x="13823" y="13615"/>
                    </a:cubicBezTo>
                    <a:lnTo>
                      <a:pt x="15512" y="13521"/>
                    </a:lnTo>
                    <a:cubicBezTo>
                      <a:pt x="15985" y="13521"/>
                      <a:pt x="16526" y="13538"/>
                      <a:pt x="17084" y="13538"/>
                    </a:cubicBezTo>
                    <a:cubicBezTo>
                      <a:pt x="18199" y="13538"/>
                      <a:pt x="19364" y="13453"/>
                      <a:pt x="20116" y="12951"/>
                    </a:cubicBezTo>
                    <a:cubicBezTo>
                      <a:pt x="20961" y="12569"/>
                      <a:pt x="20868" y="11344"/>
                      <a:pt x="20023" y="11064"/>
                    </a:cubicBezTo>
                    <a:cubicBezTo>
                      <a:pt x="19364" y="10681"/>
                      <a:pt x="18613" y="10494"/>
                      <a:pt x="17768" y="10494"/>
                    </a:cubicBezTo>
                    <a:cubicBezTo>
                      <a:pt x="17269" y="10494"/>
                      <a:pt x="16729" y="10451"/>
                      <a:pt x="16171" y="10451"/>
                    </a:cubicBezTo>
                    <a:cubicBezTo>
                      <a:pt x="15893" y="10451"/>
                      <a:pt x="15614" y="10460"/>
                      <a:pt x="15327" y="10494"/>
                    </a:cubicBezTo>
                    <a:cubicBezTo>
                      <a:pt x="14904" y="10536"/>
                      <a:pt x="14549" y="10536"/>
                      <a:pt x="14212" y="10536"/>
                    </a:cubicBezTo>
                    <a:cubicBezTo>
                      <a:pt x="13874" y="10536"/>
                      <a:pt x="13544" y="10536"/>
                      <a:pt x="13164" y="10587"/>
                    </a:cubicBezTo>
                    <a:cubicBezTo>
                      <a:pt x="14017" y="9167"/>
                      <a:pt x="14862" y="7654"/>
                      <a:pt x="15614" y="6140"/>
                    </a:cubicBezTo>
                    <a:cubicBezTo>
                      <a:pt x="16121" y="5238"/>
                      <a:pt x="15318" y="4380"/>
                      <a:pt x="14516" y="4380"/>
                    </a:cubicBezTo>
                    <a:cubicBezTo>
                      <a:pt x="14152" y="4380"/>
                      <a:pt x="13781" y="4558"/>
                      <a:pt x="13544" y="5009"/>
                    </a:cubicBezTo>
                    <a:cubicBezTo>
                      <a:pt x="12792" y="6335"/>
                      <a:pt x="12133" y="7466"/>
                      <a:pt x="11475" y="8597"/>
                    </a:cubicBezTo>
                    <a:cubicBezTo>
                      <a:pt x="11289" y="6046"/>
                      <a:pt x="11196" y="3402"/>
                      <a:pt x="11103" y="850"/>
                    </a:cubicBezTo>
                    <a:cubicBezTo>
                      <a:pt x="10917" y="281"/>
                      <a:pt x="10444" y="0"/>
                      <a:pt x="9971" y="0"/>
                    </a:cubicBezTo>
                    <a:close/>
                  </a:path>
                </a:pathLst>
              </a:custGeom>
              <a:solidFill>
                <a:srgbClr val="2948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13" name="Google Shape;3370;p59"/>
              <p:cNvSpPr/>
              <p:nvPr/>
            </p:nvSpPr>
            <p:spPr>
              <a:xfrm rot="14520829">
                <a:off x="86651" y="1220703"/>
                <a:ext cx="450869" cy="4672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06" h="21600" fill="norm" stroke="1" extrusionOk="0">
                    <a:moveTo>
                      <a:pt x="9971" y="0"/>
                    </a:moveTo>
                    <a:cubicBezTo>
                      <a:pt x="9506" y="0"/>
                      <a:pt x="9033" y="281"/>
                      <a:pt x="8847" y="850"/>
                    </a:cubicBezTo>
                    <a:cubicBezTo>
                      <a:pt x="8847" y="3019"/>
                      <a:pt x="8847" y="5289"/>
                      <a:pt x="8940" y="7466"/>
                    </a:cubicBezTo>
                    <a:cubicBezTo>
                      <a:pt x="7530" y="6140"/>
                      <a:pt x="6026" y="5009"/>
                      <a:pt x="4531" y="3878"/>
                    </a:cubicBezTo>
                    <a:cubicBezTo>
                      <a:pt x="4353" y="3784"/>
                      <a:pt x="4159" y="3742"/>
                      <a:pt x="3973" y="3742"/>
                    </a:cubicBezTo>
                    <a:cubicBezTo>
                      <a:pt x="3542" y="3742"/>
                      <a:pt x="3129" y="3954"/>
                      <a:pt x="2934" y="4346"/>
                    </a:cubicBezTo>
                    <a:cubicBezTo>
                      <a:pt x="2647" y="4915"/>
                      <a:pt x="2833" y="5579"/>
                      <a:pt x="3306" y="5953"/>
                    </a:cubicBezTo>
                    <a:cubicBezTo>
                      <a:pt x="5283" y="7466"/>
                      <a:pt x="6972" y="9167"/>
                      <a:pt x="8569" y="11064"/>
                    </a:cubicBezTo>
                    <a:cubicBezTo>
                      <a:pt x="6026" y="11251"/>
                      <a:pt x="3399" y="11718"/>
                      <a:pt x="958" y="12195"/>
                    </a:cubicBezTo>
                    <a:cubicBezTo>
                      <a:pt x="-639" y="12458"/>
                      <a:pt x="-56" y="14678"/>
                      <a:pt x="1363" y="14678"/>
                    </a:cubicBezTo>
                    <a:cubicBezTo>
                      <a:pt x="1448" y="14678"/>
                      <a:pt x="1532" y="14669"/>
                      <a:pt x="1616" y="14652"/>
                    </a:cubicBezTo>
                    <a:cubicBezTo>
                      <a:pt x="3686" y="14372"/>
                      <a:pt x="5840" y="14083"/>
                      <a:pt x="8003" y="13895"/>
                    </a:cubicBezTo>
                    <a:cubicBezTo>
                      <a:pt x="7344" y="14839"/>
                      <a:pt x="6685" y="15690"/>
                      <a:pt x="6026" y="16642"/>
                    </a:cubicBezTo>
                    <a:cubicBezTo>
                      <a:pt x="5181" y="17773"/>
                      <a:pt x="3779" y="19100"/>
                      <a:pt x="4058" y="20605"/>
                    </a:cubicBezTo>
                    <a:cubicBezTo>
                      <a:pt x="4151" y="20894"/>
                      <a:pt x="4429" y="21175"/>
                      <a:pt x="4810" y="21175"/>
                    </a:cubicBezTo>
                    <a:cubicBezTo>
                      <a:pt x="6313" y="21175"/>
                      <a:pt x="7344" y="19287"/>
                      <a:pt x="8189" y="18147"/>
                    </a:cubicBezTo>
                    <a:cubicBezTo>
                      <a:pt x="8476" y="17773"/>
                      <a:pt x="8847" y="17297"/>
                      <a:pt x="9126" y="16829"/>
                    </a:cubicBezTo>
                    <a:cubicBezTo>
                      <a:pt x="9126" y="18343"/>
                      <a:pt x="8940" y="20044"/>
                      <a:pt x="9785" y="21175"/>
                    </a:cubicBezTo>
                    <a:cubicBezTo>
                      <a:pt x="9971" y="21464"/>
                      <a:pt x="10283" y="21600"/>
                      <a:pt x="10571" y="21600"/>
                    </a:cubicBezTo>
                    <a:cubicBezTo>
                      <a:pt x="10866" y="21600"/>
                      <a:pt x="11145" y="21464"/>
                      <a:pt x="11289" y="21175"/>
                    </a:cubicBezTo>
                    <a:cubicBezTo>
                      <a:pt x="12226" y="19857"/>
                      <a:pt x="11762" y="18054"/>
                      <a:pt x="11762" y="16447"/>
                    </a:cubicBezTo>
                    <a:lnTo>
                      <a:pt x="11762" y="15316"/>
                    </a:lnTo>
                    <a:lnTo>
                      <a:pt x="11855" y="15503"/>
                    </a:lnTo>
                    <a:cubicBezTo>
                      <a:pt x="12319" y="16166"/>
                      <a:pt x="12699" y="16829"/>
                      <a:pt x="13451" y="17016"/>
                    </a:cubicBezTo>
                    <a:cubicBezTo>
                      <a:pt x="13553" y="17050"/>
                      <a:pt x="13646" y="17067"/>
                      <a:pt x="13747" y="17067"/>
                    </a:cubicBezTo>
                    <a:cubicBezTo>
                      <a:pt x="14203" y="17067"/>
                      <a:pt x="14609" y="16727"/>
                      <a:pt x="14761" y="16260"/>
                    </a:cubicBezTo>
                    <a:cubicBezTo>
                      <a:pt x="14862" y="15503"/>
                      <a:pt x="14575" y="14746"/>
                      <a:pt x="14110" y="14083"/>
                    </a:cubicBezTo>
                    <a:cubicBezTo>
                      <a:pt x="14017" y="13895"/>
                      <a:pt x="13916" y="13802"/>
                      <a:pt x="13823" y="13615"/>
                    </a:cubicBezTo>
                    <a:lnTo>
                      <a:pt x="15512" y="13521"/>
                    </a:lnTo>
                    <a:cubicBezTo>
                      <a:pt x="15985" y="13521"/>
                      <a:pt x="16526" y="13538"/>
                      <a:pt x="17084" y="13538"/>
                    </a:cubicBezTo>
                    <a:cubicBezTo>
                      <a:pt x="18199" y="13538"/>
                      <a:pt x="19364" y="13453"/>
                      <a:pt x="20116" y="12951"/>
                    </a:cubicBezTo>
                    <a:cubicBezTo>
                      <a:pt x="20961" y="12569"/>
                      <a:pt x="20868" y="11344"/>
                      <a:pt x="20023" y="11064"/>
                    </a:cubicBezTo>
                    <a:cubicBezTo>
                      <a:pt x="19364" y="10681"/>
                      <a:pt x="18613" y="10494"/>
                      <a:pt x="17768" y="10494"/>
                    </a:cubicBezTo>
                    <a:cubicBezTo>
                      <a:pt x="17269" y="10494"/>
                      <a:pt x="16729" y="10451"/>
                      <a:pt x="16171" y="10451"/>
                    </a:cubicBezTo>
                    <a:cubicBezTo>
                      <a:pt x="15893" y="10451"/>
                      <a:pt x="15614" y="10460"/>
                      <a:pt x="15327" y="10494"/>
                    </a:cubicBezTo>
                    <a:cubicBezTo>
                      <a:pt x="14904" y="10536"/>
                      <a:pt x="14549" y="10536"/>
                      <a:pt x="14212" y="10536"/>
                    </a:cubicBezTo>
                    <a:cubicBezTo>
                      <a:pt x="13874" y="10536"/>
                      <a:pt x="13544" y="10536"/>
                      <a:pt x="13164" y="10587"/>
                    </a:cubicBezTo>
                    <a:cubicBezTo>
                      <a:pt x="14017" y="9167"/>
                      <a:pt x="14862" y="7654"/>
                      <a:pt x="15614" y="6140"/>
                    </a:cubicBezTo>
                    <a:cubicBezTo>
                      <a:pt x="16121" y="5238"/>
                      <a:pt x="15318" y="4380"/>
                      <a:pt x="14516" y="4380"/>
                    </a:cubicBezTo>
                    <a:cubicBezTo>
                      <a:pt x="14152" y="4380"/>
                      <a:pt x="13781" y="4558"/>
                      <a:pt x="13544" y="5009"/>
                    </a:cubicBezTo>
                    <a:cubicBezTo>
                      <a:pt x="12792" y="6335"/>
                      <a:pt x="12133" y="7466"/>
                      <a:pt x="11475" y="8597"/>
                    </a:cubicBezTo>
                    <a:cubicBezTo>
                      <a:pt x="11289" y="6046"/>
                      <a:pt x="11196" y="3402"/>
                      <a:pt x="11103" y="850"/>
                    </a:cubicBezTo>
                    <a:cubicBezTo>
                      <a:pt x="10917" y="281"/>
                      <a:pt x="10444" y="0"/>
                      <a:pt x="9971" y="0"/>
                    </a:cubicBezTo>
                    <a:close/>
                  </a:path>
                </a:pathLst>
              </a:custGeom>
              <a:solidFill>
                <a:srgbClr val="2948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grpSp>
          <p:nvGrpSpPr>
            <p:cNvPr id="918" name="Google Shape;3367;p59"/>
            <p:cNvGrpSpPr/>
            <p:nvPr/>
          </p:nvGrpSpPr>
          <p:grpSpPr>
            <a:xfrm>
              <a:off x="9724876" y="0"/>
              <a:ext cx="1887638" cy="2182027"/>
              <a:chOff x="0" y="0"/>
              <a:chExt cx="1887637" cy="2182026"/>
            </a:xfrm>
          </p:grpSpPr>
          <p:sp>
            <p:nvSpPr>
              <p:cNvPr id="915" name="Google Shape;3368;p59"/>
              <p:cNvSpPr/>
              <p:nvPr/>
            </p:nvSpPr>
            <p:spPr>
              <a:xfrm rot="14520909">
                <a:off x="1156737" y="117143"/>
                <a:ext cx="630124" cy="6069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7" h="21600" fill="norm" stroke="1" extrusionOk="0">
                    <a:moveTo>
                      <a:pt x="9076" y="0"/>
                    </a:moveTo>
                    <a:cubicBezTo>
                      <a:pt x="8508" y="0"/>
                      <a:pt x="8026" y="400"/>
                      <a:pt x="7847" y="979"/>
                    </a:cubicBezTo>
                    <a:cubicBezTo>
                      <a:pt x="7569" y="1859"/>
                      <a:pt x="7408" y="2743"/>
                      <a:pt x="7408" y="3623"/>
                    </a:cubicBezTo>
                    <a:cubicBezTo>
                      <a:pt x="7369" y="4927"/>
                      <a:pt x="7569" y="6226"/>
                      <a:pt x="7647" y="7530"/>
                    </a:cubicBezTo>
                    <a:cubicBezTo>
                      <a:pt x="7686" y="8078"/>
                      <a:pt x="7765" y="8622"/>
                      <a:pt x="7804" y="9378"/>
                    </a:cubicBezTo>
                    <a:lnTo>
                      <a:pt x="6415" y="8958"/>
                    </a:lnTo>
                    <a:cubicBezTo>
                      <a:pt x="4908" y="8497"/>
                      <a:pt x="3479" y="8032"/>
                      <a:pt x="1969" y="7613"/>
                    </a:cubicBezTo>
                    <a:cubicBezTo>
                      <a:pt x="1729" y="7519"/>
                      <a:pt x="1494" y="7473"/>
                      <a:pt x="1236" y="7473"/>
                    </a:cubicBezTo>
                    <a:cubicBezTo>
                      <a:pt x="1151" y="7473"/>
                      <a:pt x="1065" y="7477"/>
                      <a:pt x="976" y="7488"/>
                    </a:cubicBezTo>
                    <a:cubicBezTo>
                      <a:pt x="619" y="7572"/>
                      <a:pt x="301" y="7783"/>
                      <a:pt x="104" y="8078"/>
                    </a:cubicBezTo>
                    <a:cubicBezTo>
                      <a:pt x="-135" y="8497"/>
                      <a:pt x="61" y="9041"/>
                      <a:pt x="461" y="9253"/>
                    </a:cubicBezTo>
                    <a:cubicBezTo>
                      <a:pt x="819" y="9461"/>
                      <a:pt x="1215" y="9631"/>
                      <a:pt x="1611" y="9755"/>
                    </a:cubicBezTo>
                    <a:cubicBezTo>
                      <a:pt x="3079" y="10133"/>
                      <a:pt x="4511" y="10511"/>
                      <a:pt x="5940" y="10889"/>
                    </a:cubicBezTo>
                    <a:cubicBezTo>
                      <a:pt x="6415" y="11017"/>
                      <a:pt x="6894" y="11183"/>
                      <a:pt x="7569" y="11437"/>
                    </a:cubicBezTo>
                    <a:cubicBezTo>
                      <a:pt x="7129" y="11939"/>
                      <a:pt x="6854" y="12275"/>
                      <a:pt x="6615" y="12612"/>
                    </a:cubicBezTo>
                    <a:cubicBezTo>
                      <a:pt x="5583" y="14040"/>
                      <a:pt x="4511" y="15426"/>
                      <a:pt x="3597" y="16938"/>
                    </a:cubicBezTo>
                    <a:cubicBezTo>
                      <a:pt x="3240" y="17610"/>
                      <a:pt x="3079" y="18324"/>
                      <a:pt x="3122" y="19125"/>
                    </a:cubicBezTo>
                    <a:cubicBezTo>
                      <a:pt x="3122" y="19813"/>
                      <a:pt x="3544" y="20202"/>
                      <a:pt x="4076" y="20202"/>
                    </a:cubicBezTo>
                    <a:cubicBezTo>
                      <a:pt x="4290" y="20202"/>
                      <a:pt x="4519" y="20138"/>
                      <a:pt x="4747" y="20006"/>
                    </a:cubicBezTo>
                    <a:cubicBezTo>
                      <a:pt x="5147" y="19798"/>
                      <a:pt x="5461" y="19503"/>
                      <a:pt x="5701" y="19125"/>
                    </a:cubicBezTo>
                    <a:cubicBezTo>
                      <a:pt x="6654" y="17652"/>
                      <a:pt x="7569" y="16140"/>
                      <a:pt x="8479" y="14629"/>
                    </a:cubicBezTo>
                    <a:cubicBezTo>
                      <a:pt x="8719" y="14210"/>
                      <a:pt x="8958" y="13832"/>
                      <a:pt x="9315" y="13159"/>
                    </a:cubicBezTo>
                    <a:cubicBezTo>
                      <a:pt x="9554" y="13832"/>
                      <a:pt x="9711" y="14210"/>
                      <a:pt x="9829" y="14546"/>
                    </a:cubicBezTo>
                    <a:cubicBezTo>
                      <a:pt x="10386" y="16647"/>
                      <a:pt x="11183" y="18619"/>
                      <a:pt x="12215" y="20512"/>
                    </a:cubicBezTo>
                    <a:cubicBezTo>
                      <a:pt x="12683" y="21237"/>
                      <a:pt x="13222" y="21600"/>
                      <a:pt x="13722" y="21600"/>
                    </a:cubicBezTo>
                    <a:cubicBezTo>
                      <a:pt x="13858" y="21600"/>
                      <a:pt x="13994" y="21574"/>
                      <a:pt x="14119" y="21517"/>
                    </a:cubicBezTo>
                    <a:cubicBezTo>
                      <a:pt x="14676" y="21268"/>
                      <a:pt x="14954" y="20678"/>
                      <a:pt x="14676" y="19503"/>
                    </a:cubicBezTo>
                    <a:cubicBezTo>
                      <a:pt x="14319" y="17822"/>
                      <a:pt x="13761" y="16140"/>
                      <a:pt x="13326" y="14463"/>
                    </a:cubicBezTo>
                    <a:cubicBezTo>
                      <a:pt x="13208" y="14127"/>
                      <a:pt x="13086" y="13749"/>
                      <a:pt x="12929" y="13243"/>
                    </a:cubicBezTo>
                    <a:cubicBezTo>
                      <a:pt x="13565" y="13326"/>
                      <a:pt x="14001" y="13367"/>
                      <a:pt x="14397" y="13413"/>
                    </a:cubicBezTo>
                    <a:cubicBezTo>
                      <a:pt x="15629" y="13537"/>
                      <a:pt x="16858" y="13704"/>
                      <a:pt x="18090" y="13704"/>
                    </a:cubicBezTo>
                    <a:cubicBezTo>
                      <a:pt x="18883" y="13704"/>
                      <a:pt x="19679" y="13579"/>
                      <a:pt x="20472" y="13284"/>
                    </a:cubicBezTo>
                    <a:cubicBezTo>
                      <a:pt x="21308" y="13031"/>
                      <a:pt x="21465" y="11856"/>
                      <a:pt x="20711" y="11395"/>
                    </a:cubicBezTo>
                    <a:cubicBezTo>
                      <a:pt x="20233" y="11017"/>
                      <a:pt x="19640" y="10806"/>
                      <a:pt x="19083" y="10723"/>
                    </a:cubicBezTo>
                    <a:cubicBezTo>
                      <a:pt x="17376" y="10511"/>
                      <a:pt x="15669" y="10345"/>
                      <a:pt x="14001" y="10175"/>
                    </a:cubicBezTo>
                    <a:lnTo>
                      <a:pt x="12969" y="10050"/>
                    </a:lnTo>
                    <a:cubicBezTo>
                      <a:pt x="13565" y="9506"/>
                      <a:pt x="14001" y="9083"/>
                      <a:pt x="14397" y="8663"/>
                    </a:cubicBezTo>
                    <a:cubicBezTo>
                      <a:pt x="15986" y="7235"/>
                      <a:pt x="17376" y="5599"/>
                      <a:pt x="18569" y="3793"/>
                    </a:cubicBezTo>
                    <a:cubicBezTo>
                      <a:pt x="18844" y="3370"/>
                      <a:pt x="19044" y="2909"/>
                      <a:pt x="19161" y="2448"/>
                    </a:cubicBezTo>
                    <a:cubicBezTo>
                      <a:pt x="19479" y="1481"/>
                      <a:pt x="18769" y="548"/>
                      <a:pt x="17886" y="548"/>
                    </a:cubicBezTo>
                    <a:cubicBezTo>
                      <a:pt x="17772" y="548"/>
                      <a:pt x="17654" y="567"/>
                      <a:pt x="17533" y="601"/>
                    </a:cubicBezTo>
                    <a:cubicBezTo>
                      <a:pt x="16940" y="684"/>
                      <a:pt x="16383" y="933"/>
                      <a:pt x="15908" y="1315"/>
                    </a:cubicBezTo>
                    <a:cubicBezTo>
                      <a:pt x="14436" y="2656"/>
                      <a:pt x="13008" y="4084"/>
                      <a:pt x="11579" y="5471"/>
                    </a:cubicBezTo>
                    <a:cubicBezTo>
                      <a:pt x="11340" y="5682"/>
                      <a:pt x="11101" y="5936"/>
                      <a:pt x="10904" y="6143"/>
                    </a:cubicBezTo>
                    <a:lnTo>
                      <a:pt x="10586" y="6060"/>
                    </a:lnTo>
                    <a:cubicBezTo>
                      <a:pt x="10586" y="5346"/>
                      <a:pt x="10586" y="4632"/>
                      <a:pt x="10547" y="3960"/>
                    </a:cubicBezTo>
                    <a:cubicBezTo>
                      <a:pt x="10504" y="3075"/>
                      <a:pt x="10465" y="2154"/>
                      <a:pt x="10347" y="1269"/>
                    </a:cubicBezTo>
                    <a:cubicBezTo>
                      <a:pt x="10229" y="642"/>
                      <a:pt x="9951" y="53"/>
                      <a:pt x="9236" y="11"/>
                    </a:cubicBezTo>
                    <a:cubicBezTo>
                      <a:pt x="9183" y="4"/>
                      <a:pt x="9126" y="0"/>
                      <a:pt x="9076" y="0"/>
                    </a:cubicBezTo>
                    <a:close/>
                  </a:path>
                </a:pathLst>
              </a:custGeom>
              <a:solidFill>
                <a:srgbClr val="2948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16" name="Google Shape;3369;p59"/>
              <p:cNvSpPr/>
              <p:nvPr/>
            </p:nvSpPr>
            <p:spPr>
              <a:xfrm rot="14520829">
                <a:off x="1064091" y="1725013"/>
                <a:ext cx="379951" cy="3937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06" h="21600" fill="norm" stroke="1" extrusionOk="0">
                    <a:moveTo>
                      <a:pt x="9971" y="0"/>
                    </a:moveTo>
                    <a:cubicBezTo>
                      <a:pt x="9506" y="0"/>
                      <a:pt x="9033" y="281"/>
                      <a:pt x="8847" y="850"/>
                    </a:cubicBezTo>
                    <a:cubicBezTo>
                      <a:pt x="8847" y="3019"/>
                      <a:pt x="8847" y="5289"/>
                      <a:pt x="8940" y="7466"/>
                    </a:cubicBezTo>
                    <a:cubicBezTo>
                      <a:pt x="7530" y="6140"/>
                      <a:pt x="6026" y="5009"/>
                      <a:pt x="4531" y="3878"/>
                    </a:cubicBezTo>
                    <a:cubicBezTo>
                      <a:pt x="4353" y="3784"/>
                      <a:pt x="4159" y="3742"/>
                      <a:pt x="3973" y="3742"/>
                    </a:cubicBezTo>
                    <a:cubicBezTo>
                      <a:pt x="3542" y="3742"/>
                      <a:pt x="3129" y="3954"/>
                      <a:pt x="2934" y="4346"/>
                    </a:cubicBezTo>
                    <a:cubicBezTo>
                      <a:pt x="2647" y="4915"/>
                      <a:pt x="2833" y="5579"/>
                      <a:pt x="3306" y="5953"/>
                    </a:cubicBezTo>
                    <a:cubicBezTo>
                      <a:pt x="5283" y="7466"/>
                      <a:pt x="6972" y="9167"/>
                      <a:pt x="8569" y="11064"/>
                    </a:cubicBezTo>
                    <a:cubicBezTo>
                      <a:pt x="6026" y="11251"/>
                      <a:pt x="3399" y="11718"/>
                      <a:pt x="958" y="12195"/>
                    </a:cubicBezTo>
                    <a:cubicBezTo>
                      <a:pt x="-639" y="12458"/>
                      <a:pt x="-56" y="14678"/>
                      <a:pt x="1363" y="14678"/>
                    </a:cubicBezTo>
                    <a:cubicBezTo>
                      <a:pt x="1448" y="14678"/>
                      <a:pt x="1532" y="14669"/>
                      <a:pt x="1616" y="14652"/>
                    </a:cubicBezTo>
                    <a:cubicBezTo>
                      <a:pt x="3686" y="14372"/>
                      <a:pt x="5840" y="14083"/>
                      <a:pt x="8003" y="13895"/>
                    </a:cubicBezTo>
                    <a:cubicBezTo>
                      <a:pt x="7344" y="14839"/>
                      <a:pt x="6685" y="15690"/>
                      <a:pt x="6026" y="16642"/>
                    </a:cubicBezTo>
                    <a:cubicBezTo>
                      <a:pt x="5181" y="17773"/>
                      <a:pt x="3779" y="19100"/>
                      <a:pt x="4058" y="20605"/>
                    </a:cubicBezTo>
                    <a:cubicBezTo>
                      <a:pt x="4151" y="20894"/>
                      <a:pt x="4429" y="21175"/>
                      <a:pt x="4810" y="21175"/>
                    </a:cubicBezTo>
                    <a:cubicBezTo>
                      <a:pt x="6313" y="21175"/>
                      <a:pt x="7344" y="19287"/>
                      <a:pt x="8189" y="18147"/>
                    </a:cubicBezTo>
                    <a:cubicBezTo>
                      <a:pt x="8476" y="17773"/>
                      <a:pt x="8847" y="17297"/>
                      <a:pt x="9126" y="16829"/>
                    </a:cubicBezTo>
                    <a:cubicBezTo>
                      <a:pt x="9126" y="18343"/>
                      <a:pt x="8940" y="20044"/>
                      <a:pt x="9785" y="21175"/>
                    </a:cubicBezTo>
                    <a:cubicBezTo>
                      <a:pt x="9971" y="21464"/>
                      <a:pt x="10283" y="21600"/>
                      <a:pt x="10571" y="21600"/>
                    </a:cubicBezTo>
                    <a:cubicBezTo>
                      <a:pt x="10866" y="21600"/>
                      <a:pt x="11145" y="21464"/>
                      <a:pt x="11289" y="21175"/>
                    </a:cubicBezTo>
                    <a:cubicBezTo>
                      <a:pt x="12226" y="19857"/>
                      <a:pt x="11762" y="18054"/>
                      <a:pt x="11762" y="16447"/>
                    </a:cubicBezTo>
                    <a:lnTo>
                      <a:pt x="11762" y="15316"/>
                    </a:lnTo>
                    <a:lnTo>
                      <a:pt x="11855" y="15503"/>
                    </a:lnTo>
                    <a:cubicBezTo>
                      <a:pt x="12319" y="16166"/>
                      <a:pt x="12699" y="16829"/>
                      <a:pt x="13451" y="17016"/>
                    </a:cubicBezTo>
                    <a:cubicBezTo>
                      <a:pt x="13553" y="17050"/>
                      <a:pt x="13646" y="17067"/>
                      <a:pt x="13747" y="17067"/>
                    </a:cubicBezTo>
                    <a:cubicBezTo>
                      <a:pt x="14203" y="17067"/>
                      <a:pt x="14609" y="16727"/>
                      <a:pt x="14761" y="16260"/>
                    </a:cubicBezTo>
                    <a:cubicBezTo>
                      <a:pt x="14862" y="15503"/>
                      <a:pt x="14575" y="14746"/>
                      <a:pt x="14110" y="14083"/>
                    </a:cubicBezTo>
                    <a:cubicBezTo>
                      <a:pt x="14017" y="13895"/>
                      <a:pt x="13916" y="13802"/>
                      <a:pt x="13823" y="13615"/>
                    </a:cubicBezTo>
                    <a:lnTo>
                      <a:pt x="15512" y="13521"/>
                    </a:lnTo>
                    <a:cubicBezTo>
                      <a:pt x="15985" y="13521"/>
                      <a:pt x="16526" y="13538"/>
                      <a:pt x="17084" y="13538"/>
                    </a:cubicBezTo>
                    <a:cubicBezTo>
                      <a:pt x="18199" y="13538"/>
                      <a:pt x="19364" y="13453"/>
                      <a:pt x="20116" y="12951"/>
                    </a:cubicBezTo>
                    <a:cubicBezTo>
                      <a:pt x="20961" y="12569"/>
                      <a:pt x="20868" y="11344"/>
                      <a:pt x="20023" y="11064"/>
                    </a:cubicBezTo>
                    <a:cubicBezTo>
                      <a:pt x="19364" y="10681"/>
                      <a:pt x="18613" y="10494"/>
                      <a:pt x="17768" y="10494"/>
                    </a:cubicBezTo>
                    <a:cubicBezTo>
                      <a:pt x="17269" y="10494"/>
                      <a:pt x="16729" y="10451"/>
                      <a:pt x="16171" y="10451"/>
                    </a:cubicBezTo>
                    <a:cubicBezTo>
                      <a:pt x="15893" y="10451"/>
                      <a:pt x="15614" y="10460"/>
                      <a:pt x="15327" y="10494"/>
                    </a:cubicBezTo>
                    <a:cubicBezTo>
                      <a:pt x="14904" y="10536"/>
                      <a:pt x="14549" y="10536"/>
                      <a:pt x="14212" y="10536"/>
                    </a:cubicBezTo>
                    <a:cubicBezTo>
                      <a:pt x="13874" y="10536"/>
                      <a:pt x="13544" y="10536"/>
                      <a:pt x="13164" y="10587"/>
                    </a:cubicBezTo>
                    <a:cubicBezTo>
                      <a:pt x="14017" y="9167"/>
                      <a:pt x="14862" y="7654"/>
                      <a:pt x="15614" y="6140"/>
                    </a:cubicBezTo>
                    <a:cubicBezTo>
                      <a:pt x="16121" y="5238"/>
                      <a:pt x="15318" y="4380"/>
                      <a:pt x="14516" y="4380"/>
                    </a:cubicBezTo>
                    <a:cubicBezTo>
                      <a:pt x="14152" y="4380"/>
                      <a:pt x="13781" y="4558"/>
                      <a:pt x="13544" y="5009"/>
                    </a:cubicBezTo>
                    <a:cubicBezTo>
                      <a:pt x="12792" y="6335"/>
                      <a:pt x="12133" y="7466"/>
                      <a:pt x="11475" y="8597"/>
                    </a:cubicBezTo>
                    <a:cubicBezTo>
                      <a:pt x="11289" y="6046"/>
                      <a:pt x="11196" y="3402"/>
                      <a:pt x="11103" y="850"/>
                    </a:cubicBezTo>
                    <a:cubicBezTo>
                      <a:pt x="10917" y="281"/>
                      <a:pt x="10444" y="0"/>
                      <a:pt x="9971" y="0"/>
                    </a:cubicBezTo>
                    <a:close/>
                  </a:path>
                </a:pathLst>
              </a:custGeom>
              <a:solidFill>
                <a:srgbClr val="2948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17" name="Google Shape;3370;p59"/>
              <p:cNvSpPr/>
              <p:nvPr/>
            </p:nvSpPr>
            <p:spPr>
              <a:xfrm rot="14520829">
                <a:off x="73021" y="1028693"/>
                <a:ext cx="379950" cy="3937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06" h="21600" fill="norm" stroke="1" extrusionOk="0">
                    <a:moveTo>
                      <a:pt x="9971" y="0"/>
                    </a:moveTo>
                    <a:cubicBezTo>
                      <a:pt x="9506" y="0"/>
                      <a:pt x="9033" y="281"/>
                      <a:pt x="8847" y="850"/>
                    </a:cubicBezTo>
                    <a:cubicBezTo>
                      <a:pt x="8847" y="3019"/>
                      <a:pt x="8847" y="5289"/>
                      <a:pt x="8940" y="7466"/>
                    </a:cubicBezTo>
                    <a:cubicBezTo>
                      <a:pt x="7530" y="6140"/>
                      <a:pt x="6026" y="5009"/>
                      <a:pt x="4531" y="3878"/>
                    </a:cubicBezTo>
                    <a:cubicBezTo>
                      <a:pt x="4353" y="3784"/>
                      <a:pt x="4159" y="3742"/>
                      <a:pt x="3973" y="3742"/>
                    </a:cubicBezTo>
                    <a:cubicBezTo>
                      <a:pt x="3542" y="3742"/>
                      <a:pt x="3129" y="3954"/>
                      <a:pt x="2934" y="4346"/>
                    </a:cubicBezTo>
                    <a:cubicBezTo>
                      <a:pt x="2647" y="4915"/>
                      <a:pt x="2833" y="5579"/>
                      <a:pt x="3306" y="5953"/>
                    </a:cubicBezTo>
                    <a:cubicBezTo>
                      <a:pt x="5283" y="7466"/>
                      <a:pt x="6972" y="9167"/>
                      <a:pt x="8569" y="11064"/>
                    </a:cubicBezTo>
                    <a:cubicBezTo>
                      <a:pt x="6026" y="11251"/>
                      <a:pt x="3399" y="11718"/>
                      <a:pt x="958" y="12195"/>
                    </a:cubicBezTo>
                    <a:cubicBezTo>
                      <a:pt x="-639" y="12458"/>
                      <a:pt x="-56" y="14678"/>
                      <a:pt x="1363" y="14678"/>
                    </a:cubicBezTo>
                    <a:cubicBezTo>
                      <a:pt x="1448" y="14678"/>
                      <a:pt x="1532" y="14669"/>
                      <a:pt x="1616" y="14652"/>
                    </a:cubicBezTo>
                    <a:cubicBezTo>
                      <a:pt x="3686" y="14372"/>
                      <a:pt x="5840" y="14083"/>
                      <a:pt x="8003" y="13895"/>
                    </a:cubicBezTo>
                    <a:cubicBezTo>
                      <a:pt x="7344" y="14839"/>
                      <a:pt x="6685" y="15690"/>
                      <a:pt x="6026" y="16642"/>
                    </a:cubicBezTo>
                    <a:cubicBezTo>
                      <a:pt x="5181" y="17773"/>
                      <a:pt x="3779" y="19100"/>
                      <a:pt x="4058" y="20605"/>
                    </a:cubicBezTo>
                    <a:cubicBezTo>
                      <a:pt x="4151" y="20894"/>
                      <a:pt x="4429" y="21175"/>
                      <a:pt x="4810" y="21175"/>
                    </a:cubicBezTo>
                    <a:cubicBezTo>
                      <a:pt x="6313" y="21175"/>
                      <a:pt x="7344" y="19287"/>
                      <a:pt x="8189" y="18147"/>
                    </a:cubicBezTo>
                    <a:cubicBezTo>
                      <a:pt x="8476" y="17773"/>
                      <a:pt x="8847" y="17297"/>
                      <a:pt x="9126" y="16829"/>
                    </a:cubicBezTo>
                    <a:cubicBezTo>
                      <a:pt x="9126" y="18343"/>
                      <a:pt x="8940" y="20044"/>
                      <a:pt x="9785" y="21175"/>
                    </a:cubicBezTo>
                    <a:cubicBezTo>
                      <a:pt x="9971" y="21464"/>
                      <a:pt x="10283" y="21600"/>
                      <a:pt x="10571" y="21600"/>
                    </a:cubicBezTo>
                    <a:cubicBezTo>
                      <a:pt x="10866" y="21600"/>
                      <a:pt x="11145" y="21464"/>
                      <a:pt x="11289" y="21175"/>
                    </a:cubicBezTo>
                    <a:cubicBezTo>
                      <a:pt x="12226" y="19857"/>
                      <a:pt x="11762" y="18054"/>
                      <a:pt x="11762" y="16447"/>
                    </a:cubicBezTo>
                    <a:lnTo>
                      <a:pt x="11762" y="15316"/>
                    </a:lnTo>
                    <a:lnTo>
                      <a:pt x="11855" y="15503"/>
                    </a:lnTo>
                    <a:cubicBezTo>
                      <a:pt x="12319" y="16166"/>
                      <a:pt x="12699" y="16829"/>
                      <a:pt x="13451" y="17016"/>
                    </a:cubicBezTo>
                    <a:cubicBezTo>
                      <a:pt x="13553" y="17050"/>
                      <a:pt x="13646" y="17067"/>
                      <a:pt x="13747" y="17067"/>
                    </a:cubicBezTo>
                    <a:cubicBezTo>
                      <a:pt x="14203" y="17067"/>
                      <a:pt x="14609" y="16727"/>
                      <a:pt x="14761" y="16260"/>
                    </a:cubicBezTo>
                    <a:cubicBezTo>
                      <a:pt x="14862" y="15503"/>
                      <a:pt x="14575" y="14746"/>
                      <a:pt x="14110" y="14083"/>
                    </a:cubicBezTo>
                    <a:cubicBezTo>
                      <a:pt x="14017" y="13895"/>
                      <a:pt x="13916" y="13802"/>
                      <a:pt x="13823" y="13615"/>
                    </a:cubicBezTo>
                    <a:lnTo>
                      <a:pt x="15512" y="13521"/>
                    </a:lnTo>
                    <a:cubicBezTo>
                      <a:pt x="15985" y="13521"/>
                      <a:pt x="16526" y="13538"/>
                      <a:pt x="17084" y="13538"/>
                    </a:cubicBezTo>
                    <a:cubicBezTo>
                      <a:pt x="18199" y="13538"/>
                      <a:pt x="19364" y="13453"/>
                      <a:pt x="20116" y="12951"/>
                    </a:cubicBezTo>
                    <a:cubicBezTo>
                      <a:pt x="20961" y="12569"/>
                      <a:pt x="20868" y="11344"/>
                      <a:pt x="20023" y="11064"/>
                    </a:cubicBezTo>
                    <a:cubicBezTo>
                      <a:pt x="19364" y="10681"/>
                      <a:pt x="18613" y="10494"/>
                      <a:pt x="17768" y="10494"/>
                    </a:cubicBezTo>
                    <a:cubicBezTo>
                      <a:pt x="17269" y="10494"/>
                      <a:pt x="16729" y="10451"/>
                      <a:pt x="16171" y="10451"/>
                    </a:cubicBezTo>
                    <a:cubicBezTo>
                      <a:pt x="15893" y="10451"/>
                      <a:pt x="15614" y="10460"/>
                      <a:pt x="15327" y="10494"/>
                    </a:cubicBezTo>
                    <a:cubicBezTo>
                      <a:pt x="14904" y="10536"/>
                      <a:pt x="14549" y="10536"/>
                      <a:pt x="14212" y="10536"/>
                    </a:cubicBezTo>
                    <a:cubicBezTo>
                      <a:pt x="13874" y="10536"/>
                      <a:pt x="13544" y="10536"/>
                      <a:pt x="13164" y="10587"/>
                    </a:cubicBezTo>
                    <a:cubicBezTo>
                      <a:pt x="14017" y="9167"/>
                      <a:pt x="14862" y="7654"/>
                      <a:pt x="15614" y="6140"/>
                    </a:cubicBezTo>
                    <a:cubicBezTo>
                      <a:pt x="16121" y="5238"/>
                      <a:pt x="15318" y="4380"/>
                      <a:pt x="14516" y="4380"/>
                    </a:cubicBezTo>
                    <a:cubicBezTo>
                      <a:pt x="14152" y="4380"/>
                      <a:pt x="13781" y="4558"/>
                      <a:pt x="13544" y="5009"/>
                    </a:cubicBezTo>
                    <a:cubicBezTo>
                      <a:pt x="12792" y="6335"/>
                      <a:pt x="12133" y="7466"/>
                      <a:pt x="11475" y="8597"/>
                    </a:cubicBezTo>
                    <a:cubicBezTo>
                      <a:pt x="11289" y="6046"/>
                      <a:pt x="11196" y="3402"/>
                      <a:pt x="11103" y="850"/>
                    </a:cubicBezTo>
                    <a:cubicBezTo>
                      <a:pt x="10917" y="281"/>
                      <a:pt x="10444" y="0"/>
                      <a:pt x="9971" y="0"/>
                    </a:cubicBezTo>
                    <a:close/>
                  </a:path>
                </a:pathLst>
              </a:custGeom>
              <a:solidFill>
                <a:srgbClr val="2948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grpSp>
        <p:nvGrpSpPr>
          <p:cNvPr id="928" name="Google Shape;4600;p60"/>
          <p:cNvGrpSpPr/>
          <p:nvPr/>
        </p:nvGrpSpPr>
        <p:grpSpPr>
          <a:xfrm rot="1859454">
            <a:off x="1912473" y="11430609"/>
            <a:ext cx="3704164" cy="2694742"/>
            <a:chOff x="0" y="0"/>
            <a:chExt cx="3704162" cy="2694740"/>
          </a:xfrm>
        </p:grpSpPr>
        <p:sp>
          <p:nvSpPr>
            <p:cNvPr id="920" name="Google Shape;4601;p60"/>
            <p:cNvSpPr/>
            <p:nvPr/>
          </p:nvSpPr>
          <p:spPr>
            <a:xfrm flipH="1" rot="18398503">
              <a:off x="528631" y="-43320"/>
              <a:ext cx="741311" cy="16901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31" y="0"/>
                  </a:moveTo>
                  <a:lnTo>
                    <a:pt x="6396" y="31"/>
                  </a:lnTo>
                  <a:cubicBezTo>
                    <a:pt x="6047" y="323"/>
                    <a:pt x="3110" y="3112"/>
                    <a:pt x="8424" y="7251"/>
                  </a:cubicBezTo>
                  <a:cubicBezTo>
                    <a:pt x="7935" y="13276"/>
                    <a:pt x="4195" y="17936"/>
                    <a:pt x="0" y="21309"/>
                  </a:cubicBezTo>
                  <a:cubicBezTo>
                    <a:pt x="0" y="21401"/>
                    <a:pt x="35" y="21509"/>
                    <a:pt x="35" y="21600"/>
                  </a:cubicBezTo>
                  <a:cubicBezTo>
                    <a:pt x="1888" y="20143"/>
                    <a:pt x="3424" y="18626"/>
                    <a:pt x="4684" y="17063"/>
                  </a:cubicBezTo>
                  <a:cubicBezTo>
                    <a:pt x="5311" y="17001"/>
                    <a:pt x="13281" y="16204"/>
                    <a:pt x="21600" y="11267"/>
                  </a:cubicBezTo>
                  <a:cubicBezTo>
                    <a:pt x="21600" y="11267"/>
                    <a:pt x="12162" y="11344"/>
                    <a:pt x="4892" y="16864"/>
                  </a:cubicBezTo>
                  <a:lnTo>
                    <a:pt x="4754" y="16955"/>
                  </a:lnTo>
                  <a:cubicBezTo>
                    <a:pt x="5347" y="16173"/>
                    <a:pt x="5942" y="15361"/>
                    <a:pt x="6431" y="14487"/>
                  </a:cubicBezTo>
                  <a:cubicBezTo>
                    <a:pt x="7305" y="12985"/>
                    <a:pt x="7935" y="11467"/>
                    <a:pt x="8319" y="9919"/>
                  </a:cubicBezTo>
                  <a:cubicBezTo>
                    <a:pt x="8879" y="9857"/>
                    <a:pt x="11883" y="9429"/>
                    <a:pt x="15623" y="7911"/>
                  </a:cubicBezTo>
                  <a:lnTo>
                    <a:pt x="16042" y="7727"/>
                  </a:lnTo>
                  <a:cubicBezTo>
                    <a:pt x="18000" y="6899"/>
                    <a:pt x="19712" y="5964"/>
                    <a:pt x="21216" y="4952"/>
                  </a:cubicBezTo>
                  <a:cubicBezTo>
                    <a:pt x="20132" y="5028"/>
                    <a:pt x="19117" y="5151"/>
                    <a:pt x="18138" y="5351"/>
                  </a:cubicBezTo>
                  <a:cubicBezTo>
                    <a:pt x="16986" y="5581"/>
                    <a:pt x="15867" y="5871"/>
                    <a:pt x="14855" y="6224"/>
                  </a:cubicBezTo>
                  <a:cubicBezTo>
                    <a:pt x="12686" y="6945"/>
                    <a:pt x="10344" y="8064"/>
                    <a:pt x="8354" y="9842"/>
                  </a:cubicBezTo>
                  <a:cubicBezTo>
                    <a:pt x="8527" y="9075"/>
                    <a:pt x="8668" y="8294"/>
                    <a:pt x="8738" y="7481"/>
                  </a:cubicBezTo>
                  <a:cubicBezTo>
                    <a:pt x="8843" y="7344"/>
                    <a:pt x="10939" y="4585"/>
                    <a:pt x="6431" y="31"/>
                  </a:cubicBezTo>
                  <a:cubicBezTo>
                    <a:pt x="6431" y="15"/>
                    <a:pt x="6431" y="15"/>
                    <a:pt x="6431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921" name="Google Shape;4602;p60"/>
            <p:cNvSpPr/>
            <p:nvPr/>
          </p:nvSpPr>
          <p:spPr>
            <a:xfrm flipH="1" rot="18398503">
              <a:off x="2230634" y="838929"/>
              <a:ext cx="289026" cy="304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239" y="7487"/>
                    <a:pt x="7977" y="14369"/>
                    <a:pt x="90" y="20409"/>
                  </a:cubicBezTo>
                  <a:cubicBezTo>
                    <a:pt x="90" y="20837"/>
                    <a:pt x="0" y="21172"/>
                    <a:pt x="0" y="21600"/>
                  </a:cubicBezTo>
                  <a:cubicBezTo>
                    <a:pt x="7616" y="15817"/>
                    <a:pt x="14608" y="9270"/>
                    <a:pt x="20886" y="2040"/>
                  </a:cubicBezTo>
                  <a:cubicBezTo>
                    <a:pt x="21066" y="1362"/>
                    <a:pt x="21336" y="684"/>
                    <a:pt x="21600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922" name="Google Shape;4603;p60"/>
            <p:cNvSpPr/>
            <p:nvPr/>
          </p:nvSpPr>
          <p:spPr>
            <a:xfrm flipH="1" rot="18398503">
              <a:off x="767776" y="220302"/>
              <a:ext cx="289096" cy="516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83" h="21600" fill="norm" stroke="1" extrusionOk="0">
                  <a:moveTo>
                    <a:pt x="79" y="0"/>
                  </a:moveTo>
                  <a:cubicBezTo>
                    <a:pt x="79" y="0"/>
                    <a:pt x="-2317" y="11075"/>
                    <a:pt x="19283" y="21600"/>
                  </a:cubicBezTo>
                  <a:cubicBezTo>
                    <a:pt x="19283" y="21600"/>
                    <a:pt x="18887" y="11878"/>
                    <a:pt x="79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923" name="Google Shape;4604;p60"/>
            <p:cNvSpPr/>
            <p:nvPr/>
          </p:nvSpPr>
          <p:spPr>
            <a:xfrm flipH="1" rot="18398503">
              <a:off x="1258403" y="295869"/>
              <a:ext cx="299370" cy="6789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0" h="21600" fill="norm" stroke="1" extrusionOk="0">
                  <a:moveTo>
                    <a:pt x="374" y="0"/>
                  </a:moveTo>
                  <a:cubicBezTo>
                    <a:pt x="374" y="0"/>
                    <a:pt x="-2415" y="6449"/>
                    <a:pt x="7242" y="14729"/>
                  </a:cubicBezTo>
                  <a:cubicBezTo>
                    <a:pt x="7668" y="15074"/>
                    <a:pt x="8172" y="15455"/>
                    <a:pt x="8598" y="15836"/>
                  </a:cubicBezTo>
                  <a:cubicBezTo>
                    <a:pt x="11321" y="17897"/>
                    <a:pt x="14392" y="19843"/>
                    <a:pt x="17829" y="21600"/>
                  </a:cubicBezTo>
                  <a:cubicBezTo>
                    <a:pt x="17829" y="21600"/>
                    <a:pt x="19185" y="12364"/>
                    <a:pt x="374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924" name="Google Shape;4605;p60"/>
            <p:cNvSpPr/>
            <p:nvPr/>
          </p:nvSpPr>
          <p:spPr>
            <a:xfrm flipH="1" rot="18398503">
              <a:off x="1798002" y="425591"/>
              <a:ext cx="194934" cy="640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9" h="21600" fill="norm" stroke="1" extrusionOk="0">
                  <a:moveTo>
                    <a:pt x="2709" y="0"/>
                  </a:moveTo>
                  <a:cubicBezTo>
                    <a:pt x="1175" y="1293"/>
                    <a:pt x="418" y="2629"/>
                    <a:pt x="163" y="4003"/>
                  </a:cubicBezTo>
                  <a:cubicBezTo>
                    <a:pt x="-722" y="7847"/>
                    <a:pt x="1559" y="14116"/>
                    <a:pt x="18332" y="21600"/>
                  </a:cubicBezTo>
                  <a:cubicBezTo>
                    <a:pt x="18971" y="21033"/>
                    <a:pt x="19728" y="20467"/>
                    <a:pt x="20622" y="19860"/>
                  </a:cubicBezTo>
                  <a:cubicBezTo>
                    <a:pt x="20878" y="16827"/>
                    <a:pt x="19472" y="11165"/>
                    <a:pt x="8549" y="3681"/>
                  </a:cubicBezTo>
                  <a:cubicBezTo>
                    <a:pt x="6770" y="2466"/>
                    <a:pt x="4862" y="1293"/>
                    <a:pt x="2709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925" name="Google Shape;4606;p60"/>
            <p:cNvSpPr/>
            <p:nvPr/>
          </p:nvSpPr>
          <p:spPr>
            <a:xfrm flipH="1" rot="18398503">
              <a:off x="1681035" y="1496039"/>
              <a:ext cx="523012" cy="154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49" y="0"/>
                  </a:moveTo>
                  <a:cubicBezTo>
                    <a:pt x="1679" y="0"/>
                    <a:pt x="0" y="1714"/>
                    <a:pt x="0" y="1714"/>
                  </a:cubicBezTo>
                  <a:cubicBezTo>
                    <a:pt x="6976" y="17587"/>
                    <a:pt x="12929" y="21600"/>
                    <a:pt x="17165" y="21600"/>
                  </a:cubicBezTo>
                  <a:cubicBezTo>
                    <a:pt x="18974" y="21600"/>
                    <a:pt x="20473" y="20860"/>
                    <a:pt x="21600" y="20002"/>
                  </a:cubicBezTo>
                  <a:cubicBezTo>
                    <a:pt x="21401" y="17651"/>
                    <a:pt x="21305" y="15314"/>
                    <a:pt x="21205" y="13118"/>
                  </a:cubicBezTo>
                  <a:cubicBezTo>
                    <a:pt x="14060" y="2442"/>
                    <a:pt x="8414" y="0"/>
                    <a:pt x="4749" y="0"/>
                  </a:cubicBezTo>
                  <a:close/>
                </a:path>
              </a:pathLst>
            </a:custGeom>
            <a:solidFill>
              <a:srgbClr val="52A2A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926" name="Google Shape;4607;p60"/>
            <p:cNvSpPr/>
            <p:nvPr/>
          </p:nvSpPr>
          <p:spPr>
            <a:xfrm flipH="1" rot="18398503">
              <a:off x="1489739" y="508890"/>
              <a:ext cx="1870032" cy="17980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61" y="0"/>
                  </a:moveTo>
                  <a:cubicBezTo>
                    <a:pt x="14811" y="2680"/>
                    <a:pt x="14174" y="5231"/>
                    <a:pt x="14104" y="5591"/>
                  </a:cubicBezTo>
                  <a:cubicBezTo>
                    <a:pt x="12109" y="6528"/>
                    <a:pt x="10224" y="7695"/>
                    <a:pt x="8493" y="9063"/>
                  </a:cubicBezTo>
                  <a:cubicBezTo>
                    <a:pt x="10598" y="6643"/>
                    <a:pt x="11250" y="4439"/>
                    <a:pt x="11403" y="2911"/>
                  </a:cubicBezTo>
                  <a:cubicBezTo>
                    <a:pt x="11416" y="2695"/>
                    <a:pt x="11430" y="2493"/>
                    <a:pt x="11430" y="2306"/>
                  </a:cubicBezTo>
                  <a:lnTo>
                    <a:pt x="11430" y="1902"/>
                  </a:lnTo>
                  <a:cubicBezTo>
                    <a:pt x="11430" y="1802"/>
                    <a:pt x="11430" y="1715"/>
                    <a:pt x="11416" y="1629"/>
                  </a:cubicBezTo>
                  <a:cubicBezTo>
                    <a:pt x="11403" y="1340"/>
                    <a:pt x="11361" y="1053"/>
                    <a:pt x="11292" y="778"/>
                  </a:cubicBezTo>
                  <a:cubicBezTo>
                    <a:pt x="10558" y="1845"/>
                    <a:pt x="9934" y="2969"/>
                    <a:pt x="9435" y="4164"/>
                  </a:cubicBezTo>
                  <a:cubicBezTo>
                    <a:pt x="9338" y="4381"/>
                    <a:pt x="9255" y="4597"/>
                    <a:pt x="9185" y="4799"/>
                  </a:cubicBezTo>
                  <a:cubicBezTo>
                    <a:pt x="9089" y="5044"/>
                    <a:pt x="9019" y="5274"/>
                    <a:pt x="8950" y="5505"/>
                  </a:cubicBezTo>
                  <a:cubicBezTo>
                    <a:pt x="8909" y="5620"/>
                    <a:pt x="8867" y="5735"/>
                    <a:pt x="8839" y="5850"/>
                  </a:cubicBezTo>
                  <a:cubicBezTo>
                    <a:pt x="8299" y="7767"/>
                    <a:pt x="8409" y="8963"/>
                    <a:pt x="8423" y="9121"/>
                  </a:cubicBezTo>
                  <a:cubicBezTo>
                    <a:pt x="6954" y="10289"/>
                    <a:pt x="5625" y="11600"/>
                    <a:pt x="4419" y="13055"/>
                  </a:cubicBezTo>
                  <a:cubicBezTo>
                    <a:pt x="4447" y="13013"/>
                    <a:pt x="4461" y="12969"/>
                    <a:pt x="4475" y="12926"/>
                  </a:cubicBezTo>
                  <a:cubicBezTo>
                    <a:pt x="4419" y="12984"/>
                    <a:pt x="4364" y="13040"/>
                    <a:pt x="4309" y="13098"/>
                  </a:cubicBezTo>
                  <a:cubicBezTo>
                    <a:pt x="4309" y="13127"/>
                    <a:pt x="4323" y="13142"/>
                    <a:pt x="4337" y="13156"/>
                  </a:cubicBezTo>
                  <a:cubicBezTo>
                    <a:pt x="3796" y="13819"/>
                    <a:pt x="3338" y="14453"/>
                    <a:pt x="2950" y="15044"/>
                  </a:cubicBezTo>
                  <a:cubicBezTo>
                    <a:pt x="2050" y="16370"/>
                    <a:pt x="1288" y="17781"/>
                    <a:pt x="679" y="19281"/>
                  </a:cubicBezTo>
                  <a:cubicBezTo>
                    <a:pt x="471" y="20087"/>
                    <a:pt x="249" y="20865"/>
                    <a:pt x="0" y="21600"/>
                  </a:cubicBezTo>
                  <a:lnTo>
                    <a:pt x="55" y="21514"/>
                  </a:lnTo>
                  <a:cubicBezTo>
                    <a:pt x="152" y="21125"/>
                    <a:pt x="845" y="18503"/>
                    <a:pt x="2924" y="15332"/>
                  </a:cubicBezTo>
                  <a:cubicBezTo>
                    <a:pt x="4293" y="15800"/>
                    <a:pt x="5485" y="15972"/>
                    <a:pt x="6497" y="15972"/>
                  </a:cubicBezTo>
                  <a:cubicBezTo>
                    <a:pt x="9285" y="15972"/>
                    <a:pt x="10710" y="14669"/>
                    <a:pt x="10710" y="14669"/>
                  </a:cubicBezTo>
                  <a:cubicBezTo>
                    <a:pt x="9476" y="14416"/>
                    <a:pt x="8389" y="14320"/>
                    <a:pt x="7448" y="14320"/>
                  </a:cubicBezTo>
                  <a:cubicBezTo>
                    <a:pt x="4740" y="14320"/>
                    <a:pt x="3239" y="15118"/>
                    <a:pt x="2950" y="15289"/>
                  </a:cubicBezTo>
                  <a:lnTo>
                    <a:pt x="3048" y="15117"/>
                  </a:lnTo>
                  <a:cubicBezTo>
                    <a:pt x="5209" y="11902"/>
                    <a:pt x="9269" y="7508"/>
                    <a:pt x="16377" y="4770"/>
                  </a:cubicBezTo>
                  <a:cubicBezTo>
                    <a:pt x="17111" y="4914"/>
                    <a:pt x="17873" y="4986"/>
                    <a:pt x="18635" y="4986"/>
                  </a:cubicBezTo>
                  <a:cubicBezTo>
                    <a:pt x="18676" y="4813"/>
                    <a:pt x="18718" y="4655"/>
                    <a:pt x="18774" y="4497"/>
                  </a:cubicBezTo>
                  <a:cubicBezTo>
                    <a:pt x="18871" y="4655"/>
                    <a:pt x="18940" y="4813"/>
                    <a:pt x="19009" y="4957"/>
                  </a:cubicBezTo>
                  <a:cubicBezTo>
                    <a:pt x="19909" y="4914"/>
                    <a:pt x="20783" y="4684"/>
                    <a:pt x="21600" y="4295"/>
                  </a:cubicBezTo>
                  <a:cubicBezTo>
                    <a:pt x="21406" y="3963"/>
                    <a:pt x="21240" y="3660"/>
                    <a:pt x="21101" y="3358"/>
                  </a:cubicBezTo>
                  <a:cubicBezTo>
                    <a:pt x="17804" y="3430"/>
                    <a:pt x="16225" y="4626"/>
                    <a:pt x="16127" y="4712"/>
                  </a:cubicBezTo>
                  <a:cubicBezTo>
                    <a:pt x="15504" y="4957"/>
                    <a:pt x="14894" y="5217"/>
                    <a:pt x="14312" y="5490"/>
                  </a:cubicBezTo>
                  <a:cubicBezTo>
                    <a:pt x="18219" y="3084"/>
                    <a:pt x="18261" y="0"/>
                    <a:pt x="18261" y="0"/>
                  </a:cubicBezTo>
                  <a:close/>
                </a:path>
              </a:pathLst>
            </a:custGeom>
            <a:solidFill>
              <a:srgbClr val="52A2A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927" name="Google Shape;4608;p60"/>
            <p:cNvSpPr/>
            <p:nvPr/>
          </p:nvSpPr>
          <p:spPr>
            <a:xfrm flipH="1" rot="18398503">
              <a:off x="2058671" y="1372670"/>
              <a:ext cx="736579" cy="1619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979" y="0"/>
                  </a:moveTo>
                  <a:cubicBezTo>
                    <a:pt x="2444" y="0"/>
                    <a:pt x="0" y="4605"/>
                    <a:pt x="0" y="4605"/>
                  </a:cubicBezTo>
                  <a:cubicBezTo>
                    <a:pt x="5422" y="17713"/>
                    <a:pt x="10013" y="21600"/>
                    <a:pt x="13549" y="21600"/>
                  </a:cubicBezTo>
                  <a:cubicBezTo>
                    <a:pt x="18688" y="21600"/>
                    <a:pt x="21600" y="13406"/>
                    <a:pt x="21600" y="13406"/>
                  </a:cubicBezTo>
                  <a:cubicBezTo>
                    <a:pt x="15520" y="2921"/>
                    <a:pt x="10588" y="0"/>
                    <a:pt x="6979" y="0"/>
                  </a:cubicBezTo>
                  <a:close/>
                </a:path>
              </a:pathLst>
            </a:custGeom>
            <a:solidFill>
              <a:srgbClr val="52A2A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pic>
        <p:nvPicPr>
          <p:cNvPr id="929" name="IMG_9353.png" descr="IMG_9353.png"/>
          <p:cNvPicPr>
            <a:picLocks noChangeAspect="1"/>
          </p:cNvPicPr>
          <p:nvPr/>
        </p:nvPicPr>
        <p:blipFill>
          <a:blip r:embed="rId2">
            <a:extLst/>
          </a:blip>
          <a:srcRect l="14492" t="27408" r="21369" b="59154"/>
          <a:stretch>
            <a:fillRect/>
          </a:stretch>
        </p:blipFill>
        <p:spPr>
          <a:xfrm>
            <a:off x="6354705" y="5563448"/>
            <a:ext cx="11729527" cy="184313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4498" y="5825016"/>
            <a:ext cx="18072197" cy="6507091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932" name="٤٨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٤٨</a:t>
            </a:r>
          </a:p>
        </p:txBody>
      </p:sp>
      <p:grpSp>
        <p:nvGrpSpPr>
          <p:cNvPr id="940" name="تجميع"/>
          <p:cNvGrpSpPr/>
          <p:nvPr/>
        </p:nvGrpSpPr>
        <p:grpSpPr>
          <a:xfrm>
            <a:off x="13101913" y="2648254"/>
            <a:ext cx="6419828" cy="1004904"/>
            <a:chOff x="0" y="0"/>
            <a:chExt cx="6419827" cy="1004902"/>
          </a:xfrm>
        </p:grpSpPr>
        <p:grpSp>
          <p:nvGrpSpPr>
            <p:cNvPr id="937" name="Google Shape;4333;p67"/>
            <p:cNvGrpSpPr/>
            <p:nvPr/>
          </p:nvGrpSpPr>
          <p:grpSpPr>
            <a:xfrm>
              <a:off x="0" y="0"/>
              <a:ext cx="5046595" cy="893597"/>
              <a:chOff x="0" y="0"/>
              <a:chExt cx="5046594" cy="893596"/>
            </a:xfrm>
          </p:grpSpPr>
          <p:sp>
            <p:nvSpPr>
              <p:cNvPr id="933" name="Google Shape;4334;p67"/>
              <p:cNvSpPr/>
              <p:nvPr/>
            </p:nvSpPr>
            <p:spPr>
              <a:xfrm>
                <a:off x="4675959" y="0"/>
                <a:ext cx="345914" cy="839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34" name="Google Shape;4336;p67"/>
              <p:cNvSpPr/>
              <p:nvPr/>
            </p:nvSpPr>
            <p:spPr>
              <a:xfrm>
                <a:off x="4675959" y="0"/>
                <a:ext cx="345914" cy="839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35" name="Google Shape;4337;p67"/>
              <p:cNvSpPr/>
              <p:nvPr/>
            </p:nvSpPr>
            <p:spPr>
              <a:xfrm>
                <a:off x="0" y="124601"/>
                <a:ext cx="5046595" cy="7689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DFEED4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36" name="Google Shape;4338;p67"/>
              <p:cNvSpPr/>
              <p:nvPr/>
            </p:nvSpPr>
            <p:spPr>
              <a:xfrm>
                <a:off x="4675959" y="0"/>
                <a:ext cx="345914" cy="839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938" name="مثال"/>
            <p:cNvSpPr txBox="1"/>
            <p:nvPr/>
          </p:nvSpPr>
          <p:spPr>
            <a:xfrm>
              <a:off x="1668802" y="106237"/>
              <a:ext cx="1007502" cy="8986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592566">
                <a:defRPr sz="66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  <p:sp>
          <p:nvSpPr>
            <p:cNvPr id="939" name="بيضاوي"/>
            <p:cNvSpPr/>
            <p:nvPr/>
          </p:nvSpPr>
          <p:spPr>
            <a:xfrm>
              <a:off x="5345429" y="0"/>
              <a:ext cx="1074399" cy="927069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941" name="IMG_9354.png" descr="IMG_9354.png"/>
          <p:cNvPicPr>
            <a:picLocks noChangeAspect="1"/>
          </p:cNvPicPr>
          <p:nvPr/>
        </p:nvPicPr>
        <p:blipFill>
          <a:blip r:embed="rId4">
            <a:extLst/>
          </a:blip>
          <a:srcRect l="64108" t="25732" r="10943" b="63590"/>
          <a:stretch>
            <a:fillRect/>
          </a:stretch>
        </p:blipFill>
        <p:spPr>
          <a:xfrm>
            <a:off x="7663485" y="3653157"/>
            <a:ext cx="6806219" cy="2184688"/>
          </a:xfrm>
          <a:prstGeom prst="rect">
            <a:avLst/>
          </a:prstGeom>
          <a:ln w="12700">
            <a:miter lim="400000"/>
          </a:ln>
        </p:spPr>
      </p:pic>
      <p:pic>
        <p:nvPicPr>
          <p:cNvPr id="942" name="IMG_9354.png" descr="IMG_9354.png"/>
          <p:cNvPicPr>
            <a:picLocks noChangeAspect="1"/>
          </p:cNvPicPr>
          <p:nvPr/>
        </p:nvPicPr>
        <p:blipFill>
          <a:blip r:embed="rId4">
            <a:extLst/>
          </a:blip>
          <a:srcRect l="21777" t="36702" r="9258" b="28166"/>
          <a:stretch>
            <a:fillRect/>
          </a:stretch>
        </p:blipFill>
        <p:spPr>
          <a:xfrm>
            <a:off x="3550976" y="6099631"/>
            <a:ext cx="14388603" cy="54972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3750"/>
                                        <p:tgtEl>
                                          <p:spTgt spid="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42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Google Shape;5144;p62"/>
          <p:cNvSpPr/>
          <p:nvPr/>
        </p:nvSpPr>
        <p:spPr>
          <a:xfrm flipH="1">
            <a:off x="1874400" y="5228144"/>
            <a:ext cx="9030338" cy="72800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fill="norm" stroke="1" extrusionOk="0">
                <a:moveTo>
                  <a:pt x="298" y="388"/>
                </a:moveTo>
                <a:cubicBezTo>
                  <a:pt x="301" y="410"/>
                  <a:pt x="302" y="431"/>
                  <a:pt x="301" y="451"/>
                </a:cubicBezTo>
                <a:lnTo>
                  <a:pt x="298" y="388"/>
                </a:lnTo>
                <a:close/>
                <a:moveTo>
                  <a:pt x="20834" y="850"/>
                </a:moveTo>
                <a:cubicBezTo>
                  <a:pt x="20821" y="875"/>
                  <a:pt x="20808" y="875"/>
                  <a:pt x="20782" y="875"/>
                </a:cubicBezTo>
                <a:lnTo>
                  <a:pt x="20834" y="875"/>
                </a:lnTo>
                <a:lnTo>
                  <a:pt x="20834" y="850"/>
                </a:lnTo>
                <a:close/>
                <a:moveTo>
                  <a:pt x="19445" y="21279"/>
                </a:moveTo>
                <a:cubicBezTo>
                  <a:pt x="19692" y="21292"/>
                  <a:pt x="19912" y="21331"/>
                  <a:pt x="20146" y="21356"/>
                </a:cubicBezTo>
                <a:lnTo>
                  <a:pt x="20146" y="21318"/>
                </a:lnTo>
                <a:cubicBezTo>
                  <a:pt x="19912" y="21292"/>
                  <a:pt x="19692" y="21292"/>
                  <a:pt x="19445" y="21279"/>
                </a:cubicBezTo>
                <a:close/>
                <a:moveTo>
                  <a:pt x="18700" y="0"/>
                </a:moveTo>
                <a:cubicBezTo>
                  <a:pt x="19392" y="0"/>
                  <a:pt x="20082" y="15"/>
                  <a:pt x="20782" y="55"/>
                </a:cubicBezTo>
                <a:cubicBezTo>
                  <a:pt x="20743" y="55"/>
                  <a:pt x="20717" y="67"/>
                  <a:pt x="20678" y="67"/>
                </a:cubicBezTo>
                <a:lnTo>
                  <a:pt x="20834" y="67"/>
                </a:lnTo>
                <a:cubicBezTo>
                  <a:pt x="20925" y="67"/>
                  <a:pt x="21016" y="183"/>
                  <a:pt x="21094" y="183"/>
                </a:cubicBezTo>
                <a:cubicBezTo>
                  <a:pt x="20951" y="196"/>
                  <a:pt x="20808" y="196"/>
                  <a:pt x="20665" y="208"/>
                </a:cubicBezTo>
                <a:lnTo>
                  <a:pt x="21055" y="208"/>
                </a:lnTo>
                <a:cubicBezTo>
                  <a:pt x="21080" y="208"/>
                  <a:pt x="21133" y="311"/>
                  <a:pt x="21158" y="375"/>
                </a:cubicBezTo>
                <a:lnTo>
                  <a:pt x="21262" y="375"/>
                </a:lnTo>
                <a:cubicBezTo>
                  <a:pt x="21275" y="375"/>
                  <a:pt x="21288" y="644"/>
                  <a:pt x="21288" y="644"/>
                </a:cubicBezTo>
                <a:lnTo>
                  <a:pt x="21262" y="644"/>
                </a:lnTo>
                <a:cubicBezTo>
                  <a:pt x="21249" y="721"/>
                  <a:pt x="21210" y="850"/>
                  <a:pt x="21197" y="850"/>
                </a:cubicBezTo>
                <a:lnTo>
                  <a:pt x="21119" y="850"/>
                </a:lnTo>
                <a:lnTo>
                  <a:pt x="21119" y="888"/>
                </a:lnTo>
                <a:cubicBezTo>
                  <a:pt x="21158" y="940"/>
                  <a:pt x="21210" y="965"/>
                  <a:pt x="21210" y="1017"/>
                </a:cubicBezTo>
                <a:cubicBezTo>
                  <a:pt x="21210" y="1132"/>
                  <a:pt x="21223" y="1221"/>
                  <a:pt x="21223" y="1337"/>
                </a:cubicBezTo>
                <a:cubicBezTo>
                  <a:pt x="21223" y="1324"/>
                  <a:pt x="21249" y="1324"/>
                  <a:pt x="21249" y="1299"/>
                </a:cubicBezTo>
                <a:cubicBezTo>
                  <a:pt x="21249" y="1196"/>
                  <a:pt x="21249" y="1080"/>
                  <a:pt x="21262" y="965"/>
                </a:cubicBezTo>
                <a:cubicBezTo>
                  <a:pt x="21262" y="1042"/>
                  <a:pt x="21288" y="1145"/>
                  <a:pt x="21288" y="1221"/>
                </a:cubicBezTo>
                <a:cubicBezTo>
                  <a:pt x="21353" y="1914"/>
                  <a:pt x="21444" y="2581"/>
                  <a:pt x="21509" y="3274"/>
                </a:cubicBezTo>
                <a:cubicBezTo>
                  <a:pt x="21522" y="4017"/>
                  <a:pt x="21548" y="4749"/>
                  <a:pt x="21574" y="5492"/>
                </a:cubicBezTo>
                <a:cubicBezTo>
                  <a:pt x="21600" y="7326"/>
                  <a:pt x="21600" y="9173"/>
                  <a:pt x="21574" y="11020"/>
                </a:cubicBezTo>
                <a:cubicBezTo>
                  <a:pt x="21509" y="14290"/>
                  <a:pt x="21314" y="17547"/>
                  <a:pt x="21055" y="20792"/>
                </a:cubicBezTo>
                <a:lnTo>
                  <a:pt x="21080" y="20792"/>
                </a:lnTo>
                <a:cubicBezTo>
                  <a:pt x="21094" y="20792"/>
                  <a:pt x="21094" y="20946"/>
                  <a:pt x="21119" y="21023"/>
                </a:cubicBezTo>
                <a:cubicBezTo>
                  <a:pt x="21119" y="21049"/>
                  <a:pt x="21119" y="21074"/>
                  <a:pt x="21133" y="21074"/>
                </a:cubicBezTo>
                <a:lnTo>
                  <a:pt x="21094" y="21074"/>
                </a:lnTo>
                <a:cubicBezTo>
                  <a:pt x="21081" y="21148"/>
                  <a:pt x="21057" y="21280"/>
                  <a:pt x="21032" y="21280"/>
                </a:cubicBezTo>
                <a:cubicBezTo>
                  <a:pt x="21031" y="21280"/>
                  <a:pt x="21030" y="21280"/>
                  <a:pt x="21029" y="21279"/>
                </a:cubicBezTo>
                <a:cubicBezTo>
                  <a:pt x="20925" y="21279"/>
                  <a:pt x="20821" y="21267"/>
                  <a:pt x="20704" y="21267"/>
                </a:cubicBezTo>
                <a:cubicBezTo>
                  <a:pt x="20704" y="21305"/>
                  <a:pt x="20691" y="21369"/>
                  <a:pt x="20691" y="21420"/>
                </a:cubicBezTo>
                <a:cubicBezTo>
                  <a:pt x="20756" y="21420"/>
                  <a:pt x="20808" y="21433"/>
                  <a:pt x="20873" y="21433"/>
                </a:cubicBezTo>
                <a:cubicBezTo>
                  <a:pt x="20808" y="21433"/>
                  <a:pt x="20756" y="21472"/>
                  <a:pt x="20691" y="21485"/>
                </a:cubicBezTo>
                <a:lnTo>
                  <a:pt x="20691" y="21523"/>
                </a:lnTo>
                <a:cubicBezTo>
                  <a:pt x="20685" y="21574"/>
                  <a:pt x="20617" y="21600"/>
                  <a:pt x="20550" y="21600"/>
                </a:cubicBezTo>
                <a:cubicBezTo>
                  <a:pt x="20484" y="21600"/>
                  <a:pt x="20419" y="21574"/>
                  <a:pt x="20419" y="21523"/>
                </a:cubicBezTo>
                <a:lnTo>
                  <a:pt x="20367" y="21523"/>
                </a:lnTo>
                <a:cubicBezTo>
                  <a:pt x="20341" y="21536"/>
                  <a:pt x="20312" y="21542"/>
                  <a:pt x="20284" y="21542"/>
                </a:cubicBezTo>
                <a:cubicBezTo>
                  <a:pt x="20256" y="21542"/>
                  <a:pt x="20230" y="21536"/>
                  <a:pt x="20211" y="21523"/>
                </a:cubicBezTo>
                <a:cubicBezTo>
                  <a:pt x="19328" y="21523"/>
                  <a:pt x="18432" y="21497"/>
                  <a:pt x="17563" y="21459"/>
                </a:cubicBezTo>
                <a:lnTo>
                  <a:pt x="14344" y="21318"/>
                </a:lnTo>
                <a:cubicBezTo>
                  <a:pt x="12189" y="21228"/>
                  <a:pt x="10034" y="21190"/>
                  <a:pt x="7892" y="21151"/>
                </a:cubicBezTo>
                <a:cubicBezTo>
                  <a:pt x="6781" y="21142"/>
                  <a:pt x="5658" y="21116"/>
                  <a:pt x="4540" y="21116"/>
                </a:cubicBezTo>
                <a:cubicBezTo>
                  <a:pt x="4011" y="21116"/>
                  <a:pt x="3484" y="21122"/>
                  <a:pt x="2960" y="21138"/>
                </a:cubicBezTo>
                <a:cubicBezTo>
                  <a:pt x="2752" y="21151"/>
                  <a:pt x="2557" y="21151"/>
                  <a:pt x="2337" y="21164"/>
                </a:cubicBezTo>
                <a:cubicBezTo>
                  <a:pt x="1934" y="21202"/>
                  <a:pt x="1519" y="21267"/>
                  <a:pt x="1129" y="21382"/>
                </a:cubicBezTo>
                <a:cubicBezTo>
                  <a:pt x="1124" y="21383"/>
                  <a:pt x="1118" y="21384"/>
                  <a:pt x="1113" y="21384"/>
                </a:cubicBezTo>
                <a:cubicBezTo>
                  <a:pt x="1069" y="21384"/>
                  <a:pt x="1037" y="21338"/>
                  <a:pt x="1025" y="21292"/>
                </a:cubicBezTo>
                <a:cubicBezTo>
                  <a:pt x="1000" y="21292"/>
                  <a:pt x="974" y="21318"/>
                  <a:pt x="948" y="21318"/>
                </a:cubicBezTo>
                <a:cubicBezTo>
                  <a:pt x="923" y="21322"/>
                  <a:pt x="902" y="21325"/>
                  <a:pt x="883" y="21325"/>
                </a:cubicBezTo>
                <a:cubicBezTo>
                  <a:pt x="839" y="21325"/>
                  <a:pt x="806" y="21311"/>
                  <a:pt x="779" y="21267"/>
                </a:cubicBezTo>
                <a:lnTo>
                  <a:pt x="779" y="21382"/>
                </a:lnTo>
                <a:cubicBezTo>
                  <a:pt x="779" y="21420"/>
                  <a:pt x="711" y="21440"/>
                  <a:pt x="642" y="21440"/>
                </a:cubicBezTo>
                <a:cubicBezTo>
                  <a:pt x="574" y="21440"/>
                  <a:pt x="506" y="21420"/>
                  <a:pt x="506" y="21382"/>
                </a:cubicBezTo>
                <a:lnTo>
                  <a:pt x="506" y="21318"/>
                </a:lnTo>
                <a:cubicBezTo>
                  <a:pt x="500" y="21358"/>
                  <a:pt x="445" y="21378"/>
                  <a:pt x="385" y="21378"/>
                </a:cubicBezTo>
                <a:cubicBezTo>
                  <a:pt x="312" y="21378"/>
                  <a:pt x="234" y="21349"/>
                  <a:pt x="234" y="21292"/>
                </a:cubicBezTo>
                <a:lnTo>
                  <a:pt x="234" y="21138"/>
                </a:lnTo>
                <a:cubicBezTo>
                  <a:pt x="156" y="21138"/>
                  <a:pt x="52" y="21112"/>
                  <a:pt x="52" y="21061"/>
                </a:cubicBezTo>
                <a:lnTo>
                  <a:pt x="52" y="20869"/>
                </a:lnTo>
                <a:cubicBezTo>
                  <a:pt x="26" y="20843"/>
                  <a:pt x="0" y="20831"/>
                  <a:pt x="0" y="20805"/>
                </a:cubicBezTo>
                <a:cubicBezTo>
                  <a:pt x="39" y="17380"/>
                  <a:pt x="52" y="13982"/>
                  <a:pt x="65" y="10571"/>
                </a:cubicBezTo>
                <a:cubicBezTo>
                  <a:pt x="91" y="9083"/>
                  <a:pt x="91" y="7608"/>
                  <a:pt x="104" y="6121"/>
                </a:cubicBezTo>
                <a:cubicBezTo>
                  <a:pt x="104" y="5377"/>
                  <a:pt x="117" y="4620"/>
                  <a:pt x="117" y="3889"/>
                </a:cubicBezTo>
                <a:cubicBezTo>
                  <a:pt x="104" y="2902"/>
                  <a:pt x="156" y="1940"/>
                  <a:pt x="234" y="965"/>
                </a:cubicBezTo>
                <a:cubicBezTo>
                  <a:pt x="234" y="875"/>
                  <a:pt x="234" y="773"/>
                  <a:pt x="247" y="683"/>
                </a:cubicBezTo>
                <a:cubicBezTo>
                  <a:pt x="247" y="696"/>
                  <a:pt x="247" y="696"/>
                  <a:pt x="273" y="709"/>
                </a:cubicBezTo>
                <a:lnTo>
                  <a:pt x="273" y="657"/>
                </a:lnTo>
                <a:cubicBezTo>
                  <a:pt x="273" y="597"/>
                  <a:pt x="297" y="528"/>
                  <a:pt x="301" y="451"/>
                </a:cubicBezTo>
                <a:lnTo>
                  <a:pt x="312" y="773"/>
                </a:lnTo>
                <a:lnTo>
                  <a:pt x="377" y="837"/>
                </a:lnTo>
                <a:lnTo>
                  <a:pt x="377" y="644"/>
                </a:lnTo>
                <a:cubicBezTo>
                  <a:pt x="363" y="593"/>
                  <a:pt x="363" y="555"/>
                  <a:pt x="377" y="516"/>
                </a:cubicBezTo>
                <a:lnTo>
                  <a:pt x="377" y="144"/>
                </a:lnTo>
                <a:cubicBezTo>
                  <a:pt x="377" y="131"/>
                  <a:pt x="506" y="119"/>
                  <a:pt x="597" y="106"/>
                </a:cubicBezTo>
                <a:cubicBezTo>
                  <a:pt x="610" y="67"/>
                  <a:pt x="636" y="42"/>
                  <a:pt x="675" y="42"/>
                </a:cubicBezTo>
                <a:cubicBezTo>
                  <a:pt x="3620" y="75"/>
                  <a:pt x="6556" y="108"/>
                  <a:pt x="9507" y="108"/>
                </a:cubicBezTo>
                <a:cubicBezTo>
                  <a:pt x="9964" y="108"/>
                  <a:pt x="10420" y="108"/>
                  <a:pt x="10878" y="106"/>
                </a:cubicBezTo>
                <a:cubicBezTo>
                  <a:pt x="12319" y="106"/>
                  <a:pt x="13786" y="80"/>
                  <a:pt x="15226" y="55"/>
                </a:cubicBezTo>
                <a:cubicBezTo>
                  <a:pt x="15940" y="42"/>
                  <a:pt x="16667" y="42"/>
                  <a:pt x="17381" y="16"/>
                </a:cubicBezTo>
                <a:cubicBezTo>
                  <a:pt x="17824" y="6"/>
                  <a:pt x="18262" y="0"/>
                  <a:pt x="18700" y="0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rgbClr val="76BB40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945" name="Google Shape;5144;p62"/>
          <p:cNvSpPr/>
          <p:nvPr/>
        </p:nvSpPr>
        <p:spPr>
          <a:xfrm flipH="1">
            <a:off x="11097412" y="5228144"/>
            <a:ext cx="8285987" cy="72800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fill="norm" stroke="1" extrusionOk="0">
                <a:moveTo>
                  <a:pt x="298" y="388"/>
                </a:moveTo>
                <a:cubicBezTo>
                  <a:pt x="301" y="410"/>
                  <a:pt x="302" y="431"/>
                  <a:pt x="301" y="451"/>
                </a:cubicBezTo>
                <a:lnTo>
                  <a:pt x="298" y="388"/>
                </a:lnTo>
                <a:close/>
                <a:moveTo>
                  <a:pt x="20834" y="850"/>
                </a:moveTo>
                <a:cubicBezTo>
                  <a:pt x="20821" y="875"/>
                  <a:pt x="20808" y="875"/>
                  <a:pt x="20782" y="875"/>
                </a:cubicBezTo>
                <a:lnTo>
                  <a:pt x="20834" y="875"/>
                </a:lnTo>
                <a:lnTo>
                  <a:pt x="20834" y="850"/>
                </a:lnTo>
                <a:close/>
                <a:moveTo>
                  <a:pt x="19445" y="21279"/>
                </a:moveTo>
                <a:cubicBezTo>
                  <a:pt x="19692" y="21292"/>
                  <a:pt x="19912" y="21331"/>
                  <a:pt x="20146" y="21356"/>
                </a:cubicBezTo>
                <a:lnTo>
                  <a:pt x="20146" y="21318"/>
                </a:lnTo>
                <a:cubicBezTo>
                  <a:pt x="19912" y="21292"/>
                  <a:pt x="19692" y="21292"/>
                  <a:pt x="19445" y="21279"/>
                </a:cubicBezTo>
                <a:close/>
                <a:moveTo>
                  <a:pt x="18700" y="0"/>
                </a:moveTo>
                <a:cubicBezTo>
                  <a:pt x="19392" y="0"/>
                  <a:pt x="20082" y="15"/>
                  <a:pt x="20782" y="55"/>
                </a:cubicBezTo>
                <a:cubicBezTo>
                  <a:pt x="20743" y="55"/>
                  <a:pt x="20717" y="67"/>
                  <a:pt x="20678" y="67"/>
                </a:cubicBezTo>
                <a:lnTo>
                  <a:pt x="20834" y="67"/>
                </a:lnTo>
                <a:cubicBezTo>
                  <a:pt x="20925" y="67"/>
                  <a:pt x="21016" y="183"/>
                  <a:pt x="21094" y="183"/>
                </a:cubicBezTo>
                <a:cubicBezTo>
                  <a:pt x="20951" y="196"/>
                  <a:pt x="20808" y="196"/>
                  <a:pt x="20665" y="208"/>
                </a:cubicBezTo>
                <a:lnTo>
                  <a:pt x="21055" y="208"/>
                </a:lnTo>
                <a:cubicBezTo>
                  <a:pt x="21080" y="208"/>
                  <a:pt x="21133" y="311"/>
                  <a:pt x="21158" y="375"/>
                </a:cubicBezTo>
                <a:lnTo>
                  <a:pt x="21262" y="375"/>
                </a:lnTo>
                <a:cubicBezTo>
                  <a:pt x="21275" y="375"/>
                  <a:pt x="21288" y="644"/>
                  <a:pt x="21288" y="644"/>
                </a:cubicBezTo>
                <a:lnTo>
                  <a:pt x="21262" y="644"/>
                </a:lnTo>
                <a:cubicBezTo>
                  <a:pt x="21249" y="721"/>
                  <a:pt x="21210" y="850"/>
                  <a:pt x="21197" y="850"/>
                </a:cubicBezTo>
                <a:lnTo>
                  <a:pt x="21119" y="850"/>
                </a:lnTo>
                <a:lnTo>
                  <a:pt x="21119" y="888"/>
                </a:lnTo>
                <a:cubicBezTo>
                  <a:pt x="21158" y="940"/>
                  <a:pt x="21210" y="965"/>
                  <a:pt x="21210" y="1017"/>
                </a:cubicBezTo>
                <a:cubicBezTo>
                  <a:pt x="21210" y="1132"/>
                  <a:pt x="21223" y="1221"/>
                  <a:pt x="21223" y="1337"/>
                </a:cubicBezTo>
                <a:cubicBezTo>
                  <a:pt x="21223" y="1324"/>
                  <a:pt x="21249" y="1324"/>
                  <a:pt x="21249" y="1299"/>
                </a:cubicBezTo>
                <a:cubicBezTo>
                  <a:pt x="21249" y="1196"/>
                  <a:pt x="21249" y="1080"/>
                  <a:pt x="21262" y="965"/>
                </a:cubicBezTo>
                <a:cubicBezTo>
                  <a:pt x="21262" y="1042"/>
                  <a:pt x="21288" y="1145"/>
                  <a:pt x="21288" y="1221"/>
                </a:cubicBezTo>
                <a:cubicBezTo>
                  <a:pt x="21353" y="1914"/>
                  <a:pt x="21444" y="2581"/>
                  <a:pt x="21509" y="3274"/>
                </a:cubicBezTo>
                <a:cubicBezTo>
                  <a:pt x="21522" y="4017"/>
                  <a:pt x="21548" y="4749"/>
                  <a:pt x="21574" y="5492"/>
                </a:cubicBezTo>
                <a:cubicBezTo>
                  <a:pt x="21600" y="7326"/>
                  <a:pt x="21600" y="9173"/>
                  <a:pt x="21574" y="11020"/>
                </a:cubicBezTo>
                <a:cubicBezTo>
                  <a:pt x="21509" y="14290"/>
                  <a:pt x="21314" y="17547"/>
                  <a:pt x="21055" y="20792"/>
                </a:cubicBezTo>
                <a:lnTo>
                  <a:pt x="21080" y="20792"/>
                </a:lnTo>
                <a:cubicBezTo>
                  <a:pt x="21094" y="20792"/>
                  <a:pt x="21094" y="20946"/>
                  <a:pt x="21119" y="21023"/>
                </a:cubicBezTo>
                <a:cubicBezTo>
                  <a:pt x="21119" y="21049"/>
                  <a:pt x="21119" y="21074"/>
                  <a:pt x="21133" y="21074"/>
                </a:cubicBezTo>
                <a:lnTo>
                  <a:pt x="21094" y="21074"/>
                </a:lnTo>
                <a:cubicBezTo>
                  <a:pt x="21081" y="21148"/>
                  <a:pt x="21057" y="21280"/>
                  <a:pt x="21032" y="21280"/>
                </a:cubicBezTo>
                <a:cubicBezTo>
                  <a:pt x="21031" y="21280"/>
                  <a:pt x="21030" y="21280"/>
                  <a:pt x="21029" y="21279"/>
                </a:cubicBezTo>
                <a:cubicBezTo>
                  <a:pt x="20925" y="21279"/>
                  <a:pt x="20821" y="21267"/>
                  <a:pt x="20704" y="21267"/>
                </a:cubicBezTo>
                <a:cubicBezTo>
                  <a:pt x="20704" y="21305"/>
                  <a:pt x="20691" y="21369"/>
                  <a:pt x="20691" y="21420"/>
                </a:cubicBezTo>
                <a:cubicBezTo>
                  <a:pt x="20756" y="21420"/>
                  <a:pt x="20808" y="21433"/>
                  <a:pt x="20873" y="21433"/>
                </a:cubicBezTo>
                <a:cubicBezTo>
                  <a:pt x="20808" y="21433"/>
                  <a:pt x="20756" y="21472"/>
                  <a:pt x="20691" y="21485"/>
                </a:cubicBezTo>
                <a:lnTo>
                  <a:pt x="20691" y="21523"/>
                </a:lnTo>
                <a:cubicBezTo>
                  <a:pt x="20685" y="21574"/>
                  <a:pt x="20617" y="21600"/>
                  <a:pt x="20550" y="21600"/>
                </a:cubicBezTo>
                <a:cubicBezTo>
                  <a:pt x="20484" y="21600"/>
                  <a:pt x="20419" y="21574"/>
                  <a:pt x="20419" y="21523"/>
                </a:cubicBezTo>
                <a:lnTo>
                  <a:pt x="20367" y="21523"/>
                </a:lnTo>
                <a:cubicBezTo>
                  <a:pt x="20341" y="21536"/>
                  <a:pt x="20312" y="21542"/>
                  <a:pt x="20284" y="21542"/>
                </a:cubicBezTo>
                <a:cubicBezTo>
                  <a:pt x="20256" y="21542"/>
                  <a:pt x="20230" y="21536"/>
                  <a:pt x="20211" y="21523"/>
                </a:cubicBezTo>
                <a:cubicBezTo>
                  <a:pt x="19328" y="21523"/>
                  <a:pt x="18432" y="21497"/>
                  <a:pt x="17563" y="21459"/>
                </a:cubicBezTo>
                <a:lnTo>
                  <a:pt x="14344" y="21318"/>
                </a:lnTo>
                <a:cubicBezTo>
                  <a:pt x="12189" y="21228"/>
                  <a:pt x="10034" y="21190"/>
                  <a:pt x="7892" y="21151"/>
                </a:cubicBezTo>
                <a:cubicBezTo>
                  <a:pt x="6781" y="21142"/>
                  <a:pt x="5658" y="21116"/>
                  <a:pt x="4540" y="21116"/>
                </a:cubicBezTo>
                <a:cubicBezTo>
                  <a:pt x="4011" y="21116"/>
                  <a:pt x="3484" y="21122"/>
                  <a:pt x="2960" y="21138"/>
                </a:cubicBezTo>
                <a:cubicBezTo>
                  <a:pt x="2752" y="21151"/>
                  <a:pt x="2557" y="21151"/>
                  <a:pt x="2337" y="21164"/>
                </a:cubicBezTo>
                <a:cubicBezTo>
                  <a:pt x="1934" y="21202"/>
                  <a:pt x="1519" y="21267"/>
                  <a:pt x="1129" y="21382"/>
                </a:cubicBezTo>
                <a:cubicBezTo>
                  <a:pt x="1124" y="21383"/>
                  <a:pt x="1118" y="21384"/>
                  <a:pt x="1113" y="21384"/>
                </a:cubicBezTo>
                <a:cubicBezTo>
                  <a:pt x="1069" y="21384"/>
                  <a:pt x="1037" y="21338"/>
                  <a:pt x="1025" y="21292"/>
                </a:cubicBezTo>
                <a:cubicBezTo>
                  <a:pt x="1000" y="21292"/>
                  <a:pt x="974" y="21318"/>
                  <a:pt x="948" y="21318"/>
                </a:cubicBezTo>
                <a:cubicBezTo>
                  <a:pt x="923" y="21322"/>
                  <a:pt x="902" y="21325"/>
                  <a:pt x="883" y="21325"/>
                </a:cubicBezTo>
                <a:cubicBezTo>
                  <a:pt x="839" y="21325"/>
                  <a:pt x="806" y="21311"/>
                  <a:pt x="779" y="21267"/>
                </a:cubicBezTo>
                <a:lnTo>
                  <a:pt x="779" y="21382"/>
                </a:lnTo>
                <a:cubicBezTo>
                  <a:pt x="779" y="21420"/>
                  <a:pt x="711" y="21440"/>
                  <a:pt x="642" y="21440"/>
                </a:cubicBezTo>
                <a:cubicBezTo>
                  <a:pt x="574" y="21440"/>
                  <a:pt x="506" y="21420"/>
                  <a:pt x="506" y="21382"/>
                </a:cubicBezTo>
                <a:lnTo>
                  <a:pt x="506" y="21318"/>
                </a:lnTo>
                <a:cubicBezTo>
                  <a:pt x="500" y="21358"/>
                  <a:pt x="445" y="21378"/>
                  <a:pt x="385" y="21378"/>
                </a:cubicBezTo>
                <a:cubicBezTo>
                  <a:pt x="312" y="21378"/>
                  <a:pt x="234" y="21349"/>
                  <a:pt x="234" y="21292"/>
                </a:cubicBezTo>
                <a:lnTo>
                  <a:pt x="234" y="21138"/>
                </a:lnTo>
                <a:cubicBezTo>
                  <a:pt x="156" y="21138"/>
                  <a:pt x="52" y="21112"/>
                  <a:pt x="52" y="21061"/>
                </a:cubicBezTo>
                <a:lnTo>
                  <a:pt x="52" y="20869"/>
                </a:lnTo>
                <a:cubicBezTo>
                  <a:pt x="26" y="20843"/>
                  <a:pt x="0" y="20831"/>
                  <a:pt x="0" y="20805"/>
                </a:cubicBezTo>
                <a:cubicBezTo>
                  <a:pt x="39" y="17380"/>
                  <a:pt x="52" y="13982"/>
                  <a:pt x="65" y="10571"/>
                </a:cubicBezTo>
                <a:cubicBezTo>
                  <a:pt x="91" y="9083"/>
                  <a:pt x="91" y="7608"/>
                  <a:pt x="104" y="6121"/>
                </a:cubicBezTo>
                <a:cubicBezTo>
                  <a:pt x="104" y="5377"/>
                  <a:pt x="117" y="4620"/>
                  <a:pt x="117" y="3889"/>
                </a:cubicBezTo>
                <a:cubicBezTo>
                  <a:pt x="104" y="2902"/>
                  <a:pt x="156" y="1940"/>
                  <a:pt x="234" y="965"/>
                </a:cubicBezTo>
                <a:cubicBezTo>
                  <a:pt x="234" y="875"/>
                  <a:pt x="234" y="773"/>
                  <a:pt x="247" y="683"/>
                </a:cubicBezTo>
                <a:cubicBezTo>
                  <a:pt x="247" y="696"/>
                  <a:pt x="247" y="696"/>
                  <a:pt x="273" y="709"/>
                </a:cubicBezTo>
                <a:lnTo>
                  <a:pt x="273" y="657"/>
                </a:lnTo>
                <a:cubicBezTo>
                  <a:pt x="273" y="597"/>
                  <a:pt x="297" y="528"/>
                  <a:pt x="301" y="451"/>
                </a:cubicBezTo>
                <a:lnTo>
                  <a:pt x="312" y="773"/>
                </a:lnTo>
                <a:lnTo>
                  <a:pt x="377" y="837"/>
                </a:lnTo>
                <a:lnTo>
                  <a:pt x="377" y="644"/>
                </a:lnTo>
                <a:cubicBezTo>
                  <a:pt x="363" y="593"/>
                  <a:pt x="363" y="555"/>
                  <a:pt x="377" y="516"/>
                </a:cubicBezTo>
                <a:lnTo>
                  <a:pt x="377" y="144"/>
                </a:lnTo>
                <a:cubicBezTo>
                  <a:pt x="377" y="131"/>
                  <a:pt x="506" y="119"/>
                  <a:pt x="597" y="106"/>
                </a:cubicBezTo>
                <a:cubicBezTo>
                  <a:pt x="610" y="67"/>
                  <a:pt x="636" y="42"/>
                  <a:pt x="675" y="42"/>
                </a:cubicBezTo>
                <a:cubicBezTo>
                  <a:pt x="3620" y="75"/>
                  <a:pt x="6556" y="108"/>
                  <a:pt x="9507" y="108"/>
                </a:cubicBezTo>
                <a:cubicBezTo>
                  <a:pt x="9964" y="108"/>
                  <a:pt x="10420" y="108"/>
                  <a:pt x="10878" y="106"/>
                </a:cubicBezTo>
                <a:cubicBezTo>
                  <a:pt x="12319" y="106"/>
                  <a:pt x="13786" y="80"/>
                  <a:pt x="15226" y="55"/>
                </a:cubicBezTo>
                <a:cubicBezTo>
                  <a:pt x="15940" y="42"/>
                  <a:pt x="16667" y="42"/>
                  <a:pt x="17381" y="16"/>
                </a:cubicBezTo>
                <a:cubicBezTo>
                  <a:pt x="17824" y="6"/>
                  <a:pt x="18262" y="0"/>
                  <a:pt x="18700" y="0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rgbClr val="FEFB41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953" name="تجميع"/>
          <p:cNvGrpSpPr/>
          <p:nvPr/>
        </p:nvGrpSpPr>
        <p:grpSpPr>
          <a:xfrm>
            <a:off x="12390031" y="2582756"/>
            <a:ext cx="6692798" cy="1070402"/>
            <a:chOff x="0" y="0"/>
            <a:chExt cx="6692797" cy="1070400"/>
          </a:xfrm>
        </p:grpSpPr>
        <p:grpSp>
          <p:nvGrpSpPr>
            <p:cNvPr id="950" name="Google Shape;4333;p67"/>
            <p:cNvGrpSpPr/>
            <p:nvPr/>
          </p:nvGrpSpPr>
          <p:grpSpPr>
            <a:xfrm>
              <a:off x="0" y="76187"/>
              <a:ext cx="5339953" cy="918027"/>
              <a:chOff x="0" y="0"/>
              <a:chExt cx="5339952" cy="918026"/>
            </a:xfrm>
          </p:grpSpPr>
          <p:sp>
            <p:nvSpPr>
              <p:cNvPr id="946" name="Google Shape;4334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47" name="Google Shape;4336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48" name="Google Shape;4337;p67"/>
              <p:cNvSpPr/>
              <p:nvPr/>
            </p:nvSpPr>
            <p:spPr>
              <a:xfrm>
                <a:off x="0" y="116217"/>
                <a:ext cx="5339953" cy="801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6EEF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49" name="Google Shape;4338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951" name="تحقق من فهمك"/>
            <p:cNvSpPr txBox="1"/>
            <p:nvPr/>
          </p:nvSpPr>
          <p:spPr>
            <a:xfrm>
              <a:off x="1048499" y="168713"/>
              <a:ext cx="3242953" cy="825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5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  <p:sp>
          <p:nvSpPr>
            <p:cNvPr id="952" name="بيضاوي"/>
            <p:cNvSpPr/>
            <p:nvPr/>
          </p:nvSpPr>
          <p:spPr>
            <a:xfrm>
              <a:off x="5566434" y="0"/>
              <a:ext cx="1126364" cy="1070401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954" name="٤٨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٤٨</a:t>
            </a:r>
          </a:p>
        </p:txBody>
      </p:sp>
      <p:grpSp>
        <p:nvGrpSpPr>
          <p:cNvPr id="957" name="تجميع"/>
          <p:cNvGrpSpPr/>
          <p:nvPr/>
        </p:nvGrpSpPr>
        <p:grpSpPr>
          <a:xfrm>
            <a:off x="17597324" y="5404956"/>
            <a:ext cx="1590041" cy="1325851"/>
            <a:chOff x="0" y="-63500"/>
            <a:chExt cx="1590039" cy="1325850"/>
          </a:xfrm>
        </p:grpSpPr>
        <p:pic>
          <p:nvPicPr>
            <p:cNvPr id="955" name="بيضاوي بيضاوي" descr="بيضاوي بيضاوي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956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٥أ</a:t>
              </a:r>
            </a:p>
          </p:txBody>
        </p:sp>
      </p:grpSp>
      <p:grpSp>
        <p:nvGrpSpPr>
          <p:cNvPr id="969" name="تجميع"/>
          <p:cNvGrpSpPr/>
          <p:nvPr/>
        </p:nvGrpSpPr>
        <p:grpSpPr>
          <a:xfrm>
            <a:off x="19864540" y="8470838"/>
            <a:ext cx="2394214" cy="2159044"/>
            <a:chOff x="0" y="0"/>
            <a:chExt cx="2394212" cy="2159042"/>
          </a:xfrm>
        </p:grpSpPr>
        <p:pic>
          <p:nvPicPr>
            <p:cNvPr id="958" name="IMG_4622.png" descr="IMG_4622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91328" t="26734" r="1414" b="70164"/>
            <a:stretch>
              <a:fillRect/>
            </a:stretch>
          </p:blipFill>
          <p:spPr>
            <a:xfrm>
              <a:off x="298654" y="0"/>
              <a:ext cx="2095559" cy="671486"/>
            </a:xfrm>
            <a:prstGeom prst="rect">
              <a:avLst/>
            </a:prstGeom>
            <a:ln w="12700" cap="flat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968" name="تجميع"/>
            <p:cNvGrpSpPr/>
            <p:nvPr/>
          </p:nvGrpSpPr>
          <p:grpSpPr>
            <a:xfrm>
              <a:off x="0" y="677862"/>
              <a:ext cx="2270891" cy="1481181"/>
              <a:chOff x="0" y="0"/>
              <a:chExt cx="2270890" cy="1481180"/>
            </a:xfrm>
          </p:grpSpPr>
          <p:sp>
            <p:nvSpPr>
              <p:cNvPr id="959" name="مستطيل مستدير الزوايا"/>
              <p:cNvSpPr/>
              <p:nvPr/>
            </p:nvSpPr>
            <p:spPr>
              <a:xfrm>
                <a:off x="312426" y="0"/>
                <a:ext cx="1958465" cy="1247281"/>
              </a:xfrm>
              <a:prstGeom prst="roundRect">
                <a:avLst>
                  <a:gd name="adj" fmla="val 24520"/>
                </a:avLst>
              </a:prstGeom>
              <a:solidFill>
                <a:srgbClr val="FFFFFF"/>
              </a:solidFill>
              <a:ln w="12700" cap="flat">
                <a:solidFill>
                  <a:srgbClr val="65B96D"/>
                </a:solidFill>
                <a:custDash>
                  <a:ds d="100000" sp="200000"/>
                </a:custDash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60" name="فكر…"/>
              <p:cNvSpPr txBox="1"/>
              <p:nvPr/>
            </p:nvSpPr>
            <p:spPr>
              <a:xfrm>
                <a:off x="1587445" y="108717"/>
                <a:ext cx="673044" cy="102984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فكر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زاوج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شارك</a:t>
                </a:r>
              </a:p>
            </p:txBody>
          </p:sp>
          <p:pic>
            <p:nvPicPr>
              <p:cNvPr id="961" name="صورة 7" descr="صورة 7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539754">
                <a:off x="137550" y="512817"/>
                <a:ext cx="841571" cy="82691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967" name="تجميع"/>
              <p:cNvGrpSpPr/>
              <p:nvPr/>
            </p:nvGrpSpPr>
            <p:grpSpPr>
              <a:xfrm>
                <a:off x="950266" y="186145"/>
                <a:ext cx="637181" cy="640105"/>
                <a:chOff x="0" y="0"/>
                <a:chExt cx="637180" cy="640103"/>
              </a:xfrm>
            </p:grpSpPr>
            <p:sp>
              <p:nvSpPr>
                <p:cNvPr id="962" name="Google Shape;9829;p102"/>
                <p:cNvSpPr/>
                <p:nvPr/>
              </p:nvSpPr>
              <p:spPr>
                <a:xfrm>
                  <a:off x="56866" y="94933"/>
                  <a:ext cx="110219" cy="110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969" y="0"/>
                      </a:moveTo>
                      <a:cubicBezTo>
                        <a:pt x="4978" y="0"/>
                        <a:pt x="0" y="4989"/>
                        <a:pt x="0" y="10969"/>
                      </a:cubicBezTo>
                      <a:cubicBezTo>
                        <a:pt x="0" y="16949"/>
                        <a:pt x="4978" y="21600"/>
                        <a:pt x="10969" y="21600"/>
                      </a:cubicBezTo>
                      <a:cubicBezTo>
                        <a:pt x="1694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949" y="0"/>
                        <a:pt x="1096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963" name="Google Shape;9830;p102"/>
                <p:cNvSpPr/>
                <p:nvPr/>
              </p:nvSpPr>
              <p:spPr>
                <a:xfrm>
                  <a:off x="185705" y="0"/>
                  <a:ext cx="264514" cy="2247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4570" y="0"/>
                      </a:moveTo>
                      <a:cubicBezTo>
                        <a:pt x="1938" y="0"/>
                        <a:pt x="0" y="2441"/>
                        <a:pt x="0" y="5538"/>
                      </a:cubicBezTo>
                      <a:lnTo>
                        <a:pt x="0" y="9287"/>
                      </a:lnTo>
                      <a:cubicBezTo>
                        <a:pt x="0" y="12219"/>
                        <a:pt x="2079" y="14500"/>
                        <a:pt x="4570" y="14500"/>
                      </a:cubicBezTo>
                      <a:lnTo>
                        <a:pt x="10108" y="14500"/>
                      </a:lnTo>
                      <a:lnTo>
                        <a:pt x="15786" y="21181"/>
                      </a:lnTo>
                      <a:cubicBezTo>
                        <a:pt x="16137" y="21486"/>
                        <a:pt x="16542" y="21600"/>
                        <a:pt x="16933" y="21600"/>
                      </a:cubicBezTo>
                      <a:cubicBezTo>
                        <a:pt x="17161" y="21600"/>
                        <a:pt x="17381" y="21564"/>
                        <a:pt x="17583" y="21507"/>
                      </a:cubicBezTo>
                      <a:cubicBezTo>
                        <a:pt x="18137" y="21181"/>
                        <a:pt x="18414" y="20364"/>
                        <a:pt x="18414" y="19873"/>
                      </a:cubicBezTo>
                      <a:lnTo>
                        <a:pt x="18414" y="14174"/>
                      </a:lnTo>
                      <a:cubicBezTo>
                        <a:pt x="20216" y="13357"/>
                        <a:pt x="21600" y="11402"/>
                        <a:pt x="21600" y="8962"/>
                      </a:cubicBezTo>
                      <a:lnTo>
                        <a:pt x="21600" y="5538"/>
                      </a:lnTo>
                      <a:cubicBezTo>
                        <a:pt x="21600" y="2441"/>
                        <a:pt x="19385" y="0"/>
                        <a:pt x="17030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964" name="Google Shape;9831;p102"/>
                <p:cNvSpPr/>
                <p:nvPr/>
              </p:nvSpPr>
              <p:spPr>
                <a:xfrm>
                  <a:off x="0" y="223826"/>
                  <a:ext cx="298220" cy="4132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6" h="21600" fill="norm" stroke="1" extrusionOk="0">
                      <a:moveTo>
                        <a:pt x="12423" y="12672"/>
                      </a:moveTo>
                      <a:lnTo>
                        <a:pt x="13863" y="15685"/>
                      </a:lnTo>
                      <a:lnTo>
                        <a:pt x="4382" y="15685"/>
                      </a:lnTo>
                      <a:lnTo>
                        <a:pt x="5224" y="12936"/>
                      </a:lnTo>
                      <a:lnTo>
                        <a:pt x="5224" y="12672"/>
                      </a:lnTo>
                      <a:close/>
                      <a:moveTo>
                        <a:pt x="5224" y="0"/>
                      </a:moveTo>
                      <a:cubicBezTo>
                        <a:pt x="4024" y="0"/>
                        <a:pt x="3064" y="619"/>
                        <a:pt x="2703" y="1418"/>
                      </a:cubicBezTo>
                      <a:lnTo>
                        <a:pt x="63" y="10191"/>
                      </a:lnTo>
                      <a:cubicBezTo>
                        <a:pt x="-295" y="11519"/>
                        <a:pt x="905" y="12672"/>
                        <a:pt x="2584" y="12672"/>
                      </a:cubicBezTo>
                      <a:lnTo>
                        <a:pt x="63" y="20382"/>
                      </a:lnTo>
                      <a:cubicBezTo>
                        <a:pt x="-177" y="20914"/>
                        <a:pt x="303" y="21355"/>
                        <a:pt x="905" y="21532"/>
                      </a:cubicBezTo>
                      <a:cubicBezTo>
                        <a:pt x="1034" y="21566"/>
                        <a:pt x="1160" y="21580"/>
                        <a:pt x="1282" y="21580"/>
                      </a:cubicBezTo>
                      <a:cubicBezTo>
                        <a:pt x="1830" y="21580"/>
                        <a:pt x="2287" y="21277"/>
                        <a:pt x="2584" y="20914"/>
                      </a:cubicBezTo>
                      <a:lnTo>
                        <a:pt x="3662" y="17721"/>
                      </a:lnTo>
                      <a:lnTo>
                        <a:pt x="14704" y="17721"/>
                      </a:lnTo>
                      <a:lnTo>
                        <a:pt x="15904" y="20115"/>
                      </a:lnTo>
                      <a:cubicBezTo>
                        <a:pt x="16300" y="21071"/>
                        <a:pt x="17363" y="21600"/>
                        <a:pt x="18395" y="21600"/>
                      </a:cubicBezTo>
                      <a:cubicBezTo>
                        <a:pt x="18608" y="21600"/>
                        <a:pt x="18818" y="21577"/>
                        <a:pt x="19023" y="21532"/>
                      </a:cubicBezTo>
                      <a:cubicBezTo>
                        <a:pt x="20463" y="21355"/>
                        <a:pt x="21305" y="20205"/>
                        <a:pt x="21065" y="19229"/>
                      </a:cubicBezTo>
                      <a:lnTo>
                        <a:pt x="17104" y="10368"/>
                      </a:lnTo>
                      <a:cubicBezTo>
                        <a:pt x="16864" y="9482"/>
                        <a:pt x="15782" y="8951"/>
                        <a:pt x="14582" y="8951"/>
                      </a:cubicBezTo>
                      <a:lnTo>
                        <a:pt x="11825" y="8951"/>
                      </a:lnTo>
                      <a:cubicBezTo>
                        <a:pt x="11105" y="8951"/>
                        <a:pt x="10503" y="8506"/>
                        <a:pt x="10503" y="7974"/>
                      </a:cubicBezTo>
                      <a:cubicBezTo>
                        <a:pt x="10503" y="7353"/>
                        <a:pt x="11105" y="6911"/>
                        <a:pt x="11825" y="6911"/>
                      </a:cubicBezTo>
                      <a:lnTo>
                        <a:pt x="15782" y="6911"/>
                      </a:lnTo>
                      <a:cubicBezTo>
                        <a:pt x="17222" y="6911"/>
                        <a:pt x="18422" y="6025"/>
                        <a:pt x="18422" y="4962"/>
                      </a:cubicBezTo>
                      <a:cubicBezTo>
                        <a:pt x="18422" y="3809"/>
                        <a:pt x="17222" y="2923"/>
                        <a:pt x="15782" y="2923"/>
                      </a:cubicBezTo>
                      <a:lnTo>
                        <a:pt x="8583" y="2923"/>
                      </a:lnTo>
                      <a:lnTo>
                        <a:pt x="7624" y="1063"/>
                      </a:lnTo>
                      <a:cubicBezTo>
                        <a:pt x="7262" y="442"/>
                        <a:pt x="6302" y="0"/>
                        <a:pt x="5224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965" name="Google Shape;9832;p102"/>
                <p:cNvSpPr/>
                <p:nvPr/>
              </p:nvSpPr>
              <p:spPr>
                <a:xfrm>
                  <a:off x="468892" y="94933"/>
                  <a:ext cx="110165" cy="110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636" y="0"/>
                      </a:moveTo>
                      <a:cubicBezTo>
                        <a:pt x="4653" y="0"/>
                        <a:pt x="0" y="4989"/>
                        <a:pt x="0" y="10969"/>
                      </a:cubicBezTo>
                      <a:cubicBezTo>
                        <a:pt x="0" y="16949"/>
                        <a:pt x="4653" y="21600"/>
                        <a:pt x="10636" y="21600"/>
                      </a:cubicBezTo>
                      <a:cubicBezTo>
                        <a:pt x="1661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619" y="0"/>
                        <a:pt x="10636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966" name="Google Shape;9833;p102"/>
                <p:cNvSpPr/>
                <p:nvPr/>
              </p:nvSpPr>
              <p:spPr>
                <a:xfrm>
                  <a:off x="338723" y="225494"/>
                  <a:ext cx="298458" cy="4146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3" h="21600" fill="norm" stroke="1" extrusionOk="0">
                      <a:moveTo>
                        <a:pt x="15809" y="12544"/>
                      </a:moveTo>
                      <a:lnTo>
                        <a:pt x="15809" y="12807"/>
                      </a:lnTo>
                      <a:lnTo>
                        <a:pt x="16651" y="15547"/>
                      </a:lnTo>
                      <a:lnTo>
                        <a:pt x="7289" y="15547"/>
                      </a:lnTo>
                      <a:lnTo>
                        <a:pt x="8610" y="12544"/>
                      </a:lnTo>
                      <a:close/>
                      <a:moveTo>
                        <a:pt x="15809" y="0"/>
                      </a:moveTo>
                      <a:cubicBezTo>
                        <a:pt x="14731" y="0"/>
                        <a:pt x="13890" y="443"/>
                        <a:pt x="13410" y="1060"/>
                      </a:cubicBezTo>
                      <a:lnTo>
                        <a:pt x="12450" y="3003"/>
                      </a:lnTo>
                      <a:lnTo>
                        <a:pt x="5251" y="3003"/>
                      </a:lnTo>
                      <a:cubicBezTo>
                        <a:pt x="3811" y="3003"/>
                        <a:pt x="2611" y="3886"/>
                        <a:pt x="2611" y="4946"/>
                      </a:cubicBezTo>
                      <a:cubicBezTo>
                        <a:pt x="2611" y="6095"/>
                        <a:pt x="3811" y="6979"/>
                        <a:pt x="5251" y="6979"/>
                      </a:cubicBezTo>
                      <a:lnTo>
                        <a:pt x="9212" y="6979"/>
                      </a:lnTo>
                      <a:cubicBezTo>
                        <a:pt x="9932" y="6979"/>
                        <a:pt x="10530" y="7419"/>
                        <a:pt x="10530" y="7949"/>
                      </a:cubicBezTo>
                      <a:cubicBezTo>
                        <a:pt x="10530" y="8479"/>
                        <a:pt x="9932" y="8921"/>
                        <a:pt x="9212" y="8921"/>
                      </a:cubicBezTo>
                      <a:lnTo>
                        <a:pt x="6451" y="8921"/>
                      </a:lnTo>
                      <a:cubicBezTo>
                        <a:pt x="5251" y="8921"/>
                        <a:pt x="4291" y="9451"/>
                        <a:pt x="3929" y="10335"/>
                      </a:cubicBezTo>
                      <a:lnTo>
                        <a:pt x="90" y="19169"/>
                      </a:lnTo>
                      <a:cubicBezTo>
                        <a:pt x="-268" y="20229"/>
                        <a:pt x="452" y="21289"/>
                        <a:pt x="2010" y="21552"/>
                      </a:cubicBezTo>
                      <a:cubicBezTo>
                        <a:pt x="2177" y="21578"/>
                        <a:pt x="2356" y="21592"/>
                        <a:pt x="2539" y="21592"/>
                      </a:cubicBezTo>
                      <a:cubicBezTo>
                        <a:pt x="3651" y="21592"/>
                        <a:pt x="4923" y="21115"/>
                        <a:pt x="5129" y="20052"/>
                      </a:cubicBezTo>
                      <a:lnTo>
                        <a:pt x="6329" y="17666"/>
                      </a:lnTo>
                      <a:lnTo>
                        <a:pt x="17371" y="17666"/>
                      </a:lnTo>
                      <a:lnTo>
                        <a:pt x="18449" y="20846"/>
                      </a:lnTo>
                      <a:cubicBezTo>
                        <a:pt x="18647" y="21283"/>
                        <a:pt x="19169" y="21600"/>
                        <a:pt x="19751" y="21600"/>
                      </a:cubicBezTo>
                      <a:cubicBezTo>
                        <a:pt x="19877" y="21600"/>
                        <a:pt x="20003" y="21583"/>
                        <a:pt x="20128" y="21552"/>
                      </a:cubicBezTo>
                      <a:cubicBezTo>
                        <a:pt x="20852" y="21376"/>
                        <a:pt x="21332" y="20846"/>
                        <a:pt x="20970" y="20316"/>
                      </a:cubicBezTo>
                      <a:lnTo>
                        <a:pt x="18449" y="12721"/>
                      </a:lnTo>
                      <a:cubicBezTo>
                        <a:pt x="20128" y="12544"/>
                        <a:pt x="21332" y="11394"/>
                        <a:pt x="21092" y="10158"/>
                      </a:cubicBezTo>
                      <a:lnTo>
                        <a:pt x="18331" y="1413"/>
                      </a:lnTo>
                      <a:cubicBezTo>
                        <a:pt x="18091" y="530"/>
                        <a:pt x="17009" y="0"/>
                        <a:pt x="1580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</p:grpSp>
      </p:grpSp>
      <p:pic>
        <p:nvPicPr>
          <p:cNvPr id="970" name="IMG_9340.jpeg" descr="IMG_9340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555167" y="3653156"/>
            <a:ext cx="9940715" cy="155593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73" name="تجميع"/>
          <p:cNvGrpSpPr/>
          <p:nvPr/>
        </p:nvGrpSpPr>
        <p:grpSpPr>
          <a:xfrm>
            <a:off x="8496111" y="5404956"/>
            <a:ext cx="1590041" cy="1325851"/>
            <a:chOff x="0" y="-63500"/>
            <a:chExt cx="1590039" cy="1325850"/>
          </a:xfrm>
        </p:grpSpPr>
        <p:pic>
          <p:nvPicPr>
            <p:cNvPr id="971" name="بيضاوي بيضاوي" descr="بيضاوي بيضاوي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972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٥ب</a:t>
              </a:r>
            </a:p>
          </p:txBody>
        </p:sp>
      </p:grpSp>
      <p:pic>
        <p:nvPicPr>
          <p:cNvPr id="974" name="IMG_9354.png" descr="IMG_9354.png"/>
          <p:cNvPicPr>
            <a:picLocks noChangeAspect="1"/>
          </p:cNvPicPr>
          <p:nvPr/>
        </p:nvPicPr>
        <p:blipFill>
          <a:blip r:embed="rId7">
            <a:extLst/>
          </a:blip>
          <a:srcRect l="69506" t="77689" r="18263" b="10746"/>
          <a:stretch>
            <a:fillRect/>
          </a:stretch>
        </p:blipFill>
        <p:spPr>
          <a:xfrm>
            <a:off x="13484111" y="5369634"/>
            <a:ext cx="2906079" cy="2060962"/>
          </a:xfrm>
          <a:prstGeom prst="rect">
            <a:avLst/>
          </a:prstGeom>
          <a:ln w="12700">
            <a:miter lim="400000"/>
          </a:ln>
        </p:spPr>
      </p:pic>
      <p:pic>
        <p:nvPicPr>
          <p:cNvPr id="975" name="IMG_9354.png" descr="IMG_9354.png"/>
          <p:cNvPicPr>
            <a:picLocks noChangeAspect="1"/>
          </p:cNvPicPr>
          <p:nvPr/>
        </p:nvPicPr>
        <p:blipFill>
          <a:blip r:embed="rId7">
            <a:extLst/>
          </a:blip>
          <a:srcRect l="24608" t="78024" r="64670" b="9991"/>
          <a:stretch>
            <a:fillRect/>
          </a:stretch>
        </p:blipFill>
        <p:spPr>
          <a:xfrm>
            <a:off x="5101312" y="5369634"/>
            <a:ext cx="2576439" cy="21599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2000"/>
                                        <p:tgtEl>
                                          <p:spTgt spid="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45" grpId="1"/>
      <p:bldP build="whole" bldLvl="1" animBg="1" rev="0" advAuto="0" spid="944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3048;p57"/>
          <p:cNvSpPr/>
          <p:nvPr/>
        </p:nvSpPr>
        <p:spPr>
          <a:xfrm flipH="1" rot="4930230">
            <a:off x="19982205" y="8000751"/>
            <a:ext cx="604568" cy="16325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4" h="21600" fill="norm" stroke="1" extrusionOk="0">
                <a:moveTo>
                  <a:pt x="9933" y="0"/>
                </a:moveTo>
                <a:cubicBezTo>
                  <a:pt x="9628" y="0"/>
                  <a:pt x="9315" y="4"/>
                  <a:pt x="8994" y="12"/>
                </a:cubicBezTo>
                <a:cubicBezTo>
                  <a:pt x="8885" y="12"/>
                  <a:pt x="8815" y="26"/>
                  <a:pt x="8742" y="39"/>
                </a:cubicBezTo>
                <a:lnTo>
                  <a:pt x="8488" y="39"/>
                </a:lnTo>
                <a:cubicBezTo>
                  <a:pt x="1699" y="400"/>
                  <a:pt x="-36" y="2317"/>
                  <a:pt x="0" y="3295"/>
                </a:cubicBezTo>
                <a:lnTo>
                  <a:pt x="0" y="3348"/>
                </a:lnTo>
                <a:lnTo>
                  <a:pt x="2384" y="11414"/>
                </a:lnTo>
                <a:lnTo>
                  <a:pt x="4732" y="19278"/>
                </a:lnTo>
                <a:lnTo>
                  <a:pt x="4732" y="19332"/>
                </a:lnTo>
                <a:cubicBezTo>
                  <a:pt x="5140" y="20152"/>
                  <a:pt x="7149" y="21600"/>
                  <a:pt x="11478" y="21600"/>
                </a:cubicBezTo>
                <a:cubicBezTo>
                  <a:pt x="11749" y="21600"/>
                  <a:pt x="12029" y="21595"/>
                  <a:pt x="12316" y="21582"/>
                </a:cubicBezTo>
                <a:cubicBezTo>
                  <a:pt x="17229" y="21381"/>
                  <a:pt x="18456" y="19667"/>
                  <a:pt x="18420" y="18782"/>
                </a:cubicBezTo>
                <a:lnTo>
                  <a:pt x="18420" y="18729"/>
                </a:lnTo>
                <a:lnTo>
                  <a:pt x="14991" y="7193"/>
                </a:lnTo>
                <a:lnTo>
                  <a:pt x="11847" y="7327"/>
                </a:lnTo>
                <a:lnTo>
                  <a:pt x="15242" y="18823"/>
                </a:lnTo>
                <a:cubicBezTo>
                  <a:pt x="15242" y="19051"/>
                  <a:pt x="15061" y="20283"/>
                  <a:pt x="11992" y="20404"/>
                </a:cubicBezTo>
                <a:cubicBezTo>
                  <a:pt x="11844" y="20410"/>
                  <a:pt x="11699" y="20412"/>
                  <a:pt x="11562" y="20412"/>
                </a:cubicBezTo>
                <a:cubicBezTo>
                  <a:pt x="8840" y="20412"/>
                  <a:pt x="8049" y="19334"/>
                  <a:pt x="7909" y="19117"/>
                </a:cubicBezTo>
                <a:lnTo>
                  <a:pt x="5562" y="11280"/>
                </a:lnTo>
                <a:lnTo>
                  <a:pt x="3214" y="3254"/>
                </a:lnTo>
                <a:cubicBezTo>
                  <a:pt x="3214" y="2987"/>
                  <a:pt x="3578" y="1459"/>
                  <a:pt x="9066" y="1191"/>
                </a:cubicBezTo>
                <a:cubicBezTo>
                  <a:pt x="9376" y="1182"/>
                  <a:pt x="9673" y="1177"/>
                  <a:pt x="9955" y="1177"/>
                </a:cubicBezTo>
                <a:cubicBezTo>
                  <a:pt x="14731" y="1177"/>
                  <a:pt x="15866" y="2491"/>
                  <a:pt x="16000" y="2732"/>
                </a:cubicBezTo>
                <a:lnTo>
                  <a:pt x="18456" y="10972"/>
                </a:lnTo>
                <a:lnTo>
                  <a:pt x="21564" y="10972"/>
                </a:lnTo>
                <a:lnTo>
                  <a:pt x="19180" y="2571"/>
                </a:lnTo>
                <a:lnTo>
                  <a:pt x="19144" y="2531"/>
                </a:lnTo>
                <a:cubicBezTo>
                  <a:pt x="18627" y="1612"/>
                  <a:pt x="16047" y="0"/>
                  <a:pt x="9933" y="0"/>
                </a:cubicBezTo>
                <a:close/>
              </a:path>
            </a:pathLst>
          </a:custGeom>
          <a:solidFill>
            <a:srgbClr val="29486D">
              <a:alpha val="2366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277" name="Google Shape;3049;p57"/>
          <p:cNvGrpSpPr/>
          <p:nvPr/>
        </p:nvGrpSpPr>
        <p:grpSpPr>
          <a:xfrm>
            <a:off x="3318134" y="1908617"/>
            <a:ext cx="16939611" cy="10022319"/>
            <a:chOff x="116" y="116"/>
            <a:chExt cx="16939608" cy="10022317"/>
          </a:xfrm>
        </p:grpSpPr>
        <p:sp>
          <p:nvSpPr>
            <p:cNvPr id="234" name="Google Shape;3050;p57"/>
            <p:cNvSpPr/>
            <p:nvPr/>
          </p:nvSpPr>
          <p:spPr>
            <a:xfrm>
              <a:off x="116" y="203317"/>
              <a:ext cx="16702086" cy="9819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7" h="21600" fill="norm" stroke="1" extrusionOk="0">
                  <a:moveTo>
                    <a:pt x="0" y="0"/>
                  </a:moveTo>
                  <a:lnTo>
                    <a:pt x="0" y="1223"/>
                  </a:lnTo>
                  <a:cubicBezTo>
                    <a:pt x="76" y="1141"/>
                    <a:pt x="165" y="1098"/>
                    <a:pt x="261" y="1098"/>
                  </a:cubicBezTo>
                  <a:cubicBezTo>
                    <a:pt x="521" y="1098"/>
                    <a:pt x="734" y="1455"/>
                    <a:pt x="734" y="1899"/>
                  </a:cubicBezTo>
                  <a:cubicBezTo>
                    <a:pt x="734" y="2348"/>
                    <a:pt x="521" y="2705"/>
                    <a:pt x="261" y="2705"/>
                  </a:cubicBezTo>
                  <a:cubicBezTo>
                    <a:pt x="165" y="2705"/>
                    <a:pt x="76" y="2656"/>
                    <a:pt x="0" y="2575"/>
                  </a:cubicBezTo>
                  <a:lnTo>
                    <a:pt x="0" y="3765"/>
                  </a:lnTo>
                  <a:cubicBezTo>
                    <a:pt x="76" y="3684"/>
                    <a:pt x="165" y="3640"/>
                    <a:pt x="261" y="3640"/>
                  </a:cubicBezTo>
                  <a:cubicBezTo>
                    <a:pt x="521" y="3640"/>
                    <a:pt x="734" y="3997"/>
                    <a:pt x="734" y="4441"/>
                  </a:cubicBezTo>
                  <a:cubicBezTo>
                    <a:pt x="734" y="4890"/>
                    <a:pt x="521" y="5247"/>
                    <a:pt x="261" y="5247"/>
                  </a:cubicBezTo>
                  <a:cubicBezTo>
                    <a:pt x="165" y="5247"/>
                    <a:pt x="76" y="5198"/>
                    <a:pt x="0" y="5117"/>
                  </a:cubicBezTo>
                  <a:lnTo>
                    <a:pt x="0" y="6307"/>
                  </a:lnTo>
                  <a:cubicBezTo>
                    <a:pt x="76" y="6226"/>
                    <a:pt x="165" y="6183"/>
                    <a:pt x="261" y="6183"/>
                  </a:cubicBezTo>
                  <a:cubicBezTo>
                    <a:pt x="521" y="6183"/>
                    <a:pt x="734" y="6540"/>
                    <a:pt x="734" y="6984"/>
                  </a:cubicBezTo>
                  <a:cubicBezTo>
                    <a:pt x="734" y="7433"/>
                    <a:pt x="521" y="7790"/>
                    <a:pt x="261" y="7790"/>
                  </a:cubicBezTo>
                  <a:cubicBezTo>
                    <a:pt x="165" y="7790"/>
                    <a:pt x="76" y="7741"/>
                    <a:pt x="0" y="7660"/>
                  </a:cubicBezTo>
                  <a:lnTo>
                    <a:pt x="0" y="8850"/>
                  </a:lnTo>
                  <a:cubicBezTo>
                    <a:pt x="76" y="8769"/>
                    <a:pt x="165" y="8726"/>
                    <a:pt x="261" y="8726"/>
                  </a:cubicBezTo>
                  <a:cubicBezTo>
                    <a:pt x="521" y="8726"/>
                    <a:pt x="734" y="9083"/>
                    <a:pt x="734" y="9526"/>
                  </a:cubicBezTo>
                  <a:cubicBezTo>
                    <a:pt x="734" y="9975"/>
                    <a:pt x="521" y="10332"/>
                    <a:pt x="261" y="10332"/>
                  </a:cubicBezTo>
                  <a:cubicBezTo>
                    <a:pt x="165" y="10332"/>
                    <a:pt x="76" y="10283"/>
                    <a:pt x="0" y="10202"/>
                  </a:cubicBezTo>
                  <a:lnTo>
                    <a:pt x="0" y="11392"/>
                  </a:lnTo>
                  <a:cubicBezTo>
                    <a:pt x="76" y="11311"/>
                    <a:pt x="165" y="11268"/>
                    <a:pt x="261" y="11268"/>
                  </a:cubicBezTo>
                  <a:cubicBezTo>
                    <a:pt x="521" y="11268"/>
                    <a:pt x="734" y="11625"/>
                    <a:pt x="734" y="12068"/>
                  </a:cubicBezTo>
                  <a:cubicBezTo>
                    <a:pt x="734" y="12517"/>
                    <a:pt x="521" y="12874"/>
                    <a:pt x="261" y="12874"/>
                  </a:cubicBezTo>
                  <a:cubicBezTo>
                    <a:pt x="165" y="12874"/>
                    <a:pt x="76" y="12826"/>
                    <a:pt x="0" y="12745"/>
                  </a:cubicBezTo>
                  <a:lnTo>
                    <a:pt x="0" y="13935"/>
                  </a:lnTo>
                  <a:cubicBezTo>
                    <a:pt x="76" y="13854"/>
                    <a:pt x="165" y="13810"/>
                    <a:pt x="261" y="13810"/>
                  </a:cubicBezTo>
                  <a:cubicBezTo>
                    <a:pt x="521" y="13810"/>
                    <a:pt x="734" y="14167"/>
                    <a:pt x="734" y="14611"/>
                  </a:cubicBezTo>
                  <a:cubicBezTo>
                    <a:pt x="734" y="15060"/>
                    <a:pt x="521" y="15417"/>
                    <a:pt x="261" y="15417"/>
                  </a:cubicBezTo>
                  <a:cubicBezTo>
                    <a:pt x="165" y="15417"/>
                    <a:pt x="76" y="15368"/>
                    <a:pt x="0" y="15287"/>
                  </a:cubicBezTo>
                  <a:lnTo>
                    <a:pt x="0" y="16477"/>
                  </a:lnTo>
                  <a:cubicBezTo>
                    <a:pt x="76" y="16396"/>
                    <a:pt x="165" y="16353"/>
                    <a:pt x="261" y="16353"/>
                  </a:cubicBezTo>
                  <a:cubicBezTo>
                    <a:pt x="521" y="16353"/>
                    <a:pt x="734" y="16710"/>
                    <a:pt x="734" y="17153"/>
                  </a:cubicBezTo>
                  <a:cubicBezTo>
                    <a:pt x="734" y="17602"/>
                    <a:pt x="521" y="17959"/>
                    <a:pt x="261" y="17959"/>
                  </a:cubicBezTo>
                  <a:cubicBezTo>
                    <a:pt x="165" y="17959"/>
                    <a:pt x="76" y="17911"/>
                    <a:pt x="0" y="17830"/>
                  </a:cubicBezTo>
                  <a:lnTo>
                    <a:pt x="0" y="19020"/>
                  </a:lnTo>
                  <a:cubicBezTo>
                    <a:pt x="76" y="18938"/>
                    <a:pt x="165" y="18895"/>
                    <a:pt x="261" y="18895"/>
                  </a:cubicBezTo>
                  <a:cubicBezTo>
                    <a:pt x="521" y="18895"/>
                    <a:pt x="734" y="19252"/>
                    <a:pt x="734" y="19696"/>
                  </a:cubicBezTo>
                  <a:cubicBezTo>
                    <a:pt x="734" y="20145"/>
                    <a:pt x="521" y="20502"/>
                    <a:pt x="261" y="20502"/>
                  </a:cubicBezTo>
                  <a:cubicBezTo>
                    <a:pt x="165" y="20502"/>
                    <a:pt x="76" y="20453"/>
                    <a:pt x="0" y="20372"/>
                  </a:cubicBezTo>
                  <a:lnTo>
                    <a:pt x="0" y="21600"/>
                  </a:lnTo>
                  <a:lnTo>
                    <a:pt x="20703" y="21600"/>
                  </a:lnTo>
                  <a:cubicBezTo>
                    <a:pt x="21196" y="21600"/>
                    <a:pt x="21597" y="20913"/>
                    <a:pt x="21597" y="20074"/>
                  </a:cubicBezTo>
                  <a:lnTo>
                    <a:pt x="21597" y="1520"/>
                  </a:lnTo>
                  <a:cubicBezTo>
                    <a:pt x="21600" y="681"/>
                    <a:pt x="21199" y="0"/>
                    <a:pt x="20706" y="0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grpSp>
          <p:nvGrpSpPr>
            <p:cNvPr id="276" name="Google Shape;3051;p57"/>
            <p:cNvGrpSpPr/>
            <p:nvPr/>
          </p:nvGrpSpPr>
          <p:grpSpPr>
            <a:xfrm>
              <a:off x="177697" y="116"/>
              <a:ext cx="16762029" cy="9836278"/>
              <a:chOff x="116" y="116"/>
              <a:chExt cx="16762027" cy="9836277"/>
            </a:xfrm>
          </p:grpSpPr>
          <p:sp>
            <p:nvSpPr>
              <p:cNvPr id="235" name="Google Shape;3052;p57"/>
              <p:cNvSpPr/>
              <p:nvPr/>
            </p:nvSpPr>
            <p:spPr>
              <a:xfrm>
                <a:off x="337" y="117"/>
                <a:ext cx="16702086" cy="98191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7" h="21600" fill="norm" stroke="1" extrusionOk="0">
                    <a:moveTo>
                      <a:pt x="0" y="0"/>
                    </a:moveTo>
                    <a:lnTo>
                      <a:pt x="0" y="1223"/>
                    </a:lnTo>
                    <a:cubicBezTo>
                      <a:pt x="76" y="1141"/>
                      <a:pt x="165" y="1098"/>
                      <a:pt x="261" y="1098"/>
                    </a:cubicBezTo>
                    <a:cubicBezTo>
                      <a:pt x="521" y="1098"/>
                      <a:pt x="734" y="1455"/>
                      <a:pt x="734" y="1899"/>
                    </a:cubicBezTo>
                    <a:cubicBezTo>
                      <a:pt x="734" y="2348"/>
                      <a:pt x="521" y="2705"/>
                      <a:pt x="261" y="2705"/>
                    </a:cubicBezTo>
                    <a:cubicBezTo>
                      <a:pt x="165" y="2705"/>
                      <a:pt x="76" y="2656"/>
                      <a:pt x="0" y="2575"/>
                    </a:cubicBezTo>
                    <a:lnTo>
                      <a:pt x="0" y="3765"/>
                    </a:lnTo>
                    <a:cubicBezTo>
                      <a:pt x="76" y="3684"/>
                      <a:pt x="165" y="3640"/>
                      <a:pt x="261" y="3640"/>
                    </a:cubicBezTo>
                    <a:cubicBezTo>
                      <a:pt x="521" y="3640"/>
                      <a:pt x="734" y="3997"/>
                      <a:pt x="734" y="4441"/>
                    </a:cubicBezTo>
                    <a:cubicBezTo>
                      <a:pt x="734" y="4890"/>
                      <a:pt x="521" y="5247"/>
                      <a:pt x="261" y="5247"/>
                    </a:cubicBezTo>
                    <a:cubicBezTo>
                      <a:pt x="165" y="5247"/>
                      <a:pt x="76" y="5198"/>
                      <a:pt x="0" y="5117"/>
                    </a:cubicBezTo>
                    <a:lnTo>
                      <a:pt x="0" y="6307"/>
                    </a:lnTo>
                    <a:cubicBezTo>
                      <a:pt x="76" y="6226"/>
                      <a:pt x="165" y="6183"/>
                      <a:pt x="261" y="6183"/>
                    </a:cubicBezTo>
                    <a:cubicBezTo>
                      <a:pt x="521" y="6183"/>
                      <a:pt x="734" y="6540"/>
                      <a:pt x="734" y="6984"/>
                    </a:cubicBezTo>
                    <a:cubicBezTo>
                      <a:pt x="734" y="7433"/>
                      <a:pt x="521" y="7790"/>
                      <a:pt x="261" y="7790"/>
                    </a:cubicBezTo>
                    <a:cubicBezTo>
                      <a:pt x="165" y="7790"/>
                      <a:pt x="76" y="7741"/>
                      <a:pt x="0" y="7660"/>
                    </a:cubicBezTo>
                    <a:lnTo>
                      <a:pt x="0" y="8850"/>
                    </a:lnTo>
                    <a:cubicBezTo>
                      <a:pt x="76" y="8769"/>
                      <a:pt x="165" y="8726"/>
                      <a:pt x="261" y="8726"/>
                    </a:cubicBezTo>
                    <a:cubicBezTo>
                      <a:pt x="521" y="8726"/>
                      <a:pt x="734" y="9083"/>
                      <a:pt x="734" y="9526"/>
                    </a:cubicBezTo>
                    <a:cubicBezTo>
                      <a:pt x="734" y="9975"/>
                      <a:pt x="521" y="10332"/>
                      <a:pt x="261" y="10332"/>
                    </a:cubicBezTo>
                    <a:cubicBezTo>
                      <a:pt x="165" y="10332"/>
                      <a:pt x="76" y="10283"/>
                      <a:pt x="0" y="10202"/>
                    </a:cubicBezTo>
                    <a:lnTo>
                      <a:pt x="0" y="11392"/>
                    </a:lnTo>
                    <a:cubicBezTo>
                      <a:pt x="76" y="11311"/>
                      <a:pt x="165" y="11268"/>
                      <a:pt x="261" y="11268"/>
                    </a:cubicBezTo>
                    <a:cubicBezTo>
                      <a:pt x="521" y="11268"/>
                      <a:pt x="734" y="11625"/>
                      <a:pt x="734" y="12068"/>
                    </a:cubicBezTo>
                    <a:cubicBezTo>
                      <a:pt x="734" y="12517"/>
                      <a:pt x="521" y="12874"/>
                      <a:pt x="261" y="12874"/>
                    </a:cubicBezTo>
                    <a:cubicBezTo>
                      <a:pt x="165" y="12874"/>
                      <a:pt x="76" y="12826"/>
                      <a:pt x="0" y="12745"/>
                    </a:cubicBezTo>
                    <a:lnTo>
                      <a:pt x="0" y="13935"/>
                    </a:lnTo>
                    <a:cubicBezTo>
                      <a:pt x="76" y="13854"/>
                      <a:pt x="165" y="13810"/>
                      <a:pt x="261" y="13810"/>
                    </a:cubicBezTo>
                    <a:cubicBezTo>
                      <a:pt x="521" y="13810"/>
                      <a:pt x="734" y="14167"/>
                      <a:pt x="734" y="14611"/>
                    </a:cubicBezTo>
                    <a:cubicBezTo>
                      <a:pt x="734" y="15060"/>
                      <a:pt x="521" y="15417"/>
                      <a:pt x="261" y="15417"/>
                    </a:cubicBezTo>
                    <a:cubicBezTo>
                      <a:pt x="165" y="15417"/>
                      <a:pt x="76" y="15368"/>
                      <a:pt x="0" y="15287"/>
                    </a:cubicBezTo>
                    <a:lnTo>
                      <a:pt x="0" y="16477"/>
                    </a:lnTo>
                    <a:cubicBezTo>
                      <a:pt x="76" y="16396"/>
                      <a:pt x="165" y="16353"/>
                      <a:pt x="261" y="16353"/>
                    </a:cubicBezTo>
                    <a:cubicBezTo>
                      <a:pt x="521" y="16353"/>
                      <a:pt x="734" y="16710"/>
                      <a:pt x="734" y="17153"/>
                    </a:cubicBezTo>
                    <a:cubicBezTo>
                      <a:pt x="734" y="17602"/>
                      <a:pt x="521" y="17959"/>
                      <a:pt x="261" y="17959"/>
                    </a:cubicBezTo>
                    <a:cubicBezTo>
                      <a:pt x="165" y="17959"/>
                      <a:pt x="76" y="17911"/>
                      <a:pt x="0" y="17830"/>
                    </a:cubicBezTo>
                    <a:lnTo>
                      <a:pt x="0" y="19020"/>
                    </a:lnTo>
                    <a:cubicBezTo>
                      <a:pt x="76" y="18938"/>
                      <a:pt x="165" y="18895"/>
                      <a:pt x="261" y="18895"/>
                    </a:cubicBezTo>
                    <a:cubicBezTo>
                      <a:pt x="521" y="18895"/>
                      <a:pt x="734" y="19252"/>
                      <a:pt x="734" y="19696"/>
                    </a:cubicBezTo>
                    <a:cubicBezTo>
                      <a:pt x="734" y="20145"/>
                      <a:pt x="521" y="20502"/>
                      <a:pt x="261" y="20502"/>
                    </a:cubicBezTo>
                    <a:cubicBezTo>
                      <a:pt x="165" y="20502"/>
                      <a:pt x="76" y="20453"/>
                      <a:pt x="0" y="20372"/>
                    </a:cubicBezTo>
                    <a:lnTo>
                      <a:pt x="0" y="21600"/>
                    </a:lnTo>
                    <a:lnTo>
                      <a:pt x="20703" y="21600"/>
                    </a:lnTo>
                    <a:cubicBezTo>
                      <a:pt x="21196" y="21600"/>
                      <a:pt x="21597" y="20913"/>
                      <a:pt x="21597" y="20074"/>
                    </a:cubicBezTo>
                    <a:lnTo>
                      <a:pt x="21597" y="1520"/>
                    </a:lnTo>
                    <a:cubicBezTo>
                      <a:pt x="21600" y="681"/>
                      <a:pt x="21199" y="0"/>
                      <a:pt x="2070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36" name="Google Shape;3053;p57"/>
              <p:cNvSpPr/>
              <p:nvPr/>
            </p:nvSpPr>
            <p:spPr>
              <a:xfrm>
                <a:off x="486842" y="635099"/>
                <a:ext cx="16217039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37" name="Google Shape;3054;p57"/>
              <p:cNvSpPr/>
              <p:nvPr/>
            </p:nvSpPr>
            <p:spPr>
              <a:xfrm>
                <a:off x="318" y="1301269"/>
                <a:ext cx="16704032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38" name="Google Shape;3055;p57"/>
              <p:cNvSpPr/>
              <p:nvPr/>
            </p:nvSpPr>
            <p:spPr>
              <a:xfrm>
                <a:off x="558397" y="1946232"/>
                <a:ext cx="16146503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39" name="Google Shape;3056;p57"/>
              <p:cNvSpPr/>
              <p:nvPr/>
            </p:nvSpPr>
            <p:spPr>
              <a:xfrm>
                <a:off x="582" y="2605932"/>
                <a:ext cx="16761130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0" name="Google Shape;3057;p57"/>
              <p:cNvSpPr/>
              <p:nvPr/>
            </p:nvSpPr>
            <p:spPr>
              <a:xfrm>
                <a:off x="559517" y="3264900"/>
                <a:ext cx="16201921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1" name="Google Shape;3058;p57"/>
              <p:cNvSpPr/>
              <p:nvPr/>
            </p:nvSpPr>
            <p:spPr>
              <a:xfrm>
                <a:off x="116" y="3922278"/>
                <a:ext cx="16761131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2" name="Google Shape;3059;p57"/>
              <p:cNvSpPr/>
              <p:nvPr/>
            </p:nvSpPr>
            <p:spPr>
              <a:xfrm>
                <a:off x="478583" y="4576619"/>
                <a:ext cx="16282528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3" name="Google Shape;3060;p57"/>
              <p:cNvSpPr/>
              <p:nvPr/>
            </p:nvSpPr>
            <p:spPr>
              <a:xfrm>
                <a:off x="466182" y="5234764"/>
                <a:ext cx="16295963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4" name="Google Shape;3061;p57"/>
              <p:cNvSpPr/>
              <p:nvPr/>
            </p:nvSpPr>
            <p:spPr>
              <a:xfrm>
                <a:off x="252" y="5901893"/>
                <a:ext cx="16761131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5" name="Google Shape;3062;p57"/>
              <p:cNvSpPr/>
              <p:nvPr/>
            </p:nvSpPr>
            <p:spPr>
              <a:xfrm>
                <a:off x="559517" y="6549483"/>
                <a:ext cx="16201921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6" name="Google Shape;3063;p57"/>
              <p:cNvSpPr/>
              <p:nvPr/>
            </p:nvSpPr>
            <p:spPr>
              <a:xfrm>
                <a:off x="784" y="7201644"/>
                <a:ext cx="16761130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7" name="Google Shape;3064;p57"/>
              <p:cNvSpPr/>
              <p:nvPr/>
            </p:nvSpPr>
            <p:spPr>
              <a:xfrm>
                <a:off x="557626" y="7866831"/>
                <a:ext cx="16146503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8" name="Google Shape;3065;p57"/>
              <p:cNvSpPr/>
              <p:nvPr/>
            </p:nvSpPr>
            <p:spPr>
              <a:xfrm>
                <a:off x="252" y="8523499"/>
                <a:ext cx="16704032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9" name="Google Shape;3066;p57"/>
              <p:cNvSpPr/>
              <p:nvPr/>
            </p:nvSpPr>
            <p:spPr>
              <a:xfrm>
                <a:off x="497049" y="9177032"/>
                <a:ext cx="16201921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0" name="Google Shape;3067;p57"/>
              <p:cNvSpPr/>
              <p:nvPr/>
            </p:nvSpPr>
            <p:spPr>
              <a:xfrm flipV="1">
                <a:off x="659310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1" name="Google Shape;3068;p57"/>
              <p:cNvSpPr/>
              <p:nvPr/>
            </p:nvSpPr>
            <p:spPr>
              <a:xfrm flipV="1">
                <a:off x="1318400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2" name="Google Shape;3069;p57"/>
              <p:cNvSpPr/>
              <p:nvPr/>
            </p:nvSpPr>
            <p:spPr>
              <a:xfrm flipV="1">
                <a:off x="1974903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3" name="Google Shape;3070;p57"/>
              <p:cNvSpPr/>
              <p:nvPr/>
            </p:nvSpPr>
            <p:spPr>
              <a:xfrm flipV="1">
                <a:off x="2633993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4" name="Google Shape;3071;p57"/>
              <p:cNvSpPr/>
              <p:nvPr/>
            </p:nvSpPr>
            <p:spPr>
              <a:xfrm flipV="1">
                <a:off x="3288147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5" name="Google Shape;3072;p57"/>
              <p:cNvSpPr/>
              <p:nvPr/>
            </p:nvSpPr>
            <p:spPr>
              <a:xfrm flipV="1">
                <a:off x="3944651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6" name="Google Shape;3073;p57"/>
              <p:cNvSpPr/>
              <p:nvPr/>
            </p:nvSpPr>
            <p:spPr>
              <a:xfrm flipV="1">
                <a:off x="4603740" y="116"/>
                <a:ext cx="1" cy="9836279"/>
              </a:xfrm>
              <a:prstGeom prst="line">
                <a:avLst/>
              </a:prstGeom>
              <a:noFill/>
              <a:ln w="254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7" name="Google Shape;3074;p57"/>
              <p:cNvSpPr/>
              <p:nvPr/>
            </p:nvSpPr>
            <p:spPr>
              <a:xfrm flipV="1">
                <a:off x="5260244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8" name="Google Shape;3075;p57"/>
              <p:cNvSpPr/>
              <p:nvPr/>
            </p:nvSpPr>
            <p:spPr>
              <a:xfrm flipV="1">
                <a:off x="5916866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9" name="Google Shape;3076;p57"/>
              <p:cNvSpPr/>
              <p:nvPr/>
            </p:nvSpPr>
            <p:spPr>
              <a:xfrm flipV="1">
                <a:off x="6573370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0" name="Google Shape;3077;p57"/>
              <p:cNvSpPr/>
              <p:nvPr/>
            </p:nvSpPr>
            <p:spPr>
              <a:xfrm flipV="1">
                <a:off x="7229992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1" name="Google Shape;3078;p57"/>
              <p:cNvSpPr/>
              <p:nvPr/>
            </p:nvSpPr>
            <p:spPr>
              <a:xfrm flipV="1">
                <a:off x="7889081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2" name="Google Shape;3079;p57"/>
              <p:cNvSpPr/>
              <p:nvPr/>
            </p:nvSpPr>
            <p:spPr>
              <a:xfrm flipV="1">
                <a:off x="8548054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3" name="Google Shape;3080;p57"/>
              <p:cNvSpPr/>
              <p:nvPr/>
            </p:nvSpPr>
            <p:spPr>
              <a:xfrm flipV="1">
                <a:off x="9202207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4" name="Google Shape;3081;p57"/>
              <p:cNvSpPr/>
              <p:nvPr/>
            </p:nvSpPr>
            <p:spPr>
              <a:xfrm flipV="1">
                <a:off x="9858711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5" name="Google Shape;3082;p57"/>
              <p:cNvSpPr/>
              <p:nvPr/>
            </p:nvSpPr>
            <p:spPr>
              <a:xfrm flipV="1">
                <a:off x="10517801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6" name="Google Shape;3083;p57"/>
              <p:cNvSpPr/>
              <p:nvPr/>
            </p:nvSpPr>
            <p:spPr>
              <a:xfrm flipV="1">
                <a:off x="11174422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7" name="Google Shape;3084;p57"/>
              <p:cNvSpPr/>
              <p:nvPr/>
            </p:nvSpPr>
            <p:spPr>
              <a:xfrm flipV="1">
                <a:off x="11830926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8" name="Google Shape;3085;p57"/>
              <p:cNvSpPr/>
              <p:nvPr/>
            </p:nvSpPr>
            <p:spPr>
              <a:xfrm flipV="1">
                <a:off x="12487548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9" name="Google Shape;3086;p57"/>
              <p:cNvSpPr/>
              <p:nvPr/>
            </p:nvSpPr>
            <p:spPr>
              <a:xfrm flipV="1">
                <a:off x="13144051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0" name="Google Shape;3087;p57"/>
              <p:cNvSpPr/>
              <p:nvPr/>
            </p:nvSpPr>
            <p:spPr>
              <a:xfrm flipV="1">
                <a:off x="13803141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1" name="Google Shape;3088;p57"/>
              <p:cNvSpPr/>
              <p:nvPr/>
            </p:nvSpPr>
            <p:spPr>
              <a:xfrm flipV="1">
                <a:off x="14457295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2" name="Google Shape;3089;p57"/>
              <p:cNvSpPr/>
              <p:nvPr/>
            </p:nvSpPr>
            <p:spPr>
              <a:xfrm flipV="1">
                <a:off x="15116268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3" name="Google Shape;3090;p57"/>
              <p:cNvSpPr/>
              <p:nvPr/>
            </p:nvSpPr>
            <p:spPr>
              <a:xfrm flipV="1">
                <a:off x="15772889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4" name="Google Shape;3091;p57"/>
              <p:cNvSpPr/>
              <p:nvPr/>
            </p:nvSpPr>
            <p:spPr>
              <a:xfrm flipV="1">
                <a:off x="16427508" y="126812"/>
                <a:ext cx="1" cy="9562828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5" name="Google Shape;3092;p57"/>
              <p:cNvSpPr/>
              <p:nvPr/>
            </p:nvSpPr>
            <p:spPr>
              <a:xfrm flipH="1">
                <a:off x="2951197" y="117"/>
                <a:ext cx="1" cy="9806779"/>
              </a:xfrm>
              <a:prstGeom prst="line">
                <a:avLst/>
              </a:prstGeom>
              <a:noFill/>
              <a:ln w="12700" cap="flat">
                <a:solidFill>
                  <a:srgbClr val="FC6460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grpSp>
        <p:nvGrpSpPr>
          <p:cNvPr id="280" name="Google Shape;3095;p57"/>
          <p:cNvGrpSpPr/>
          <p:nvPr/>
        </p:nvGrpSpPr>
        <p:grpSpPr>
          <a:xfrm>
            <a:off x="14379043" y="3755307"/>
            <a:ext cx="6514608" cy="6143017"/>
            <a:chOff x="0" y="0"/>
            <a:chExt cx="6514606" cy="6143016"/>
          </a:xfrm>
        </p:grpSpPr>
        <p:sp>
          <p:nvSpPr>
            <p:cNvPr id="278" name="Google Shape;3096;p57"/>
            <p:cNvSpPr/>
            <p:nvPr/>
          </p:nvSpPr>
          <p:spPr>
            <a:xfrm flipH="1" rot="21187310">
              <a:off x="308391" y="373143"/>
              <a:ext cx="5328990" cy="54704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311" y="0"/>
                  </a:moveTo>
                  <a:lnTo>
                    <a:pt x="13706" y="18971"/>
                  </a:lnTo>
                  <a:lnTo>
                    <a:pt x="0" y="21112"/>
                  </a:lnTo>
                  <a:lnTo>
                    <a:pt x="0" y="21600"/>
                  </a:lnTo>
                  <a:lnTo>
                    <a:pt x="21600" y="18729"/>
                  </a:lnTo>
                  <a:lnTo>
                    <a:pt x="17311" y="0"/>
                  </a:ln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79" name="Google Shape;3097;p57"/>
            <p:cNvSpPr/>
            <p:nvPr/>
          </p:nvSpPr>
          <p:spPr>
            <a:xfrm flipH="1" rot="21187310">
              <a:off x="693734" y="311870"/>
              <a:ext cx="5525103" cy="5271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851" y="0"/>
                  </a:moveTo>
                  <a:lnTo>
                    <a:pt x="0" y="2764"/>
                  </a:lnTo>
                  <a:lnTo>
                    <a:pt x="2344" y="21600"/>
                  </a:lnTo>
                  <a:cubicBezTo>
                    <a:pt x="2344" y="21600"/>
                    <a:pt x="5626" y="21411"/>
                    <a:pt x="13112" y="20612"/>
                  </a:cubicBezTo>
                  <a:cubicBezTo>
                    <a:pt x="20604" y="19814"/>
                    <a:pt x="21600" y="17485"/>
                    <a:pt x="21600" y="17485"/>
                  </a:cubicBezTo>
                  <a:cubicBezTo>
                    <a:pt x="20780" y="14787"/>
                    <a:pt x="18851" y="0"/>
                    <a:pt x="18851" y="0"/>
                  </a:cubicBezTo>
                  <a:close/>
                </a:path>
              </a:pathLst>
            </a:custGeom>
            <a:solidFill>
              <a:srgbClr val="E4FFF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281" name="Google Shape;3098;p57"/>
          <p:cNvSpPr txBox="1"/>
          <p:nvPr/>
        </p:nvSpPr>
        <p:spPr>
          <a:xfrm>
            <a:off x="15157766" y="3836890"/>
            <a:ext cx="5443975" cy="5235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defTabSz="2438400">
              <a:defRPr b="1" sz="6600">
                <a:solidFill>
                  <a:srgbClr val="FC6460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</a:lstStyle>
          <a:p>
            <a:pPr rtl="0">
              <a:defRPr/>
            </a:pPr>
            <a:r>
              <a:t>حل الواجب</a:t>
            </a:r>
          </a:p>
        </p:txBody>
      </p:sp>
      <p:sp>
        <p:nvSpPr>
          <p:cNvPr id="282" name="Google Shape;3099;p57"/>
          <p:cNvSpPr/>
          <p:nvPr/>
        </p:nvSpPr>
        <p:spPr>
          <a:xfrm flipH="1" rot="4930230">
            <a:off x="20045670" y="7911885"/>
            <a:ext cx="604569" cy="1632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4" h="21600" fill="norm" stroke="1" extrusionOk="0">
                <a:moveTo>
                  <a:pt x="9933" y="0"/>
                </a:moveTo>
                <a:cubicBezTo>
                  <a:pt x="9628" y="0"/>
                  <a:pt x="9315" y="4"/>
                  <a:pt x="8994" y="12"/>
                </a:cubicBezTo>
                <a:cubicBezTo>
                  <a:pt x="8885" y="12"/>
                  <a:pt x="8815" y="26"/>
                  <a:pt x="8742" y="39"/>
                </a:cubicBezTo>
                <a:lnTo>
                  <a:pt x="8488" y="39"/>
                </a:lnTo>
                <a:cubicBezTo>
                  <a:pt x="1699" y="400"/>
                  <a:pt x="-36" y="2317"/>
                  <a:pt x="0" y="3295"/>
                </a:cubicBezTo>
                <a:lnTo>
                  <a:pt x="0" y="3348"/>
                </a:lnTo>
                <a:lnTo>
                  <a:pt x="2384" y="11414"/>
                </a:lnTo>
                <a:lnTo>
                  <a:pt x="4732" y="19278"/>
                </a:lnTo>
                <a:lnTo>
                  <a:pt x="4732" y="19332"/>
                </a:lnTo>
                <a:cubicBezTo>
                  <a:pt x="5140" y="20152"/>
                  <a:pt x="7149" y="21600"/>
                  <a:pt x="11478" y="21600"/>
                </a:cubicBezTo>
                <a:cubicBezTo>
                  <a:pt x="11749" y="21600"/>
                  <a:pt x="12029" y="21595"/>
                  <a:pt x="12316" y="21582"/>
                </a:cubicBezTo>
                <a:cubicBezTo>
                  <a:pt x="17229" y="21381"/>
                  <a:pt x="18456" y="19667"/>
                  <a:pt x="18420" y="18782"/>
                </a:cubicBezTo>
                <a:lnTo>
                  <a:pt x="18420" y="18729"/>
                </a:lnTo>
                <a:lnTo>
                  <a:pt x="14991" y="7193"/>
                </a:lnTo>
                <a:lnTo>
                  <a:pt x="11847" y="7327"/>
                </a:lnTo>
                <a:lnTo>
                  <a:pt x="15242" y="18823"/>
                </a:lnTo>
                <a:cubicBezTo>
                  <a:pt x="15242" y="19051"/>
                  <a:pt x="15061" y="20283"/>
                  <a:pt x="11992" y="20404"/>
                </a:cubicBezTo>
                <a:cubicBezTo>
                  <a:pt x="11844" y="20410"/>
                  <a:pt x="11699" y="20412"/>
                  <a:pt x="11562" y="20412"/>
                </a:cubicBezTo>
                <a:cubicBezTo>
                  <a:pt x="8840" y="20412"/>
                  <a:pt x="8049" y="19334"/>
                  <a:pt x="7909" y="19117"/>
                </a:cubicBezTo>
                <a:lnTo>
                  <a:pt x="5562" y="11280"/>
                </a:lnTo>
                <a:lnTo>
                  <a:pt x="3214" y="3254"/>
                </a:lnTo>
                <a:cubicBezTo>
                  <a:pt x="3214" y="2987"/>
                  <a:pt x="3578" y="1459"/>
                  <a:pt x="9066" y="1191"/>
                </a:cubicBezTo>
                <a:cubicBezTo>
                  <a:pt x="9376" y="1182"/>
                  <a:pt x="9673" y="1177"/>
                  <a:pt x="9955" y="1177"/>
                </a:cubicBezTo>
                <a:cubicBezTo>
                  <a:pt x="14731" y="1177"/>
                  <a:pt x="15866" y="2491"/>
                  <a:pt x="16000" y="2732"/>
                </a:cubicBezTo>
                <a:lnTo>
                  <a:pt x="18456" y="10972"/>
                </a:lnTo>
                <a:lnTo>
                  <a:pt x="21564" y="10972"/>
                </a:lnTo>
                <a:lnTo>
                  <a:pt x="19180" y="2571"/>
                </a:lnTo>
                <a:lnTo>
                  <a:pt x="19144" y="2531"/>
                </a:lnTo>
                <a:cubicBezTo>
                  <a:pt x="18627" y="1612"/>
                  <a:pt x="16047" y="0"/>
                  <a:pt x="9933" y="0"/>
                </a:cubicBezTo>
                <a:close/>
              </a:path>
            </a:pathLst>
          </a:custGeom>
          <a:solidFill>
            <a:srgbClr val="FC8E6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83" name="Google Shape;3100;p57"/>
          <p:cNvSpPr/>
          <p:nvPr/>
        </p:nvSpPr>
        <p:spPr>
          <a:xfrm>
            <a:off x="9582909" y="3333924"/>
            <a:ext cx="6402614" cy="294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52" y="10636"/>
                </a:moveTo>
                <a:cubicBezTo>
                  <a:pt x="21559" y="10662"/>
                  <a:pt x="21567" y="10688"/>
                  <a:pt x="21574" y="10688"/>
                </a:cubicBezTo>
                <a:cubicBezTo>
                  <a:pt x="21582" y="10688"/>
                  <a:pt x="21591" y="10675"/>
                  <a:pt x="21600" y="10636"/>
                </a:cubicBezTo>
                <a:close/>
                <a:moveTo>
                  <a:pt x="17148" y="0"/>
                </a:moveTo>
                <a:cubicBezTo>
                  <a:pt x="15061" y="0"/>
                  <a:pt x="12987" y="526"/>
                  <a:pt x="10898" y="1867"/>
                </a:cubicBezTo>
                <a:cubicBezTo>
                  <a:pt x="7408" y="2748"/>
                  <a:pt x="3920" y="5377"/>
                  <a:pt x="510" y="9755"/>
                </a:cubicBezTo>
                <a:lnTo>
                  <a:pt x="431" y="9755"/>
                </a:lnTo>
                <a:cubicBezTo>
                  <a:pt x="353" y="9755"/>
                  <a:pt x="314" y="11070"/>
                  <a:pt x="196" y="11070"/>
                </a:cubicBezTo>
                <a:cubicBezTo>
                  <a:pt x="431" y="11070"/>
                  <a:pt x="705" y="10636"/>
                  <a:pt x="940" y="10636"/>
                </a:cubicBezTo>
                <a:cubicBezTo>
                  <a:pt x="705" y="10636"/>
                  <a:pt x="509" y="11070"/>
                  <a:pt x="235" y="11070"/>
                </a:cubicBezTo>
                <a:cubicBezTo>
                  <a:pt x="196" y="11070"/>
                  <a:pt x="156" y="11950"/>
                  <a:pt x="156" y="12831"/>
                </a:cubicBezTo>
                <a:lnTo>
                  <a:pt x="39" y="12831"/>
                </a:lnTo>
                <a:cubicBezTo>
                  <a:pt x="39" y="12831"/>
                  <a:pt x="39" y="14146"/>
                  <a:pt x="0" y="15460"/>
                </a:cubicBezTo>
                <a:lnTo>
                  <a:pt x="0" y="15894"/>
                </a:lnTo>
                <a:lnTo>
                  <a:pt x="39" y="15894"/>
                </a:lnTo>
                <a:cubicBezTo>
                  <a:pt x="39" y="16775"/>
                  <a:pt x="118" y="18971"/>
                  <a:pt x="156" y="18971"/>
                </a:cubicBezTo>
                <a:cubicBezTo>
                  <a:pt x="391" y="18971"/>
                  <a:pt x="628" y="18090"/>
                  <a:pt x="901" y="18090"/>
                </a:cubicBezTo>
                <a:cubicBezTo>
                  <a:pt x="901" y="18971"/>
                  <a:pt x="823" y="19405"/>
                  <a:pt x="823" y="19405"/>
                </a:cubicBezTo>
                <a:cubicBezTo>
                  <a:pt x="1685" y="18090"/>
                  <a:pt x="2509" y="17656"/>
                  <a:pt x="3332" y="17209"/>
                </a:cubicBezTo>
                <a:cubicBezTo>
                  <a:pt x="2509" y="18090"/>
                  <a:pt x="1685" y="18971"/>
                  <a:pt x="823" y="20285"/>
                </a:cubicBezTo>
                <a:lnTo>
                  <a:pt x="784" y="20285"/>
                </a:lnTo>
                <a:cubicBezTo>
                  <a:pt x="628" y="20285"/>
                  <a:pt x="510" y="21166"/>
                  <a:pt x="314" y="21166"/>
                </a:cubicBezTo>
                <a:cubicBezTo>
                  <a:pt x="391" y="21166"/>
                  <a:pt x="510" y="21600"/>
                  <a:pt x="588" y="21600"/>
                </a:cubicBezTo>
                <a:cubicBezTo>
                  <a:pt x="7017" y="17209"/>
                  <a:pt x="13445" y="14580"/>
                  <a:pt x="19836" y="12831"/>
                </a:cubicBezTo>
                <a:lnTo>
                  <a:pt x="21482" y="12831"/>
                </a:lnTo>
                <a:cubicBezTo>
                  <a:pt x="21404" y="12831"/>
                  <a:pt x="21365" y="10636"/>
                  <a:pt x="21325" y="10636"/>
                </a:cubicBezTo>
                <a:lnTo>
                  <a:pt x="21552" y="10636"/>
                </a:lnTo>
                <a:cubicBezTo>
                  <a:pt x="21480" y="10307"/>
                  <a:pt x="21470" y="8374"/>
                  <a:pt x="21404" y="8006"/>
                </a:cubicBezTo>
                <a:lnTo>
                  <a:pt x="21521" y="8006"/>
                </a:lnTo>
                <a:lnTo>
                  <a:pt x="21521" y="4496"/>
                </a:lnTo>
                <a:lnTo>
                  <a:pt x="21090" y="4496"/>
                </a:lnTo>
                <a:cubicBezTo>
                  <a:pt x="21090" y="4062"/>
                  <a:pt x="21129" y="1867"/>
                  <a:pt x="21129" y="1867"/>
                </a:cubicBezTo>
                <a:lnTo>
                  <a:pt x="21365" y="1867"/>
                </a:lnTo>
                <a:cubicBezTo>
                  <a:pt x="21286" y="1867"/>
                  <a:pt x="21207" y="552"/>
                  <a:pt x="21129" y="552"/>
                </a:cubicBezTo>
                <a:cubicBezTo>
                  <a:pt x="19793" y="210"/>
                  <a:pt x="18468" y="0"/>
                  <a:pt x="17148" y="0"/>
                </a:cubicBezTo>
                <a:close/>
              </a:path>
            </a:pathLst>
          </a:custGeom>
          <a:solidFill>
            <a:srgbClr val="FFCF06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295" name="Google Shape;3101;p57"/>
          <p:cNvGrpSpPr/>
          <p:nvPr/>
        </p:nvGrpSpPr>
        <p:grpSpPr>
          <a:xfrm>
            <a:off x="15694473" y="7451720"/>
            <a:ext cx="1339555" cy="1396694"/>
            <a:chOff x="0" y="0"/>
            <a:chExt cx="1339554" cy="1396693"/>
          </a:xfrm>
        </p:grpSpPr>
        <p:sp>
          <p:nvSpPr>
            <p:cNvPr id="284" name="Google Shape;3102;p57"/>
            <p:cNvSpPr/>
            <p:nvPr/>
          </p:nvSpPr>
          <p:spPr>
            <a:xfrm rot="11884691">
              <a:off x="375851" y="809089"/>
              <a:ext cx="413700" cy="290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0" h="21600" fill="norm" stroke="1" extrusionOk="0">
                  <a:moveTo>
                    <a:pt x="899" y="0"/>
                  </a:moveTo>
                  <a:cubicBezTo>
                    <a:pt x="348" y="0"/>
                    <a:pt x="-245" y="1007"/>
                    <a:pt x="105" y="1780"/>
                  </a:cubicBezTo>
                  <a:cubicBezTo>
                    <a:pt x="6040" y="9606"/>
                    <a:pt x="13161" y="15399"/>
                    <a:pt x="19689" y="21478"/>
                  </a:cubicBezTo>
                  <a:cubicBezTo>
                    <a:pt x="19825" y="21565"/>
                    <a:pt x="19962" y="21600"/>
                    <a:pt x="20086" y="21600"/>
                  </a:cubicBezTo>
                  <a:cubicBezTo>
                    <a:pt x="20869" y="21600"/>
                    <a:pt x="21355" y="20245"/>
                    <a:pt x="20679" y="19741"/>
                  </a:cubicBezTo>
                  <a:cubicBezTo>
                    <a:pt x="14548" y="12793"/>
                    <a:pt x="8020" y="4681"/>
                    <a:pt x="1095" y="43"/>
                  </a:cubicBezTo>
                  <a:cubicBezTo>
                    <a:pt x="1036" y="9"/>
                    <a:pt x="965" y="0"/>
                    <a:pt x="899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85" name="Google Shape;3103;p57"/>
            <p:cNvSpPr/>
            <p:nvPr/>
          </p:nvSpPr>
          <p:spPr>
            <a:xfrm rot="11884691">
              <a:off x="452356" y="721337"/>
              <a:ext cx="233366" cy="333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7" h="21600" fill="norm" stroke="1" extrusionOk="0">
                  <a:moveTo>
                    <a:pt x="19955" y="0"/>
                  </a:moveTo>
                  <a:cubicBezTo>
                    <a:pt x="19747" y="0"/>
                    <a:pt x="19549" y="53"/>
                    <a:pt x="19383" y="174"/>
                  </a:cubicBezTo>
                  <a:cubicBezTo>
                    <a:pt x="12429" y="6477"/>
                    <a:pt x="5840" y="13536"/>
                    <a:pt x="281" y="20088"/>
                  </a:cubicBezTo>
                  <a:cubicBezTo>
                    <a:pt x="-385" y="20897"/>
                    <a:pt x="229" y="21600"/>
                    <a:pt x="1124" y="21600"/>
                  </a:cubicBezTo>
                  <a:cubicBezTo>
                    <a:pt x="1624" y="21600"/>
                    <a:pt x="2217" y="21381"/>
                    <a:pt x="2707" y="20844"/>
                  </a:cubicBezTo>
                  <a:cubicBezTo>
                    <a:pt x="9306" y="14541"/>
                    <a:pt x="15209" y="7732"/>
                    <a:pt x="20424" y="673"/>
                  </a:cubicBezTo>
                  <a:cubicBezTo>
                    <a:pt x="21215" y="484"/>
                    <a:pt x="20601" y="0"/>
                    <a:pt x="19955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86" name="Google Shape;3104;p57"/>
            <p:cNvSpPr/>
            <p:nvPr/>
          </p:nvSpPr>
          <p:spPr>
            <a:xfrm rot="11884691">
              <a:off x="527040" y="655411"/>
              <a:ext cx="62776" cy="4931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04" h="21600" fill="norm" stroke="1" extrusionOk="0">
                  <a:moveTo>
                    <a:pt x="3851" y="0"/>
                  </a:moveTo>
                  <a:cubicBezTo>
                    <a:pt x="2297" y="0"/>
                    <a:pt x="451" y="169"/>
                    <a:pt x="451" y="568"/>
                  </a:cubicBezTo>
                  <a:cubicBezTo>
                    <a:pt x="-618" y="6881"/>
                    <a:pt x="-618" y="15072"/>
                    <a:pt x="10166" y="21216"/>
                  </a:cubicBezTo>
                  <a:cubicBezTo>
                    <a:pt x="10619" y="21487"/>
                    <a:pt x="11558" y="21600"/>
                    <a:pt x="12530" y="21600"/>
                  </a:cubicBezTo>
                  <a:cubicBezTo>
                    <a:pt x="14019" y="21600"/>
                    <a:pt x="15574" y="21354"/>
                    <a:pt x="15574" y="21047"/>
                  </a:cubicBezTo>
                  <a:cubicBezTo>
                    <a:pt x="20982" y="14560"/>
                    <a:pt x="13404" y="6712"/>
                    <a:pt x="5859" y="225"/>
                  </a:cubicBezTo>
                  <a:cubicBezTo>
                    <a:pt x="5859" y="82"/>
                    <a:pt x="4920" y="0"/>
                    <a:pt x="385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87" name="Google Shape;3105;p57"/>
            <p:cNvSpPr/>
            <p:nvPr/>
          </p:nvSpPr>
          <p:spPr>
            <a:xfrm rot="11884691">
              <a:off x="281702" y="849268"/>
              <a:ext cx="540332" cy="1101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6" h="21600" fill="norm" stroke="1" extrusionOk="0">
                  <a:moveTo>
                    <a:pt x="19271" y="0"/>
                  </a:moveTo>
                  <a:cubicBezTo>
                    <a:pt x="13030" y="0"/>
                    <a:pt x="6384" y="7101"/>
                    <a:pt x="505" y="15484"/>
                  </a:cubicBezTo>
                  <a:cubicBezTo>
                    <a:pt x="-262" y="16240"/>
                    <a:pt x="-110" y="21600"/>
                    <a:pt x="657" y="21600"/>
                  </a:cubicBezTo>
                  <a:cubicBezTo>
                    <a:pt x="7399" y="17019"/>
                    <a:pt x="14444" y="11659"/>
                    <a:pt x="20879" y="2497"/>
                  </a:cubicBezTo>
                  <a:cubicBezTo>
                    <a:pt x="21338" y="2497"/>
                    <a:pt x="21338" y="206"/>
                    <a:pt x="21035" y="206"/>
                  </a:cubicBezTo>
                  <a:cubicBezTo>
                    <a:pt x="20452" y="69"/>
                    <a:pt x="19864" y="0"/>
                    <a:pt x="192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88" name="Google Shape;3106;p57"/>
            <p:cNvSpPr/>
            <p:nvPr/>
          </p:nvSpPr>
          <p:spPr>
            <a:xfrm rot="11884691">
              <a:off x="106795" y="18321"/>
              <a:ext cx="155938" cy="4313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14" y="0"/>
                  </a:moveTo>
                  <a:cubicBezTo>
                    <a:pt x="19545" y="0"/>
                    <a:pt x="19092" y="129"/>
                    <a:pt x="18898" y="427"/>
                  </a:cubicBezTo>
                  <a:cubicBezTo>
                    <a:pt x="14578" y="3743"/>
                    <a:pt x="11876" y="7253"/>
                    <a:pt x="8640" y="10569"/>
                  </a:cubicBezTo>
                  <a:cubicBezTo>
                    <a:pt x="5404" y="14084"/>
                    <a:pt x="1084" y="17400"/>
                    <a:pt x="0" y="21109"/>
                  </a:cubicBezTo>
                  <a:cubicBezTo>
                    <a:pt x="0" y="21354"/>
                    <a:pt x="647" y="21600"/>
                    <a:pt x="1408" y="21600"/>
                  </a:cubicBezTo>
                  <a:cubicBezTo>
                    <a:pt x="1828" y="21600"/>
                    <a:pt x="2298" y="21518"/>
                    <a:pt x="2702" y="21302"/>
                  </a:cubicBezTo>
                  <a:cubicBezTo>
                    <a:pt x="7022" y="18377"/>
                    <a:pt x="9174" y="15061"/>
                    <a:pt x="11876" y="11739"/>
                  </a:cubicBezTo>
                  <a:cubicBezTo>
                    <a:pt x="15112" y="8036"/>
                    <a:pt x="18898" y="4521"/>
                    <a:pt x="21600" y="813"/>
                  </a:cubicBezTo>
                  <a:cubicBezTo>
                    <a:pt x="21600" y="333"/>
                    <a:pt x="20775" y="0"/>
                    <a:pt x="20014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89" name="Google Shape;3107;p57"/>
            <p:cNvSpPr/>
            <p:nvPr/>
          </p:nvSpPr>
          <p:spPr>
            <a:xfrm rot="11884691">
              <a:off x="61663" y="149596"/>
              <a:ext cx="304145" cy="168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8" h="21600" fill="norm" stroke="1" extrusionOk="0">
                  <a:moveTo>
                    <a:pt x="1879" y="0"/>
                  </a:moveTo>
                  <a:cubicBezTo>
                    <a:pt x="1855" y="135"/>
                    <a:pt x="1831" y="270"/>
                    <a:pt x="1791" y="405"/>
                  </a:cubicBezTo>
                  <a:cubicBezTo>
                    <a:pt x="1616" y="240"/>
                    <a:pt x="1440" y="165"/>
                    <a:pt x="1272" y="165"/>
                  </a:cubicBezTo>
                  <a:cubicBezTo>
                    <a:pt x="201" y="165"/>
                    <a:pt x="-574" y="3152"/>
                    <a:pt x="553" y="4008"/>
                  </a:cubicBezTo>
                  <a:cubicBezTo>
                    <a:pt x="553" y="4008"/>
                    <a:pt x="553" y="4008"/>
                    <a:pt x="553" y="4008"/>
                  </a:cubicBezTo>
                  <a:cubicBezTo>
                    <a:pt x="1040" y="4698"/>
                    <a:pt x="1360" y="5074"/>
                    <a:pt x="1672" y="5314"/>
                  </a:cubicBezTo>
                  <a:cubicBezTo>
                    <a:pt x="7257" y="11768"/>
                    <a:pt x="13498" y="17307"/>
                    <a:pt x="19739" y="21525"/>
                  </a:cubicBezTo>
                  <a:cubicBezTo>
                    <a:pt x="19835" y="21570"/>
                    <a:pt x="19931" y="21600"/>
                    <a:pt x="20011" y="21600"/>
                  </a:cubicBezTo>
                  <a:cubicBezTo>
                    <a:pt x="20850" y="21600"/>
                    <a:pt x="21026" y="19484"/>
                    <a:pt x="20539" y="19018"/>
                  </a:cubicBezTo>
                  <a:cubicBezTo>
                    <a:pt x="15097" y="11723"/>
                    <a:pt x="8648" y="5839"/>
                    <a:pt x="2415" y="916"/>
                  </a:cubicBezTo>
                  <a:cubicBezTo>
                    <a:pt x="2231" y="600"/>
                    <a:pt x="2047" y="300"/>
                    <a:pt x="1879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90" name="Google Shape;3108;p57"/>
            <p:cNvSpPr/>
            <p:nvPr/>
          </p:nvSpPr>
          <p:spPr>
            <a:xfrm rot="11884691">
              <a:off x="35347" y="59826"/>
              <a:ext cx="365463" cy="2859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5" h="21600" fill="norm" stroke="1" extrusionOk="0">
                  <a:moveTo>
                    <a:pt x="20687" y="0"/>
                  </a:moveTo>
                  <a:cubicBezTo>
                    <a:pt x="20613" y="0"/>
                    <a:pt x="20531" y="18"/>
                    <a:pt x="20450" y="71"/>
                  </a:cubicBezTo>
                  <a:cubicBezTo>
                    <a:pt x="16834" y="3018"/>
                    <a:pt x="13225" y="6847"/>
                    <a:pt x="9833" y="10085"/>
                  </a:cubicBezTo>
                  <a:cubicBezTo>
                    <a:pt x="6671" y="13024"/>
                    <a:pt x="3055" y="15971"/>
                    <a:pt x="123" y="19500"/>
                  </a:cubicBezTo>
                  <a:cubicBezTo>
                    <a:pt x="-290" y="20303"/>
                    <a:pt x="421" y="21600"/>
                    <a:pt x="1064" y="21600"/>
                  </a:cubicBezTo>
                  <a:cubicBezTo>
                    <a:pt x="1132" y="21600"/>
                    <a:pt x="1193" y="21582"/>
                    <a:pt x="1254" y="21556"/>
                  </a:cubicBezTo>
                  <a:cubicBezTo>
                    <a:pt x="5317" y="18909"/>
                    <a:pt x="8702" y="14788"/>
                    <a:pt x="12094" y="11550"/>
                  </a:cubicBezTo>
                  <a:cubicBezTo>
                    <a:pt x="15257" y="8312"/>
                    <a:pt x="18188" y="5374"/>
                    <a:pt x="21127" y="1253"/>
                  </a:cubicBezTo>
                  <a:cubicBezTo>
                    <a:pt x="21310" y="521"/>
                    <a:pt x="21039" y="0"/>
                    <a:pt x="20687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91" name="Google Shape;3109;p57"/>
            <p:cNvSpPr/>
            <p:nvPr/>
          </p:nvSpPr>
          <p:spPr>
            <a:xfrm rot="11884691">
              <a:off x="112698" y="16497"/>
              <a:ext cx="170141" cy="401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2" h="21600" fill="norm" stroke="1" extrusionOk="0">
                  <a:moveTo>
                    <a:pt x="1186" y="0"/>
                  </a:moveTo>
                  <a:cubicBezTo>
                    <a:pt x="906" y="0"/>
                    <a:pt x="627" y="6"/>
                    <a:pt x="318" y="25"/>
                  </a:cubicBezTo>
                  <a:cubicBezTo>
                    <a:pt x="-168" y="25"/>
                    <a:pt x="-168" y="1076"/>
                    <a:pt x="818" y="1076"/>
                  </a:cubicBezTo>
                  <a:cubicBezTo>
                    <a:pt x="5718" y="1705"/>
                    <a:pt x="10632" y="10309"/>
                    <a:pt x="12103" y="12196"/>
                  </a:cubicBezTo>
                  <a:cubicBezTo>
                    <a:pt x="14561" y="15341"/>
                    <a:pt x="15532" y="18493"/>
                    <a:pt x="19460" y="21216"/>
                  </a:cubicBezTo>
                  <a:cubicBezTo>
                    <a:pt x="19666" y="21480"/>
                    <a:pt x="20049" y="21600"/>
                    <a:pt x="20417" y="21600"/>
                  </a:cubicBezTo>
                  <a:cubicBezTo>
                    <a:pt x="20932" y="21600"/>
                    <a:pt x="21432" y="21374"/>
                    <a:pt x="21432" y="21009"/>
                  </a:cubicBezTo>
                  <a:cubicBezTo>
                    <a:pt x="21432" y="15763"/>
                    <a:pt x="15046" y="10309"/>
                    <a:pt x="10132" y="5485"/>
                  </a:cubicBezTo>
                  <a:cubicBezTo>
                    <a:pt x="8263" y="3881"/>
                    <a:pt x="6836" y="0"/>
                    <a:pt x="1186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92" name="Google Shape;3110;p57"/>
            <p:cNvSpPr/>
            <p:nvPr/>
          </p:nvSpPr>
          <p:spPr>
            <a:xfrm rot="11884691">
              <a:off x="1021182" y="1320101"/>
              <a:ext cx="69228" cy="67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07" h="21600" fill="norm" stroke="1" extrusionOk="0">
                  <a:moveTo>
                    <a:pt x="8264" y="0"/>
                  </a:moveTo>
                  <a:cubicBezTo>
                    <a:pt x="7151" y="0"/>
                    <a:pt x="6038" y="486"/>
                    <a:pt x="4925" y="1644"/>
                  </a:cubicBezTo>
                  <a:cubicBezTo>
                    <a:pt x="3176" y="1644"/>
                    <a:pt x="2275" y="2915"/>
                    <a:pt x="1400" y="5381"/>
                  </a:cubicBezTo>
                  <a:cubicBezTo>
                    <a:pt x="-2125" y="12893"/>
                    <a:pt x="1400" y="21600"/>
                    <a:pt x="7602" y="21600"/>
                  </a:cubicBezTo>
                  <a:cubicBezTo>
                    <a:pt x="8476" y="21600"/>
                    <a:pt x="10252" y="21600"/>
                    <a:pt x="12001" y="20367"/>
                  </a:cubicBezTo>
                  <a:cubicBezTo>
                    <a:pt x="19475" y="15098"/>
                    <a:pt x="14307" y="0"/>
                    <a:pt x="8264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93" name="Google Shape;3111;p57"/>
            <p:cNvSpPr/>
            <p:nvPr/>
          </p:nvSpPr>
          <p:spPr>
            <a:xfrm rot="11884691">
              <a:off x="1269467" y="1145712"/>
              <a:ext cx="61325" cy="662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fill="norm" stroke="1" extrusionOk="0">
                  <a:moveTo>
                    <a:pt x="8471" y="0"/>
                  </a:moveTo>
                  <a:cubicBezTo>
                    <a:pt x="-2823" y="0"/>
                    <a:pt x="-2823" y="21600"/>
                    <a:pt x="8471" y="21600"/>
                  </a:cubicBezTo>
                  <a:cubicBezTo>
                    <a:pt x="18777" y="21600"/>
                    <a:pt x="18777" y="0"/>
                    <a:pt x="84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94" name="Google Shape;3112;p57"/>
            <p:cNvSpPr/>
            <p:nvPr/>
          </p:nvSpPr>
          <p:spPr>
            <a:xfrm rot="11884691">
              <a:off x="1062156" y="1129999"/>
              <a:ext cx="55543" cy="54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fill="norm" stroke="1" extrusionOk="0">
                  <a:moveTo>
                    <a:pt x="8509" y="0"/>
                  </a:moveTo>
                  <a:cubicBezTo>
                    <a:pt x="-2836" y="0"/>
                    <a:pt x="-2836" y="21600"/>
                    <a:pt x="8509" y="21600"/>
                  </a:cubicBezTo>
                  <a:cubicBezTo>
                    <a:pt x="18764" y="21600"/>
                    <a:pt x="18764" y="0"/>
                    <a:pt x="8509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302" name="Google Shape;3113;p57"/>
          <p:cNvGrpSpPr/>
          <p:nvPr/>
        </p:nvGrpSpPr>
        <p:grpSpPr>
          <a:xfrm>
            <a:off x="4457999" y="2756399"/>
            <a:ext cx="1351396" cy="1350512"/>
            <a:chOff x="0" y="0"/>
            <a:chExt cx="1351394" cy="1350510"/>
          </a:xfrm>
        </p:grpSpPr>
        <p:sp>
          <p:nvSpPr>
            <p:cNvPr id="296" name="Google Shape;3114;p57"/>
            <p:cNvSpPr/>
            <p:nvPr/>
          </p:nvSpPr>
          <p:spPr>
            <a:xfrm>
              <a:off x="-1" y="0"/>
              <a:ext cx="1351396" cy="1350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31" h="21600" fill="norm" stroke="1" extrusionOk="0">
                  <a:moveTo>
                    <a:pt x="9501" y="0"/>
                  </a:moveTo>
                  <a:cubicBezTo>
                    <a:pt x="6567" y="0"/>
                    <a:pt x="3670" y="1548"/>
                    <a:pt x="1806" y="4471"/>
                  </a:cubicBezTo>
                  <a:cubicBezTo>
                    <a:pt x="-1285" y="9322"/>
                    <a:pt x="-308" y="16067"/>
                    <a:pt x="3962" y="19532"/>
                  </a:cubicBezTo>
                  <a:cubicBezTo>
                    <a:pt x="5644" y="20927"/>
                    <a:pt x="7595" y="21600"/>
                    <a:pt x="9529" y="21600"/>
                  </a:cubicBezTo>
                  <a:cubicBezTo>
                    <a:pt x="12463" y="21600"/>
                    <a:pt x="15360" y="20053"/>
                    <a:pt x="17224" y="17129"/>
                  </a:cubicBezTo>
                  <a:cubicBezTo>
                    <a:pt x="20315" y="12279"/>
                    <a:pt x="19338" y="5534"/>
                    <a:pt x="15068" y="2069"/>
                  </a:cubicBezTo>
                  <a:cubicBezTo>
                    <a:pt x="13386" y="673"/>
                    <a:pt x="11435" y="0"/>
                    <a:pt x="9501" y="0"/>
                  </a:cubicBezTo>
                  <a:close/>
                </a:path>
              </a:pathLst>
            </a:custGeom>
            <a:solidFill>
              <a:srgbClr val="FFCF0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97" name="Google Shape;3115;p57"/>
            <p:cNvSpPr/>
            <p:nvPr/>
          </p:nvSpPr>
          <p:spPr>
            <a:xfrm>
              <a:off x="47421" y="184790"/>
              <a:ext cx="1109038" cy="950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4" h="21600" fill="norm" stroke="1" extrusionOk="0">
                  <a:moveTo>
                    <a:pt x="9373" y="2052"/>
                  </a:moveTo>
                  <a:cubicBezTo>
                    <a:pt x="7039" y="4617"/>
                    <a:pt x="5071" y="7566"/>
                    <a:pt x="3040" y="10523"/>
                  </a:cubicBezTo>
                  <a:cubicBezTo>
                    <a:pt x="4715" y="7438"/>
                    <a:pt x="6648" y="4668"/>
                    <a:pt x="9066" y="2264"/>
                  </a:cubicBezTo>
                  <a:cubicBezTo>
                    <a:pt x="9168" y="2191"/>
                    <a:pt x="9270" y="2120"/>
                    <a:pt x="9373" y="2052"/>
                  </a:cubicBezTo>
                  <a:close/>
                  <a:moveTo>
                    <a:pt x="9347" y="10488"/>
                  </a:moveTo>
                  <a:cubicBezTo>
                    <a:pt x="7892" y="12289"/>
                    <a:pt x="6490" y="14156"/>
                    <a:pt x="5096" y="16016"/>
                  </a:cubicBezTo>
                  <a:cubicBezTo>
                    <a:pt x="5293" y="15603"/>
                    <a:pt x="5521" y="15197"/>
                    <a:pt x="5775" y="14798"/>
                  </a:cubicBezTo>
                  <a:cubicBezTo>
                    <a:pt x="5912" y="14591"/>
                    <a:pt x="6051" y="14386"/>
                    <a:pt x="6193" y="14179"/>
                  </a:cubicBezTo>
                  <a:cubicBezTo>
                    <a:pt x="7143" y="12835"/>
                    <a:pt x="8320" y="11587"/>
                    <a:pt x="9347" y="10488"/>
                  </a:cubicBezTo>
                  <a:close/>
                  <a:moveTo>
                    <a:pt x="3750" y="14991"/>
                  </a:moveTo>
                  <a:cubicBezTo>
                    <a:pt x="3568" y="15310"/>
                    <a:pt x="3393" y="15636"/>
                    <a:pt x="3224" y="15971"/>
                  </a:cubicBezTo>
                  <a:cubicBezTo>
                    <a:pt x="3156" y="16009"/>
                    <a:pt x="3087" y="16042"/>
                    <a:pt x="3019" y="16074"/>
                  </a:cubicBezTo>
                  <a:cubicBezTo>
                    <a:pt x="3261" y="15709"/>
                    <a:pt x="3505" y="15349"/>
                    <a:pt x="3750" y="14991"/>
                  </a:cubicBezTo>
                  <a:close/>
                  <a:moveTo>
                    <a:pt x="11460" y="0"/>
                  </a:moveTo>
                  <a:cubicBezTo>
                    <a:pt x="11427" y="0"/>
                    <a:pt x="11394" y="16"/>
                    <a:pt x="11362" y="53"/>
                  </a:cubicBezTo>
                  <a:cubicBezTo>
                    <a:pt x="10963" y="417"/>
                    <a:pt x="10574" y="791"/>
                    <a:pt x="10196" y="1177"/>
                  </a:cubicBezTo>
                  <a:lnTo>
                    <a:pt x="10168" y="1112"/>
                  </a:lnTo>
                  <a:cubicBezTo>
                    <a:pt x="10196" y="945"/>
                    <a:pt x="10103" y="788"/>
                    <a:pt x="9981" y="788"/>
                  </a:cubicBezTo>
                  <a:cubicBezTo>
                    <a:pt x="9943" y="788"/>
                    <a:pt x="9901" y="803"/>
                    <a:pt x="9859" y="841"/>
                  </a:cubicBezTo>
                  <a:cubicBezTo>
                    <a:pt x="6183" y="3270"/>
                    <a:pt x="2842" y="6292"/>
                    <a:pt x="0" y="10035"/>
                  </a:cubicBezTo>
                  <a:cubicBezTo>
                    <a:pt x="47" y="10254"/>
                    <a:pt x="207" y="10382"/>
                    <a:pt x="292" y="10382"/>
                  </a:cubicBezTo>
                  <a:cubicBezTo>
                    <a:pt x="311" y="10382"/>
                    <a:pt x="326" y="10376"/>
                    <a:pt x="334" y="10364"/>
                  </a:cubicBezTo>
                  <a:cubicBezTo>
                    <a:pt x="2638" y="7647"/>
                    <a:pt x="5106" y="5239"/>
                    <a:pt x="7785" y="3199"/>
                  </a:cubicBezTo>
                  <a:cubicBezTo>
                    <a:pt x="5470" y="5731"/>
                    <a:pt x="3451" y="8679"/>
                    <a:pt x="2040" y="11968"/>
                  </a:cubicBezTo>
                  <a:cubicBezTo>
                    <a:pt x="1862" y="12222"/>
                    <a:pt x="1685" y="12476"/>
                    <a:pt x="1504" y="12728"/>
                  </a:cubicBezTo>
                  <a:cubicBezTo>
                    <a:pt x="1591" y="12780"/>
                    <a:pt x="1678" y="12831"/>
                    <a:pt x="1740" y="12914"/>
                  </a:cubicBezTo>
                  <a:cubicBezTo>
                    <a:pt x="1775" y="13020"/>
                    <a:pt x="1857" y="13101"/>
                    <a:pt x="1933" y="13101"/>
                  </a:cubicBezTo>
                  <a:cubicBezTo>
                    <a:pt x="1982" y="13101"/>
                    <a:pt x="2029" y="13067"/>
                    <a:pt x="2062" y="12990"/>
                  </a:cubicBezTo>
                  <a:cubicBezTo>
                    <a:pt x="4251" y="9173"/>
                    <a:pt x="6775" y="5487"/>
                    <a:pt x="9759" y="2437"/>
                  </a:cubicBezTo>
                  <a:cubicBezTo>
                    <a:pt x="6951" y="6040"/>
                    <a:pt x="3919" y="9758"/>
                    <a:pt x="2134" y="14115"/>
                  </a:cubicBezTo>
                  <a:cubicBezTo>
                    <a:pt x="1962" y="14355"/>
                    <a:pt x="1790" y="14593"/>
                    <a:pt x="1616" y="14829"/>
                  </a:cubicBezTo>
                  <a:cubicBezTo>
                    <a:pt x="1678" y="14878"/>
                    <a:pt x="1738" y="14926"/>
                    <a:pt x="1803" y="14971"/>
                  </a:cubicBezTo>
                  <a:cubicBezTo>
                    <a:pt x="1797" y="14991"/>
                    <a:pt x="1790" y="15008"/>
                    <a:pt x="1783" y="15026"/>
                  </a:cubicBezTo>
                  <a:cubicBezTo>
                    <a:pt x="1705" y="15258"/>
                    <a:pt x="1932" y="15491"/>
                    <a:pt x="2130" y="15491"/>
                  </a:cubicBezTo>
                  <a:cubicBezTo>
                    <a:pt x="2214" y="15491"/>
                    <a:pt x="2291" y="15451"/>
                    <a:pt x="2339" y="15355"/>
                  </a:cubicBezTo>
                  <a:cubicBezTo>
                    <a:pt x="5097" y="11236"/>
                    <a:pt x="7817" y="6716"/>
                    <a:pt x="11282" y="3304"/>
                  </a:cubicBezTo>
                  <a:cubicBezTo>
                    <a:pt x="8978" y="6269"/>
                    <a:pt x="6705" y="9252"/>
                    <a:pt x="4578" y="12402"/>
                  </a:cubicBezTo>
                  <a:cubicBezTo>
                    <a:pt x="3767" y="13516"/>
                    <a:pt x="2982" y="14654"/>
                    <a:pt x="2229" y="15816"/>
                  </a:cubicBezTo>
                  <a:cubicBezTo>
                    <a:pt x="2252" y="15859"/>
                    <a:pt x="2282" y="15898"/>
                    <a:pt x="2317" y="15938"/>
                  </a:cubicBezTo>
                  <a:cubicBezTo>
                    <a:pt x="2247" y="16176"/>
                    <a:pt x="2454" y="16453"/>
                    <a:pt x="2651" y="16453"/>
                  </a:cubicBezTo>
                  <a:cubicBezTo>
                    <a:pt x="2720" y="16453"/>
                    <a:pt x="2787" y="16420"/>
                    <a:pt x="2842" y="16341"/>
                  </a:cubicBezTo>
                  <a:cubicBezTo>
                    <a:pt x="2897" y="16255"/>
                    <a:pt x="2954" y="16170"/>
                    <a:pt x="3010" y="16085"/>
                  </a:cubicBezTo>
                  <a:cubicBezTo>
                    <a:pt x="3034" y="16138"/>
                    <a:pt x="3059" y="16192"/>
                    <a:pt x="3085" y="16245"/>
                  </a:cubicBezTo>
                  <a:cubicBezTo>
                    <a:pt x="3060" y="16298"/>
                    <a:pt x="3034" y="16353"/>
                    <a:pt x="3009" y="16406"/>
                  </a:cubicBezTo>
                  <a:cubicBezTo>
                    <a:pt x="2857" y="16702"/>
                    <a:pt x="3069" y="17213"/>
                    <a:pt x="3358" y="17213"/>
                  </a:cubicBezTo>
                  <a:cubicBezTo>
                    <a:pt x="3389" y="17213"/>
                    <a:pt x="3421" y="17208"/>
                    <a:pt x="3453" y="17194"/>
                  </a:cubicBezTo>
                  <a:cubicBezTo>
                    <a:pt x="3780" y="17022"/>
                    <a:pt x="4059" y="16832"/>
                    <a:pt x="4309" y="16619"/>
                  </a:cubicBezTo>
                  <a:cubicBezTo>
                    <a:pt x="4212" y="16873"/>
                    <a:pt x="4129" y="17135"/>
                    <a:pt x="4057" y="17400"/>
                  </a:cubicBezTo>
                  <a:cubicBezTo>
                    <a:pt x="3912" y="17595"/>
                    <a:pt x="3767" y="17788"/>
                    <a:pt x="3621" y="17983"/>
                  </a:cubicBezTo>
                  <a:cubicBezTo>
                    <a:pt x="3715" y="18048"/>
                    <a:pt x="3808" y="18099"/>
                    <a:pt x="3900" y="18145"/>
                  </a:cubicBezTo>
                  <a:cubicBezTo>
                    <a:pt x="3877" y="18284"/>
                    <a:pt x="3859" y="18428"/>
                    <a:pt x="3843" y="18574"/>
                  </a:cubicBezTo>
                  <a:cubicBezTo>
                    <a:pt x="3767" y="18891"/>
                    <a:pt x="4061" y="19113"/>
                    <a:pt x="4306" y="19113"/>
                  </a:cubicBezTo>
                  <a:cubicBezTo>
                    <a:pt x="4416" y="19113"/>
                    <a:pt x="4516" y="19070"/>
                    <a:pt x="4568" y="18968"/>
                  </a:cubicBezTo>
                  <a:cubicBezTo>
                    <a:pt x="4817" y="18637"/>
                    <a:pt x="5064" y="18306"/>
                    <a:pt x="5313" y="17973"/>
                  </a:cubicBezTo>
                  <a:cubicBezTo>
                    <a:pt x="5281" y="18060"/>
                    <a:pt x="5251" y="18149"/>
                    <a:pt x="5219" y="18237"/>
                  </a:cubicBezTo>
                  <a:cubicBezTo>
                    <a:pt x="5132" y="18328"/>
                    <a:pt x="5046" y="18418"/>
                    <a:pt x="4957" y="18507"/>
                  </a:cubicBezTo>
                  <a:cubicBezTo>
                    <a:pt x="5007" y="18531"/>
                    <a:pt x="5057" y="18556"/>
                    <a:pt x="5107" y="18584"/>
                  </a:cubicBezTo>
                  <a:cubicBezTo>
                    <a:pt x="5074" y="18690"/>
                    <a:pt x="5044" y="18794"/>
                    <a:pt x="5012" y="18903"/>
                  </a:cubicBezTo>
                  <a:cubicBezTo>
                    <a:pt x="4895" y="19320"/>
                    <a:pt x="5194" y="19606"/>
                    <a:pt x="5480" y="19621"/>
                  </a:cubicBezTo>
                  <a:cubicBezTo>
                    <a:pt x="5420" y="19706"/>
                    <a:pt x="5361" y="19791"/>
                    <a:pt x="5303" y="19875"/>
                  </a:cubicBezTo>
                  <a:cubicBezTo>
                    <a:pt x="5281" y="19879"/>
                    <a:pt x="5258" y="19883"/>
                    <a:pt x="5236" y="19887"/>
                  </a:cubicBezTo>
                  <a:cubicBezTo>
                    <a:pt x="5243" y="19905"/>
                    <a:pt x="5249" y="19925"/>
                    <a:pt x="5256" y="19942"/>
                  </a:cubicBezTo>
                  <a:cubicBezTo>
                    <a:pt x="5194" y="20033"/>
                    <a:pt x="5131" y="20125"/>
                    <a:pt x="5069" y="20216"/>
                  </a:cubicBezTo>
                  <a:cubicBezTo>
                    <a:pt x="4752" y="20651"/>
                    <a:pt x="5036" y="21206"/>
                    <a:pt x="5493" y="21206"/>
                  </a:cubicBezTo>
                  <a:cubicBezTo>
                    <a:pt x="5518" y="21206"/>
                    <a:pt x="5545" y="21204"/>
                    <a:pt x="5570" y="21200"/>
                  </a:cubicBezTo>
                  <a:cubicBezTo>
                    <a:pt x="6962" y="20938"/>
                    <a:pt x="7742" y="19690"/>
                    <a:pt x="8577" y="18507"/>
                  </a:cubicBezTo>
                  <a:cubicBezTo>
                    <a:pt x="9691" y="16932"/>
                    <a:pt x="10861" y="15422"/>
                    <a:pt x="12086" y="14042"/>
                  </a:cubicBezTo>
                  <a:cubicBezTo>
                    <a:pt x="13080" y="12943"/>
                    <a:pt x="14105" y="11925"/>
                    <a:pt x="15167" y="10976"/>
                  </a:cubicBezTo>
                  <a:cubicBezTo>
                    <a:pt x="14396" y="11787"/>
                    <a:pt x="13628" y="12612"/>
                    <a:pt x="12866" y="13451"/>
                  </a:cubicBezTo>
                  <a:cubicBezTo>
                    <a:pt x="11153" y="15469"/>
                    <a:pt x="9031" y="17428"/>
                    <a:pt x="8373" y="20257"/>
                  </a:cubicBezTo>
                  <a:cubicBezTo>
                    <a:pt x="8367" y="20265"/>
                    <a:pt x="8360" y="20273"/>
                    <a:pt x="8355" y="20281"/>
                  </a:cubicBezTo>
                  <a:cubicBezTo>
                    <a:pt x="8358" y="20283"/>
                    <a:pt x="8362" y="20287"/>
                    <a:pt x="8365" y="20289"/>
                  </a:cubicBezTo>
                  <a:cubicBezTo>
                    <a:pt x="8341" y="20393"/>
                    <a:pt x="8320" y="20501"/>
                    <a:pt x="8300" y="20610"/>
                  </a:cubicBezTo>
                  <a:cubicBezTo>
                    <a:pt x="8220" y="21027"/>
                    <a:pt x="8475" y="21444"/>
                    <a:pt x="8789" y="21444"/>
                  </a:cubicBezTo>
                  <a:cubicBezTo>
                    <a:pt x="8919" y="21444"/>
                    <a:pt x="9059" y="21374"/>
                    <a:pt x="9190" y="21200"/>
                  </a:cubicBezTo>
                  <a:cubicBezTo>
                    <a:pt x="9832" y="20285"/>
                    <a:pt x="10484" y="19367"/>
                    <a:pt x="11151" y="18464"/>
                  </a:cubicBezTo>
                  <a:cubicBezTo>
                    <a:pt x="10474" y="19834"/>
                    <a:pt x="10348" y="20954"/>
                    <a:pt x="11195" y="21529"/>
                  </a:cubicBezTo>
                  <a:cubicBezTo>
                    <a:pt x="11280" y="21578"/>
                    <a:pt x="11374" y="21600"/>
                    <a:pt x="11462" y="21600"/>
                  </a:cubicBezTo>
                  <a:cubicBezTo>
                    <a:pt x="11606" y="21600"/>
                    <a:pt x="11739" y="21545"/>
                    <a:pt x="11808" y="21462"/>
                  </a:cubicBezTo>
                  <a:cubicBezTo>
                    <a:pt x="12265" y="20925"/>
                    <a:pt x="12723" y="20391"/>
                    <a:pt x="13182" y="19862"/>
                  </a:cubicBezTo>
                  <a:cubicBezTo>
                    <a:pt x="13092" y="20084"/>
                    <a:pt x="13005" y="20312"/>
                    <a:pt x="12921" y="20543"/>
                  </a:cubicBezTo>
                  <a:cubicBezTo>
                    <a:pt x="12866" y="20872"/>
                    <a:pt x="13088" y="21265"/>
                    <a:pt x="13312" y="21265"/>
                  </a:cubicBezTo>
                  <a:cubicBezTo>
                    <a:pt x="13466" y="21301"/>
                    <a:pt x="13612" y="21316"/>
                    <a:pt x="13753" y="21316"/>
                  </a:cubicBezTo>
                  <a:cubicBezTo>
                    <a:pt x="14224" y="21316"/>
                    <a:pt x="14624" y="21135"/>
                    <a:pt x="14988" y="20854"/>
                  </a:cubicBezTo>
                  <a:cubicBezTo>
                    <a:pt x="15080" y="20915"/>
                    <a:pt x="15190" y="20948"/>
                    <a:pt x="15302" y="20948"/>
                  </a:cubicBezTo>
                  <a:cubicBezTo>
                    <a:pt x="15514" y="20948"/>
                    <a:pt x="15731" y="20826"/>
                    <a:pt x="15818" y="20543"/>
                  </a:cubicBezTo>
                  <a:cubicBezTo>
                    <a:pt x="15925" y="20210"/>
                    <a:pt x="16043" y="19883"/>
                    <a:pt x="16172" y="19564"/>
                  </a:cubicBezTo>
                  <a:cubicBezTo>
                    <a:pt x="16277" y="19430"/>
                    <a:pt x="16381" y="19296"/>
                    <a:pt x="16486" y="19165"/>
                  </a:cubicBezTo>
                  <a:cubicBezTo>
                    <a:pt x="18045" y="17326"/>
                    <a:pt x="19550" y="15422"/>
                    <a:pt x="21109" y="13648"/>
                  </a:cubicBezTo>
                  <a:cubicBezTo>
                    <a:pt x="21435" y="13209"/>
                    <a:pt x="21099" y="12585"/>
                    <a:pt x="20687" y="12585"/>
                  </a:cubicBezTo>
                  <a:cubicBezTo>
                    <a:pt x="20607" y="12585"/>
                    <a:pt x="20523" y="12608"/>
                    <a:pt x="20440" y="12663"/>
                  </a:cubicBezTo>
                  <a:cubicBezTo>
                    <a:pt x="20405" y="12685"/>
                    <a:pt x="20368" y="12709"/>
                    <a:pt x="20331" y="12732"/>
                  </a:cubicBezTo>
                  <a:lnTo>
                    <a:pt x="20329" y="12728"/>
                  </a:lnTo>
                  <a:cubicBezTo>
                    <a:pt x="20326" y="12732"/>
                    <a:pt x="20323" y="12734"/>
                    <a:pt x="20321" y="12738"/>
                  </a:cubicBezTo>
                  <a:cubicBezTo>
                    <a:pt x="18124" y="14154"/>
                    <a:pt x="16446" y="16272"/>
                    <a:pt x="15321" y="18893"/>
                  </a:cubicBezTo>
                  <a:cubicBezTo>
                    <a:pt x="14948" y="19291"/>
                    <a:pt x="14569" y="19633"/>
                    <a:pt x="14222" y="19838"/>
                  </a:cubicBezTo>
                  <a:cubicBezTo>
                    <a:pt x="14639" y="18800"/>
                    <a:pt x="15162" y="17836"/>
                    <a:pt x="15755" y="16930"/>
                  </a:cubicBezTo>
                  <a:cubicBezTo>
                    <a:pt x="17414" y="15060"/>
                    <a:pt x="19076" y="13215"/>
                    <a:pt x="20718" y="11348"/>
                  </a:cubicBezTo>
                  <a:cubicBezTo>
                    <a:pt x="21114" y="10935"/>
                    <a:pt x="20782" y="10356"/>
                    <a:pt x="20378" y="10356"/>
                  </a:cubicBezTo>
                  <a:cubicBezTo>
                    <a:pt x="20269" y="10356"/>
                    <a:pt x="20156" y="10397"/>
                    <a:pt x="20051" y="10496"/>
                  </a:cubicBezTo>
                  <a:cubicBezTo>
                    <a:pt x="20031" y="10516"/>
                    <a:pt x="20011" y="10535"/>
                    <a:pt x="19990" y="10557"/>
                  </a:cubicBezTo>
                  <a:lnTo>
                    <a:pt x="19884" y="10429"/>
                  </a:lnTo>
                  <a:cubicBezTo>
                    <a:pt x="17140" y="13544"/>
                    <a:pt x="14397" y="16713"/>
                    <a:pt x="11564" y="19781"/>
                  </a:cubicBezTo>
                  <a:cubicBezTo>
                    <a:pt x="12454" y="17706"/>
                    <a:pt x="18702" y="10880"/>
                    <a:pt x="20683" y="8763"/>
                  </a:cubicBezTo>
                  <a:cubicBezTo>
                    <a:pt x="20879" y="8637"/>
                    <a:pt x="21076" y="8513"/>
                    <a:pt x="21276" y="8393"/>
                  </a:cubicBezTo>
                  <a:cubicBezTo>
                    <a:pt x="21248" y="8338"/>
                    <a:pt x="21218" y="8285"/>
                    <a:pt x="21186" y="8232"/>
                  </a:cubicBezTo>
                  <a:cubicBezTo>
                    <a:pt x="21199" y="8218"/>
                    <a:pt x="21209" y="8208"/>
                    <a:pt x="21219" y="8196"/>
                  </a:cubicBezTo>
                  <a:cubicBezTo>
                    <a:pt x="21600" y="7862"/>
                    <a:pt x="21251" y="7287"/>
                    <a:pt x="20864" y="7287"/>
                  </a:cubicBezTo>
                  <a:cubicBezTo>
                    <a:pt x="20797" y="7287"/>
                    <a:pt x="20728" y="7304"/>
                    <a:pt x="20663" y="7344"/>
                  </a:cubicBezTo>
                  <a:cubicBezTo>
                    <a:pt x="20072" y="7698"/>
                    <a:pt x="19500" y="8082"/>
                    <a:pt x="18944" y="8490"/>
                  </a:cubicBezTo>
                  <a:cubicBezTo>
                    <a:pt x="19421" y="7995"/>
                    <a:pt x="19900" y="7503"/>
                    <a:pt x="20380" y="7009"/>
                  </a:cubicBezTo>
                  <a:cubicBezTo>
                    <a:pt x="20548" y="6901"/>
                    <a:pt x="20717" y="6792"/>
                    <a:pt x="20885" y="6686"/>
                  </a:cubicBezTo>
                  <a:cubicBezTo>
                    <a:pt x="20859" y="6647"/>
                    <a:pt x="20834" y="6607"/>
                    <a:pt x="20809" y="6568"/>
                  </a:cubicBezTo>
                  <a:cubicBezTo>
                    <a:pt x="20834" y="6542"/>
                    <a:pt x="20860" y="6515"/>
                    <a:pt x="20885" y="6489"/>
                  </a:cubicBezTo>
                  <a:cubicBezTo>
                    <a:pt x="21231" y="6141"/>
                    <a:pt x="20835" y="5536"/>
                    <a:pt x="20470" y="5536"/>
                  </a:cubicBezTo>
                  <a:cubicBezTo>
                    <a:pt x="20421" y="5536"/>
                    <a:pt x="20374" y="5546"/>
                    <a:pt x="20329" y="5570"/>
                  </a:cubicBezTo>
                  <a:cubicBezTo>
                    <a:pt x="17875" y="7224"/>
                    <a:pt x="15556" y="9035"/>
                    <a:pt x="13374" y="11104"/>
                  </a:cubicBezTo>
                  <a:cubicBezTo>
                    <a:pt x="15229" y="9023"/>
                    <a:pt x="17164" y="7039"/>
                    <a:pt x="19174" y="5182"/>
                  </a:cubicBezTo>
                  <a:cubicBezTo>
                    <a:pt x="19389" y="5064"/>
                    <a:pt x="19606" y="4954"/>
                    <a:pt x="19827" y="4847"/>
                  </a:cubicBezTo>
                  <a:cubicBezTo>
                    <a:pt x="19805" y="4780"/>
                    <a:pt x="19782" y="4713"/>
                    <a:pt x="19760" y="4646"/>
                  </a:cubicBezTo>
                  <a:cubicBezTo>
                    <a:pt x="19782" y="4627"/>
                    <a:pt x="19805" y="4605"/>
                    <a:pt x="19827" y="4585"/>
                  </a:cubicBezTo>
                  <a:cubicBezTo>
                    <a:pt x="20127" y="4290"/>
                    <a:pt x="20024" y="3569"/>
                    <a:pt x="19635" y="3569"/>
                  </a:cubicBezTo>
                  <a:cubicBezTo>
                    <a:pt x="19591" y="3569"/>
                    <a:pt x="19545" y="3579"/>
                    <a:pt x="19493" y="3599"/>
                  </a:cubicBezTo>
                  <a:cubicBezTo>
                    <a:pt x="14095" y="6180"/>
                    <a:pt x="10734" y="11866"/>
                    <a:pt x="6744" y="16546"/>
                  </a:cubicBezTo>
                  <a:cubicBezTo>
                    <a:pt x="8071" y="14115"/>
                    <a:pt x="10011" y="12089"/>
                    <a:pt x="11696" y="10102"/>
                  </a:cubicBezTo>
                  <a:cubicBezTo>
                    <a:pt x="13471" y="8060"/>
                    <a:pt x="15312" y="6137"/>
                    <a:pt x="17169" y="4180"/>
                  </a:cubicBezTo>
                  <a:cubicBezTo>
                    <a:pt x="17762" y="3678"/>
                    <a:pt x="18369" y="3199"/>
                    <a:pt x="18992" y="2747"/>
                  </a:cubicBezTo>
                  <a:cubicBezTo>
                    <a:pt x="18915" y="2656"/>
                    <a:pt x="18852" y="2558"/>
                    <a:pt x="18793" y="2457"/>
                  </a:cubicBezTo>
                  <a:cubicBezTo>
                    <a:pt x="19086" y="2118"/>
                    <a:pt x="18777" y="1573"/>
                    <a:pt x="18411" y="1573"/>
                  </a:cubicBezTo>
                  <a:cubicBezTo>
                    <a:pt x="18346" y="1573"/>
                    <a:pt x="18279" y="1591"/>
                    <a:pt x="18212" y="1630"/>
                  </a:cubicBezTo>
                  <a:cubicBezTo>
                    <a:pt x="16175" y="3123"/>
                    <a:pt x="14305" y="4873"/>
                    <a:pt x="12542" y="6773"/>
                  </a:cubicBezTo>
                  <a:cubicBezTo>
                    <a:pt x="13447" y="5731"/>
                    <a:pt x="14369" y="4702"/>
                    <a:pt x="15285" y="3694"/>
                  </a:cubicBezTo>
                  <a:cubicBezTo>
                    <a:pt x="15880" y="3166"/>
                    <a:pt x="16484" y="2652"/>
                    <a:pt x="17099" y="2154"/>
                  </a:cubicBezTo>
                  <a:cubicBezTo>
                    <a:pt x="17059" y="2061"/>
                    <a:pt x="17005" y="1967"/>
                    <a:pt x="16947" y="1876"/>
                  </a:cubicBezTo>
                  <a:cubicBezTo>
                    <a:pt x="17196" y="1603"/>
                    <a:pt x="16910" y="1087"/>
                    <a:pt x="16619" y="1087"/>
                  </a:cubicBezTo>
                  <a:cubicBezTo>
                    <a:pt x="16554" y="1087"/>
                    <a:pt x="16489" y="1110"/>
                    <a:pt x="16431" y="1169"/>
                  </a:cubicBezTo>
                  <a:cubicBezTo>
                    <a:pt x="15344" y="2093"/>
                    <a:pt x="14280" y="3030"/>
                    <a:pt x="13252" y="4005"/>
                  </a:cubicBezTo>
                  <a:cubicBezTo>
                    <a:pt x="13678" y="3438"/>
                    <a:pt x="14090" y="2857"/>
                    <a:pt x="14482" y="2256"/>
                  </a:cubicBezTo>
                  <a:cubicBezTo>
                    <a:pt x="14611" y="2134"/>
                    <a:pt x="14741" y="2012"/>
                    <a:pt x="14871" y="1892"/>
                  </a:cubicBezTo>
                  <a:cubicBezTo>
                    <a:pt x="14838" y="1866"/>
                    <a:pt x="14805" y="1837"/>
                    <a:pt x="14771" y="1807"/>
                  </a:cubicBezTo>
                  <a:cubicBezTo>
                    <a:pt x="14957" y="1473"/>
                    <a:pt x="14708" y="1179"/>
                    <a:pt x="14454" y="1179"/>
                  </a:cubicBezTo>
                  <a:cubicBezTo>
                    <a:pt x="14364" y="1179"/>
                    <a:pt x="14274" y="1217"/>
                    <a:pt x="14202" y="1301"/>
                  </a:cubicBezTo>
                  <a:cubicBezTo>
                    <a:pt x="12876" y="2609"/>
                    <a:pt x="11574" y="3963"/>
                    <a:pt x="10310" y="5363"/>
                  </a:cubicBezTo>
                  <a:cubicBezTo>
                    <a:pt x="11218" y="4142"/>
                    <a:pt x="12135" y="2932"/>
                    <a:pt x="13046" y="1725"/>
                  </a:cubicBezTo>
                  <a:cubicBezTo>
                    <a:pt x="13227" y="1579"/>
                    <a:pt x="13407" y="1439"/>
                    <a:pt x="13589" y="1301"/>
                  </a:cubicBezTo>
                  <a:cubicBezTo>
                    <a:pt x="13531" y="1254"/>
                    <a:pt x="13486" y="1199"/>
                    <a:pt x="13444" y="1142"/>
                  </a:cubicBezTo>
                  <a:cubicBezTo>
                    <a:pt x="13474" y="963"/>
                    <a:pt x="13349" y="788"/>
                    <a:pt x="13187" y="788"/>
                  </a:cubicBezTo>
                  <a:cubicBezTo>
                    <a:pt x="13138" y="788"/>
                    <a:pt x="13085" y="803"/>
                    <a:pt x="13033" y="841"/>
                  </a:cubicBezTo>
                  <a:cubicBezTo>
                    <a:pt x="9276" y="3776"/>
                    <a:pt x="6403" y="8013"/>
                    <a:pt x="3575" y="12069"/>
                  </a:cubicBezTo>
                  <a:cubicBezTo>
                    <a:pt x="4496" y="10441"/>
                    <a:pt x="5602" y="8958"/>
                    <a:pt x="6684" y="7474"/>
                  </a:cubicBezTo>
                  <a:cubicBezTo>
                    <a:pt x="8263" y="5302"/>
                    <a:pt x="9841" y="3071"/>
                    <a:pt x="11374" y="894"/>
                  </a:cubicBezTo>
                  <a:cubicBezTo>
                    <a:pt x="11517" y="766"/>
                    <a:pt x="11662" y="638"/>
                    <a:pt x="11808" y="512"/>
                  </a:cubicBezTo>
                  <a:cubicBezTo>
                    <a:pt x="11773" y="390"/>
                    <a:pt x="11716" y="291"/>
                    <a:pt x="11652" y="221"/>
                  </a:cubicBezTo>
                  <a:cubicBezTo>
                    <a:pt x="11617" y="96"/>
                    <a:pt x="11540" y="0"/>
                    <a:pt x="11460" y="0"/>
                  </a:cubicBezTo>
                  <a:close/>
                </a:path>
              </a:pathLst>
            </a:custGeom>
            <a:solidFill>
              <a:srgbClr val="FC8E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98" name="Google Shape;3116;p57"/>
            <p:cNvSpPr/>
            <p:nvPr/>
          </p:nvSpPr>
          <p:spPr>
            <a:xfrm>
              <a:off x="442438" y="473061"/>
              <a:ext cx="99691" cy="106945"/>
            </a:xfrm>
            <a:prstGeom prst="ellipse">
              <a:avLst/>
            </a:pr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99" name="Google Shape;3117;p57"/>
            <p:cNvSpPr/>
            <p:nvPr/>
          </p:nvSpPr>
          <p:spPr>
            <a:xfrm>
              <a:off x="654745" y="406642"/>
              <a:ext cx="108330" cy="109801"/>
            </a:xfrm>
            <a:prstGeom prst="ellipse">
              <a:avLst/>
            </a:pr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00" name="Google Shape;3118;p57"/>
            <p:cNvSpPr/>
            <p:nvPr/>
          </p:nvSpPr>
          <p:spPr>
            <a:xfrm>
              <a:off x="336295" y="398072"/>
              <a:ext cx="664729" cy="3947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0" h="21600" fill="norm" stroke="1" extrusionOk="0">
                  <a:moveTo>
                    <a:pt x="20345" y="0"/>
                  </a:moveTo>
                  <a:cubicBezTo>
                    <a:pt x="19956" y="0"/>
                    <a:pt x="19600" y="379"/>
                    <a:pt x="19527" y="1260"/>
                  </a:cubicBezTo>
                  <a:cubicBezTo>
                    <a:pt x="18275" y="12541"/>
                    <a:pt x="12584" y="17530"/>
                    <a:pt x="6599" y="17530"/>
                  </a:cubicBezTo>
                  <a:cubicBezTo>
                    <a:pt x="4535" y="17530"/>
                    <a:pt x="2434" y="16933"/>
                    <a:pt x="468" y="15801"/>
                  </a:cubicBezTo>
                  <a:cubicBezTo>
                    <a:pt x="420" y="15772"/>
                    <a:pt x="373" y="15758"/>
                    <a:pt x="330" y="15758"/>
                  </a:cubicBezTo>
                  <a:cubicBezTo>
                    <a:pt x="129" y="15758"/>
                    <a:pt x="0" y="16066"/>
                    <a:pt x="0" y="16592"/>
                  </a:cubicBezTo>
                  <a:cubicBezTo>
                    <a:pt x="515" y="20510"/>
                    <a:pt x="2991" y="21600"/>
                    <a:pt x="5593" y="21600"/>
                  </a:cubicBezTo>
                  <a:cubicBezTo>
                    <a:pt x="7711" y="21600"/>
                    <a:pt x="9912" y="20880"/>
                    <a:pt x="11212" y="20382"/>
                  </a:cubicBezTo>
                  <a:cubicBezTo>
                    <a:pt x="16724" y="18326"/>
                    <a:pt x="20555" y="11532"/>
                    <a:pt x="21488" y="2208"/>
                  </a:cubicBezTo>
                  <a:cubicBezTo>
                    <a:pt x="21600" y="877"/>
                    <a:pt x="20933" y="0"/>
                    <a:pt x="20345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01" name="Google Shape;3119;p57"/>
            <p:cNvSpPr/>
            <p:nvPr/>
          </p:nvSpPr>
          <p:spPr>
            <a:xfrm>
              <a:off x="153322" y="206091"/>
              <a:ext cx="1021001" cy="9459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42" h="21600" fill="norm" stroke="1" extrusionOk="0">
                  <a:moveTo>
                    <a:pt x="10847" y="1176"/>
                  </a:moveTo>
                  <a:cubicBezTo>
                    <a:pt x="11349" y="1176"/>
                    <a:pt x="11846" y="1212"/>
                    <a:pt x="12336" y="1281"/>
                  </a:cubicBezTo>
                  <a:cubicBezTo>
                    <a:pt x="14696" y="1611"/>
                    <a:pt x="16825" y="2470"/>
                    <a:pt x="18033" y="4910"/>
                  </a:cubicBezTo>
                  <a:cubicBezTo>
                    <a:pt x="19299" y="7350"/>
                    <a:pt x="19358" y="10252"/>
                    <a:pt x="18666" y="12955"/>
                  </a:cubicBezTo>
                  <a:cubicBezTo>
                    <a:pt x="17227" y="18167"/>
                    <a:pt x="13142" y="19816"/>
                    <a:pt x="8825" y="20079"/>
                  </a:cubicBezTo>
                  <a:cubicBezTo>
                    <a:pt x="8746" y="20079"/>
                    <a:pt x="8673" y="20099"/>
                    <a:pt x="8609" y="20133"/>
                  </a:cubicBezTo>
                  <a:cubicBezTo>
                    <a:pt x="8592" y="20066"/>
                    <a:pt x="8551" y="20000"/>
                    <a:pt x="8480" y="19947"/>
                  </a:cubicBezTo>
                  <a:cubicBezTo>
                    <a:pt x="3646" y="19749"/>
                    <a:pt x="135" y="13946"/>
                    <a:pt x="1172" y="8668"/>
                  </a:cubicBezTo>
                  <a:cubicBezTo>
                    <a:pt x="2200" y="3658"/>
                    <a:pt x="6630" y="1176"/>
                    <a:pt x="10847" y="1176"/>
                  </a:cubicBezTo>
                  <a:close/>
                  <a:moveTo>
                    <a:pt x="11126" y="0"/>
                  </a:moveTo>
                  <a:cubicBezTo>
                    <a:pt x="5946" y="0"/>
                    <a:pt x="513" y="3593"/>
                    <a:pt x="21" y="9987"/>
                  </a:cubicBezTo>
                  <a:cubicBezTo>
                    <a:pt x="-286" y="14146"/>
                    <a:pt x="2854" y="20744"/>
                    <a:pt x="6944" y="20744"/>
                  </a:cubicBezTo>
                  <a:cubicBezTo>
                    <a:pt x="7396" y="20744"/>
                    <a:pt x="7859" y="20665"/>
                    <a:pt x="8332" y="20491"/>
                  </a:cubicBezTo>
                  <a:cubicBezTo>
                    <a:pt x="8242" y="20779"/>
                    <a:pt x="8328" y="21127"/>
                    <a:pt x="8652" y="21201"/>
                  </a:cubicBezTo>
                  <a:cubicBezTo>
                    <a:pt x="9408" y="21473"/>
                    <a:pt x="10159" y="21600"/>
                    <a:pt x="10894" y="21600"/>
                  </a:cubicBezTo>
                  <a:cubicBezTo>
                    <a:pt x="15312" y="21600"/>
                    <a:pt x="19168" y="17028"/>
                    <a:pt x="20105" y="12164"/>
                  </a:cubicBezTo>
                  <a:cubicBezTo>
                    <a:pt x="21314" y="5370"/>
                    <a:pt x="17803" y="490"/>
                    <a:pt x="11932" y="28"/>
                  </a:cubicBezTo>
                  <a:cubicBezTo>
                    <a:pt x="11665" y="10"/>
                    <a:pt x="11397" y="0"/>
                    <a:pt x="11126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pic>
        <p:nvPicPr>
          <p:cNvPr id="303" name="IMG_1532.jpeg" descr="IMG_1532.jpeg"/>
          <p:cNvPicPr>
            <a:picLocks noChangeAspect="1"/>
          </p:cNvPicPr>
          <p:nvPr/>
        </p:nvPicPr>
        <p:blipFill>
          <a:blip r:embed="rId2">
            <a:alphaModFix amt="57762"/>
            <a:extLst/>
          </a:blip>
          <a:srcRect l="5248" t="647" r="6779" b="5017"/>
          <a:stretch>
            <a:fillRect/>
          </a:stretch>
        </p:blipFill>
        <p:spPr>
          <a:xfrm>
            <a:off x="1504590" y="11971597"/>
            <a:ext cx="1292814" cy="12955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9" h="21358" fill="norm" stroke="1" extrusionOk="0">
                <a:moveTo>
                  <a:pt x="11058" y="5"/>
                </a:moveTo>
                <a:cubicBezTo>
                  <a:pt x="10229" y="-19"/>
                  <a:pt x="9394" y="39"/>
                  <a:pt x="8641" y="188"/>
                </a:cubicBezTo>
                <a:cubicBezTo>
                  <a:pt x="5364" y="835"/>
                  <a:pt x="2603" y="2911"/>
                  <a:pt x="1099" y="5860"/>
                </a:cubicBezTo>
                <a:cubicBezTo>
                  <a:pt x="580" y="6879"/>
                  <a:pt x="302" y="7692"/>
                  <a:pt x="66" y="8955"/>
                </a:cubicBezTo>
                <a:cubicBezTo>
                  <a:pt x="-3" y="9323"/>
                  <a:pt x="-1" y="9623"/>
                  <a:pt x="0" y="10669"/>
                </a:cubicBezTo>
                <a:cubicBezTo>
                  <a:pt x="1" y="12063"/>
                  <a:pt x="36" y="12496"/>
                  <a:pt x="331" y="13542"/>
                </a:cubicBezTo>
                <a:cubicBezTo>
                  <a:pt x="1548" y="17857"/>
                  <a:pt x="5352" y="20954"/>
                  <a:pt x="9846" y="21321"/>
                </a:cubicBezTo>
                <a:cubicBezTo>
                  <a:pt x="13033" y="21581"/>
                  <a:pt x="16163" y="20452"/>
                  <a:pt x="18421" y="18226"/>
                </a:cubicBezTo>
                <a:cubicBezTo>
                  <a:pt x="20092" y="16577"/>
                  <a:pt x="21186" y="14410"/>
                  <a:pt x="21493" y="12089"/>
                </a:cubicBezTo>
                <a:cubicBezTo>
                  <a:pt x="21575" y="11471"/>
                  <a:pt x="21597" y="10025"/>
                  <a:pt x="21526" y="9420"/>
                </a:cubicBezTo>
                <a:cubicBezTo>
                  <a:pt x="21159" y="6310"/>
                  <a:pt x="19396" y="3502"/>
                  <a:pt x="16752" y="1771"/>
                </a:cubicBezTo>
                <a:cubicBezTo>
                  <a:pt x="15805" y="1151"/>
                  <a:pt x="14526" y="589"/>
                  <a:pt x="13448" y="319"/>
                </a:cubicBezTo>
                <a:cubicBezTo>
                  <a:pt x="12708" y="133"/>
                  <a:pt x="11886" y="28"/>
                  <a:pt x="11058" y="5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04" name="Google Shape;23099;p131"/>
          <p:cNvSpPr/>
          <p:nvPr/>
        </p:nvSpPr>
        <p:spPr>
          <a:xfrm>
            <a:off x="14702626" y="3836890"/>
            <a:ext cx="910283" cy="9104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0" h="21600" fill="norm" stroke="1" extrusionOk="0">
                <a:moveTo>
                  <a:pt x="18004" y="1339"/>
                </a:moveTo>
                <a:cubicBezTo>
                  <a:pt x="18478" y="1339"/>
                  <a:pt x="18952" y="1525"/>
                  <a:pt x="19313" y="1894"/>
                </a:cubicBezTo>
                <a:cubicBezTo>
                  <a:pt x="20038" y="2631"/>
                  <a:pt x="20038" y="3828"/>
                  <a:pt x="19313" y="4567"/>
                </a:cubicBezTo>
                <a:lnTo>
                  <a:pt x="17985" y="5923"/>
                </a:lnTo>
                <a:lnTo>
                  <a:pt x="15365" y="3249"/>
                </a:lnTo>
                <a:lnTo>
                  <a:pt x="16693" y="1894"/>
                </a:lnTo>
                <a:cubicBezTo>
                  <a:pt x="17056" y="1525"/>
                  <a:pt x="17530" y="1339"/>
                  <a:pt x="18004" y="1339"/>
                </a:cubicBezTo>
                <a:close/>
                <a:moveTo>
                  <a:pt x="14488" y="4141"/>
                </a:moveTo>
                <a:lnTo>
                  <a:pt x="15361" y="5032"/>
                </a:lnTo>
                <a:lnTo>
                  <a:pt x="4908" y="15697"/>
                </a:lnTo>
                <a:cubicBezTo>
                  <a:pt x="4546" y="15436"/>
                  <a:pt x="4141" y="15248"/>
                  <a:pt x="3709" y="15139"/>
                </a:cubicBezTo>
                <a:lnTo>
                  <a:pt x="14431" y="4197"/>
                </a:lnTo>
                <a:lnTo>
                  <a:pt x="14488" y="4141"/>
                </a:lnTo>
                <a:close/>
                <a:moveTo>
                  <a:pt x="16238" y="5926"/>
                </a:moveTo>
                <a:lnTo>
                  <a:pt x="17111" y="6817"/>
                </a:lnTo>
                <a:lnTo>
                  <a:pt x="17056" y="6874"/>
                </a:lnTo>
                <a:lnTo>
                  <a:pt x="6329" y="17813"/>
                </a:lnTo>
                <a:cubicBezTo>
                  <a:pt x="6224" y="17372"/>
                  <a:pt x="6039" y="16959"/>
                  <a:pt x="5782" y="16590"/>
                </a:cubicBezTo>
                <a:lnTo>
                  <a:pt x="16238" y="5926"/>
                </a:lnTo>
                <a:close/>
                <a:moveTo>
                  <a:pt x="2853" y="16293"/>
                </a:moveTo>
                <a:cubicBezTo>
                  <a:pt x="4186" y="16293"/>
                  <a:pt x="5262" y="17434"/>
                  <a:pt x="5196" y="18808"/>
                </a:cubicBezTo>
                <a:lnTo>
                  <a:pt x="3979" y="19209"/>
                </a:lnTo>
                <a:cubicBezTo>
                  <a:pt x="3666" y="18455"/>
                  <a:pt x="3079" y="17857"/>
                  <a:pt x="2341" y="17537"/>
                </a:cubicBezTo>
                <a:lnTo>
                  <a:pt x="2733" y="16297"/>
                </a:lnTo>
                <a:cubicBezTo>
                  <a:pt x="2773" y="16294"/>
                  <a:pt x="2812" y="16293"/>
                  <a:pt x="2853" y="16293"/>
                </a:cubicBezTo>
                <a:close/>
                <a:moveTo>
                  <a:pt x="1962" y="18748"/>
                </a:moveTo>
                <a:cubicBezTo>
                  <a:pt x="2321" y="18933"/>
                  <a:pt x="2612" y="19229"/>
                  <a:pt x="2793" y="19595"/>
                </a:cubicBezTo>
                <a:lnTo>
                  <a:pt x="1569" y="19995"/>
                </a:lnTo>
                <a:lnTo>
                  <a:pt x="1962" y="18748"/>
                </a:lnTo>
                <a:close/>
                <a:moveTo>
                  <a:pt x="18082" y="0"/>
                </a:moveTo>
                <a:cubicBezTo>
                  <a:pt x="17255" y="0"/>
                  <a:pt x="16430" y="335"/>
                  <a:pt x="15819" y="1002"/>
                </a:cubicBezTo>
                <a:lnTo>
                  <a:pt x="12684" y="4197"/>
                </a:lnTo>
                <a:lnTo>
                  <a:pt x="1955" y="15146"/>
                </a:lnTo>
                <a:cubicBezTo>
                  <a:pt x="1933" y="15166"/>
                  <a:pt x="1912" y="15191"/>
                  <a:pt x="1895" y="15214"/>
                </a:cubicBezTo>
                <a:lnTo>
                  <a:pt x="1876" y="15231"/>
                </a:lnTo>
                <a:lnTo>
                  <a:pt x="1853" y="15251"/>
                </a:lnTo>
                <a:cubicBezTo>
                  <a:pt x="1846" y="15258"/>
                  <a:pt x="1836" y="15264"/>
                  <a:pt x="1830" y="15274"/>
                </a:cubicBezTo>
                <a:cubicBezTo>
                  <a:pt x="1823" y="15281"/>
                  <a:pt x="1817" y="15284"/>
                  <a:pt x="1814" y="15291"/>
                </a:cubicBezTo>
                <a:cubicBezTo>
                  <a:pt x="1807" y="15298"/>
                  <a:pt x="1797" y="15308"/>
                  <a:pt x="1787" y="15318"/>
                </a:cubicBezTo>
                <a:lnTo>
                  <a:pt x="1774" y="15338"/>
                </a:lnTo>
                <a:cubicBezTo>
                  <a:pt x="1768" y="15348"/>
                  <a:pt x="1761" y="15356"/>
                  <a:pt x="1755" y="15369"/>
                </a:cubicBezTo>
                <a:cubicBezTo>
                  <a:pt x="1744" y="15379"/>
                  <a:pt x="1744" y="15382"/>
                  <a:pt x="1740" y="15389"/>
                </a:cubicBezTo>
                <a:cubicBezTo>
                  <a:pt x="1734" y="15396"/>
                  <a:pt x="1727" y="15409"/>
                  <a:pt x="1721" y="15419"/>
                </a:cubicBezTo>
                <a:cubicBezTo>
                  <a:pt x="1714" y="15429"/>
                  <a:pt x="1711" y="15436"/>
                  <a:pt x="1708" y="15446"/>
                </a:cubicBezTo>
                <a:cubicBezTo>
                  <a:pt x="1704" y="15456"/>
                  <a:pt x="1698" y="15462"/>
                  <a:pt x="1695" y="15472"/>
                </a:cubicBezTo>
                <a:cubicBezTo>
                  <a:pt x="1691" y="15483"/>
                  <a:pt x="1685" y="15499"/>
                  <a:pt x="1681" y="15516"/>
                </a:cubicBezTo>
                <a:cubicBezTo>
                  <a:pt x="1681" y="15519"/>
                  <a:pt x="1675" y="15523"/>
                  <a:pt x="1675" y="15527"/>
                </a:cubicBezTo>
                <a:lnTo>
                  <a:pt x="1675" y="15534"/>
                </a:lnTo>
                <a:cubicBezTo>
                  <a:pt x="1675" y="15534"/>
                  <a:pt x="1675" y="15537"/>
                  <a:pt x="1675" y="15537"/>
                </a:cubicBezTo>
                <a:lnTo>
                  <a:pt x="30" y="20776"/>
                </a:lnTo>
                <a:cubicBezTo>
                  <a:pt x="-98" y="21182"/>
                  <a:pt x="198" y="21597"/>
                  <a:pt x="617" y="21600"/>
                </a:cubicBezTo>
                <a:cubicBezTo>
                  <a:pt x="679" y="21600"/>
                  <a:pt x="743" y="21590"/>
                  <a:pt x="805" y="21569"/>
                </a:cubicBezTo>
                <a:lnTo>
                  <a:pt x="5947" y="19888"/>
                </a:lnTo>
                <a:lnTo>
                  <a:pt x="5956" y="19885"/>
                </a:lnTo>
                <a:cubicBezTo>
                  <a:pt x="5970" y="19882"/>
                  <a:pt x="5983" y="19875"/>
                  <a:pt x="5997" y="19872"/>
                </a:cubicBezTo>
                <a:lnTo>
                  <a:pt x="6013" y="19865"/>
                </a:lnTo>
                <a:cubicBezTo>
                  <a:pt x="6026" y="19858"/>
                  <a:pt x="6039" y="19852"/>
                  <a:pt x="6053" y="19844"/>
                </a:cubicBezTo>
                <a:cubicBezTo>
                  <a:pt x="6069" y="19834"/>
                  <a:pt x="6072" y="19834"/>
                  <a:pt x="6079" y="19827"/>
                </a:cubicBezTo>
                <a:cubicBezTo>
                  <a:pt x="6089" y="19820"/>
                  <a:pt x="6102" y="19814"/>
                  <a:pt x="6111" y="19807"/>
                </a:cubicBezTo>
                <a:cubicBezTo>
                  <a:pt x="6121" y="19800"/>
                  <a:pt x="6125" y="19797"/>
                  <a:pt x="6134" y="19790"/>
                </a:cubicBezTo>
                <a:lnTo>
                  <a:pt x="6154" y="19774"/>
                </a:lnTo>
                <a:lnTo>
                  <a:pt x="6178" y="19754"/>
                </a:lnTo>
                <a:cubicBezTo>
                  <a:pt x="6185" y="19747"/>
                  <a:pt x="6191" y="19740"/>
                  <a:pt x="6198" y="19733"/>
                </a:cubicBezTo>
                <a:cubicBezTo>
                  <a:pt x="6204" y="19727"/>
                  <a:pt x="6211" y="19720"/>
                  <a:pt x="6214" y="19713"/>
                </a:cubicBezTo>
                <a:lnTo>
                  <a:pt x="6230" y="19697"/>
                </a:lnTo>
                <a:cubicBezTo>
                  <a:pt x="6244" y="19687"/>
                  <a:pt x="6253" y="19677"/>
                  <a:pt x="6263" y="19666"/>
                </a:cubicBezTo>
                <a:lnTo>
                  <a:pt x="17056" y="8660"/>
                </a:lnTo>
                <a:lnTo>
                  <a:pt x="20187" y="5458"/>
                </a:lnTo>
                <a:cubicBezTo>
                  <a:pt x="21466" y="4241"/>
                  <a:pt x="21502" y="2183"/>
                  <a:pt x="20266" y="922"/>
                </a:cubicBezTo>
                <a:cubicBezTo>
                  <a:pt x="19663" y="306"/>
                  <a:pt x="18872" y="0"/>
                  <a:pt x="18082" y="0"/>
                </a:cubicBezTo>
                <a:close/>
              </a:path>
            </a:pathLst>
          </a:custGeom>
          <a:solidFill>
            <a:srgbClr val="5F7D9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307" name="تجميع"/>
          <p:cNvGrpSpPr/>
          <p:nvPr/>
        </p:nvGrpSpPr>
        <p:grpSpPr>
          <a:xfrm>
            <a:off x="216066" y="8657607"/>
            <a:ext cx="857101" cy="3313622"/>
            <a:chOff x="176594" y="0"/>
            <a:chExt cx="857100" cy="3313620"/>
          </a:xfrm>
        </p:grpSpPr>
        <p:sp>
          <p:nvSpPr>
            <p:cNvPr id="305" name="Google Shape;632;p19"/>
            <p:cNvSpPr/>
            <p:nvPr/>
          </p:nvSpPr>
          <p:spPr>
            <a:xfrm rot="5400000">
              <a:off x="-369365" y="1910561"/>
              <a:ext cx="280611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7" tIns="243797" rIns="243797" bIns="243797" numCol="1" anchor="t">
              <a:spAutoFit/>
            </a:bodyPr>
            <a:lstStyle>
              <a:lvl1pPr algn="l" defTabSz="2438400" rtl="0">
                <a:defRPr sz="3600">
                  <a:solidFill>
                    <a:srgbClr val="B6CCC9"/>
                  </a:solidFill>
                  <a:latin typeface="Barlow Condensed"/>
                  <a:ea typeface="Barlow Condensed"/>
                  <a:cs typeface="Barlow Condensed"/>
                  <a:sym typeface="Barlow Condensed"/>
                </a:defRPr>
              </a:lvl1pPr>
            </a:lstStyle>
            <a:p>
              <a:pPr/>
              <a:r>
                <a:t>hasnaa-2</a:t>
              </a:r>
            </a:p>
          </p:txBody>
        </p:sp>
        <p:sp>
          <p:nvSpPr>
            <p:cNvPr id="306" name="Google Shape;1105;p42"/>
            <p:cNvSpPr/>
            <p:nvPr/>
          </p:nvSpPr>
          <p:spPr>
            <a:xfrm>
              <a:off x="176594" y="0"/>
              <a:ext cx="650865" cy="583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0" y="0"/>
                  </a:moveTo>
                  <a:cubicBezTo>
                    <a:pt x="12092" y="0"/>
                    <a:pt x="9990" y="3286"/>
                    <a:pt x="10646" y="6679"/>
                  </a:cubicBezTo>
                  <a:cubicBezTo>
                    <a:pt x="6966" y="6464"/>
                    <a:pt x="3680" y="4308"/>
                    <a:pt x="1491" y="1024"/>
                  </a:cubicBezTo>
                  <a:cubicBezTo>
                    <a:pt x="351" y="3448"/>
                    <a:pt x="921" y="6679"/>
                    <a:pt x="2892" y="8295"/>
                  </a:cubicBezTo>
                  <a:cubicBezTo>
                    <a:pt x="2147" y="8240"/>
                    <a:pt x="1491" y="8026"/>
                    <a:pt x="877" y="7595"/>
                  </a:cubicBezTo>
                  <a:cubicBezTo>
                    <a:pt x="833" y="10127"/>
                    <a:pt x="2279" y="12497"/>
                    <a:pt x="4426" y="12982"/>
                  </a:cubicBezTo>
                  <a:cubicBezTo>
                    <a:pt x="4054" y="13112"/>
                    <a:pt x="3651" y="13183"/>
                    <a:pt x="3235" y="13183"/>
                  </a:cubicBezTo>
                  <a:cubicBezTo>
                    <a:pt x="2963" y="13183"/>
                    <a:pt x="2687" y="13153"/>
                    <a:pt x="2410" y="13090"/>
                  </a:cubicBezTo>
                  <a:cubicBezTo>
                    <a:pt x="2980" y="15244"/>
                    <a:pt x="4601" y="16806"/>
                    <a:pt x="6572" y="16860"/>
                  </a:cubicBezTo>
                  <a:cubicBezTo>
                    <a:pt x="4971" y="18417"/>
                    <a:pt x="3054" y="19196"/>
                    <a:pt x="1061" y="19196"/>
                  </a:cubicBezTo>
                  <a:cubicBezTo>
                    <a:pt x="709" y="19196"/>
                    <a:pt x="356" y="19171"/>
                    <a:pt x="0" y="19123"/>
                  </a:cubicBezTo>
                  <a:cubicBezTo>
                    <a:pt x="1973" y="20684"/>
                    <a:pt x="4293" y="21600"/>
                    <a:pt x="6792" y="21600"/>
                  </a:cubicBezTo>
                  <a:cubicBezTo>
                    <a:pt x="15028" y="21600"/>
                    <a:pt x="19672" y="13035"/>
                    <a:pt x="19365" y="5387"/>
                  </a:cubicBezTo>
                  <a:cubicBezTo>
                    <a:pt x="20241" y="4633"/>
                    <a:pt x="20987" y="3662"/>
                    <a:pt x="21600" y="2585"/>
                  </a:cubicBezTo>
                  <a:cubicBezTo>
                    <a:pt x="20767" y="3017"/>
                    <a:pt x="19935" y="3286"/>
                    <a:pt x="19059" y="3448"/>
                  </a:cubicBezTo>
                  <a:cubicBezTo>
                    <a:pt x="19935" y="2747"/>
                    <a:pt x="20636" y="1670"/>
                    <a:pt x="20987" y="431"/>
                  </a:cubicBezTo>
                  <a:cubicBezTo>
                    <a:pt x="20109" y="1024"/>
                    <a:pt x="19190" y="1508"/>
                    <a:pt x="18183" y="1723"/>
                  </a:cubicBezTo>
                  <a:cubicBezTo>
                    <a:pt x="17350" y="699"/>
                    <a:pt x="16211" y="0"/>
                    <a:pt x="14940" y="0"/>
                  </a:cubicBezTo>
                  <a:close/>
                </a:path>
              </a:pathLst>
            </a:custGeom>
            <a:solidFill>
              <a:srgbClr val="52A2A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27000" dist="165100" dir="27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310" name="تجميع"/>
          <p:cNvGrpSpPr/>
          <p:nvPr/>
        </p:nvGrpSpPr>
        <p:grpSpPr>
          <a:xfrm>
            <a:off x="4249961" y="2421026"/>
            <a:ext cx="2203057" cy="2203057"/>
            <a:chOff x="0" y="0"/>
            <a:chExt cx="2203056" cy="2203056"/>
          </a:xfrm>
        </p:grpSpPr>
        <p:sp>
          <p:nvSpPr>
            <p:cNvPr id="308" name="دائرة"/>
            <p:cNvSpPr/>
            <p:nvPr/>
          </p:nvSpPr>
          <p:spPr>
            <a:xfrm>
              <a:off x="0" y="0"/>
              <a:ext cx="2203057" cy="2203057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B5E0DD"/>
              </a:solidFill>
              <a:prstDash val="solid"/>
              <a:round/>
            </a:ln>
            <a:effectLst>
              <a:outerShdw sx="100000" sy="100000" kx="0" ky="0" algn="b" rotWithShape="0" blurRad="165100" dist="635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309" name="IMG_9018.jpeg" descr="IMG_9018.jpe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10350" t="3346" r="14316" b="5304"/>
            <a:stretch>
              <a:fillRect/>
            </a:stretch>
          </p:blipFill>
          <p:spPr>
            <a:xfrm>
              <a:off x="365351" y="411689"/>
              <a:ext cx="1472408" cy="1379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" y="0"/>
                  </a:moveTo>
                  <a:lnTo>
                    <a:pt x="87" y="292"/>
                  </a:lnTo>
                  <a:lnTo>
                    <a:pt x="87" y="590"/>
                  </a:lnTo>
                  <a:lnTo>
                    <a:pt x="559" y="646"/>
                  </a:lnTo>
                  <a:cubicBezTo>
                    <a:pt x="1215" y="725"/>
                    <a:pt x="1456" y="854"/>
                    <a:pt x="1636" y="1230"/>
                  </a:cubicBezTo>
                  <a:lnTo>
                    <a:pt x="1770" y="1504"/>
                  </a:lnTo>
                  <a:lnTo>
                    <a:pt x="1770" y="6699"/>
                  </a:lnTo>
                  <a:cubicBezTo>
                    <a:pt x="1770" y="12350"/>
                    <a:pt x="1777" y="12140"/>
                    <a:pt x="1520" y="12453"/>
                  </a:cubicBezTo>
                  <a:cubicBezTo>
                    <a:pt x="1312" y="12705"/>
                    <a:pt x="1094" y="12798"/>
                    <a:pt x="518" y="12882"/>
                  </a:cubicBezTo>
                  <a:lnTo>
                    <a:pt x="0" y="12956"/>
                  </a:lnTo>
                  <a:lnTo>
                    <a:pt x="0" y="13230"/>
                  </a:lnTo>
                  <a:lnTo>
                    <a:pt x="0" y="13497"/>
                  </a:lnTo>
                  <a:lnTo>
                    <a:pt x="2661" y="13497"/>
                  </a:lnTo>
                  <a:lnTo>
                    <a:pt x="5321" y="13497"/>
                  </a:lnTo>
                  <a:lnTo>
                    <a:pt x="5321" y="13223"/>
                  </a:lnTo>
                  <a:lnTo>
                    <a:pt x="5321" y="12956"/>
                  </a:lnTo>
                  <a:lnTo>
                    <a:pt x="4879" y="12894"/>
                  </a:lnTo>
                  <a:cubicBezTo>
                    <a:pt x="4079" y="12791"/>
                    <a:pt x="3787" y="12600"/>
                    <a:pt x="3633" y="12068"/>
                  </a:cubicBezTo>
                  <a:cubicBezTo>
                    <a:pt x="3564" y="11829"/>
                    <a:pt x="3558" y="11578"/>
                    <a:pt x="3557" y="9706"/>
                  </a:cubicBezTo>
                  <a:lnTo>
                    <a:pt x="3557" y="7612"/>
                  </a:lnTo>
                  <a:lnTo>
                    <a:pt x="4099" y="7618"/>
                  </a:lnTo>
                  <a:cubicBezTo>
                    <a:pt x="5288" y="7639"/>
                    <a:pt x="5469" y="7779"/>
                    <a:pt x="6346" y="9340"/>
                  </a:cubicBezTo>
                  <a:cubicBezTo>
                    <a:pt x="7029" y="10555"/>
                    <a:pt x="7557" y="11445"/>
                    <a:pt x="7837" y="11850"/>
                  </a:cubicBezTo>
                  <a:cubicBezTo>
                    <a:pt x="8710" y="13116"/>
                    <a:pt x="9484" y="13542"/>
                    <a:pt x="11062" y="13634"/>
                  </a:cubicBezTo>
                  <a:cubicBezTo>
                    <a:pt x="11398" y="13653"/>
                    <a:pt x="12152" y="13673"/>
                    <a:pt x="12733" y="13677"/>
                  </a:cubicBezTo>
                  <a:lnTo>
                    <a:pt x="13787" y="13683"/>
                  </a:lnTo>
                  <a:lnTo>
                    <a:pt x="13816" y="13509"/>
                  </a:lnTo>
                  <a:cubicBezTo>
                    <a:pt x="13830" y="13413"/>
                    <a:pt x="13846" y="13291"/>
                    <a:pt x="13857" y="13236"/>
                  </a:cubicBezTo>
                  <a:cubicBezTo>
                    <a:pt x="13874" y="13144"/>
                    <a:pt x="13851" y="13131"/>
                    <a:pt x="13519" y="13080"/>
                  </a:cubicBezTo>
                  <a:cubicBezTo>
                    <a:pt x="12121" y="12869"/>
                    <a:pt x="11305" y="12670"/>
                    <a:pt x="10864" y="12434"/>
                  </a:cubicBezTo>
                  <a:cubicBezTo>
                    <a:pt x="10580" y="12283"/>
                    <a:pt x="10490" y="12205"/>
                    <a:pt x="10125" y="11751"/>
                  </a:cubicBezTo>
                  <a:cubicBezTo>
                    <a:pt x="9896" y="11467"/>
                    <a:pt x="9500" y="10921"/>
                    <a:pt x="9245" y="10539"/>
                  </a:cubicBezTo>
                  <a:cubicBezTo>
                    <a:pt x="8489" y="9402"/>
                    <a:pt x="7196" y="7202"/>
                    <a:pt x="7184" y="7034"/>
                  </a:cubicBezTo>
                  <a:cubicBezTo>
                    <a:pt x="7181" y="6984"/>
                    <a:pt x="7307" y="6888"/>
                    <a:pt x="7557" y="6748"/>
                  </a:cubicBezTo>
                  <a:cubicBezTo>
                    <a:pt x="8493" y="6227"/>
                    <a:pt x="9033" y="5668"/>
                    <a:pt x="9362" y="4872"/>
                  </a:cubicBezTo>
                  <a:cubicBezTo>
                    <a:pt x="9724" y="3996"/>
                    <a:pt x="9680" y="2634"/>
                    <a:pt x="9263" y="1796"/>
                  </a:cubicBezTo>
                  <a:cubicBezTo>
                    <a:pt x="8965" y="1197"/>
                    <a:pt x="8412" y="701"/>
                    <a:pt x="7714" y="404"/>
                  </a:cubicBezTo>
                  <a:cubicBezTo>
                    <a:pt x="6921" y="66"/>
                    <a:pt x="6096" y="3"/>
                    <a:pt x="2498" y="0"/>
                  </a:cubicBezTo>
                  <a:lnTo>
                    <a:pt x="87" y="0"/>
                  </a:lnTo>
                  <a:close/>
                  <a:moveTo>
                    <a:pt x="4803" y="721"/>
                  </a:moveTo>
                  <a:cubicBezTo>
                    <a:pt x="5781" y="721"/>
                    <a:pt x="6341" y="940"/>
                    <a:pt x="6899" y="1535"/>
                  </a:cubicBezTo>
                  <a:cubicBezTo>
                    <a:pt x="7480" y="2154"/>
                    <a:pt x="7659" y="2692"/>
                    <a:pt x="7656" y="3791"/>
                  </a:cubicBezTo>
                  <a:cubicBezTo>
                    <a:pt x="7653" y="4903"/>
                    <a:pt x="7469" y="5434"/>
                    <a:pt x="6870" y="6077"/>
                  </a:cubicBezTo>
                  <a:cubicBezTo>
                    <a:pt x="6447" y="6531"/>
                    <a:pt x="6067" y="6752"/>
                    <a:pt x="5490" y="6866"/>
                  </a:cubicBezTo>
                  <a:cubicBezTo>
                    <a:pt x="5005" y="6963"/>
                    <a:pt x="3705" y="6995"/>
                    <a:pt x="3604" y="6916"/>
                  </a:cubicBezTo>
                  <a:cubicBezTo>
                    <a:pt x="3538" y="6865"/>
                    <a:pt x="3533" y="6623"/>
                    <a:pt x="3546" y="4095"/>
                  </a:cubicBezTo>
                  <a:cubicBezTo>
                    <a:pt x="3557" y="1668"/>
                    <a:pt x="3565" y="1305"/>
                    <a:pt x="3627" y="1162"/>
                  </a:cubicBezTo>
                  <a:cubicBezTo>
                    <a:pt x="3781" y="805"/>
                    <a:pt x="4007" y="721"/>
                    <a:pt x="4803" y="721"/>
                  </a:cubicBezTo>
                  <a:close/>
                  <a:moveTo>
                    <a:pt x="18701" y="1628"/>
                  </a:moveTo>
                  <a:cubicBezTo>
                    <a:pt x="17118" y="1628"/>
                    <a:pt x="16886" y="1638"/>
                    <a:pt x="16826" y="1703"/>
                  </a:cubicBezTo>
                  <a:cubicBezTo>
                    <a:pt x="16767" y="1766"/>
                    <a:pt x="16756" y="1959"/>
                    <a:pt x="16756" y="3113"/>
                  </a:cubicBezTo>
                  <a:cubicBezTo>
                    <a:pt x="16756" y="4183"/>
                    <a:pt x="16771" y="4471"/>
                    <a:pt x="16820" y="4542"/>
                  </a:cubicBezTo>
                  <a:cubicBezTo>
                    <a:pt x="16875" y="4622"/>
                    <a:pt x="16864" y="4647"/>
                    <a:pt x="16733" y="4810"/>
                  </a:cubicBezTo>
                  <a:cubicBezTo>
                    <a:pt x="16558" y="5028"/>
                    <a:pt x="16232" y="5678"/>
                    <a:pt x="16232" y="5810"/>
                  </a:cubicBezTo>
                  <a:cubicBezTo>
                    <a:pt x="16232" y="5862"/>
                    <a:pt x="16264" y="5938"/>
                    <a:pt x="16302" y="5978"/>
                  </a:cubicBezTo>
                  <a:cubicBezTo>
                    <a:pt x="16362" y="6042"/>
                    <a:pt x="16641" y="6052"/>
                    <a:pt x="18666" y="6052"/>
                  </a:cubicBezTo>
                  <a:cubicBezTo>
                    <a:pt x="20161" y="6052"/>
                    <a:pt x="20980" y="6034"/>
                    <a:pt x="21035" y="6003"/>
                  </a:cubicBezTo>
                  <a:cubicBezTo>
                    <a:pt x="21085" y="5974"/>
                    <a:pt x="21123" y="5907"/>
                    <a:pt x="21123" y="5835"/>
                  </a:cubicBezTo>
                  <a:cubicBezTo>
                    <a:pt x="21123" y="5686"/>
                    <a:pt x="20799" y="5033"/>
                    <a:pt x="20610" y="4797"/>
                  </a:cubicBezTo>
                  <a:cubicBezTo>
                    <a:pt x="20474" y="4628"/>
                    <a:pt x="20475" y="4624"/>
                    <a:pt x="20558" y="4549"/>
                  </a:cubicBezTo>
                  <a:cubicBezTo>
                    <a:pt x="20638" y="4476"/>
                    <a:pt x="20645" y="4394"/>
                    <a:pt x="20645" y="3119"/>
                  </a:cubicBezTo>
                  <a:cubicBezTo>
                    <a:pt x="20645" y="1957"/>
                    <a:pt x="20635" y="1766"/>
                    <a:pt x="20575" y="1703"/>
                  </a:cubicBezTo>
                  <a:cubicBezTo>
                    <a:pt x="20515" y="1638"/>
                    <a:pt x="20283" y="1628"/>
                    <a:pt x="18701" y="1628"/>
                  </a:cubicBezTo>
                  <a:close/>
                  <a:moveTo>
                    <a:pt x="16913" y="1790"/>
                  </a:moveTo>
                  <a:lnTo>
                    <a:pt x="18701" y="1790"/>
                  </a:lnTo>
                  <a:lnTo>
                    <a:pt x="20488" y="1790"/>
                  </a:lnTo>
                  <a:lnTo>
                    <a:pt x="20500" y="3063"/>
                  </a:lnTo>
                  <a:cubicBezTo>
                    <a:pt x="20508" y="3965"/>
                    <a:pt x="20500" y="4361"/>
                    <a:pt x="20465" y="4406"/>
                  </a:cubicBezTo>
                  <a:cubicBezTo>
                    <a:pt x="20424" y="4458"/>
                    <a:pt x="20099" y="4468"/>
                    <a:pt x="18701" y="4468"/>
                  </a:cubicBezTo>
                  <a:cubicBezTo>
                    <a:pt x="17302" y="4468"/>
                    <a:pt x="16977" y="4458"/>
                    <a:pt x="16936" y="4406"/>
                  </a:cubicBezTo>
                  <a:cubicBezTo>
                    <a:pt x="16901" y="4361"/>
                    <a:pt x="16893" y="3965"/>
                    <a:pt x="16902" y="3063"/>
                  </a:cubicBezTo>
                  <a:lnTo>
                    <a:pt x="16913" y="1790"/>
                  </a:lnTo>
                  <a:close/>
                  <a:moveTo>
                    <a:pt x="14625" y="2958"/>
                  </a:moveTo>
                  <a:lnTo>
                    <a:pt x="14474" y="3113"/>
                  </a:lnTo>
                  <a:lnTo>
                    <a:pt x="14317" y="3275"/>
                  </a:lnTo>
                  <a:lnTo>
                    <a:pt x="14497" y="3505"/>
                  </a:lnTo>
                  <a:cubicBezTo>
                    <a:pt x="14597" y="3632"/>
                    <a:pt x="14686" y="3775"/>
                    <a:pt x="14689" y="3822"/>
                  </a:cubicBezTo>
                  <a:cubicBezTo>
                    <a:pt x="14692" y="3869"/>
                    <a:pt x="14595" y="4004"/>
                    <a:pt x="14480" y="4126"/>
                  </a:cubicBezTo>
                  <a:lnTo>
                    <a:pt x="14270" y="4350"/>
                  </a:lnTo>
                  <a:lnTo>
                    <a:pt x="14410" y="4505"/>
                  </a:lnTo>
                  <a:lnTo>
                    <a:pt x="14549" y="4654"/>
                  </a:lnTo>
                  <a:lnTo>
                    <a:pt x="14806" y="4387"/>
                  </a:lnTo>
                  <a:lnTo>
                    <a:pt x="15056" y="4120"/>
                  </a:lnTo>
                  <a:lnTo>
                    <a:pt x="15306" y="4387"/>
                  </a:lnTo>
                  <a:lnTo>
                    <a:pt x="15562" y="4654"/>
                  </a:lnTo>
                  <a:lnTo>
                    <a:pt x="15708" y="4493"/>
                  </a:lnTo>
                  <a:lnTo>
                    <a:pt x="15859" y="4325"/>
                  </a:lnTo>
                  <a:lnTo>
                    <a:pt x="15609" y="4058"/>
                  </a:lnTo>
                  <a:lnTo>
                    <a:pt x="15365" y="3791"/>
                  </a:lnTo>
                  <a:lnTo>
                    <a:pt x="15615" y="3523"/>
                  </a:lnTo>
                  <a:lnTo>
                    <a:pt x="15865" y="3256"/>
                  </a:lnTo>
                  <a:lnTo>
                    <a:pt x="15720" y="3107"/>
                  </a:lnTo>
                  <a:lnTo>
                    <a:pt x="15580" y="2958"/>
                  </a:lnTo>
                  <a:lnTo>
                    <a:pt x="15347" y="3200"/>
                  </a:lnTo>
                  <a:cubicBezTo>
                    <a:pt x="15220" y="3334"/>
                    <a:pt x="15104" y="3443"/>
                    <a:pt x="15085" y="3443"/>
                  </a:cubicBezTo>
                  <a:cubicBezTo>
                    <a:pt x="15066" y="3443"/>
                    <a:pt x="14957" y="3335"/>
                    <a:pt x="14841" y="3200"/>
                  </a:cubicBezTo>
                  <a:lnTo>
                    <a:pt x="14625" y="2958"/>
                  </a:lnTo>
                  <a:close/>
                  <a:moveTo>
                    <a:pt x="10870" y="3119"/>
                  </a:moveTo>
                  <a:lnTo>
                    <a:pt x="10858" y="3480"/>
                  </a:lnTo>
                  <a:lnTo>
                    <a:pt x="10847" y="3840"/>
                  </a:lnTo>
                  <a:lnTo>
                    <a:pt x="10509" y="3853"/>
                  </a:lnTo>
                  <a:lnTo>
                    <a:pt x="10171" y="3865"/>
                  </a:lnTo>
                  <a:lnTo>
                    <a:pt x="10171" y="4052"/>
                  </a:lnTo>
                  <a:lnTo>
                    <a:pt x="10171" y="4232"/>
                  </a:lnTo>
                  <a:lnTo>
                    <a:pt x="10509" y="4244"/>
                  </a:lnTo>
                  <a:lnTo>
                    <a:pt x="10847" y="4257"/>
                  </a:lnTo>
                  <a:lnTo>
                    <a:pt x="10858" y="4605"/>
                  </a:lnTo>
                  <a:cubicBezTo>
                    <a:pt x="10865" y="4796"/>
                    <a:pt x="10888" y="4969"/>
                    <a:pt x="10911" y="4984"/>
                  </a:cubicBezTo>
                  <a:cubicBezTo>
                    <a:pt x="10933" y="4998"/>
                    <a:pt x="11019" y="5000"/>
                    <a:pt x="11103" y="4990"/>
                  </a:cubicBezTo>
                  <a:lnTo>
                    <a:pt x="11254" y="4971"/>
                  </a:lnTo>
                  <a:lnTo>
                    <a:pt x="11266" y="4617"/>
                  </a:lnTo>
                  <a:lnTo>
                    <a:pt x="11283" y="4257"/>
                  </a:lnTo>
                  <a:lnTo>
                    <a:pt x="11621" y="4244"/>
                  </a:lnTo>
                  <a:lnTo>
                    <a:pt x="11959" y="4232"/>
                  </a:lnTo>
                  <a:lnTo>
                    <a:pt x="11959" y="4052"/>
                  </a:lnTo>
                  <a:lnTo>
                    <a:pt x="11959" y="3865"/>
                  </a:lnTo>
                  <a:lnTo>
                    <a:pt x="11621" y="3853"/>
                  </a:lnTo>
                  <a:lnTo>
                    <a:pt x="11283" y="3840"/>
                  </a:lnTo>
                  <a:lnTo>
                    <a:pt x="11266" y="3480"/>
                  </a:lnTo>
                  <a:lnTo>
                    <a:pt x="11254" y="3119"/>
                  </a:lnTo>
                  <a:lnTo>
                    <a:pt x="11062" y="3119"/>
                  </a:lnTo>
                  <a:lnTo>
                    <a:pt x="10870" y="3119"/>
                  </a:lnTo>
                  <a:close/>
                  <a:moveTo>
                    <a:pt x="13239" y="3405"/>
                  </a:moveTo>
                  <a:cubicBezTo>
                    <a:pt x="13211" y="3407"/>
                    <a:pt x="13183" y="3412"/>
                    <a:pt x="13152" y="3418"/>
                  </a:cubicBezTo>
                  <a:cubicBezTo>
                    <a:pt x="12988" y="3451"/>
                    <a:pt x="12832" y="3660"/>
                    <a:pt x="12832" y="3846"/>
                  </a:cubicBezTo>
                  <a:cubicBezTo>
                    <a:pt x="12832" y="3911"/>
                    <a:pt x="12778" y="3987"/>
                    <a:pt x="12681" y="4052"/>
                  </a:cubicBezTo>
                  <a:cubicBezTo>
                    <a:pt x="12396" y="4239"/>
                    <a:pt x="12373" y="4685"/>
                    <a:pt x="12640" y="4934"/>
                  </a:cubicBezTo>
                  <a:cubicBezTo>
                    <a:pt x="12798" y="5083"/>
                    <a:pt x="13020" y="5116"/>
                    <a:pt x="13239" y="5027"/>
                  </a:cubicBezTo>
                  <a:cubicBezTo>
                    <a:pt x="13372" y="4973"/>
                    <a:pt x="13484" y="4762"/>
                    <a:pt x="13484" y="4561"/>
                  </a:cubicBezTo>
                  <a:cubicBezTo>
                    <a:pt x="13484" y="4464"/>
                    <a:pt x="13531" y="4355"/>
                    <a:pt x="13618" y="4250"/>
                  </a:cubicBezTo>
                  <a:cubicBezTo>
                    <a:pt x="13921" y="3882"/>
                    <a:pt x="13673" y="3385"/>
                    <a:pt x="13239" y="3405"/>
                  </a:cubicBezTo>
                  <a:close/>
                  <a:moveTo>
                    <a:pt x="13298" y="3728"/>
                  </a:moveTo>
                  <a:cubicBezTo>
                    <a:pt x="13327" y="3732"/>
                    <a:pt x="13354" y="3747"/>
                    <a:pt x="13385" y="3772"/>
                  </a:cubicBezTo>
                  <a:cubicBezTo>
                    <a:pt x="13425" y="3805"/>
                    <a:pt x="13434" y="3825"/>
                    <a:pt x="13420" y="3859"/>
                  </a:cubicBezTo>
                  <a:cubicBezTo>
                    <a:pt x="13410" y="3884"/>
                    <a:pt x="13401" y="3913"/>
                    <a:pt x="13402" y="3921"/>
                  </a:cubicBezTo>
                  <a:cubicBezTo>
                    <a:pt x="13404" y="3929"/>
                    <a:pt x="13383" y="3956"/>
                    <a:pt x="13356" y="3983"/>
                  </a:cubicBezTo>
                  <a:cubicBezTo>
                    <a:pt x="13319" y="4020"/>
                    <a:pt x="13298" y="4032"/>
                    <a:pt x="13269" y="4014"/>
                  </a:cubicBezTo>
                  <a:cubicBezTo>
                    <a:pt x="13247" y="4001"/>
                    <a:pt x="13228" y="3972"/>
                    <a:pt x="13228" y="3952"/>
                  </a:cubicBezTo>
                  <a:cubicBezTo>
                    <a:pt x="13228" y="3931"/>
                    <a:pt x="13210" y="3917"/>
                    <a:pt x="13187" y="3921"/>
                  </a:cubicBezTo>
                  <a:cubicBezTo>
                    <a:pt x="13157" y="3926"/>
                    <a:pt x="13146" y="3911"/>
                    <a:pt x="13140" y="3853"/>
                  </a:cubicBezTo>
                  <a:cubicBezTo>
                    <a:pt x="13135" y="3787"/>
                    <a:pt x="13143" y="3773"/>
                    <a:pt x="13193" y="3753"/>
                  </a:cubicBezTo>
                  <a:cubicBezTo>
                    <a:pt x="13235" y="3736"/>
                    <a:pt x="13269" y="3725"/>
                    <a:pt x="13298" y="3728"/>
                  </a:cubicBezTo>
                  <a:close/>
                  <a:moveTo>
                    <a:pt x="12966" y="4263"/>
                  </a:moveTo>
                  <a:lnTo>
                    <a:pt x="13065" y="4313"/>
                  </a:lnTo>
                  <a:cubicBezTo>
                    <a:pt x="13143" y="4355"/>
                    <a:pt x="13176" y="4392"/>
                    <a:pt x="13199" y="4462"/>
                  </a:cubicBezTo>
                  <a:cubicBezTo>
                    <a:pt x="13217" y="4520"/>
                    <a:pt x="13218" y="4559"/>
                    <a:pt x="13205" y="4573"/>
                  </a:cubicBezTo>
                  <a:cubicBezTo>
                    <a:pt x="13193" y="4586"/>
                    <a:pt x="13181" y="4619"/>
                    <a:pt x="13181" y="4642"/>
                  </a:cubicBezTo>
                  <a:cubicBezTo>
                    <a:pt x="13181" y="4665"/>
                    <a:pt x="13164" y="4691"/>
                    <a:pt x="13140" y="4704"/>
                  </a:cubicBezTo>
                  <a:cubicBezTo>
                    <a:pt x="13076" y="4741"/>
                    <a:pt x="12931" y="4755"/>
                    <a:pt x="12861" y="4729"/>
                  </a:cubicBezTo>
                  <a:cubicBezTo>
                    <a:pt x="12707" y="4670"/>
                    <a:pt x="12718" y="4416"/>
                    <a:pt x="12878" y="4313"/>
                  </a:cubicBezTo>
                  <a:lnTo>
                    <a:pt x="12966" y="4263"/>
                  </a:lnTo>
                  <a:close/>
                  <a:moveTo>
                    <a:pt x="18677" y="4611"/>
                  </a:moveTo>
                  <a:cubicBezTo>
                    <a:pt x="20234" y="4611"/>
                    <a:pt x="20258" y="4616"/>
                    <a:pt x="20500" y="4909"/>
                  </a:cubicBezTo>
                  <a:cubicBezTo>
                    <a:pt x="20709" y="5164"/>
                    <a:pt x="20999" y="5793"/>
                    <a:pt x="20936" y="5860"/>
                  </a:cubicBezTo>
                  <a:cubicBezTo>
                    <a:pt x="20859" y="5942"/>
                    <a:pt x="16482" y="5936"/>
                    <a:pt x="16418" y="5854"/>
                  </a:cubicBezTo>
                  <a:cubicBezTo>
                    <a:pt x="16359" y="5777"/>
                    <a:pt x="16611" y="5208"/>
                    <a:pt x="16826" y="4940"/>
                  </a:cubicBezTo>
                  <a:cubicBezTo>
                    <a:pt x="17094" y="4606"/>
                    <a:pt x="17103" y="4611"/>
                    <a:pt x="18677" y="4611"/>
                  </a:cubicBezTo>
                  <a:close/>
                  <a:moveTo>
                    <a:pt x="10922" y="5164"/>
                  </a:moveTo>
                  <a:lnTo>
                    <a:pt x="10218" y="6376"/>
                  </a:lnTo>
                  <a:cubicBezTo>
                    <a:pt x="9830" y="7043"/>
                    <a:pt x="9513" y="7612"/>
                    <a:pt x="9513" y="7637"/>
                  </a:cubicBezTo>
                  <a:cubicBezTo>
                    <a:pt x="9513" y="7662"/>
                    <a:pt x="9540" y="7680"/>
                    <a:pt x="9572" y="7680"/>
                  </a:cubicBezTo>
                  <a:cubicBezTo>
                    <a:pt x="9642" y="7680"/>
                    <a:pt x="10458" y="8028"/>
                    <a:pt x="10928" y="8258"/>
                  </a:cubicBezTo>
                  <a:cubicBezTo>
                    <a:pt x="11438" y="8508"/>
                    <a:pt x="12112" y="8946"/>
                    <a:pt x="12459" y="9259"/>
                  </a:cubicBezTo>
                  <a:cubicBezTo>
                    <a:pt x="12627" y="9410"/>
                    <a:pt x="12772" y="9537"/>
                    <a:pt x="12780" y="9538"/>
                  </a:cubicBezTo>
                  <a:cubicBezTo>
                    <a:pt x="12787" y="9540"/>
                    <a:pt x="12747" y="9473"/>
                    <a:pt x="12692" y="9389"/>
                  </a:cubicBezTo>
                  <a:cubicBezTo>
                    <a:pt x="12517" y="9123"/>
                    <a:pt x="12077" y="8656"/>
                    <a:pt x="11772" y="8414"/>
                  </a:cubicBezTo>
                  <a:cubicBezTo>
                    <a:pt x="11574" y="8256"/>
                    <a:pt x="11487" y="8159"/>
                    <a:pt x="11516" y="8128"/>
                  </a:cubicBezTo>
                  <a:cubicBezTo>
                    <a:pt x="11613" y="8024"/>
                    <a:pt x="12538" y="8798"/>
                    <a:pt x="12838" y="9234"/>
                  </a:cubicBezTo>
                  <a:lnTo>
                    <a:pt x="12960" y="9414"/>
                  </a:lnTo>
                  <a:lnTo>
                    <a:pt x="12960" y="9079"/>
                  </a:lnTo>
                  <a:lnTo>
                    <a:pt x="12960" y="8743"/>
                  </a:lnTo>
                  <a:lnTo>
                    <a:pt x="12675" y="8420"/>
                  </a:lnTo>
                  <a:cubicBezTo>
                    <a:pt x="12338" y="8048"/>
                    <a:pt x="11905" y="7722"/>
                    <a:pt x="11400" y="7451"/>
                  </a:cubicBezTo>
                  <a:cubicBezTo>
                    <a:pt x="11063" y="7269"/>
                    <a:pt x="10689" y="7106"/>
                    <a:pt x="10672" y="7134"/>
                  </a:cubicBezTo>
                  <a:cubicBezTo>
                    <a:pt x="10668" y="7140"/>
                    <a:pt x="10621" y="7225"/>
                    <a:pt x="10567" y="7320"/>
                  </a:cubicBezTo>
                  <a:lnTo>
                    <a:pt x="10468" y="7488"/>
                  </a:lnTo>
                  <a:lnTo>
                    <a:pt x="10649" y="7587"/>
                  </a:lnTo>
                  <a:cubicBezTo>
                    <a:pt x="10777" y="7657"/>
                    <a:pt x="10821" y="7702"/>
                    <a:pt x="10788" y="7736"/>
                  </a:cubicBezTo>
                  <a:cubicBezTo>
                    <a:pt x="10756" y="7771"/>
                    <a:pt x="10664" y="7756"/>
                    <a:pt x="10486" y="7680"/>
                  </a:cubicBezTo>
                  <a:cubicBezTo>
                    <a:pt x="10346" y="7622"/>
                    <a:pt x="10218" y="7560"/>
                    <a:pt x="10200" y="7544"/>
                  </a:cubicBezTo>
                  <a:cubicBezTo>
                    <a:pt x="10160" y="7507"/>
                    <a:pt x="11099" y="5576"/>
                    <a:pt x="11184" y="5518"/>
                  </a:cubicBezTo>
                  <a:cubicBezTo>
                    <a:pt x="11276" y="5456"/>
                    <a:pt x="12065" y="5741"/>
                    <a:pt x="12424" y="5965"/>
                  </a:cubicBezTo>
                  <a:cubicBezTo>
                    <a:pt x="12690" y="6131"/>
                    <a:pt x="12707" y="6138"/>
                    <a:pt x="12611" y="6028"/>
                  </a:cubicBezTo>
                  <a:cubicBezTo>
                    <a:pt x="12334" y="5710"/>
                    <a:pt x="11608" y="5321"/>
                    <a:pt x="11056" y="5195"/>
                  </a:cubicBezTo>
                  <a:lnTo>
                    <a:pt x="10922" y="5164"/>
                  </a:lnTo>
                  <a:close/>
                  <a:moveTo>
                    <a:pt x="15335" y="5176"/>
                  </a:moveTo>
                  <a:cubicBezTo>
                    <a:pt x="15329" y="5168"/>
                    <a:pt x="15174" y="5202"/>
                    <a:pt x="14986" y="5257"/>
                  </a:cubicBezTo>
                  <a:cubicBezTo>
                    <a:pt x="14462" y="5410"/>
                    <a:pt x="14040" y="5644"/>
                    <a:pt x="13752" y="5947"/>
                  </a:cubicBezTo>
                  <a:cubicBezTo>
                    <a:pt x="13613" y="6093"/>
                    <a:pt x="13551" y="6171"/>
                    <a:pt x="13612" y="6115"/>
                  </a:cubicBezTo>
                  <a:cubicBezTo>
                    <a:pt x="13855" y="5894"/>
                    <a:pt x="14644" y="5544"/>
                    <a:pt x="14951" y="5524"/>
                  </a:cubicBezTo>
                  <a:lnTo>
                    <a:pt x="15103" y="5518"/>
                  </a:lnTo>
                  <a:lnTo>
                    <a:pt x="15580" y="6494"/>
                  </a:lnTo>
                  <a:cubicBezTo>
                    <a:pt x="15843" y="7031"/>
                    <a:pt x="16057" y="7488"/>
                    <a:pt x="16057" y="7507"/>
                  </a:cubicBezTo>
                  <a:cubicBezTo>
                    <a:pt x="16057" y="7567"/>
                    <a:pt x="15878" y="7641"/>
                    <a:pt x="15807" y="7612"/>
                  </a:cubicBezTo>
                  <a:cubicBezTo>
                    <a:pt x="15811" y="7614"/>
                    <a:pt x="15810" y="7620"/>
                    <a:pt x="15813" y="7625"/>
                  </a:cubicBezTo>
                  <a:cubicBezTo>
                    <a:pt x="15820" y="7637"/>
                    <a:pt x="15819" y="7654"/>
                    <a:pt x="15807" y="7662"/>
                  </a:cubicBezTo>
                  <a:cubicBezTo>
                    <a:pt x="15795" y="7670"/>
                    <a:pt x="15779" y="7662"/>
                    <a:pt x="15772" y="7649"/>
                  </a:cubicBezTo>
                  <a:cubicBezTo>
                    <a:pt x="15765" y="7637"/>
                    <a:pt x="15766" y="7620"/>
                    <a:pt x="15778" y="7612"/>
                  </a:cubicBezTo>
                  <a:cubicBezTo>
                    <a:pt x="15784" y="7608"/>
                    <a:pt x="15795" y="7611"/>
                    <a:pt x="15801" y="7612"/>
                  </a:cubicBezTo>
                  <a:cubicBezTo>
                    <a:pt x="15803" y="7613"/>
                    <a:pt x="15806" y="7611"/>
                    <a:pt x="15807" y="7612"/>
                  </a:cubicBezTo>
                  <a:cubicBezTo>
                    <a:pt x="15755" y="7591"/>
                    <a:pt x="15752" y="7571"/>
                    <a:pt x="15790" y="7531"/>
                  </a:cubicBezTo>
                  <a:cubicBezTo>
                    <a:pt x="15833" y="7485"/>
                    <a:pt x="15777" y="7325"/>
                    <a:pt x="15644" y="7127"/>
                  </a:cubicBezTo>
                  <a:cubicBezTo>
                    <a:pt x="15625" y="7099"/>
                    <a:pt x="14954" y="7404"/>
                    <a:pt x="14689" y="7562"/>
                  </a:cubicBezTo>
                  <a:cubicBezTo>
                    <a:pt x="14313" y="7787"/>
                    <a:pt x="13989" y="8052"/>
                    <a:pt x="13647" y="8414"/>
                  </a:cubicBezTo>
                  <a:lnTo>
                    <a:pt x="13356" y="8724"/>
                  </a:lnTo>
                  <a:lnTo>
                    <a:pt x="13356" y="9072"/>
                  </a:lnTo>
                  <a:lnTo>
                    <a:pt x="13356" y="9427"/>
                  </a:lnTo>
                  <a:lnTo>
                    <a:pt x="13443" y="9271"/>
                  </a:lnTo>
                  <a:cubicBezTo>
                    <a:pt x="13516" y="9144"/>
                    <a:pt x="13543" y="9127"/>
                    <a:pt x="13595" y="9172"/>
                  </a:cubicBezTo>
                  <a:cubicBezTo>
                    <a:pt x="13660" y="9230"/>
                    <a:pt x="13652" y="9254"/>
                    <a:pt x="13496" y="9495"/>
                  </a:cubicBezTo>
                  <a:cubicBezTo>
                    <a:pt x="13454" y="9559"/>
                    <a:pt x="13531" y="9506"/>
                    <a:pt x="13664" y="9377"/>
                  </a:cubicBezTo>
                  <a:cubicBezTo>
                    <a:pt x="14194" y="8868"/>
                    <a:pt x="15260" y="8234"/>
                    <a:pt x="16279" y="7823"/>
                  </a:cubicBezTo>
                  <a:cubicBezTo>
                    <a:pt x="16531" y="7722"/>
                    <a:pt x="16732" y="7623"/>
                    <a:pt x="16727" y="7600"/>
                  </a:cubicBezTo>
                  <a:cubicBezTo>
                    <a:pt x="16720" y="7568"/>
                    <a:pt x="15390" y="5251"/>
                    <a:pt x="15335" y="5176"/>
                  </a:cubicBezTo>
                  <a:close/>
                  <a:moveTo>
                    <a:pt x="9735" y="5214"/>
                  </a:moveTo>
                  <a:cubicBezTo>
                    <a:pt x="9723" y="5214"/>
                    <a:pt x="9710" y="5231"/>
                    <a:pt x="9688" y="5269"/>
                  </a:cubicBezTo>
                  <a:cubicBezTo>
                    <a:pt x="9663" y="5314"/>
                    <a:pt x="9600" y="5350"/>
                    <a:pt x="9548" y="5350"/>
                  </a:cubicBezTo>
                  <a:cubicBezTo>
                    <a:pt x="9459" y="5350"/>
                    <a:pt x="9459" y="5358"/>
                    <a:pt x="9537" y="5419"/>
                  </a:cubicBezTo>
                  <a:cubicBezTo>
                    <a:pt x="9588" y="5459"/>
                    <a:pt x="9607" y="5511"/>
                    <a:pt x="9589" y="5562"/>
                  </a:cubicBezTo>
                  <a:cubicBezTo>
                    <a:pt x="9567" y="5622"/>
                    <a:pt x="9578" y="5630"/>
                    <a:pt x="9636" y="5611"/>
                  </a:cubicBezTo>
                  <a:cubicBezTo>
                    <a:pt x="9677" y="5597"/>
                    <a:pt x="9739" y="5605"/>
                    <a:pt x="9775" y="5630"/>
                  </a:cubicBezTo>
                  <a:cubicBezTo>
                    <a:pt x="9861" y="5688"/>
                    <a:pt x="9870" y="5693"/>
                    <a:pt x="9857" y="5624"/>
                  </a:cubicBezTo>
                  <a:cubicBezTo>
                    <a:pt x="9851" y="5592"/>
                    <a:pt x="9868" y="5513"/>
                    <a:pt x="9898" y="5456"/>
                  </a:cubicBezTo>
                  <a:cubicBezTo>
                    <a:pt x="9943" y="5368"/>
                    <a:pt x="9946" y="5350"/>
                    <a:pt x="9892" y="5350"/>
                  </a:cubicBezTo>
                  <a:cubicBezTo>
                    <a:pt x="9856" y="5350"/>
                    <a:pt x="9806" y="5314"/>
                    <a:pt x="9781" y="5269"/>
                  </a:cubicBezTo>
                  <a:cubicBezTo>
                    <a:pt x="9759" y="5231"/>
                    <a:pt x="9747" y="5214"/>
                    <a:pt x="9735" y="5214"/>
                  </a:cubicBezTo>
                  <a:close/>
                  <a:moveTo>
                    <a:pt x="18724" y="5400"/>
                  </a:moveTo>
                  <a:cubicBezTo>
                    <a:pt x="18210" y="5400"/>
                    <a:pt x="18113" y="5410"/>
                    <a:pt x="18113" y="5468"/>
                  </a:cubicBezTo>
                  <a:cubicBezTo>
                    <a:pt x="18113" y="5527"/>
                    <a:pt x="18210" y="5537"/>
                    <a:pt x="18724" y="5537"/>
                  </a:cubicBezTo>
                  <a:cubicBezTo>
                    <a:pt x="19238" y="5537"/>
                    <a:pt x="19335" y="5527"/>
                    <a:pt x="19335" y="5468"/>
                  </a:cubicBezTo>
                  <a:cubicBezTo>
                    <a:pt x="19335" y="5410"/>
                    <a:pt x="19238" y="5400"/>
                    <a:pt x="18724" y="5400"/>
                  </a:cubicBezTo>
                  <a:close/>
                  <a:moveTo>
                    <a:pt x="14969" y="5723"/>
                  </a:moveTo>
                  <a:lnTo>
                    <a:pt x="14683" y="5841"/>
                  </a:lnTo>
                  <a:cubicBezTo>
                    <a:pt x="14335" y="5981"/>
                    <a:pt x="14022" y="6170"/>
                    <a:pt x="13664" y="6450"/>
                  </a:cubicBezTo>
                  <a:lnTo>
                    <a:pt x="13397" y="6655"/>
                  </a:lnTo>
                  <a:lnTo>
                    <a:pt x="13397" y="6985"/>
                  </a:lnTo>
                  <a:lnTo>
                    <a:pt x="13397" y="7320"/>
                  </a:lnTo>
                  <a:lnTo>
                    <a:pt x="13565" y="7152"/>
                  </a:lnTo>
                  <a:cubicBezTo>
                    <a:pt x="13919" y="6811"/>
                    <a:pt x="14622" y="6365"/>
                    <a:pt x="15027" y="6220"/>
                  </a:cubicBezTo>
                  <a:cubicBezTo>
                    <a:pt x="15111" y="6190"/>
                    <a:pt x="15111" y="6110"/>
                    <a:pt x="15015" y="5841"/>
                  </a:cubicBezTo>
                  <a:lnTo>
                    <a:pt x="14969" y="5723"/>
                  </a:lnTo>
                  <a:close/>
                  <a:moveTo>
                    <a:pt x="11371" y="5773"/>
                  </a:moveTo>
                  <a:cubicBezTo>
                    <a:pt x="11306" y="5773"/>
                    <a:pt x="11265" y="5825"/>
                    <a:pt x="11213" y="5978"/>
                  </a:cubicBezTo>
                  <a:lnTo>
                    <a:pt x="11138" y="6189"/>
                  </a:lnTo>
                  <a:lnTo>
                    <a:pt x="11301" y="6245"/>
                  </a:lnTo>
                  <a:cubicBezTo>
                    <a:pt x="11668" y="6372"/>
                    <a:pt x="12506" y="6919"/>
                    <a:pt x="12745" y="7190"/>
                  </a:cubicBezTo>
                  <a:cubicBezTo>
                    <a:pt x="12802" y="7254"/>
                    <a:pt x="12853" y="7308"/>
                    <a:pt x="12861" y="7308"/>
                  </a:cubicBezTo>
                  <a:cubicBezTo>
                    <a:pt x="12869" y="7308"/>
                    <a:pt x="12873" y="7166"/>
                    <a:pt x="12873" y="6991"/>
                  </a:cubicBezTo>
                  <a:lnTo>
                    <a:pt x="12873" y="6674"/>
                  </a:lnTo>
                  <a:lnTo>
                    <a:pt x="12599" y="6450"/>
                  </a:lnTo>
                  <a:cubicBezTo>
                    <a:pt x="12296" y="6207"/>
                    <a:pt x="11508" y="5773"/>
                    <a:pt x="11371" y="5773"/>
                  </a:cubicBezTo>
                  <a:close/>
                  <a:moveTo>
                    <a:pt x="21315" y="6239"/>
                  </a:moveTo>
                  <a:cubicBezTo>
                    <a:pt x="21222" y="6239"/>
                    <a:pt x="21121" y="6278"/>
                    <a:pt x="21035" y="6369"/>
                  </a:cubicBezTo>
                  <a:cubicBezTo>
                    <a:pt x="20967" y="6442"/>
                    <a:pt x="20888" y="6592"/>
                    <a:pt x="20861" y="6705"/>
                  </a:cubicBezTo>
                  <a:cubicBezTo>
                    <a:pt x="20467" y="8333"/>
                    <a:pt x="19626" y="9686"/>
                    <a:pt x="18514" y="10464"/>
                  </a:cubicBezTo>
                  <a:cubicBezTo>
                    <a:pt x="18125" y="10737"/>
                    <a:pt x="17907" y="10825"/>
                    <a:pt x="17734" y="10787"/>
                  </a:cubicBezTo>
                  <a:cubicBezTo>
                    <a:pt x="17666" y="10773"/>
                    <a:pt x="17656" y="10732"/>
                    <a:pt x="17664" y="10527"/>
                  </a:cubicBezTo>
                  <a:cubicBezTo>
                    <a:pt x="17673" y="10295"/>
                    <a:pt x="17695" y="10248"/>
                    <a:pt x="18118" y="9644"/>
                  </a:cubicBezTo>
                  <a:cubicBezTo>
                    <a:pt x="18725" y="8778"/>
                    <a:pt x="18852" y="8550"/>
                    <a:pt x="18852" y="8308"/>
                  </a:cubicBezTo>
                  <a:cubicBezTo>
                    <a:pt x="18852" y="8087"/>
                    <a:pt x="18795" y="8015"/>
                    <a:pt x="18584" y="7979"/>
                  </a:cubicBezTo>
                  <a:cubicBezTo>
                    <a:pt x="18375" y="7943"/>
                    <a:pt x="18260" y="8041"/>
                    <a:pt x="17443" y="8985"/>
                  </a:cubicBezTo>
                  <a:lnTo>
                    <a:pt x="16739" y="9806"/>
                  </a:lnTo>
                  <a:lnTo>
                    <a:pt x="16086" y="11291"/>
                  </a:lnTo>
                  <a:cubicBezTo>
                    <a:pt x="15730" y="12108"/>
                    <a:pt x="15430" y="12804"/>
                    <a:pt x="15417" y="12838"/>
                  </a:cubicBezTo>
                  <a:cubicBezTo>
                    <a:pt x="15392" y="12904"/>
                    <a:pt x="15514" y="12900"/>
                    <a:pt x="16232" y="12795"/>
                  </a:cubicBezTo>
                  <a:cubicBezTo>
                    <a:pt x="18916" y="12401"/>
                    <a:pt x="20809" y="10408"/>
                    <a:pt x="21466" y="7289"/>
                  </a:cubicBezTo>
                  <a:cubicBezTo>
                    <a:pt x="21538" y="6950"/>
                    <a:pt x="21595" y="6650"/>
                    <a:pt x="21600" y="6574"/>
                  </a:cubicBezTo>
                  <a:lnTo>
                    <a:pt x="21600" y="6531"/>
                  </a:lnTo>
                  <a:cubicBezTo>
                    <a:pt x="21593" y="6345"/>
                    <a:pt x="21465" y="6238"/>
                    <a:pt x="21315" y="6239"/>
                  </a:cubicBezTo>
                  <a:close/>
                  <a:moveTo>
                    <a:pt x="19527" y="6295"/>
                  </a:moveTo>
                  <a:cubicBezTo>
                    <a:pt x="19228" y="6321"/>
                    <a:pt x="19020" y="6484"/>
                    <a:pt x="18916" y="6773"/>
                  </a:cubicBezTo>
                  <a:cubicBezTo>
                    <a:pt x="18851" y="6955"/>
                    <a:pt x="18846" y="7015"/>
                    <a:pt x="18893" y="7183"/>
                  </a:cubicBezTo>
                  <a:cubicBezTo>
                    <a:pt x="18988" y="7526"/>
                    <a:pt x="19170" y="7649"/>
                    <a:pt x="19551" y="7643"/>
                  </a:cubicBezTo>
                  <a:cubicBezTo>
                    <a:pt x="19635" y="7642"/>
                    <a:pt x="19723" y="7656"/>
                    <a:pt x="19743" y="7668"/>
                  </a:cubicBezTo>
                  <a:cubicBezTo>
                    <a:pt x="19846" y="7734"/>
                    <a:pt x="19385" y="8036"/>
                    <a:pt x="19260" y="7985"/>
                  </a:cubicBezTo>
                  <a:cubicBezTo>
                    <a:pt x="19135" y="7934"/>
                    <a:pt x="19073" y="8014"/>
                    <a:pt x="19073" y="8221"/>
                  </a:cubicBezTo>
                  <a:cubicBezTo>
                    <a:pt x="19073" y="8455"/>
                    <a:pt x="19072" y="8458"/>
                    <a:pt x="19487" y="8376"/>
                  </a:cubicBezTo>
                  <a:cubicBezTo>
                    <a:pt x="19967" y="8282"/>
                    <a:pt x="20223" y="8045"/>
                    <a:pt x="20331" y="7581"/>
                  </a:cubicBezTo>
                  <a:cubicBezTo>
                    <a:pt x="20471" y="6978"/>
                    <a:pt x="20299" y="6462"/>
                    <a:pt x="19912" y="6326"/>
                  </a:cubicBezTo>
                  <a:cubicBezTo>
                    <a:pt x="19828" y="6297"/>
                    <a:pt x="19655" y="6283"/>
                    <a:pt x="19527" y="6295"/>
                  </a:cubicBezTo>
                  <a:close/>
                  <a:moveTo>
                    <a:pt x="15283" y="6376"/>
                  </a:moveTo>
                  <a:cubicBezTo>
                    <a:pt x="15260" y="6376"/>
                    <a:pt x="15099" y="6438"/>
                    <a:pt x="14928" y="6512"/>
                  </a:cubicBezTo>
                  <a:cubicBezTo>
                    <a:pt x="14525" y="6687"/>
                    <a:pt x="13940" y="7080"/>
                    <a:pt x="13612" y="7395"/>
                  </a:cubicBezTo>
                  <a:lnTo>
                    <a:pt x="13356" y="7643"/>
                  </a:lnTo>
                  <a:lnTo>
                    <a:pt x="13356" y="7973"/>
                  </a:lnTo>
                  <a:lnTo>
                    <a:pt x="13356" y="8302"/>
                  </a:lnTo>
                  <a:lnTo>
                    <a:pt x="13606" y="8047"/>
                  </a:lnTo>
                  <a:cubicBezTo>
                    <a:pt x="14077" y="7572"/>
                    <a:pt x="14675" y="7132"/>
                    <a:pt x="15196" y="6879"/>
                  </a:cubicBezTo>
                  <a:cubicBezTo>
                    <a:pt x="15334" y="6812"/>
                    <a:pt x="15452" y="6745"/>
                    <a:pt x="15452" y="6730"/>
                  </a:cubicBezTo>
                  <a:cubicBezTo>
                    <a:pt x="15452" y="6655"/>
                    <a:pt x="15319" y="6376"/>
                    <a:pt x="15283" y="6376"/>
                  </a:cubicBezTo>
                  <a:close/>
                  <a:moveTo>
                    <a:pt x="11079" y="6431"/>
                  </a:moveTo>
                  <a:cubicBezTo>
                    <a:pt x="10987" y="6421"/>
                    <a:pt x="10952" y="6477"/>
                    <a:pt x="10916" y="6581"/>
                  </a:cubicBezTo>
                  <a:cubicBezTo>
                    <a:pt x="10888" y="6666"/>
                    <a:pt x="10864" y="6745"/>
                    <a:pt x="10864" y="6761"/>
                  </a:cubicBezTo>
                  <a:cubicBezTo>
                    <a:pt x="10864" y="6776"/>
                    <a:pt x="10980" y="6844"/>
                    <a:pt x="11114" y="6910"/>
                  </a:cubicBezTo>
                  <a:cubicBezTo>
                    <a:pt x="11599" y="7146"/>
                    <a:pt x="12202" y="7581"/>
                    <a:pt x="12745" y="8091"/>
                  </a:cubicBezTo>
                  <a:lnTo>
                    <a:pt x="12937" y="8277"/>
                  </a:lnTo>
                  <a:lnTo>
                    <a:pt x="12954" y="7966"/>
                  </a:lnTo>
                  <a:cubicBezTo>
                    <a:pt x="12968" y="7658"/>
                    <a:pt x="12968" y="7653"/>
                    <a:pt x="12803" y="7500"/>
                  </a:cubicBezTo>
                  <a:cubicBezTo>
                    <a:pt x="12459" y="7181"/>
                    <a:pt x="12008" y="6868"/>
                    <a:pt x="11586" y="6649"/>
                  </a:cubicBezTo>
                  <a:cubicBezTo>
                    <a:pt x="11323" y="6513"/>
                    <a:pt x="11172" y="6442"/>
                    <a:pt x="11079" y="6431"/>
                  </a:cubicBezTo>
                  <a:close/>
                  <a:moveTo>
                    <a:pt x="17670" y="6593"/>
                  </a:moveTo>
                  <a:cubicBezTo>
                    <a:pt x="17657" y="6588"/>
                    <a:pt x="17622" y="6627"/>
                    <a:pt x="17583" y="6692"/>
                  </a:cubicBezTo>
                  <a:cubicBezTo>
                    <a:pt x="17514" y="6807"/>
                    <a:pt x="17460" y="6842"/>
                    <a:pt x="17362" y="6842"/>
                  </a:cubicBezTo>
                  <a:lnTo>
                    <a:pt x="17233" y="6842"/>
                  </a:lnTo>
                  <a:lnTo>
                    <a:pt x="17327" y="6985"/>
                  </a:lnTo>
                  <a:cubicBezTo>
                    <a:pt x="17393" y="7084"/>
                    <a:pt x="17411" y="7161"/>
                    <a:pt x="17391" y="7246"/>
                  </a:cubicBezTo>
                  <a:cubicBezTo>
                    <a:pt x="17370" y="7334"/>
                    <a:pt x="17378" y="7362"/>
                    <a:pt x="17420" y="7345"/>
                  </a:cubicBezTo>
                  <a:cubicBezTo>
                    <a:pt x="17603" y="7271"/>
                    <a:pt x="17663" y="7266"/>
                    <a:pt x="17740" y="7326"/>
                  </a:cubicBezTo>
                  <a:cubicBezTo>
                    <a:pt x="17818" y="7388"/>
                    <a:pt x="17831" y="7384"/>
                    <a:pt x="17845" y="7270"/>
                  </a:cubicBezTo>
                  <a:cubicBezTo>
                    <a:pt x="17853" y="7203"/>
                    <a:pt x="17896" y="7087"/>
                    <a:pt x="17944" y="7016"/>
                  </a:cubicBezTo>
                  <a:cubicBezTo>
                    <a:pt x="18023" y="6896"/>
                    <a:pt x="18026" y="6891"/>
                    <a:pt x="17955" y="6891"/>
                  </a:cubicBezTo>
                  <a:cubicBezTo>
                    <a:pt x="17858" y="6891"/>
                    <a:pt x="17677" y="6708"/>
                    <a:pt x="17676" y="6612"/>
                  </a:cubicBezTo>
                  <a:cubicBezTo>
                    <a:pt x="17676" y="6601"/>
                    <a:pt x="17675" y="6595"/>
                    <a:pt x="17670" y="6593"/>
                  </a:cubicBezTo>
                  <a:close/>
                  <a:moveTo>
                    <a:pt x="19609" y="6705"/>
                  </a:moveTo>
                  <a:cubicBezTo>
                    <a:pt x="19696" y="6699"/>
                    <a:pt x="19733" y="6727"/>
                    <a:pt x="19789" y="6829"/>
                  </a:cubicBezTo>
                  <a:cubicBezTo>
                    <a:pt x="19837" y="6915"/>
                    <a:pt x="19840" y="6984"/>
                    <a:pt x="19807" y="7152"/>
                  </a:cubicBezTo>
                  <a:cubicBezTo>
                    <a:pt x="19793" y="7223"/>
                    <a:pt x="19750" y="7253"/>
                    <a:pt x="19714" y="7221"/>
                  </a:cubicBezTo>
                  <a:cubicBezTo>
                    <a:pt x="19689" y="7199"/>
                    <a:pt x="19682" y="7201"/>
                    <a:pt x="19673" y="7227"/>
                  </a:cubicBezTo>
                  <a:cubicBezTo>
                    <a:pt x="19657" y="7272"/>
                    <a:pt x="19534" y="7273"/>
                    <a:pt x="19498" y="7227"/>
                  </a:cubicBezTo>
                  <a:cubicBezTo>
                    <a:pt x="19467" y="7186"/>
                    <a:pt x="19412" y="6996"/>
                    <a:pt x="19411" y="6916"/>
                  </a:cubicBezTo>
                  <a:cubicBezTo>
                    <a:pt x="19409" y="6842"/>
                    <a:pt x="19536" y="6710"/>
                    <a:pt x="19609" y="6705"/>
                  </a:cubicBezTo>
                  <a:close/>
                  <a:moveTo>
                    <a:pt x="8902" y="7444"/>
                  </a:moveTo>
                  <a:cubicBezTo>
                    <a:pt x="8878" y="7444"/>
                    <a:pt x="8813" y="7556"/>
                    <a:pt x="8751" y="7687"/>
                  </a:cubicBezTo>
                  <a:cubicBezTo>
                    <a:pt x="8629" y="7943"/>
                    <a:pt x="8593" y="7939"/>
                    <a:pt x="8512" y="7668"/>
                  </a:cubicBezTo>
                  <a:cubicBezTo>
                    <a:pt x="8409" y="7324"/>
                    <a:pt x="8029" y="7413"/>
                    <a:pt x="8029" y="7780"/>
                  </a:cubicBezTo>
                  <a:cubicBezTo>
                    <a:pt x="8029" y="7883"/>
                    <a:pt x="8050" y="8004"/>
                    <a:pt x="8075" y="8053"/>
                  </a:cubicBezTo>
                  <a:cubicBezTo>
                    <a:pt x="8125" y="8152"/>
                    <a:pt x="8292" y="8173"/>
                    <a:pt x="8425" y="8097"/>
                  </a:cubicBezTo>
                  <a:cubicBezTo>
                    <a:pt x="8559" y="8020"/>
                    <a:pt x="8567" y="8125"/>
                    <a:pt x="8448" y="8376"/>
                  </a:cubicBezTo>
                  <a:cubicBezTo>
                    <a:pt x="8387" y="8505"/>
                    <a:pt x="8337" y="8618"/>
                    <a:pt x="8337" y="8631"/>
                  </a:cubicBezTo>
                  <a:cubicBezTo>
                    <a:pt x="8337" y="8645"/>
                    <a:pt x="8354" y="8656"/>
                    <a:pt x="8378" y="8656"/>
                  </a:cubicBezTo>
                  <a:cubicBezTo>
                    <a:pt x="8402" y="8656"/>
                    <a:pt x="8474" y="8555"/>
                    <a:pt x="8535" y="8426"/>
                  </a:cubicBezTo>
                  <a:cubicBezTo>
                    <a:pt x="8659" y="8166"/>
                    <a:pt x="8702" y="8159"/>
                    <a:pt x="8745" y="8401"/>
                  </a:cubicBezTo>
                  <a:cubicBezTo>
                    <a:pt x="8816" y="8804"/>
                    <a:pt x="9251" y="8718"/>
                    <a:pt x="9251" y="8302"/>
                  </a:cubicBezTo>
                  <a:cubicBezTo>
                    <a:pt x="9251" y="8005"/>
                    <a:pt x="9085" y="7876"/>
                    <a:pt x="8861" y="8004"/>
                  </a:cubicBezTo>
                  <a:cubicBezTo>
                    <a:pt x="8794" y="8042"/>
                    <a:pt x="8755" y="8038"/>
                    <a:pt x="8751" y="7991"/>
                  </a:cubicBezTo>
                  <a:cubicBezTo>
                    <a:pt x="8739" y="7999"/>
                    <a:pt x="8723" y="7997"/>
                    <a:pt x="8716" y="7985"/>
                  </a:cubicBezTo>
                  <a:cubicBezTo>
                    <a:pt x="8708" y="7973"/>
                    <a:pt x="8710" y="7955"/>
                    <a:pt x="8722" y="7948"/>
                  </a:cubicBezTo>
                  <a:cubicBezTo>
                    <a:pt x="8733" y="7940"/>
                    <a:pt x="8749" y="7941"/>
                    <a:pt x="8756" y="7954"/>
                  </a:cubicBezTo>
                  <a:cubicBezTo>
                    <a:pt x="8762" y="7905"/>
                    <a:pt x="8788" y="7836"/>
                    <a:pt x="8838" y="7730"/>
                  </a:cubicBezTo>
                  <a:cubicBezTo>
                    <a:pt x="8962" y="7470"/>
                    <a:pt x="8963" y="7444"/>
                    <a:pt x="8902" y="7444"/>
                  </a:cubicBezTo>
                  <a:close/>
                  <a:moveTo>
                    <a:pt x="8262" y="7618"/>
                  </a:moveTo>
                  <a:cubicBezTo>
                    <a:pt x="8285" y="7618"/>
                    <a:pt x="8310" y="7632"/>
                    <a:pt x="8337" y="7668"/>
                  </a:cubicBezTo>
                  <a:cubicBezTo>
                    <a:pt x="8381" y="7726"/>
                    <a:pt x="8374" y="7919"/>
                    <a:pt x="8326" y="7966"/>
                  </a:cubicBezTo>
                  <a:cubicBezTo>
                    <a:pt x="8272" y="8018"/>
                    <a:pt x="8264" y="8016"/>
                    <a:pt x="8209" y="7941"/>
                  </a:cubicBezTo>
                  <a:cubicBezTo>
                    <a:pt x="8154" y="7867"/>
                    <a:pt x="8151" y="7771"/>
                    <a:pt x="8198" y="7674"/>
                  </a:cubicBezTo>
                  <a:cubicBezTo>
                    <a:pt x="8215" y="7637"/>
                    <a:pt x="8238" y="7619"/>
                    <a:pt x="8262" y="7618"/>
                  </a:cubicBezTo>
                  <a:close/>
                  <a:moveTo>
                    <a:pt x="8273" y="7755"/>
                  </a:moveTo>
                  <a:cubicBezTo>
                    <a:pt x="8266" y="7748"/>
                    <a:pt x="8253" y="7763"/>
                    <a:pt x="8244" y="7786"/>
                  </a:cubicBezTo>
                  <a:cubicBezTo>
                    <a:pt x="8232" y="7820"/>
                    <a:pt x="8234" y="7822"/>
                    <a:pt x="8256" y="7799"/>
                  </a:cubicBezTo>
                  <a:cubicBezTo>
                    <a:pt x="8271" y="7782"/>
                    <a:pt x="8280" y="7762"/>
                    <a:pt x="8273" y="7755"/>
                  </a:cubicBezTo>
                  <a:close/>
                  <a:moveTo>
                    <a:pt x="14992" y="7991"/>
                  </a:moveTo>
                  <a:cubicBezTo>
                    <a:pt x="14998" y="7993"/>
                    <a:pt x="15006" y="7997"/>
                    <a:pt x="15009" y="8004"/>
                  </a:cubicBezTo>
                  <a:cubicBezTo>
                    <a:pt x="15017" y="8016"/>
                    <a:pt x="15009" y="8033"/>
                    <a:pt x="14998" y="8041"/>
                  </a:cubicBezTo>
                  <a:cubicBezTo>
                    <a:pt x="14986" y="8049"/>
                    <a:pt x="14970" y="8047"/>
                    <a:pt x="14963" y="8035"/>
                  </a:cubicBezTo>
                  <a:cubicBezTo>
                    <a:pt x="14956" y="8022"/>
                    <a:pt x="14963" y="8005"/>
                    <a:pt x="14974" y="7997"/>
                  </a:cubicBezTo>
                  <a:cubicBezTo>
                    <a:pt x="14980" y="7994"/>
                    <a:pt x="14986" y="7990"/>
                    <a:pt x="14992" y="7991"/>
                  </a:cubicBezTo>
                  <a:close/>
                  <a:moveTo>
                    <a:pt x="14928" y="8010"/>
                  </a:moveTo>
                  <a:cubicBezTo>
                    <a:pt x="14939" y="8011"/>
                    <a:pt x="14951" y="8016"/>
                    <a:pt x="14957" y="8022"/>
                  </a:cubicBezTo>
                  <a:cubicBezTo>
                    <a:pt x="14971" y="8037"/>
                    <a:pt x="14966" y="8054"/>
                    <a:pt x="14945" y="8072"/>
                  </a:cubicBezTo>
                  <a:cubicBezTo>
                    <a:pt x="14921" y="8094"/>
                    <a:pt x="14909" y="8094"/>
                    <a:pt x="14887" y="8066"/>
                  </a:cubicBezTo>
                  <a:cubicBezTo>
                    <a:pt x="14864" y="8036"/>
                    <a:pt x="14868" y="8029"/>
                    <a:pt x="14899" y="8016"/>
                  </a:cubicBezTo>
                  <a:cubicBezTo>
                    <a:pt x="14909" y="8012"/>
                    <a:pt x="14917" y="8008"/>
                    <a:pt x="14928" y="8010"/>
                  </a:cubicBezTo>
                  <a:close/>
                  <a:moveTo>
                    <a:pt x="9013" y="8109"/>
                  </a:moveTo>
                  <a:cubicBezTo>
                    <a:pt x="9025" y="8105"/>
                    <a:pt x="9036" y="8110"/>
                    <a:pt x="9053" y="8128"/>
                  </a:cubicBezTo>
                  <a:cubicBezTo>
                    <a:pt x="9103" y="8180"/>
                    <a:pt x="9114" y="8362"/>
                    <a:pt x="9077" y="8439"/>
                  </a:cubicBezTo>
                  <a:cubicBezTo>
                    <a:pt x="9014" y="8565"/>
                    <a:pt x="8930" y="8499"/>
                    <a:pt x="8914" y="8314"/>
                  </a:cubicBezTo>
                  <a:cubicBezTo>
                    <a:pt x="8908" y="8248"/>
                    <a:pt x="8918" y="8211"/>
                    <a:pt x="8960" y="8159"/>
                  </a:cubicBezTo>
                  <a:cubicBezTo>
                    <a:pt x="8986" y="8127"/>
                    <a:pt x="9000" y="8113"/>
                    <a:pt x="9013" y="8109"/>
                  </a:cubicBezTo>
                  <a:close/>
                  <a:moveTo>
                    <a:pt x="9816" y="8252"/>
                  </a:moveTo>
                  <a:lnTo>
                    <a:pt x="9682" y="8501"/>
                  </a:lnTo>
                  <a:cubicBezTo>
                    <a:pt x="9608" y="8640"/>
                    <a:pt x="9556" y="8764"/>
                    <a:pt x="9566" y="8774"/>
                  </a:cubicBezTo>
                  <a:cubicBezTo>
                    <a:pt x="9576" y="8785"/>
                    <a:pt x="9781" y="8815"/>
                    <a:pt x="10020" y="8843"/>
                  </a:cubicBezTo>
                  <a:cubicBezTo>
                    <a:pt x="10795" y="8931"/>
                    <a:pt x="11629" y="9142"/>
                    <a:pt x="11959" y="9333"/>
                  </a:cubicBezTo>
                  <a:cubicBezTo>
                    <a:pt x="12249" y="9502"/>
                    <a:pt x="12047" y="9298"/>
                    <a:pt x="11662" y="9035"/>
                  </a:cubicBezTo>
                  <a:cubicBezTo>
                    <a:pt x="11090" y="8645"/>
                    <a:pt x="10522" y="8388"/>
                    <a:pt x="10043" y="8296"/>
                  </a:cubicBezTo>
                  <a:lnTo>
                    <a:pt x="9816" y="8252"/>
                  </a:lnTo>
                  <a:close/>
                  <a:moveTo>
                    <a:pt x="16494" y="8252"/>
                  </a:moveTo>
                  <a:lnTo>
                    <a:pt x="16290" y="8289"/>
                  </a:lnTo>
                  <a:cubicBezTo>
                    <a:pt x="15978" y="8351"/>
                    <a:pt x="15548" y="8512"/>
                    <a:pt x="15207" y="8693"/>
                  </a:cubicBezTo>
                  <a:cubicBezTo>
                    <a:pt x="14894" y="8860"/>
                    <a:pt x="14199" y="9336"/>
                    <a:pt x="14154" y="9414"/>
                  </a:cubicBezTo>
                  <a:cubicBezTo>
                    <a:pt x="14140" y="9438"/>
                    <a:pt x="14211" y="9416"/>
                    <a:pt x="14305" y="9364"/>
                  </a:cubicBezTo>
                  <a:cubicBezTo>
                    <a:pt x="14728" y="9135"/>
                    <a:pt x="15491" y="8935"/>
                    <a:pt x="16279" y="8849"/>
                  </a:cubicBezTo>
                  <a:cubicBezTo>
                    <a:pt x="16526" y="8822"/>
                    <a:pt x="16735" y="8790"/>
                    <a:pt x="16744" y="8780"/>
                  </a:cubicBezTo>
                  <a:cubicBezTo>
                    <a:pt x="16754" y="8770"/>
                    <a:pt x="16702" y="8647"/>
                    <a:pt x="16628" y="8507"/>
                  </a:cubicBezTo>
                  <a:lnTo>
                    <a:pt x="16494" y="8252"/>
                  </a:lnTo>
                  <a:close/>
                  <a:moveTo>
                    <a:pt x="10154" y="9128"/>
                  </a:moveTo>
                  <a:cubicBezTo>
                    <a:pt x="9970" y="9124"/>
                    <a:pt x="9946" y="9176"/>
                    <a:pt x="9880" y="9321"/>
                  </a:cubicBezTo>
                  <a:lnTo>
                    <a:pt x="9787" y="9520"/>
                  </a:lnTo>
                  <a:lnTo>
                    <a:pt x="10445" y="9507"/>
                  </a:lnTo>
                  <a:cubicBezTo>
                    <a:pt x="10808" y="9500"/>
                    <a:pt x="11255" y="9509"/>
                    <a:pt x="11435" y="9532"/>
                  </a:cubicBezTo>
                  <a:cubicBezTo>
                    <a:pt x="11900" y="9592"/>
                    <a:pt x="11936" y="9595"/>
                    <a:pt x="11889" y="9545"/>
                  </a:cubicBezTo>
                  <a:cubicBezTo>
                    <a:pt x="11798" y="9450"/>
                    <a:pt x="11133" y="9253"/>
                    <a:pt x="10695" y="9190"/>
                  </a:cubicBezTo>
                  <a:cubicBezTo>
                    <a:pt x="10427" y="9152"/>
                    <a:pt x="10264" y="9131"/>
                    <a:pt x="10154" y="9128"/>
                  </a:cubicBezTo>
                  <a:close/>
                  <a:moveTo>
                    <a:pt x="16360" y="9135"/>
                  </a:moveTo>
                  <a:lnTo>
                    <a:pt x="16005" y="9153"/>
                  </a:lnTo>
                  <a:cubicBezTo>
                    <a:pt x="15505" y="9186"/>
                    <a:pt x="14903" y="9326"/>
                    <a:pt x="14619" y="9470"/>
                  </a:cubicBezTo>
                  <a:cubicBezTo>
                    <a:pt x="14487" y="9537"/>
                    <a:pt x="14420" y="9580"/>
                    <a:pt x="14468" y="9563"/>
                  </a:cubicBezTo>
                  <a:cubicBezTo>
                    <a:pt x="14516" y="9547"/>
                    <a:pt x="14990" y="9517"/>
                    <a:pt x="15522" y="9501"/>
                  </a:cubicBezTo>
                  <a:lnTo>
                    <a:pt x="16488" y="9470"/>
                  </a:lnTo>
                  <a:lnTo>
                    <a:pt x="16424" y="9302"/>
                  </a:lnTo>
                  <a:lnTo>
                    <a:pt x="16360" y="9135"/>
                  </a:lnTo>
                  <a:close/>
                  <a:moveTo>
                    <a:pt x="18409" y="9625"/>
                  </a:moveTo>
                  <a:cubicBezTo>
                    <a:pt x="18389" y="9622"/>
                    <a:pt x="18377" y="9635"/>
                    <a:pt x="18363" y="9663"/>
                  </a:cubicBezTo>
                  <a:cubicBezTo>
                    <a:pt x="18344" y="9699"/>
                    <a:pt x="18299" y="9731"/>
                    <a:pt x="18264" y="9731"/>
                  </a:cubicBezTo>
                  <a:cubicBezTo>
                    <a:pt x="18186" y="9731"/>
                    <a:pt x="18185" y="9736"/>
                    <a:pt x="18258" y="9886"/>
                  </a:cubicBezTo>
                  <a:cubicBezTo>
                    <a:pt x="18290" y="9953"/>
                    <a:pt x="18326" y="9994"/>
                    <a:pt x="18340" y="9980"/>
                  </a:cubicBezTo>
                  <a:cubicBezTo>
                    <a:pt x="18353" y="9965"/>
                    <a:pt x="18401" y="9977"/>
                    <a:pt x="18444" y="10005"/>
                  </a:cubicBezTo>
                  <a:cubicBezTo>
                    <a:pt x="18548" y="10069"/>
                    <a:pt x="18550" y="10068"/>
                    <a:pt x="18520" y="9986"/>
                  </a:cubicBezTo>
                  <a:cubicBezTo>
                    <a:pt x="18506" y="9947"/>
                    <a:pt x="18520" y="9881"/>
                    <a:pt x="18549" y="9843"/>
                  </a:cubicBezTo>
                  <a:cubicBezTo>
                    <a:pt x="18593" y="9787"/>
                    <a:pt x="18581" y="9761"/>
                    <a:pt x="18497" y="9688"/>
                  </a:cubicBezTo>
                  <a:cubicBezTo>
                    <a:pt x="18454" y="9650"/>
                    <a:pt x="18430" y="9629"/>
                    <a:pt x="18409" y="9625"/>
                  </a:cubicBezTo>
                  <a:close/>
                  <a:moveTo>
                    <a:pt x="9583" y="9706"/>
                  </a:moveTo>
                  <a:lnTo>
                    <a:pt x="9863" y="10147"/>
                  </a:lnTo>
                  <a:cubicBezTo>
                    <a:pt x="10212" y="10695"/>
                    <a:pt x="10863" y="11398"/>
                    <a:pt x="11324" y="11726"/>
                  </a:cubicBezTo>
                  <a:cubicBezTo>
                    <a:pt x="12173" y="12330"/>
                    <a:pt x="13172" y="12715"/>
                    <a:pt x="14212" y="12844"/>
                  </a:cubicBezTo>
                  <a:cubicBezTo>
                    <a:pt x="14614" y="12894"/>
                    <a:pt x="15155" y="12901"/>
                    <a:pt x="15137" y="12857"/>
                  </a:cubicBezTo>
                  <a:cubicBezTo>
                    <a:pt x="15129" y="12837"/>
                    <a:pt x="14935" y="12447"/>
                    <a:pt x="14707" y="11993"/>
                  </a:cubicBezTo>
                  <a:cubicBezTo>
                    <a:pt x="14316" y="11214"/>
                    <a:pt x="14286" y="11173"/>
                    <a:pt x="14183" y="11198"/>
                  </a:cubicBezTo>
                  <a:cubicBezTo>
                    <a:pt x="14123" y="11212"/>
                    <a:pt x="13778" y="11232"/>
                    <a:pt x="13414" y="11247"/>
                  </a:cubicBezTo>
                  <a:cubicBezTo>
                    <a:pt x="12652" y="11279"/>
                    <a:pt x="12148" y="11207"/>
                    <a:pt x="11522" y="10974"/>
                  </a:cubicBezTo>
                  <a:cubicBezTo>
                    <a:pt x="10889" y="10738"/>
                    <a:pt x="10472" y="10476"/>
                    <a:pt x="9769" y="9868"/>
                  </a:cubicBezTo>
                  <a:lnTo>
                    <a:pt x="9583" y="9706"/>
                  </a:lnTo>
                  <a:close/>
                  <a:moveTo>
                    <a:pt x="12058" y="10166"/>
                  </a:moveTo>
                  <a:cubicBezTo>
                    <a:pt x="12045" y="10166"/>
                    <a:pt x="12031" y="10183"/>
                    <a:pt x="12005" y="10216"/>
                  </a:cubicBezTo>
                  <a:cubicBezTo>
                    <a:pt x="11974" y="10256"/>
                    <a:pt x="11915" y="10284"/>
                    <a:pt x="11877" y="10284"/>
                  </a:cubicBezTo>
                  <a:cubicBezTo>
                    <a:pt x="11824" y="10284"/>
                    <a:pt x="11819" y="10297"/>
                    <a:pt x="11860" y="10340"/>
                  </a:cubicBezTo>
                  <a:cubicBezTo>
                    <a:pt x="11888" y="10371"/>
                    <a:pt x="11912" y="10431"/>
                    <a:pt x="11912" y="10471"/>
                  </a:cubicBezTo>
                  <a:cubicBezTo>
                    <a:pt x="11912" y="10519"/>
                    <a:pt x="11959" y="10542"/>
                    <a:pt x="12046" y="10545"/>
                  </a:cubicBezTo>
                  <a:cubicBezTo>
                    <a:pt x="12140" y="10549"/>
                    <a:pt x="12174" y="10533"/>
                    <a:pt x="12174" y="10477"/>
                  </a:cubicBezTo>
                  <a:cubicBezTo>
                    <a:pt x="12174" y="10434"/>
                    <a:pt x="12198" y="10371"/>
                    <a:pt x="12226" y="10340"/>
                  </a:cubicBezTo>
                  <a:cubicBezTo>
                    <a:pt x="12267" y="10297"/>
                    <a:pt x="12265" y="10284"/>
                    <a:pt x="12209" y="10284"/>
                  </a:cubicBezTo>
                  <a:cubicBezTo>
                    <a:pt x="12169" y="10284"/>
                    <a:pt x="12119" y="10256"/>
                    <a:pt x="12098" y="10216"/>
                  </a:cubicBezTo>
                  <a:cubicBezTo>
                    <a:pt x="12081" y="10183"/>
                    <a:pt x="12071" y="10166"/>
                    <a:pt x="12058" y="10166"/>
                  </a:cubicBezTo>
                  <a:close/>
                  <a:moveTo>
                    <a:pt x="15161" y="11285"/>
                  </a:moveTo>
                  <a:cubicBezTo>
                    <a:pt x="14959" y="11289"/>
                    <a:pt x="14777" y="11309"/>
                    <a:pt x="14747" y="11341"/>
                  </a:cubicBezTo>
                  <a:cubicBezTo>
                    <a:pt x="14708" y="11383"/>
                    <a:pt x="14760" y="11545"/>
                    <a:pt x="14974" y="12030"/>
                  </a:cubicBezTo>
                  <a:lnTo>
                    <a:pt x="15254" y="12658"/>
                  </a:lnTo>
                  <a:lnTo>
                    <a:pt x="15498" y="12105"/>
                  </a:lnTo>
                  <a:cubicBezTo>
                    <a:pt x="15831" y="11361"/>
                    <a:pt x="15828" y="11366"/>
                    <a:pt x="15679" y="11322"/>
                  </a:cubicBezTo>
                  <a:cubicBezTo>
                    <a:pt x="15582" y="11293"/>
                    <a:pt x="15363" y="11281"/>
                    <a:pt x="15161" y="11285"/>
                  </a:cubicBezTo>
                  <a:close/>
                  <a:moveTo>
                    <a:pt x="21274" y="13932"/>
                  </a:moveTo>
                  <a:cubicBezTo>
                    <a:pt x="21239" y="13926"/>
                    <a:pt x="21206" y="13929"/>
                    <a:pt x="21181" y="13938"/>
                  </a:cubicBezTo>
                  <a:cubicBezTo>
                    <a:pt x="21084" y="13971"/>
                    <a:pt x="20954" y="14215"/>
                    <a:pt x="20936" y="14404"/>
                  </a:cubicBezTo>
                  <a:cubicBezTo>
                    <a:pt x="20926" y="14513"/>
                    <a:pt x="20883" y="14570"/>
                    <a:pt x="20709" y="14677"/>
                  </a:cubicBezTo>
                  <a:cubicBezTo>
                    <a:pt x="20402" y="14868"/>
                    <a:pt x="20297" y="14977"/>
                    <a:pt x="20179" y="15243"/>
                  </a:cubicBezTo>
                  <a:lnTo>
                    <a:pt x="20075" y="15479"/>
                  </a:lnTo>
                  <a:lnTo>
                    <a:pt x="20302" y="15510"/>
                  </a:lnTo>
                  <a:cubicBezTo>
                    <a:pt x="20557" y="15551"/>
                    <a:pt x="20658" y="15620"/>
                    <a:pt x="20529" y="15665"/>
                  </a:cubicBezTo>
                  <a:cubicBezTo>
                    <a:pt x="20112" y="15811"/>
                    <a:pt x="19956" y="15927"/>
                    <a:pt x="19871" y="16144"/>
                  </a:cubicBezTo>
                  <a:cubicBezTo>
                    <a:pt x="19807" y="16307"/>
                    <a:pt x="19400" y="16803"/>
                    <a:pt x="19329" y="16803"/>
                  </a:cubicBezTo>
                  <a:cubicBezTo>
                    <a:pt x="19309" y="16803"/>
                    <a:pt x="19257" y="16719"/>
                    <a:pt x="19219" y="16616"/>
                  </a:cubicBezTo>
                  <a:cubicBezTo>
                    <a:pt x="19160" y="16460"/>
                    <a:pt x="19132" y="16430"/>
                    <a:pt x="19027" y="16430"/>
                  </a:cubicBezTo>
                  <a:cubicBezTo>
                    <a:pt x="18887" y="16430"/>
                    <a:pt x="18810" y="16530"/>
                    <a:pt x="18724" y="16821"/>
                  </a:cubicBezTo>
                  <a:cubicBezTo>
                    <a:pt x="18660" y="17037"/>
                    <a:pt x="18723" y="17132"/>
                    <a:pt x="18939" y="17151"/>
                  </a:cubicBezTo>
                  <a:cubicBezTo>
                    <a:pt x="19014" y="17157"/>
                    <a:pt x="19087" y="17177"/>
                    <a:pt x="19102" y="17194"/>
                  </a:cubicBezTo>
                  <a:cubicBezTo>
                    <a:pt x="19147" y="17242"/>
                    <a:pt x="18940" y="17452"/>
                    <a:pt x="18660" y="17648"/>
                  </a:cubicBezTo>
                  <a:cubicBezTo>
                    <a:pt x="18371" y="17849"/>
                    <a:pt x="18419" y="17879"/>
                    <a:pt x="18788" y="17729"/>
                  </a:cubicBezTo>
                  <a:cubicBezTo>
                    <a:pt x="18988" y="17647"/>
                    <a:pt x="19051" y="17592"/>
                    <a:pt x="19120" y="17449"/>
                  </a:cubicBezTo>
                  <a:cubicBezTo>
                    <a:pt x="19166" y="17352"/>
                    <a:pt x="19201" y="17247"/>
                    <a:pt x="19201" y="17213"/>
                  </a:cubicBezTo>
                  <a:cubicBezTo>
                    <a:pt x="19201" y="17179"/>
                    <a:pt x="19320" y="17028"/>
                    <a:pt x="19463" y="16877"/>
                  </a:cubicBezTo>
                  <a:cubicBezTo>
                    <a:pt x="19707" y="16620"/>
                    <a:pt x="19730" y="16602"/>
                    <a:pt x="19836" y="16654"/>
                  </a:cubicBezTo>
                  <a:cubicBezTo>
                    <a:pt x="20004" y="16735"/>
                    <a:pt x="20103" y="16719"/>
                    <a:pt x="20179" y="16604"/>
                  </a:cubicBezTo>
                  <a:cubicBezTo>
                    <a:pt x="20273" y="16461"/>
                    <a:pt x="20270" y="16303"/>
                    <a:pt x="20168" y="16268"/>
                  </a:cubicBezTo>
                  <a:cubicBezTo>
                    <a:pt x="20122" y="16253"/>
                    <a:pt x="20057" y="16207"/>
                    <a:pt x="20028" y="16169"/>
                  </a:cubicBezTo>
                  <a:cubicBezTo>
                    <a:pt x="19942" y="16058"/>
                    <a:pt x="20081" y="15950"/>
                    <a:pt x="20494" y="15784"/>
                  </a:cubicBezTo>
                  <a:cubicBezTo>
                    <a:pt x="20846" y="15642"/>
                    <a:pt x="21035" y="15483"/>
                    <a:pt x="21035" y="15336"/>
                  </a:cubicBezTo>
                  <a:cubicBezTo>
                    <a:pt x="21035" y="15277"/>
                    <a:pt x="20690" y="15175"/>
                    <a:pt x="20488" y="15175"/>
                  </a:cubicBezTo>
                  <a:cubicBezTo>
                    <a:pt x="20431" y="15175"/>
                    <a:pt x="20374" y="15156"/>
                    <a:pt x="20360" y="15131"/>
                  </a:cubicBezTo>
                  <a:cubicBezTo>
                    <a:pt x="20316" y="15056"/>
                    <a:pt x="20686" y="14808"/>
                    <a:pt x="20989" y="14709"/>
                  </a:cubicBezTo>
                  <a:cubicBezTo>
                    <a:pt x="21146" y="14657"/>
                    <a:pt x="21309" y="14579"/>
                    <a:pt x="21355" y="14535"/>
                  </a:cubicBezTo>
                  <a:cubicBezTo>
                    <a:pt x="21463" y="14432"/>
                    <a:pt x="21568" y="14175"/>
                    <a:pt x="21536" y="14087"/>
                  </a:cubicBezTo>
                  <a:cubicBezTo>
                    <a:pt x="21511" y="14019"/>
                    <a:pt x="21380" y="13948"/>
                    <a:pt x="21274" y="13932"/>
                  </a:cubicBezTo>
                  <a:close/>
                  <a:moveTo>
                    <a:pt x="10951" y="14733"/>
                  </a:moveTo>
                  <a:lnTo>
                    <a:pt x="10882" y="14895"/>
                  </a:lnTo>
                  <a:cubicBezTo>
                    <a:pt x="10838" y="14998"/>
                    <a:pt x="10802" y="15275"/>
                    <a:pt x="10783" y="15647"/>
                  </a:cubicBezTo>
                  <a:cubicBezTo>
                    <a:pt x="10747" y="16314"/>
                    <a:pt x="10706" y="16418"/>
                    <a:pt x="10433" y="16567"/>
                  </a:cubicBezTo>
                  <a:cubicBezTo>
                    <a:pt x="10280" y="16650"/>
                    <a:pt x="10084" y="16880"/>
                    <a:pt x="10084" y="16970"/>
                  </a:cubicBezTo>
                  <a:cubicBezTo>
                    <a:pt x="10084" y="17073"/>
                    <a:pt x="9825" y="17332"/>
                    <a:pt x="9537" y="17523"/>
                  </a:cubicBezTo>
                  <a:cubicBezTo>
                    <a:pt x="9356" y="17643"/>
                    <a:pt x="9211" y="17754"/>
                    <a:pt x="9211" y="17766"/>
                  </a:cubicBezTo>
                  <a:cubicBezTo>
                    <a:pt x="9211" y="17788"/>
                    <a:pt x="9463" y="17749"/>
                    <a:pt x="9729" y="17691"/>
                  </a:cubicBezTo>
                  <a:cubicBezTo>
                    <a:pt x="9860" y="17663"/>
                    <a:pt x="9890" y="17629"/>
                    <a:pt x="9973" y="17405"/>
                  </a:cubicBezTo>
                  <a:cubicBezTo>
                    <a:pt x="10054" y="17187"/>
                    <a:pt x="10102" y="17132"/>
                    <a:pt x="10293" y="17020"/>
                  </a:cubicBezTo>
                  <a:cubicBezTo>
                    <a:pt x="10416" y="16949"/>
                    <a:pt x="10555" y="16836"/>
                    <a:pt x="10602" y="16765"/>
                  </a:cubicBezTo>
                  <a:cubicBezTo>
                    <a:pt x="10741" y="16557"/>
                    <a:pt x="10859" y="16107"/>
                    <a:pt x="10887" y="15684"/>
                  </a:cubicBezTo>
                  <a:cubicBezTo>
                    <a:pt x="10902" y="15467"/>
                    <a:pt x="10923" y="15167"/>
                    <a:pt x="10934" y="15013"/>
                  </a:cubicBezTo>
                  <a:lnTo>
                    <a:pt x="10951" y="14733"/>
                  </a:lnTo>
                  <a:close/>
                  <a:moveTo>
                    <a:pt x="7470" y="15137"/>
                  </a:moveTo>
                  <a:cubicBezTo>
                    <a:pt x="7439" y="15143"/>
                    <a:pt x="7403" y="15169"/>
                    <a:pt x="7353" y="15218"/>
                  </a:cubicBezTo>
                  <a:lnTo>
                    <a:pt x="7243" y="15330"/>
                  </a:lnTo>
                  <a:lnTo>
                    <a:pt x="7342" y="15442"/>
                  </a:lnTo>
                  <a:cubicBezTo>
                    <a:pt x="7426" y="15538"/>
                    <a:pt x="7442" y="15542"/>
                    <a:pt x="7522" y="15485"/>
                  </a:cubicBezTo>
                  <a:cubicBezTo>
                    <a:pt x="7632" y="15408"/>
                    <a:pt x="7642" y="15225"/>
                    <a:pt x="7540" y="15156"/>
                  </a:cubicBezTo>
                  <a:cubicBezTo>
                    <a:pt x="7525" y="15146"/>
                    <a:pt x="7512" y="15140"/>
                    <a:pt x="7499" y="15137"/>
                  </a:cubicBezTo>
                  <a:cubicBezTo>
                    <a:pt x="7489" y="15135"/>
                    <a:pt x="7480" y="15135"/>
                    <a:pt x="7470" y="15137"/>
                  </a:cubicBezTo>
                  <a:close/>
                  <a:moveTo>
                    <a:pt x="14223" y="15193"/>
                  </a:moveTo>
                  <a:cubicBezTo>
                    <a:pt x="14197" y="15198"/>
                    <a:pt x="14169" y="15217"/>
                    <a:pt x="14136" y="15249"/>
                  </a:cubicBezTo>
                  <a:cubicBezTo>
                    <a:pt x="14034" y="15348"/>
                    <a:pt x="14031" y="15400"/>
                    <a:pt x="14124" y="15510"/>
                  </a:cubicBezTo>
                  <a:cubicBezTo>
                    <a:pt x="14213" y="15614"/>
                    <a:pt x="14223" y="15613"/>
                    <a:pt x="14322" y="15516"/>
                  </a:cubicBezTo>
                  <a:cubicBezTo>
                    <a:pt x="14428" y="15414"/>
                    <a:pt x="14423" y="15282"/>
                    <a:pt x="14311" y="15218"/>
                  </a:cubicBezTo>
                  <a:cubicBezTo>
                    <a:pt x="14274" y="15197"/>
                    <a:pt x="14250" y="15189"/>
                    <a:pt x="14223" y="15193"/>
                  </a:cubicBezTo>
                  <a:close/>
                  <a:moveTo>
                    <a:pt x="11667" y="15498"/>
                  </a:moveTo>
                  <a:cubicBezTo>
                    <a:pt x="11659" y="15497"/>
                    <a:pt x="11645" y="15532"/>
                    <a:pt x="11621" y="15591"/>
                  </a:cubicBezTo>
                  <a:cubicBezTo>
                    <a:pt x="11577" y="15697"/>
                    <a:pt x="11540" y="16011"/>
                    <a:pt x="11516" y="16480"/>
                  </a:cubicBezTo>
                  <a:cubicBezTo>
                    <a:pt x="11496" y="16876"/>
                    <a:pt x="11470" y="17248"/>
                    <a:pt x="11458" y="17312"/>
                  </a:cubicBezTo>
                  <a:cubicBezTo>
                    <a:pt x="11442" y="17397"/>
                    <a:pt x="11456" y="17391"/>
                    <a:pt x="11504" y="17275"/>
                  </a:cubicBezTo>
                  <a:cubicBezTo>
                    <a:pt x="11574" y="17108"/>
                    <a:pt x="11631" y="16613"/>
                    <a:pt x="11667" y="15871"/>
                  </a:cubicBezTo>
                  <a:cubicBezTo>
                    <a:pt x="11681" y="15603"/>
                    <a:pt x="11682" y="15499"/>
                    <a:pt x="11667" y="15498"/>
                  </a:cubicBezTo>
                  <a:close/>
                  <a:moveTo>
                    <a:pt x="5613" y="15510"/>
                  </a:moveTo>
                  <a:cubicBezTo>
                    <a:pt x="5604" y="15501"/>
                    <a:pt x="5568" y="15604"/>
                    <a:pt x="5537" y="15740"/>
                  </a:cubicBezTo>
                  <a:cubicBezTo>
                    <a:pt x="5501" y="15892"/>
                    <a:pt x="5480" y="16280"/>
                    <a:pt x="5479" y="16747"/>
                  </a:cubicBezTo>
                  <a:cubicBezTo>
                    <a:pt x="5477" y="17446"/>
                    <a:pt x="5482" y="17512"/>
                    <a:pt x="5560" y="17573"/>
                  </a:cubicBezTo>
                  <a:cubicBezTo>
                    <a:pt x="5755" y="17726"/>
                    <a:pt x="5933" y="17643"/>
                    <a:pt x="6084" y="17325"/>
                  </a:cubicBezTo>
                  <a:cubicBezTo>
                    <a:pt x="6142" y="17202"/>
                    <a:pt x="6170" y="17183"/>
                    <a:pt x="6218" y="17225"/>
                  </a:cubicBezTo>
                  <a:cubicBezTo>
                    <a:pt x="6251" y="17254"/>
                    <a:pt x="6343" y="17271"/>
                    <a:pt x="6422" y="17262"/>
                  </a:cubicBezTo>
                  <a:cubicBezTo>
                    <a:pt x="6535" y="17251"/>
                    <a:pt x="6590" y="17204"/>
                    <a:pt x="6690" y="17045"/>
                  </a:cubicBezTo>
                  <a:cubicBezTo>
                    <a:pt x="6803" y="16865"/>
                    <a:pt x="6831" y="16843"/>
                    <a:pt x="6934" y="16877"/>
                  </a:cubicBezTo>
                  <a:cubicBezTo>
                    <a:pt x="7158" y="16951"/>
                    <a:pt x="7490" y="16925"/>
                    <a:pt x="7621" y="16821"/>
                  </a:cubicBezTo>
                  <a:cubicBezTo>
                    <a:pt x="7858" y="16634"/>
                    <a:pt x="8003" y="16362"/>
                    <a:pt x="8005" y="16094"/>
                  </a:cubicBezTo>
                  <a:cubicBezTo>
                    <a:pt x="8007" y="15853"/>
                    <a:pt x="8007" y="15848"/>
                    <a:pt x="7866" y="15833"/>
                  </a:cubicBezTo>
                  <a:cubicBezTo>
                    <a:pt x="7668" y="15813"/>
                    <a:pt x="7460" y="15961"/>
                    <a:pt x="7266" y="16262"/>
                  </a:cubicBezTo>
                  <a:cubicBezTo>
                    <a:pt x="7140" y="16457"/>
                    <a:pt x="7085" y="16506"/>
                    <a:pt x="7010" y="16492"/>
                  </a:cubicBezTo>
                  <a:cubicBezTo>
                    <a:pt x="6938" y="16478"/>
                    <a:pt x="6892" y="16517"/>
                    <a:pt x="6818" y="16641"/>
                  </a:cubicBezTo>
                  <a:cubicBezTo>
                    <a:pt x="6703" y="16833"/>
                    <a:pt x="6561" y="16904"/>
                    <a:pt x="6375" y="16865"/>
                  </a:cubicBezTo>
                  <a:cubicBezTo>
                    <a:pt x="6268" y="16842"/>
                    <a:pt x="6218" y="16863"/>
                    <a:pt x="6113" y="16983"/>
                  </a:cubicBezTo>
                  <a:cubicBezTo>
                    <a:pt x="5890" y="17237"/>
                    <a:pt x="5644" y="17155"/>
                    <a:pt x="5583" y="16803"/>
                  </a:cubicBezTo>
                  <a:cubicBezTo>
                    <a:pt x="5564" y="16689"/>
                    <a:pt x="5569" y="16351"/>
                    <a:pt x="5589" y="16057"/>
                  </a:cubicBezTo>
                  <a:cubicBezTo>
                    <a:pt x="5610" y="15763"/>
                    <a:pt x="5621" y="15519"/>
                    <a:pt x="5613" y="15510"/>
                  </a:cubicBezTo>
                  <a:close/>
                  <a:moveTo>
                    <a:pt x="8611" y="15510"/>
                  </a:moveTo>
                  <a:cubicBezTo>
                    <a:pt x="8564" y="15538"/>
                    <a:pt x="8495" y="16098"/>
                    <a:pt x="8477" y="16622"/>
                  </a:cubicBezTo>
                  <a:cubicBezTo>
                    <a:pt x="8453" y="17301"/>
                    <a:pt x="8473" y="17451"/>
                    <a:pt x="8582" y="17567"/>
                  </a:cubicBezTo>
                  <a:cubicBezTo>
                    <a:pt x="8662" y="17652"/>
                    <a:pt x="8783" y="17663"/>
                    <a:pt x="8908" y="17592"/>
                  </a:cubicBezTo>
                  <a:cubicBezTo>
                    <a:pt x="9010" y="17534"/>
                    <a:pt x="9163" y="17204"/>
                    <a:pt x="9164" y="17039"/>
                  </a:cubicBezTo>
                  <a:lnTo>
                    <a:pt x="9164" y="16927"/>
                  </a:lnTo>
                  <a:lnTo>
                    <a:pt x="9065" y="17026"/>
                  </a:lnTo>
                  <a:cubicBezTo>
                    <a:pt x="8879" y="17213"/>
                    <a:pt x="8666" y="17134"/>
                    <a:pt x="8593" y="16846"/>
                  </a:cubicBezTo>
                  <a:cubicBezTo>
                    <a:pt x="8559" y="16710"/>
                    <a:pt x="8561" y="16491"/>
                    <a:pt x="8593" y="16088"/>
                  </a:cubicBezTo>
                  <a:cubicBezTo>
                    <a:pt x="8618" y="15778"/>
                    <a:pt x="8631" y="15520"/>
                    <a:pt x="8623" y="15510"/>
                  </a:cubicBezTo>
                  <a:cubicBezTo>
                    <a:pt x="8620" y="15507"/>
                    <a:pt x="8614" y="15508"/>
                    <a:pt x="8611" y="15510"/>
                  </a:cubicBezTo>
                  <a:close/>
                  <a:moveTo>
                    <a:pt x="14357" y="15920"/>
                  </a:moveTo>
                  <a:cubicBezTo>
                    <a:pt x="14264" y="15920"/>
                    <a:pt x="14226" y="15960"/>
                    <a:pt x="14148" y="16132"/>
                  </a:cubicBezTo>
                  <a:cubicBezTo>
                    <a:pt x="14033" y="16384"/>
                    <a:pt x="14029" y="16446"/>
                    <a:pt x="14124" y="16548"/>
                  </a:cubicBezTo>
                  <a:cubicBezTo>
                    <a:pt x="14178" y="16605"/>
                    <a:pt x="14242" y="16618"/>
                    <a:pt x="14363" y="16598"/>
                  </a:cubicBezTo>
                  <a:cubicBezTo>
                    <a:pt x="14597" y="16558"/>
                    <a:pt x="14615" y="16638"/>
                    <a:pt x="14416" y="16840"/>
                  </a:cubicBezTo>
                  <a:cubicBezTo>
                    <a:pt x="14238" y="17020"/>
                    <a:pt x="13930" y="17160"/>
                    <a:pt x="13816" y="17113"/>
                  </a:cubicBezTo>
                  <a:cubicBezTo>
                    <a:pt x="13762" y="17091"/>
                    <a:pt x="13764" y="17066"/>
                    <a:pt x="13804" y="16952"/>
                  </a:cubicBezTo>
                  <a:cubicBezTo>
                    <a:pt x="13873" y="16756"/>
                    <a:pt x="13791" y="16666"/>
                    <a:pt x="13548" y="16666"/>
                  </a:cubicBezTo>
                  <a:cubicBezTo>
                    <a:pt x="13406" y="16666"/>
                    <a:pt x="13331" y="16694"/>
                    <a:pt x="13239" y="16784"/>
                  </a:cubicBezTo>
                  <a:cubicBezTo>
                    <a:pt x="13169" y="16853"/>
                    <a:pt x="13136" y="16914"/>
                    <a:pt x="13164" y="16927"/>
                  </a:cubicBezTo>
                  <a:cubicBezTo>
                    <a:pt x="13294" y="16986"/>
                    <a:pt x="13364" y="17073"/>
                    <a:pt x="13338" y="17144"/>
                  </a:cubicBezTo>
                  <a:cubicBezTo>
                    <a:pt x="13317" y="17204"/>
                    <a:pt x="13253" y="17225"/>
                    <a:pt x="13047" y="17225"/>
                  </a:cubicBezTo>
                  <a:cubicBezTo>
                    <a:pt x="12701" y="17225"/>
                    <a:pt x="12556" y="17305"/>
                    <a:pt x="12395" y="17604"/>
                  </a:cubicBezTo>
                  <a:cubicBezTo>
                    <a:pt x="12323" y="17738"/>
                    <a:pt x="12262" y="17865"/>
                    <a:pt x="12261" y="17884"/>
                  </a:cubicBezTo>
                  <a:cubicBezTo>
                    <a:pt x="12261" y="17943"/>
                    <a:pt x="12301" y="17922"/>
                    <a:pt x="12419" y="17797"/>
                  </a:cubicBezTo>
                  <a:cubicBezTo>
                    <a:pt x="12509" y="17701"/>
                    <a:pt x="12568" y="17683"/>
                    <a:pt x="12715" y="17691"/>
                  </a:cubicBezTo>
                  <a:cubicBezTo>
                    <a:pt x="13054" y="17710"/>
                    <a:pt x="13129" y="17691"/>
                    <a:pt x="13327" y="17530"/>
                  </a:cubicBezTo>
                  <a:cubicBezTo>
                    <a:pt x="13488" y="17398"/>
                    <a:pt x="13550" y="17372"/>
                    <a:pt x="13670" y="17393"/>
                  </a:cubicBezTo>
                  <a:cubicBezTo>
                    <a:pt x="14211" y="17487"/>
                    <a:pt x="14727" y="16906"/>
                    <a:pt x="14648" y="16293"/>
                  </a:cubicBezTo>
                  <a:cubicBezTo>
                    <a:pt x="14617" y="16045"/>
                    <a:pt x="14514" y="15920"/>
                    <a:pt x="14357" y="15920"/>
                  </a:cubicBezTo>
                  <a:close/>
                  <a:moveTo>
                    <a:pt x="3959" y="15989"/>
                  </a:moveTo>
                  <a:cubicBezTo>
                    <a:pt x="3935" y="15990"/>
                    <a:pt x="3909" y="16009"/>
                    <a:pt x="3872" y="16045"/>
                  </a:cubicBezTo>
                  <a:cubicBezTo>
                    <a:pt x="3811" y="16103"/>
                    <a:pt x="3776" y="16112"/>
                    <a:pt x="3720" y="16076"/>
                  </a:cubicBezTo>
                  <a:cubicBezTo>
                    <a:pt x="3557" y="15968"/>
                    <a:pt x="3387" y="16190"/>
                    <a:pt x="3517" y="16343"/>
                  </a:cubicBezTo>
                  <a:cubicBezTo>
                    <a:pt x="3607" y="16449"/>
                    <a:pt x="3625" y="16451"/>
                    <a:pt x="3732" y="16368"/>
                  </a:cubicBezTo>
                  <a:cubicBezTo>
                    <a:pt x="3794" y="16320"/>
                    <a:pt x="3832" y="16317"/>
                    <a:pt x="3889" y="16355"/>
                  </a:cubicBezTo>
                  <a:cubicBezTo>
                    <a:pt x="3948" y="16395"/>
                    <a:pt x="3988" y="16385"/>
                    <a:pt x="4058" y="16318"/>
                  </a:cubicBezTo>
                  <a:cubicBezTo>
                    <a:pt x="4173" y="16207"/>
                    <a:pt x="4172" y="16128"/>
                    <a:pt x="4052" y="16038"/>
                  </a:cubicBezTo>
                  <a:cubicBezTo>
                    <a:pt x="4009" y="16006"/>
                    <a:pt x="3983" y="15988"/>
                    <a:pt x="3959" y="15989"/>
                  </a:cubicBezTo>
                  <a:close/>
                  <a:moveTo>
                    <a:pt x="17833" y="16038"/>
                  </a:moveTo>
                  <a:cubicBezTo>
                    <a:pt x="17798" y="16041"/>
                    <a:pt x="17758" y="16049"/>
                    <a:pt x="17711" y="16063"/>
                  </a:cubicBezTo>
                  <a:cubicBezTo>
                    <a:pt x="17534" y="16115"/>
                    <a:pt x="17352" y="16301"/>
                    <a:pt x="17263" y="16529"/>
                  </a:cubicBezTo>
                  <a:cubicBezTo>
                    <a:pt x="17178" y="16745"/>
                    <a:pt x="17219" y="16879"/>
                    <a:pt x="17385" y="16970"/>
                  </a:cubicBezTo>
                  <a:lnTo>
                    <a:pt x="17513" y="17045"/>
                  </a:lnTo>
                  <a:lnTo>
                    <a:pt x="17408" y="17132"/>
                  </a:lnTo>
                  <a:cubicBezTo>
                    <a:pt x="17329" y="17197"/>
                    <a:pt x="17228" y="17218"/>
                    <a:pt x="17006" y="17219"/>
                  </a:cubicBezTo>
                  <a:cubicBezTo>
                    <a:pt x="16829" y="17220"/>
                    <a:pt x="16657" y="17252"/>
                    <a:pt x="16581" y="17294"/>
                  </a:cubicBezTo>
                  <a:cubicBezTo>
                    <a:pt x="16447" y="17368"/>
                    <a:pt x="16232" y="17712"/>
                    <a:pt x="16232" y="17853"/>
                  </a:cubicBezTo>
                  <a:cubicBezTo>
                    <a:pt x="16232" y="17924"/>
                    <a:pt x="16253" y="17912"/>
                    <a:pt x="16343" y="17809"/>
                  </a:cubicBezTo>
                  <a:cubicBezTo>
                    <a:pt x="16439" y="17699"/>
                    <a:pt x="16475" y="17692"/>
                    <a:pt x="16744" y="17697"/>
                  </a:cubicBezTo>
                  <a:cubicBezTo>
                    <a:pt x="16943" y="17701"/>
                    <a:pt x="17090" y="17673"/>
                    <a:pt x="17181" y="17623"/>
                  </a:cubicBezTo>
                  <a:cubicBezTo>
                    <a:pt x="17319" y="17547"/>
                    <a:pt x="18043" y="16741"/>
                    <a:pt x="18142" y="16554"/>
                  </a:cubicBezTo>
                  <a:cubicBezTo>
                    <a:pt x="18225" y="16397"/>
                    <a:pt x="18208" y="16357"/>
                    <a:pt x="18101" y="16461"/>
                  </a:cubicBezTo>
                  <a:cubicBezTo>
                    <a:pt x="17871" y="16685"/>
                    <a:pt x="17734" y="16709"/>
                    <a:pt x="17565" y="16554"/>
                  </a:cubicBezTo>
                  <a:cubicBezTo>
                    <a:pt x="17462" y="16459"/>
                    <a:pt x="17449" y="16436"/>
                    <a:pt x="17495" y="16343"/>
                  </a:cubicBezTo>
                  <a:cubicBezTo>
                    <a:pt x="17541" y="16252"/>
                    <a:pt x="17582" y="16236"/>
                    <a:pt x="17757" y="16250"/>
                  </a:cubicBezTo>
                  <a:cubicBezTo>
                    <a:pt x="17937" y="16263"/>
                    <a:pt x="17961" y="16256"/>
                    <a:pt x="17973" y="16169"/>
                  </a:cubicBezTo>
                  <a:cubicBezTo>
                    <a:pt x="17985" y="16075"/>
                    <a:pt x="17938" y="16031"/>
                    <a:pt x="17833" y="16038"/>
                  </a:cubicBezTo>
                  <a:close/>
                  <a:moveTo>
                    <a:pt x="7714" y="16175"/>
                  </a:moveTo>
                  <a:cubicBezTo>
                    <a:pt x="7814" y="16187"/>
                    <a:pt x="7908" y="16246"/>
                    <a:pt x="7889" y="16306"/>
                  </a:cubicBezTo>
                  <a:cubicBezTo>
                    <a:pt x="7880" y="16334"/>
                    <a:pt x="7821" y="16394"/>
                    <a:pt x="7761" y="16442"/>
                  </a:cubicBezTo>
                  <a:cubicBezTo>
                    <a:pt x="7627" y="16549"/>
                    <a:pt x="7310" y="16605"/>
                    <a:pt x="7266" y="16529"/>
                  </a:cubicBezTo>
                  <a:cubicBezTo>
                    <a:pt x="7227" y="16461"/>
                    <a:pt x="7469" y="16220"/>
                    <a:pt x="7615" y="16181"/>
                  </a:cubicBezTo>
                  <a:cubicBezTo>
                    <a:pt x="7647" y="16173"/>
                    <a:pt x="7681" y="16171"/>
                    <a:pt x="7714" y="16175"/>
                  </a:cubicBezTo>
                  <a:close/>
                  <a:moveTo>
                    <a:pt x="16669" y="16349"/>
                  </a:moveTo>
                  <a:cubicBezTo>
                    <a:pt x="16646" y="16349"/>
                    <a:pt x="16625" y="16369"/>
                    <a:pt x="16581" y="16411"/>
                  </a:cubicBezTo>
                  <a:cubicBezTo>
                    <a:pt x="16510" y="16480"/>
                    <a:pt x="16476" y="16485"/>
                    <a:pt x="16413" y="16442"/>
                  </a:cubicBezTo>
                  <a:cubicBezTo>
                    <a:pt x="16347" y="16398"/>
                    <a:pt x="16314" y="16411"/>
                    <a:pt x="16232" y="16504"/>
                  </a:cubicBezTo>
                  <a:cubicBezTo>
                    <a:pt x="16135" y="16614"/>
                    <a:pt x="16137" y="16619"/>
                    <a:pt x="16215" y="16709"/>
                  </a:cubicBezTo>
                  <a:cubicBezTo>
                    <a:pt x="16309" y="16820"/>
                    <a:pt x="16322" y="16825"/>
                    <a:pt x="16430" y="16740"/>
                  </a:cubicBezTo>
                  <a:cubicBezTo>
                    <a:pt x="16492" y="16692"/>
                    <a:pt x="16536" y="16690"/>
                    <a:pt x="16593" y="16728"/>
                  </a:cubicBezTo>
                  <a:cubicBezTo>
                    <a:pt x="16652" y="16767"/>
                    <a:pt x="16686" y="16758"/>
                    <a:pt x="16756" y="16691"/>
                  </a:cubicBezTo>
                  <a:cubicBezTo>
                    <a:pt x="16869" y="16582"/>
                    <a:pt x="16867" y="16512"/>
                    <a:pt x="16756" y="16405"/>
                  </a:cubicBezTo>
                  <a:cubicBezTo>
                    <a:pt x="16714" y="16364"/>
                    <a:pt x="16692" y="16349"/>
                    <a:pt x="16669" y="16349"/>
                  </a:cubicBezTo>
                  <a:close/>
                  <a:moveTo>
                    <a:pt x="12727" y="16361"/>
                  </a:moveTo>
                  <a:cubicBezTo>
                    <a:pt x="12703" y="16362"/>
                    <a:pt x="12682" y="16382"/>
                    <a:pt x="12646" y="16417"/>
                  </a:cubicBezTo>
                  <a:cubicBezTo>
                    <a:pt x="12576" y="16485"/>
                    <a:pt x="12551" y="16489"/>
                    <a:pt x="12471" y="16436"/>
                  </a:cubicBezTo>
                  <a:cubicBezTo>
                    <a:pt x="12387" y="16380"/>
                    <a:pt x="12368" y="16385"/>
                    <a:pt x="12279" y="16504"/>
                  </a:cubicBezTo>
                  <a:cubicBezTo>
                    <a:pt x="12187" y="16627"/>
                    <a:pt x="12184" y="16645"/>
                    <a:pt x="12250" y="16722"/>
                  </a:cubicBezTo>
                  <a:cubicBezTo>
                    <a:pt x="12334" y="16822"/>
                    <a:pt x="12396" y="16826"/>
                    <a:pt x="12506" y="16740"/>
                  </a:cubicBezTo>
                  <a:cubicBezTo>
                    <a:pt x="12568" y="16692"/>
                    <a:pt x="12606" y="16690"/>
                    <a:pt x="12663" y="16728"/>
                  </a:cubicBezTo>
                  <a:cubicBezTo>
                    <a:pt x="12722" y="16767"/>
                    <a:pt x="12756" y="16758"/>
                    <a:pt x="12826" y="16691"/>
                  </a:cubicBezTo>
                  <a:cubicBezTo>
                    <a:pt x="12941" y="16580"/>
                    <a:pt x="12940" y="16500"/>
                    <a:pt x="12820" y="16411"/>
                  </a:cubicBezTo>
                  <a:cubicBezTo>
                    <a:pt x="12777" y="16379"/>
                    <a:pt x="12751" y="16361"/>
                    <a:pt x="12727" y="16361"/>
                  </a:cubicBezTo>
                  <a:close/>
                  <a:moveTo>
                    <a:pt x="15731" y="16523"/>
                  </a:moveTo>
                  <a:cubicBezTo>
                    <a:pt x="15721" y="16523"/>
                    <a:pt x="15664" y="16635"/>
                    <a:pt x="15603" y="16772"/>
                  </a:cubicBezTo>
                  <a:cubicBezTo>
                    <a:pt x="15500" y="17004"/>
                    <a:pt x="15111" y="17451"/>
                    <a:pt x="14771" y="17729"/>
                  </a:cubicBezTo>
                  <a:cubicBezTo>
                    <a:pt x="14699" y="17787"/>
                    <a:pt x="14671" y="17827"/>
                    <a:pt x="14707" y="17816"/>
                  </a:cubicBezTo>
                  <a:cubicBezTo>
                    <a:pt x="15292" y="17634"/>
                    <a:pt x="15396" y="17561"/>
                    <a:pt x="15528" y="17231"/>
                  </a:cubicBezTo>
                  <a:cubicBezTo>
                    <a:pt x="15626" y="16986"/>
                    <a:pt x="15759" y="16523"/>
                    <a:pt x="15731" y="16523"/>
                  </a:cubicBezTo>
                  <a:close/>
                  <a:moveTo>
                    <a:pt x="5007" y="16585"/>
                  </a:moveTo>
                  <a:cubicBezTo>
                    <a:pt x="4986" y="16580"/>
                    <a:pt x="4930" y="16628"/>
                    <a:pt x="4838" y="16734"/>
                  </a:cubicBezTo>
                  <a:cubicBezTo>
                    <a:pt x="4690" y="16906"/>
                    <a:pt x="4595" y="16968"/>
                    <a:pt x="4303" y="17070"/>
                  </a:cubicBezTo>
                  <a:cubicBezTo>
                    <a:pt x="4005" y="17174"/>
                    <a:pt x="3868" y="17191"/>
                    <a:pt x="3441" y="17194"/>
                  </a:cubicBezTo>
                  <a:cubicBezTo>
                    <a:pt x="2988" y="17198"/>
                    <a:pt x="2916" y="17188"/>
                    <a:pt x="2806" y="17101"/>
                  </a:cubicBezTo>
                  <a:cubicBezTo>
                    <a:pt x="2738" y="17047"/>
                    <a:pt x="2673" y="16945"/>
                    <a:pt x="2661" y="16871"/>
                  </a:cubicBezTo>
                  <a:cubicBezTo>
                    <a:pt x="2627" y="16672"/>
                    <a:pt x="2573" y="16840"/>
                    <a:pt x="2573" y="17151"/>
                  </a:cubicBezTo>
                  <a:cubicBezTo>
                    <a:pt x="2573" y="17353"/>
                    <a:pt x="2597" y="17419"/>
                    <a:pt x="2690" y="17517"/>
                  </a:cubicBezTo>
                  <a:cubicBezTo>
                    <a:pt x="2752" y="17583"/>
                    <a:pt x="2841" y="17643"/>
                    <a:pt x="2894" y="17654"/>
                  </a:cubicBezTo>
                  <a:cubicBezTo>
                    <a:pt x="3118" y="17701"/>
                    <a:pt x="3707" y="17680"/>
                    <a:pt x="3959" y="17617"/>
                  </a:cubicBezTo>
                  <a:cubicBezTo>
                    <a:pt x="4281" y="17536"/>
                    <a:pt x="4611" y="17366"/>
                    <a:pt x="4745" y="17213"/>
                  </a:cubicBezTo>
                  <a:cubicBezTo>
                    <a:pt x="4854" y="17088"/>
                    <a:pt x="5017" y="16724"/>
                    <a:pt x="5019" y="16604"/>
                  </a:cubicBezTo>
                  <a:cubicBezTo>
                    <a:pt x="5019" y="16590"/>
                    <a:pt x="5014" y="16587"/>
                    <a:pt x="5007" y="16585"/>
                  </a:cubicBezTo>
                  <a:close/>
                  <a:moveTo>
                    <a:pt x="20593" y="16622"/>
                  </a:moveTo>
                  <a:cubicBezTo>
                    <a:pt x="20565" y="16630"/>
                    <a:pt x="20542" y="16661"/>
                    <a:pt x="20505" y="16709"/>
                  </a:cubicBezTo>
                  <a:cubicBezTo>
                    <a:pt x="20423" y="16818"/>
                    <a:pt x="20422" y="16819"/>
                    <a:pt x="20517" y="16927"/>
                  </a:cubicBezTo>
                  <a:cubicBezTo>
                    <a:pt x="20596" y="17017"/>
                    <a:pt x="20623" y="17024"/>
                    <a:pt x="20680" y="16977"/>
                  </a:cubicBezTo>
                  <a:cubicBezTo>
                    <a:pt x="20850" y="16835"/>
                    <a:pt x="20860" y="16729"/>
                    <a:pt x="20703" y="16654"/>
                  </a:cubicBezTo>
                  <a:cubicBezTo>
                    <a:pt x="20653" y="16629"/>
                    <a:pt x="20620" y="16615"/>
                    <a:pt x="20593" y="16622"/>
                  </a:cubicBezTo>
                  <a:close/>
                  <a:moveTo>
                    <a:pt x="6369" y="17890"/>
                  </a:moveTo>
                  <a:cubicBezTo>
                    <a:pt x="6344" y="17894"/>
                    <a:pt x="6319" y="17916"/>
                    <a:pt x="6288" y="17946"/>
                  </a:cubicBezTo>
                  <a:cubicBezTo>
                    <a:pt x="6221" y="18010"/>
                    <a:pt x="6193" y="18008"/>
                    <a:pt x="6119" y="17958"/>
                  </a:cubicBezTo>
                  <a:cubicBezTo>
                    <a:pt x="6044" y="17908"/>
                    <a:pt x="6015" y="17916"/>
                    <a:pt x="5939" y="17990"/>
                  </a:cubicBezTo>
                  <a:cubicBezTo>
                    <a:pt x="5823" y="18101"/>
                    <a:pt x="5825" y="18173"/>
                    <a:pt x="5944" y="18263"/>
                  </a:cubicBezTo>
                  <a:cubicBezTo>
                    <a:pt x="6032" y="18329"/>
                    <a:pt x="6047" y="18328"/>
                    <a:pt x="6131" y="18244"/>
                  </a:cubicBezTo>
                  <a:cubicBezTo>
                    <a:pt x="6212" y="18163"/>
                    <a:pt x="6231" y="18165"/>
                    <a:pt x="6288" y="18226"/>
                  </a:cubicBezTo>
                  <a:cubicBezTo>
                    <a:pt x="6345" y="18287"/>
                    <a:pt x="6365" y="18283"/>
                    <a:pt x="6451" y="18219"/>
                  </a:cubicBezTo>
                  <a:cubicBezTo>
                    <a:pt x="6573" y="18128"/>
                    <a:pt x="6575" y="17989"/>
                    <a:pt x="6457" y="17921"/>
                  </a:cubicBezTo>
                  <a:cubicBezTo>
                    <a:pt x="6421" y="17901"/>
                    <a:pt x="6395" y="17886"/>
                    <a:pt x="6369" y="17890"/>
                  </a:cubicBezTo>
                  <a:close/>
                  <a:moveTo>
                    <a:pt x="9024" y="18126"/>
                  </a:moveTo>
                  <a:cubicBezTo>
                    <a:pt x="8998" y="18133"/>
                    <a:pt x="8980" y="18149"/>
                    <a:pt x="8960" y="18170"/>
                  </a:cubicBezTo>
                  <a:cubicBezTo>
                    <a:pt x="8908" y="18225"/>
                    <a:pt x="8871" y="18230"/>
                    <a:pt x="8809" y="18188"/>
                  </a:cubicBezTo>
                  <a:cubicBezTo>
                    <a:pt x="8744" y="18145"/>
                    <a:pt x="8713" y="18153"/>
                    <a:pt x="8623" y="18244"/>
                  </a:cubicBezTo>
                  <a:lnTo>
                    <a:pt x="8512" y="18356"/>
                  </a:lnTo>
                  <a:lnTo>
                    <a:pt x="8605" y="18462"/>
                  </a:lnTo>
                  <a:cubicBezTo>
                    <a:pt x="8694" y="18563"/>
                    <a:pt x="8705" y="18567"/>
                    <a:pt x="8803" y="18499"/>
                  </a:cubicBezTo>
                  <a:cubicBezTo>
                    <a:pt x="8887" y="18440"/>
                    <a:pt x="8920" y="18434"/>
                    <a:pt x="8972" y="18480"/>
                  </a:cubicBezTo>
                  <a:cubicBezTo>
                    <a:pt x="9025" y="18528"/>
                    <a:pt x="9058" y="18519"/>
                    <a:pt x="9147" y="18424"/>
                  </a:cubicBezTo>
                  <a:cubicBezTo>
                    <a:pt x="9215" y="18352"/>
                    <a:pt x="9245" y="18280"/>
                    <a:pt x="9228" y="18232"/>
                  </a:cubicBezTo>
                  <a:cubicBezTo>
                    <a:pt x="9205" y="18168"/>
                    <a:pt x="9149" y="18133"/>
                    <a:pt x="9088" y="18126"/>
                  </a:cubicBezTo>
                  <a:cubicBezTo>
                    <a:pt x="9068" y="18124"/>
                    <a:pt x="9044" y="18121"/>
                    <a:pt x="9024" y="18126"/>
                  </a:cubicBezTo>
                  <a:close/>
                  <a:moveTo>
                    <a:pt x="5129" y="18804"/>
                  </a:moveTo>
                  <a:lnTo>
                    <a:pt x="5071" y="18928"/>
                  </a:lnTo>
                  <a:cubicBezTo>
                    <a:pt x="5033" y="19016"/>
                    <a:pt x="5019" y="19356"/>
                    <a:pt x="5019" y="20071"/>
                  </a:cubicBezTo>
                  <a:cubicBezTo>
                    <a:pt x="5019" y="21209"/>
                    <a:pt x="5042" y="21341"/>
                    <a:pt x="5286" y="21500"/>
                  </a:cubicBezTo>
                  <a:cubicBezTo>
                    <a:pt x="5430" y="21594"/>
                    <a:pt x="5494" y="21600"/>
                    <a:pt x="11906" y="21600"/>
                  </a:cubicBezTo>
                  <a:cubicBezTo>
                    <a:pt x="17687" y="21600"/>
                    <a:pt x="18375" y="21589"/>
                    <a:pt x="18375" y="21525"/>
                  </a:cubicBezTo>
                  <a:cubicBezTo>
                    <a:pt x="18375" y="21486"/>
                    <a:pt x="18397" y="21444"/>
                    <a:pt x="18427" y="21432"/>
                  </a:cubicBezTo>
                  <a:cubicBezTo>
                    <a:pt x="18469" y="21415"/>
                    <a:pt x="18479" y="21160"/>
                    <a:pt x="18462" y="20282"/>
                  </a:cubicBezTo>
                  <a:cubicBezTo>
                    <a:pt x="18450" y="19662"/>
                    <a:pt x="18424" y="19115"/>
                    <a:pt x="18404" y="19071"/>
                  </a:cubicBezTo>
                  <a:cubicBezTo>
                    <a:pt x="18383" y="19026"/>
                    <a:pt x="18302" y="18948"/>
                    <a:pt x="18223" y="18897"/>
                  </a:cubicBezTo>
                  <a:cubicBezTo>
                    <a:pt x="18082" y="18804"/>
                    <a:pt x="18025" y="18803"/>
                    <a:pt x="11603" y="18804"/>
                  </a:cubicBezTo>
                  <a:lnTo>
                    <a:pt x="5129" y="18804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319" name="Google Shape;4600;p60"/>
          <p:cNvGrpSpPr/>
          <p:nvPr/>
        </p:nvGrpSpPr>
        <p:grpSpPr>
          <a:xfrm rot="18900000">
            <a:off x="204728" y="-1215907"/>
            <a:ext cx="5184991" cy="3772028"/>
            <a:chOff x="0" y="0"/>
            <a:chExt cx="5184989" cy="3772027"/>
          </a:xfrm>
        </p:grpSpPr>
        <p:sp>
          <p:nvSpPr>
            <p:cNvPr id="311" name="Google Shape;4601;p60"/>
            <p:cNvSpPr/>
            <p:nvPr/>
          </p:nvSpPr>
          <p:spPr>
            <a:xfrm flipH="1" rot="18398503">
              <a:off x="739963" y="-60638"/>
              <a:ext cx="1037669" cy="2365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31" y="0"/>
                  </a:moveTo>
                  <a:lnTo>
                    <a:pt x="6396" y="31"/>
                  </a:lnTo>
                  <a:cubicBezTo>
                    <a:pt x="6047" y="323"/>
                    <a:pt x="3110" y="3112"/>
                    <a:pt x="8424" y="7251"/>
                  </a:cubicBezTo>
                  <a:cubicBezTo>
                    <a:pt x="7935" y="13276"/>
                    <a:pt x="4195" y="17936"/>
                    <a:pt x="0" y="21309"/>
                  </a:cubicBezTo>
                  <a:cubicBezTo>
                    <a:pt x="0" y="21401"/>
                    <a:pt x="35" y="21509"/>
                    <a:pt x="35" y="21600"/>
                  </a:cubicBezTo>
                  <a:cubicBezTo>
                    <a:pt x="1888" y="20143"/>
                    <a:pt x="3424" y="18626"/>
                    <a:pt x="4684" y="17063"/>
                  </a:cubicBezTo>
                  <a:cubicBezTo>
                    <a:pt x="5311" y="17001"/>
                    <a:pt x="13281" y="16204"/>
                    <a:pt x="21600" y="11267"/>
                  </a:cubicBezTo>
                  <a:cubicBezTo>
                    <a:pt x="21600" y="11267"/>
                    <a:pt x="12162" y="11344"/>
                    <a:pt x="4892" y="16864"/>
                  </a:cubicBezTo>
                  <a:lnTo>
                    <a:pt x="4754" y="16955"/>
                  </a:lnTo>
                  <a:cubicBezTo>
                    <a:pt x="5347" y="16173"/>
                    <a:pt x="5942" y="15361"/>
                    <a:pt x="6431" y="14487"/>
                  </a:cubicBezTo>
                  <a:cubicBezTo>
                    <a:pt x="7305" y="12985"/>
                    <a:pt x="7935" y="11467"/>
                    <a:pt x="8319" y="9919"/>
                  </a:cubicBezTo>
                  <a:cubicBezTo>
                    <a:pt x="8879" y="9857"/>
                    <a:pt x="11883" y="9429"/>
                    <a:pt x="15623" y="7911"/>
                  </a:cubicBezTo>
                  <a:lnTo>
                    <a:pt x="16042" y="7727"/>
                  </a:lnTo>
                  <a:cubicBezTo>
                    <a:pt x="18000" y="6899"/>
                    <a:pt x="19712" y="5964"/>
                    <a:pt x="21216" y="4952"/>
                  </a:cubicBezTo>
                  <a:cubicBezTo>
                    <a:pt x="20132" y="5028"/>
                    <a:pt x="19117" y="5151"/>
                    <a:pt x="18138" y="5351"/>
                  </a:cubicBezTo>
                  <a:cubicBezTo>
                    <a:pt x="16986" y="5581"/>
                    <a:pt x="15867" y="5871"/>
                    <a:pt x="14855" y="6224"/>
                  </a:cubicBezTo>
                  <a:cubicBezTo>
                    <a:pt x="12686" y="6945"/>
                    <a:pt x="10344" y="8064"/>
                    <a:pt x="8354" y="9842"/>
                  </a:cubicBezTo>
                  <a:cubicBezTo>
                    <a:pt x="8527" y="9075"/>
                    <a:pt x="8668" y="8294"/>
                    <a:pt x="8738" y="7481"/>
                  </a:cubicBezTo>
                  <a:cubicBezTo>
                    <a:pt x="8843" y="7344"/>
                    <a:pt x="10939" y="4585"/>
                    <a:pt x="6431" y="31"/>
                  </a:cubicBezTo>
                  <a:cubicBezTo>
                    <a:pt x="6431" y="15"/>
                    <a:pt x="6431" y="15"/>
                    <a:pt x="6431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12" name="Google Shape;4602;p60"/>
            <p:cNvSpPr/>
            <p:nvPr/>
          </p:nvSpPr>
          <p:spPr>
            <a:xfrm flipH="1" rot="18398503">
              <a:off x="3122384" y="1174311"/>
              <a:ext cx="404570" cy="426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239" y="7487"/>
                    <a:pt x="7977" y="14369"/>
                    <a:pt x="90" y="20409"/>
                  </a:cubicBezTo>
                  <a:cubicBezTo>
                    <a:pt x="90" y="20837"/>
                    <a:pt x="0" y="21172"/>
                    <a:pt x="0" y="21600"/>
                  </a:cubicBezTo>
                  <a:cubicBezTo>
                    <a:pt x="7616" y="15817"/>
                    <a:pt x="14608" y="9270"/>
                    <a:pt x="20886" y="2040"/>
                  </a:cubicBezTo>
                  <a:cubicBezTo>
                    <a:pt x="21066" y="1362"/>
                    <a:pt x="21336" y="684"/>
                    <a:pt x="21600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13" name="Google Shape;4603;p60"/>
            <p:cNvSpPr/>
            <p:nvPr/>
          </p:nvSpPr>
          <p:spPr>
            <a:xfrm flipH="1" rot="18398503">
              <a:off x="1074713" y="308373"/>
              <a:ext cx="404669" cy="7236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83" h="21600" fill="norm" stroke="1" extrusionOk="0">
                  <a:moveTo>
                    <a:pt x="79" y="0"/>
                  </a:moveTo>
                  <a:cubicBezTo>
                    <a:pt x="79" y="0"/>
                    <a:pt x="-2317" y="11075"/>
                    <a:pt x="19283" y="21600"/>
                  </a:cubicBezTo>
                  <a:cubicBezTo>
                    <a:pt x="19283" y="21600"/>
                    <a:pt x="18887" y="11878"/>
                    <a:pt x="79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14" name="Google Shape;4604;p60"/>
            <p:cNvSpPr/>
            <p:nvPr/>
          </p:nvSpPr>
          <p:spPr>
            <a:xfrm flipH="1" rot="18398503">
              <a:off x="1761479" y="414150"/>
              <a:ext cx="419051" cy="950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0" h="21600" fill="norm" stroke="1" extrusionOk="0">
                  <a:moveTo>
                    <a:pt x="374" y="0"/>
                  </a:moveTo>
                  <a:cubicBezTo>
                    <a:pt x="374" y="0"/>
                    <a:pt x="-2415" y="6449"/>
                    <a:pt x="7242" y="14729"/>
                  </a:cubicBezTo>
                  <a:cubicBezTo>
                    <a:pt x="7668" y="15074"/>
                    <a:pt x="8172" y="15455"/>
                    <a:pt x="8598" y="15836"/>
                  </a:cubicBezTo>
                  <a:cubicBezTo>
                    <a:pt x="11321" y="17897"/>
                    <a:pt x="14392" y="19843"/>
                    <a:pt x="17829" y="21600"/>
                  </a:cubicBezTo>
                  <a:cubicBezTo>
                    <a:pt x="17829" y="21600"/>
                    <a:pt x="19185" y="12364"/>
                    <a:pt x="374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15" name="Google Shape;4605;p60"/>
            <p:cNvSpPr/>
            <p:nvPr/>
          </p:nvSpPr>
          <p:spPr>
            <a:xfrm flipH="1" rot="18398503">
              <a:off x="2516797" y="595731"/>
              <a:ext cx="272862" cy="896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9" h="21600" fill="norm" stroke="1" extrusionOk="0">
                  <a:moveTo>
                    <a:pt x="2709" y="0"/>
                  </a:moveTo>
                  <a:cubicBezTo>
                    <a:pt x="1175" y="1293"/>
                    <a:pt x="418" y="2629"/>
                    <a:pt x="163" y="4003"/>
                  </a:cubicBezTo>
                  <a:cubicBezTo>
                    <a:pt x="-722" y="7847"/>
                    <a:pt x="1559" y="14116"/>
                    <a:pt x="18332" y="21600"/>
                  </a:cubicBezTo>
                  <a:cubicBezTo>
                    <a:pt x="18971" y="21033"/>
                    <a:pt x="19728" y="20467"/>
                    <a:pt x="20622" y="19860"/>
                  </a:cubicBezTo>
                  <a:cubicBezTo>
                    <a:pt x="20878" y="16827"/>
                    <a:pt x="19472" y="11165"/>
                    <a:pt x="8549" y="3681"/>
                  </a:cubicBezTo>
                  <a:cubicBezTo>
                    <a:pt x="6770" y="2466"/>
                    <a:pt x="4862" y="1293"/>
                    <a:pt x="2709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16" name="Google Shape;4606;p60"/>
            <p:cNvSpPr/>
            <p:nvPr/>
          </p:nvSpPr>
          <p:spPr>
            <a:xfrm flipH="1" rot="18398503">
              <a:off x="2353069" y="2094116"/>
              <a:ext cx="732098" cy="216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49" y="0"/>
                  </a:moveTo>
                  <a:cubicBezTo>
                    <a:pt x="1679" y="0"/>
                    <a:pt x="0" y="1714"/>
                    <a:pt x="0" y="1714"/>
                  </a:cubicBezTo>
                  <a:cubicBezTo>
                    <a:pt x="6976" y="17587"/>
                    <a:pt x="12929" y="21600"/>
                    <a:pt x="17165" y="21600"/>
                  </a:cubicBezTo>
                  <a:cubicBezTo>
                    <a:pt x="18974" y="21600"/>
                    <a:pt x="20473" y="20860"/>
                    <a:pt x="21600" y="20002"/>
                  </a:cubicBezTo>
                  <a:cubicBezTo>
                    <a:pt x="21401" y="17651"/>
                    <a:pt x="21305" y="15314"/>
                    <a:pt x="21205" y="13118"/>
                  </a:cubicBezTo>
                  <a:cubicBezTo>
                    <a:pt x="14060" y="2442"/>
                    <a:pt x="8414" y="0"/>
                    <a:pt x="4749" y="0"/>
                  </a:cubicBezTo>
                  <a:close/>
                </a:path>
              </a:pathLst>
            </a:custGeom>
            <a:solidFill>
              <a:srgbClr val="52A2A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17" name="Google Shape;4607;p60"/>
            <p:cNvSpPr/>
            <p:nvPr/>
          </p:nvSpPr>
          <p:spPr>
            <a:xfrm flipH="1" rot="18398503">
              <a:off x="2085299" y="712331"/>
              <a:ext cx="2617620" cy="2516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61" y="0"/>
                  </a:moveTo>
                  <a:cubicBezTo>
                    <a:pt x="14811" y="2680"/>
                    <a:pt x="14174" y="5231"/>
                    <a:pt x="14104" y="5591"/>
                  </a:cubicBezTo>
                  <a:cubicBezTo>
                    <a:pt x="12109" y="6528"/>
                    <a:pt x="10224" y="7695"/>
                    <a:pt x="8493" y="9063"/>
                  </a:cubicBezTo>
                  <a:cubicBezTo>
                    <a:pt x="10598" y="6643"/>
                    <a:pt x="11250" y="4439"/>
                    <a:pt x="11403" y="2911"/>
                  </a:cubicBezTo>
                  <a:cubicBezTo>
                    <a:pt x="11416" y="2695"/>
                    <a:pt x="11430" y="2493"/>
                    <a:pt x="11430" y="2306"/>
                  </a:cubicBezTo>
                  <a:lnTo>
                    <a:pt x="11430" y="1902"/>
                  </a:lnTo>
                  <a:cubicBezTo>
                    <a:pt x="11430" y="1802"/>
                    <a:pt x="11430" y="1715"/>
                    <a:pt x="11416" y="1629"/>
                  </a:cubicBezTo>
                  <a:cubicBezTo>
                    <a:pt x="11403" y="1340"/>
                    <a:pt x="11361" y="1053"/>
                    <a:pt x="11292" y="778"/>
                  </a:cubicBezTo>
                  <a:cubicBezTo>
                    <a:pt x="10558" y="1845"/>
                    <a:pt x="9934" y="2969"/>
                    <a:pt x="9435" y="4164"/>
                  </a:cubicBezTo>
                  <a:cubicBezTo>
                    <a:pt x="9338" y="4381"/>
                    <a:pt x="9255" y="4597"/>
                    <a:pt x="9185" y="4799"/>
                  </a:cubicBezTo>
                  <a:cubicBezTo>
                    <a:pt x="9089" y="5044"/>
                    <a:pt x="9019" y="5274"/>
                    <a:pt x="8950" y="5505"/>
                  </a:cubicBezTo>
                  <a:cubicBezTo>
                    <a:pt x="8909" y="5620"/>
                    <a:pt x="8867" y="5735"/>
                    <a:pt x="8839" y="5850"/>
                  </a:cubicBezTo>
                  <a:cubicBezTo>
                    <a:pt x="8299" y="7767"/>
                    <a:pt x="8409" y="8963"/>
                    <a:pt x="8423" y="9121"/>
                  </a:cubicBezTo>
                  <a:cubicBezTo>
                    <a:pt x="6954" y="10289"/>
                    <a:pt x="5625" y="11600"/>
                    <a:pt x="4419" y="13055"/>
                  </a:cubicBezTo>
                  <a:cubicBezTo>
                    <a:pt x="4447" y="13013"/>
                    <a:pt x="4461" y="12969"/>
                    <a:pt x="4475" y="12926"/>
                  </a:cubicBezTo>
                  <a:cubicBezTo>
                    <a:pt x="4419" y="12984"/>
                    <a:pt x="4364" y="13040"/>
                    <a:pt x="4309" y="13098"/>
                  </a:cubicBezTo>
                  <a:cubicBezTo>
                    <a:pt x="4309" y="13127"/>
                    <a:pt x="4323" y="13142"/>
                    <a:pt x="4337" y="13156"/>
                  </a:cubicBezTo>
                  <a:cubicBezTo>
                    <a:pt x="3796" y="13819"/>
                    <a:pt x="3338" y="14453"/>
                    <a:pt x="2950" y="15044"/>
                  </a:cubicBezTo>
                  <a:cubicBezTo>
                    <a:pt x="2050" y="16370"/>
                    <a:pt x="1288" y="17781"/>
                    <a:pt x="679" y="19281"/>
                  </a:cubicBezTo>
                  <a:cubicBezTo>
                    <a:pt x="471" y="20087"/>
                    <a:pt x="249" y="20865"/>
                    <a:pt x="0" y="21600"/>
                  </a:cubicBezTo>
                  <a:lnTo>
                    <a:pt x="55" y="21514"/>
                  </a:lnTo>
                  <a:cubicBezTo>
                    <a:pt x="152" y="21125"/>
                    <a:pt x="845" y="18503"/>
                    <a:pt x="2924" y="15332"/>
                  </a:cubicBezTo>
                  <a:cubicBezTo>
                    <a:pt x="4293" y="15800"/>
                    <a:pt x="5485" y="15972"/>
                    <a:pt x="6497" y="15972"/>
                  </a:cubicBezTo>
                  <a:cubicBezTo>
                    <a:pt x="9285" y="15972"/>
                    <a:pt x="10710" y="14669"/>
                    <a:pt x="10710" y="14669"/>
                  </a:cubicBezTo>
                  <a:cubicBezTo>
                    <a:pt x="9476" y="14416"/>
                    <a:pt x="8389" y="14320"/>
                    <a:pt x="7448" y="14320"/>
                  </a:cubicBezTo>
                  <a:cubicBezTo>
                    <a:pt x="4740" y="14320"/>
                    <a:pt x="3239" y="15118"/>
                    <a:pt x="2950" y="15289"/>
                  </a:cubicBezTo>
                  <a:lnTo>
                    <a:pt x="3048" y="15117"/>
                  </a:lnTo>
                  <a:cubicBezTo>
                    <a:pt x="5209" y="11902"/>
                    <a:pt x="9269" y="7508"/>
                    <a:pt x="16377" y="4770"/>
                  </a:cubicBezTo>
                  <a:cubicBezTo>
                    <a:pt x="17111" y="4914"/>
                    <a:pt x="17873" y="4986"/>
                    <a:pt x="18635" y="4986"/>
                  </a:cubicBezTo>
                  <a:cubicBezTo>
                    <a:pt x="18676" y="4813"/>
                    <a:pt x="18718" y="4655"/>
                    <a:pt x="18774" y="4497"/>
                  </a:cubicBezTo>
                  <a:cubicBezTo>
                    <a:pt x="18871" y="4655"/>
                    <a:pt x="18940" y="4813"/>
                    <a:pt x="19009" y="4957"/>
                  </a:cubicBezTo>
                  <a:cubicBezTo>
                    <a:pt x="19909" y="4914"/>
                    <a:pt x="20783" y="4684"/>
                    <a:pt x="21600" y="4295"/>
                  </a:cubicBezTo>
                  <a:cubicBezTo>
                    <a:pt x="21406" y="3963"/>
                    <a:pt x="21240" y="3660"/>
                    <a:pt x="21101" y="3358"/>
                  </a:cubicBezTo>
                  <a:cubicBezTo>
                    <a:pt x="17804" y="3430"/>
                    <a:pt x="16225" y="4626"/>
                    <a:pt x="16127" y="4712"/>
                  </a:cubicBezTo>
                  <a:cubicBezTo>
                    <a:pt x="15504" y="4957"/>
                    <a:pt x="14894" y="5217"/>
                    <a:pt x="14312" y="5490"/>
                  </a:cubicBezTo>
                  <a:cubicBezTo>
                    <a:pt x="18219" y="3084"/>
                    <a:pt x="18261" y="0"/>
                    <a:pt x="18261" y="0"/>
                  </a:cubicBezTo>
                  <a:close/>
                </a:path>
              </a:pathLst>
            </a:custGeom>
            <a:solidFill>
              <a:srgbClr val="52A2A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18" name="Google Shape;4608;p60"/>
            <p:cNvSpPr/>
            <p:nvPr/>
          </p:nvSpPr>
          <p:spPr>
            <a:xfrm flipH="1" rot="18398503">
              <a:off x="2881675" y="1921428"/>
              <a:ext cx="1031042" cy="226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979" y="0"/>
                  </a:moveTo>
                  <a:cubicBezTo>
                    <a:pt x="2444" y="0"/>
                    <a:pt x="0" y="4605"/>
                    <a:pt x="0" y="4605"/>
                  </a:cubicBezTo>
                  <a:cubicBezTo>
                    <a:pt x="5422" y="17713"/>
                    <a:pt x="10013" y="21600"/>
                    <a:pt x="13549" y="21600"/>
                  </a:cubicBezTo>
                  <a:cubicBezTo>
                    <a:pt x="18688" y="21600"/>
                    <a:pt x="21600" y="13406"/>
                    <a:pt x="21600" y="13406"/>
                  </a:cubicBezTo>
                  <a:cubicBezTo>
                    <a:pt x="15520" y="2921"/>
                    <a:pt x="10588" y="0"/>
                    <a:pt x="6979" y="0"/>
                  </a:cubicBezTo>
                  <a:close/>
                </a:path>
              </a:pathLst>
            </a:custGeom>
            <a:solidFill>
              <a:srgbClr val="52A2A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322" name="تجميع"/>
          <p:cNvGrpSpPr/>
          <p:nvPr/>
        </p:nvGrpSpPr>
        <p:grpSpPr>
          <a:xfrm>
            <a:off x="908066" y="3266555"/>
            <a:ext cx="13955236" cy="10347847"/>
            <a:chOff x="-165100" y="-165099"/>
            <a:chExt cx="13955235" cy="10347846"/>
          </a:xfrm>
        </p:grpSpPr>
        <p:pic>
          <p:nvPicPr>
            <p:cNvPr id="320" name="خط خط" descr="خط خط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10800000">
              <a:off x="-165101" y="9852545"/>
              <a:ext cx="13955237" cy="330201"/>
            </a:xfrm>
            <a:prstGeom prst="rect">
              <a:avLst/>
            </a:prstGeom>
            <a:effectLst>
              <a:outerShdw sx="100000" sy="100000" kx="0" ky="0" algn="b" rotWithShape="0" blurRad="101600" dist="50800" dir="5400000">
                <a:srgbClr val="000000">
                  <a:alpha val="38000"/>
                </a:srgbClr>
              </a:outerShdw>
            </a:effectLst>
          </p:spPr>
        </p:pic>
        <p:pic>
          <p:nvPicPr>
            <p:cNvPr id="321" name="خط خط" descr="خط خط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 rot="16200000">
              <a:off x="-5173923" y="4843722"/>
              <a:ext cx="10347846" cy="330201"/>
            </a:xfrm>
            <a:prstGeom prst="rect">
              <a:avLst/>
            </a:prstGeom>
            <a:effectLst>
              <a:outerShdw sx="100000" sy="100000" kx="0" ky="0" algn="b" rotWithShape="0" blurRad="101600" dist="50800" dir="5400000">
                <a:srgbClr val="000000">
                  <a:alpha val="38000"/>
                </a:srgbClr>
              </a:outerShdw>
            </a:effectLst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10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9" dur="10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0" grpId="2"/>
      <p:bldP build="whole" bldLvl="1" animBg="1" rev="0" advAuto="0" spid="283" grpId="1"/>
      <p:bldP build="whole" bldLvl="1" animBg="1" rev="0" advAuto="0" spid="281" grpId="3"/>
      <p:bldP build="whole" bldLvl="1" animBg="1" rev="0" advAuto="0" spid="295" grpId="4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4" name="تجميع"/>
          <p:cNvGrpSpPr/>
          <p:nvPr/>
        </p:nvGrpSpPr>
        <p:grpSpPr>
          <a:xfrm>
            <a:off x="13407539" y="2586357"/>
            <a:ext cx="6026960" cy="1050468"/>
            <a:chOff x="0" y="0"/>
            <a:chExt cx="6026958" cy="1050467"/>
          </a:xfrm>
        </p:grpSpPr>
        <p:grpSp>
          <p:nvGrpSpPr>
            <p:cNvPr id="981" name="Google Shape;4333;p67"/>
            <p:cNvGrpSpPr/>
            <p:nvPr/>
          </p:nvGrpSpPr>
          <p:grpSpPr>
            <a:xfrm>
              <a:off x="-1" y="0"/>
              <a:ext cx="4819750" cy="938400"/>
              <a:chOff x="0" y="0"/>
              <a:chExt cx="4819748" cy="938398"/>
            </a:xfrm>
          </p:grpSpPr>
          <p:sp>
            <p:nvSpPr>
              <p:cNvPr id="977" name="Google Shape;4334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78" name="Google Shape;4336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79" name="Google Shape;4337;p67"/>
              <p:cNvSpPr/>
              <p:nvPr/>
            </p:nvSpPr>
            <p:spPr>
              <a:xfrm>
                <a:off x="0" y="116718"/>
                <a:ext cx="4819749" cy="821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9D3E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80" name="Google Shape;4338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982" name="تأكد"/>
            <p:cNvSpPr txBox="1"/>
            <p:nvPr/>
          </p:nvSpPr>
          <p:spPr>
            <a:xfrm>
              <a:off x="748935" y="0"/>
              <a:ext cx="2660737" cy="10504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349250" indent="-349250" defTabSz="914400">
                <a:defRPr sz="8100" u="sng">
                  <a:solidFill>
                    <a:srgbClr val="CC0000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  <p:sp>
          <p:nvSpPr>
            <p:cNvPr id="983" name="بيضاوي"/>
            <p:cNvSpPr/>
            <p:nvPr/>
          </p:nvSpPr>
          <p:spPr>
            <a:xfrm>
              <a:off x="4929648" y="71045"/>
              <a:ext cx="1097311" cy="908377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987" name="تجميع"/>
          <p:cNvGrpSpPr/>
          <p:nvPr/>
        </p:nvGrpSpPr>
        <p:grpSpPr>
          <a:xfrm>
            <a:off x="17844458" y="4198577"/>
            <a:ext cx="1590041" cy="1325851"/>
            <a:chOff x="0" y="-63500"/>
            <a:chExt cx="1590039" cy="1325850"/>
          </a:xfrm>
        </p:grpSpPr>
        <p:pic>
          <p:nvPicPr>
            <p:cNvPr id="985" name="بيضاوي بيضاوي" descr="بيضاوي بيضاوي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986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١١</a:t>
              </a:r>
            </a:p>
          </p:txBody>
        </p:sp>
      </p:grpSp>
      <p:sp>
        <p:nvSpPr>
          <p:cNvPr id="988" name="٤٩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٤٩</a:t>
            </a:r>
          </a:p>
        </p:txBody>
      </p:sp>
      <p:pic>
        <p:nvPicPr>
          <p:cNvPr id="989" name="IMG_4622.png" descr="IMG_4622.png"/>
          <p:cNvPicPr>
            <a:picLocks noChangeAspect="1"/>
          </p:cNvPicPr>
          <p:nvPr/>
        </p:nvPicPr>
        <p:blipFill>
          <a:blip r:embed="rId4">
            <a:extLst/>
          </a:blip>
          <a:srcRect l="91197" t="22791" r="1545" b="74020"/>
          <a:stretch>
            <a:fillRect/>
          </a:stretch>
        </p:blipFill>
        <p:spPr>
          <a:xfrm>
            <a:off x="20209628" y="9113229"/>
            <a:ext cx="2049151" cy="67517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990" name="IMG_9351.png" descr="IMG_9351.png"/>
          <p:cNvPicPr>
            <a:picLocks noChangeAspect="1"/>
          </p:cNvPicPr>
          <p:nvPr/>
        </p:nvPicPr>
        <p:blipFill>
          <a:blip r:embed="rId5">
            <a:extLst/>
          </a:blip>
          <a:srcRect l="62927" t="61404" r="13050" b="33637"/>
          <a:stretch>
            <a:fillRect/>
          </a:stretch>
        </p:blipFill>
        <p:spPr>
          <a:xfrm>
            <a:off x="5730915" y="2708270"/>
            <a:ext cx="7164237" cy="1109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91" name="IMG_9351.png" descr="IMG_9351.png"/>
          <p:cNvPicPr>
            <a:picLocks noChangeAspect="1"/>
          </p:cNvPicPr>
          <p:nvPr/>
        </p:nvPicPr>
        <p:blipFill>
          <a:blip r:embed="rId5">
            <a:extLst/>
          </a:blip>
          <a:srcRect l="73038" t="67208" r="18945" b="23843"/>
          <a:stretch>
            <a:fillRect/>
          </a:stretch>
        </p:blipFill>
        <p:spPr>
          <a:xfrm>
            <a:off x="14388967" y="4010472"/>
            <a:ext cx="2495305" cy="208913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94" name="تجميع"/>
          <p:cNvGrpSpPr/>
          <p:nvPr/>
        </p:nvGrpSpPr>
        <p:grpSpPr>
          <a:xfrm>
            <a:off x="9313109" y="4360372"/>
            <a:ext cx="1590041" cy="1325851"/>
            <a:chOff x="0" y="-63500"/>
            <a:chExt cx="1590039" cy="1325850"/>
          </a:xfrm>
        </p:grpSpPr>
        <p:pic>
          <p:nvPicPr>
            <p:cNvPr id="992" name="بيضاوي بيضاوي" descr="بيضاوي بيضاوي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993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١١</a:t>
              </a:r>
            </a:p>
          </p:txBody>
        </p:sp>
      </p:grpSp>
      <p:pic>
        <p:nvPicPr>
          <p:cNvPr id="995" name="IMG_9351.png" descr="IMG_9351.png"/>
          <p:cNvPicPr>
            <a:picLocks noChangeAspect="1"/>
          </p:cNvPicPr>
          <p:nvPr/>
        </p:nvPicPr>
        <p:blipFill>
          <a:blip r:embed="rId5">
            <a:extLst/>
          </a:blip>
          <a:srcRect l="44453" t="68366" r="47530" b="22684"/>
          <a:stretch>
            <a:fillRect/>
          </a:stretch>
        </p:blipFill>
        <p:spPr>
          <a:xfrm>
            <a:off x="6086907" y="4262077"/>
            <a:ext cx="2495305" cy="2089130"/>
          </a:xfrm>
          <a:prstGeom prst="rect">
            <a:avLst/>
          </a:prstGeom>
          <a:ln w="12700">
            <a:miter lim="400000"/>
          </a:ln>
        </p:spPr>
      </p:pic>
      <p:sp>
        <p:nvSpPr>
          <p:cNvPr id="996" name="Google Shape;5144;p62"/>
          <p:cNvSpPr/>
          <p:nvPr/>
        </p:nvSpPr>
        <p:spPr>
          <a:xfrm flipH="1">
            <a:off x="11285917" y="6168730"/>
            <a:ext cx="7922270" cy="61854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fill="norm" stroke="1" extrusionOk="0">
                <a:moveTo>
                  <a:pt x="298" y="388"/>
                </a:moveTo>
                <a:cubicBezTo>
                  <a:pt x="301" y="410"/>
                  <a:pt x="302" y="431"/>
                  <a:pt x="301" y="451"/>
                </a:cubicBezTo>
                <a:lnTo>
                  <a:pt x="298" y="388"/>
                </a:lnTo>
                <a:close/>
                <a:moveTo>
                  <a:pt x="20834" y="850"/>
                </a:moveTo>
                <a:cubicBezTo>
                  <a:pt x="20821" y="875"/>
                  <a:pt x="20808" y="875"/>
                  <a:pt x="20782" y="875"/>
                </a:cubicBezTo>
                <a:lnTo>
                  <a:pt x="20834" y="875"/>
                </a:lnTo>
                <a:lnTo>
                  <a:pt x="20834" y="850"/>
                </a:lnTo>
                <a:close/>
                <a:moveTo>
                  <a:pt x="19445" y="21279"/>
                </a:moveTo>
                <a:cubicBezTo>
                  <a:pt x="19692" y="21292"/>
                  <a:pt x="19912" y="21331"/>
                  <a:pt x="20146" y="21356"/>
                </a:cubicBezTo>
                <a:lnTo>
                  <a:pt x="20146" y="21318"/>
                </a:lnTo>
                <a:cubicBezTo>
                  <a:pt x="19912" y="21292"/>
                  <a:pt x="19692" y="21292"/>
                  <a:pt x="19445" y="21279"/>
                </a:cubicBezTo>
                <a:close/>
                <a:moveTo>
                  <a:pt x="18700" y="0"/>
                </a:moveTo>
                <a:cubicBezTo>
                  <a:pt x="19392" y="0"/>
                  <a:pt x="20082" y="15"/>
                  <a:pt x="20782" y="55"/>
                </a:cubicBezTo>
                <a:cubicBezTo>
                  <a:pt x="20743" y="55"/>
                  <a:pt x="20717" y="67"/>
                  <a:pt x="20678" y="67"/>
                </a:cubicBezTo>
                <a:lnTo>
                  <a:pt x="20834" y="67"/>
                </a:lnTo>
                <a:cubicBezTo>
                  <a:pt x="20925" y="67"/>
                  <a:pt x="21016" y="183"/>
                  <a:pt x="21094" y="183"/>
                </a:cubicBezTo>
                <a:cubicBezTo>
                  <a:pt x="20951" y="196"/>
                  <a:pt x="20808" y="196"/>
                  <a:pt x="20665" y="208"/>
                </a:cubicBezTo>
                <a:lnTo>
                  <a:pt x="21055" y="208"/>
                </a:lnTo>
                <a:cubicBezTo>
                  <a:pt x="21080" y="208"/>
                  <a:pt x="21133" y="311"/>
                  <a:pt x="21158" y="375"/>
                </a:cubicBezTo>
                <a:lnTo>
                  <a:pt x="21262" y="375"/>
                </a:lnTo>
                <a:cubicBezTo>
                  <a:pt x="21275" y="375"/>
                  <a:pt x="21288" y="644"/>
                  <a:pt x="21288" y="644"/>
                </a:cubicBezTo>
                <a:lnTo>
                  <a:pt x="21262" y="644"/>
                </a:lnTo>
                <a:cubicBezTo>
                  <a:pt x="21249" y="721"/>
                  <a:pt x="21210" y="850"/>
                  <a:pt x="21197" y="850"/>
                </a:cubicBezTo>
                <a:lnTo>
                  <a:pt x="21119" y="850"/>
                </a:lnTo>
                <a:lnTo>
                  <a:pt x="21119" y="888"/>
                </a:lnTo>
                <a:cubicBezTo>
                  <a:pt x="21158" y="940"/>
                  <a:pt x="21210" y="965"/>
                  <a:pt x="21210" y="1017"/>
                </a:cubicBezTo>
                <a:cubicBezTo>
                  <a:pt x="21210" y="1132"/>
                  <a:pt x="21223" y="1221"/>
                  <a:pt x="21223" y="1337"/>
                </a:cubicBezTo>
                <a:cubicBezTo>
                  <a:pt x="21223" y="1324"/>
                  <a:pt x="21249" y="1324"/>
                  <a:pt x="21249" y="1299"/>
                </a:cubicBezTo>
                <a:cubicBezTo>
                  <a:pt x="21249" y="1196"/>
                  <a:pt x="21249" y="1080"/>
                  <a:pt x="21262" y="965"/>
                </a:cubicBezTo>
                <a:cubicBezTo>
                  <a:pt x="21262" y="1042"/>
                  <a:pt x="21288" y="1145"/>
                  <a:pt x="21288" y="1221"/>
                </a:cubicBezTo>
                <a:cubicBezTo>
                  <a:pt x="21353" y="1914"/>
                  <a:pt x="21444" y="2581"/>
                  <a:pt x="21509" y="3274"/>
                </a:cubicBezTo>
                <a:cubicBezTo>
                  <a:pt x="21522" y="4017"/>
                  <a:pt x="21548" y="4749"/>
                  <a:pt x="21574" y="5492"/>
                </a:cubicBezTo>
                <a:cubicBezTo>
                  <a:pt x="21600" y="7326"/>
                  <a:pt x="21600" y="9173"/>
                  <a:pt x="21574" y="11020"/>
                </a:cubicBezTo>
                <a:cubicBezTo>
                  <a:pt x="21509" y="14290"/>
                  <a:pt x="21314" y="17547"/>
                  <a:pt x="21055" y="20792"/>
                </a:cubicBezTo>
                <a:lnTo>
                  <a:pt x="21080" y="20792"/>
                </a:lnTo>
                <a:cubicBezTo>
                  <a:pt x="21094" y="20792"/>
                  <a:pt x="21094" y="20946"/>
                  <a:pt x="21119" y="21023"/>
                </a:cubicBezTo>
                <a:cubicBezTo>
                  <a:pt x="21119" y="21049"/>
                  <a:pt x="21119" y="21074"/>
                  <a:pt x="21133" y="21074"/>
                </a:cubicBezTo>
                <a:lnTo>
                  <a:pt x="21094" y="21074"/>
                </a:lnTo>
                <a:cubicBezTo>
                  <a:pt x="21081" y="21148"/>
                  <a:pt x="21057" y="21280"/>
                  <a:pt x="21032" y="21280"/>
                </a:cubicBezTo>
                <a:cubicBezTo>
                  <a:pt x="21031" y="21280"/>
                  <a:pt x="21030" y="21280"/>
                  <a:pt x="21029" y="21279"/>
                </a:cubicBezTo>
                <a:cubicBezTo>
                  <a:pt x="20925" y="21279"/>
                  <a:pt x="20821" y="21267"/>
                  <a:pt x="20704" y="21267"/>
                </a:cubicBezTo>
                <a:cubicBezTo>
                  <a:pt x="20704" y="21305"/>
                  <a:pt x="20691" y="21369"/>
                  <a:pt x="20691" y="21420"/>
                </a:cubicBezTo>
                <a:cubicBezTo>
                  <a:pt x="20756" y="21420"/>
                  <a:pt x="20808" y="21433"/>
                  <a:pt x="20873" y="21433"/>
                </a:cubicBezTo>
                <a:cubicBezTo>
                  <a:pt x="20808" y="21433"/>
                  <a:pt x="20756" y="21472"/>
                  <a:pt x="20691" y="21485"/>
                </a:cubicBezTo>
                <a:lnTo>
                  <a:pt x="20691" y="21523"/>
                </a:lnTo>
                <a:cubicBezTo>
                  <a:pt x="20685" y="21574"/>
                  <a:pt x="20617" y="21600"/>
                  <a:pt x="20550" y="21600"/>
                </a:cubicBezTo>
                <a:cubicBezTo>
                  <a:pt x="20484" y="21600"/>
                  <a:pt x="20419" y="21574"/>
                  <a:pt x="20419" y="21523"/>
                </a:cubicBezTo>
                <a:lnTo>
                  <a:pt x="20367" y="21523"/>
                </a:lnTo>
                <a:cubicBezTo>
                  <a:pt x="20341" y="21536"/>
                  <a:pt x="20312" y="21542"/>
                  <a:pt x="20284" y="21542"/>
                </a:cubicBezTo>
                <a:cubicBezTo>
                  <a:pt x="20256" y="21542"/>
                  <a:pt x="20230" y="21536"/>
                  <a:pt x="20211" y="21523"/>
                </a:cubicBezTo>
                <a:cubicBezTo>
                  <a:pt x="19328" y="21523"/>
                  <a:pt x="18432" y="21497"/>
                  <a:pt x="17563" y="21459"/>
                </a:cubicBezTo>
                <a:lnTo>
                  <a:pt x="14344" y="21318"/>
                </a:lnTo>
                <a:cubicBezTo>
                  <a:pt x="12189" y="21228"/>
                  <a:pt x="10034" y="21190"/>
                  <a:pt x="7892" y="21151"/>
                </a:cubicBezTo>
                <a:cubicBezTo>
                  <a:pt x="6781" y="21142"/>
                  <a:pt x="5658" y="21116"/>
                  <a:pt x="4540" y="21116"/>
                </a:cubicBezTo>
                <a:cubicBezTo>
                  <a:pt x="4011" y="21116"/>
                  <a:pt x="3484" y="21122"/>
                  <a:pt x="2960" y="21138"/>
                </a:cubicBezTo>
                <a:cubicBezTo>
                  <a:pt x="2752" y="21151"/>
                  <a:pt x="2557" y="21151"/>
                  <a:pt x="2337" y="21164"/>
                </a:cubicBezTo>
                <a:cubicBezTo>
                  <a:pt x="1934" y="21202"/>
                  <a:pt x="1519" y="21267"/>
                  <a:pt x="1129" y="21382"/>
                </a:cubicBezTo>
                <a:cubicBezTo>
                  <a:pt x="1124" y="21383"/>
                  <a:pt x="1118" y="21384"/>
                  <a:pt x="1113" y="21384"/>
                </a:cubicBezTo>
                <a:cubicBezTo>
                  <a:pt x="1069" y="21384"/>
                  <a:pt x="1037" y="21338"/>
                  <a:pt x="1025" y="21292"/>
                </a:cubicBezTo>
                <a:cubicBezTo>
                  <a:pt x="1000" y="21292"/>
                  <a:pt x="974" y="21318"/>
                  <a:pt x="948" y="21318"/>
                </a:cubicBezTo>
                <a:cubicBezTo>
                  <a:pt x="923" y="21322"/>
                  <a:pt x="902" y="21325"/>
                  <a:pt x="883" y="21325"/>
                </a:cubicBezTo>
                <a:cubicBezTo>
                  <a:pt x="839" y="21325"/>
                  <a:pt x="806" y="21311"/>
                  <a:pt x="779" y="21267"/>
                </a:cubicBezTo>
                <a:lnTo>
                  <a:pt x="779" y="21382"/>
                </a:lnTo>
                <a:cubicBezTo>
                  <a:pt x="779" y="21420"/>
                  <a:pt x="711" y="21440"/>
                  <a:pt x="642" y="21440"/>
                </a:cubicBezTo>
                <a:cubicBezTo>
                  <a:pt x="574" y="21440"/>
                  <a:pt x="506" y="21420"/>
                  <a:pt x="506" y="21382"/>
                </a:cubicBezTo>
                <a:lnTo>
                  <a:pt x="506" y="21318"/>
                </a:lnTo>
                <a:cubicBezTo>
                  <a:pt x="500" y="21358"/>
                  <a:pt x="445" y="21378"/>
                  <a:pt x="385" y="21378"/>
                </a:cubicBezTo>
                <a:cubicBezTo>
                  <a:pt x="312" y="21378"/>
                  <a:pt x="234" y="21349"/>
                  <a:pt x="234" y="21292"/>
                </a:cubicBezTo>
                <a:lnTo>
                  <a:pt x="234" y="21138"/>
                </a:lnTo>
                <a:cubicBezTo>
                  <a:pt x="156" y="21138"/>
                  <a:pt x="52" y="21112"/>
                  <a:pt x="52" y="21061"/>
                </a:cubicBezTo>
                <a:lnTo>
                  <a:pt x="52" y="20869"/>
                </a:lnTo>
                <a:cubicBezTo>
                  <a:pt x="26" y="20843"/>
                  <a:pt x="0" y="20831"/>
                  <a:pt x="0" y="20805"/>
                </a:cubicBezTo>
                <a:cubicBezTo>
                  <a:pt x="39" y="17380"/>
                  <a:pt x="52" y="13982"/>
                  <a:pt x="65" y="10571"/>
                </a:cubicBezTo>
                <a:cubicBezTo>
                  <a:pt x="91" y="9083"/>
                  <a:pt x="91" y="7608"/>
                  <a:pt x="104" y="6121"/>
                </a:cubicBezTo>
                <a:cubicBezTo>
                  <a:pt x="104" y="5377"/>
                  <a:pt x="117" y="4620"/>
                  <a:pt x="117" y="3889"/>
                </a:cubicBezTo>
                <a:cubicBezTo>
                  <a:pt x="104" y="2902"/>
                  <a:pt x="156" y="1940"/>
                  <a:pt x="234" y="965"/>
                </a:cubicBezTo>
                <a:cubicBezTo>
                  <a:pt x="234" y="875"/>
                  <a:pt x="234" y="773"/>
                  <a:pt x="247" y="683"/>
                </a:cubicBezTo>
                <a:cubicBezTo>
                  <a:pt x="247" y="696"/>
                  <a:pt x="247" y="696"/>
                  <a:pt x="273" y="709"/>
                </a:cubicBezTo>
                <a:lnTo>
                  <a:pt x="273" y="657"/>
                </a:lnTo>
                <a:cubicBezTo>
                  <a:pt x="273" y="597"/>
                  <a:pt x="297" y="528"/>
                  <a:pt x="301" y="451"/>
                </a:cubicBezTo>
                <a:lnTo>
                  <a:pt x="312" y="773"/>
                </a:lnTo>
                <a:lnTo>
                  <a:pt x="377" y="837"/>
                </a:lnTo>
                <a:lnTo>
                  <a:pt x="377" y="644"/>
                </a:lnTo>
                <a:cubicBezTo>
                  <a:pt x="363" y="593"/>
                  <a:pt x="363" y="555"/>
                  <a:pt x="377" y="516"/>
                </a:cubicBezTo>
                <a:lnTo>
                  <a:pt x="377" y="144"/>
                </a:lnTo>
                <a:cubicBezTo>
                  <a:pt x="377" y="131"/>
                  <a:pt x="506" y="119"/>
                  <a:pt x="597" y="106"/>
                </a:cubicBezTo>
                <a:cubicBezTo>
                  <a:pt x="610" y="67"/>
                  <a:pt x="636" y="42"/>
                  <a:pt x="675" y="42"/>
                </a:cubicBezTo>
                <a:cubicBezTo>
                  <a:pt x="3620" y="75"/>
                  <a:pt x="6556" y="108"/>
                  <a:pt x="9507" y="108"/>
                </a:cubicBezTo>
                <a:cubicBezTo>
                  <a:pt x="9964" y="108"/>
                  <a:pt x="10420" y="108"/>
                  <a:pt x="10878" y="106"/>
                </a:cubicBezTo>
                <a:cubicBezTo>
                  <a:pt x="12319" y="106"/>
                  <a:pt x="13786" y="80"/>
                  <a:pt x="15226" y="55"/>
                </a:cubicBezTo>
                <a:cubicBezTo>
                  <a:pt x="15940" y="42"/>
                  <a:pt x="16667" y="42"/>
                  <a:pt x="17381" y="16"/>
                </a:cubicBezTo>
                <a:cubicBezTo>
                  <a:pt x="17824" y="6"/>
                  <a:pt x="18262" y="0"/>
                  <a:pt x="18700" y="0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rgbClr val="E63B7A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997" name="Google Shape;5144;p62"/>
          <p:cNvSpPr/>
          <p:nvPr/>
        </p:nvSpPr>
        <p:spPr>
          <a:xfrm flipH="1">
            <a:off x="1907763" y="6168730"/>
            <a:ext cx="8746453" cy="61854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fill="norm" stroke="1" extrusionOk="0">
                <a:moveTo>
                  <a:pt x="298" y="388"/>
                </a:moveTo>
                <a:cubicBezTo>
                  <a:pt x="301" y="410"/>
                  <a:pt x="302" y="431"/>
                  <a:pt x="301" y="451"/>
                </a:cubicBezTo>
                <a:lnTo>
                  <a:pt x="298" y="388"/>
                </a:lnTo>
                <a:close/>
                <a:moveTo>
                  <a:pt x="20834" y="850"/>
                </a:moveTo>
                <a:cubicBezTo>
                  <a:pt x="20821" y="875"/>
                  <a:pt x="20808" y="875"/>
                  <a:pt x="20782" y="875"/>
                </a:cubicBezTo>
                <a:lnTo>
                  <a:pt x="20834" y="875"/>
                </a:lnTo>
                <a:lnTo>
                  <a:pt x="20834" y="850"/>
                </a:lnTo>
                <a:close/>
                <a:moveTo>
                  <a:pt x="19445" y="21279"/>
                </a:moveTo>
                <a:cubicBezTo>
                  <a:pt x="19692" y="21292"/>
                  <a:pt x="19912" y="21331"/>
                  <a:pt x="20146" y="21356"/>
                </a:cubicBezTo>
                <a:lnTo>
                  <a:pt x="20146" y="21318"/>
                </a:lnTo>
                <a:cubicBezTo>
                  <a:pt x="19912" y="21292"/>
                  <a:pt x="19692" y="21292"/>
                  <a:pt x="19445" y="21279"/>
                </a:cubicBezTo>
                <a:close/>
                <a:moveTo>
                  <a:pt x="18700" y="0"/>
                </a:moveTo>
                <a:cubicBezTo>
                  <a:pt x="19392" y="0"/>
                  <a:pt x="20082" y="15"/>
                  <a:pt x="20782" y="55"/>
                </a:cubicBezTo>
                <a:cubicBezTo>
                  <a:pt x="20743" y="55"/>
                  <a:pt x="20717" y="67"/>
                  <a:pt x="20678" y="67"/>
                </a:cubicBezTo>
                <a:lnTo>
                  <a:pt x="20834" y="67"/>
                </a:lnTo>
                <a:cubicBezTo>
                  <a:pt x="20925" y="67"/>
                  <a:pt x="21016" y="183"/>
                  <a:pt x="21094" y="183"/>
                </a:cubicBezTo>
                <a:cubicBezTo>
                  <a:pt x="20951" y="196"/>
                  <a:pt x="20808" y="196"/>
                  <a:pt x="20665" y="208"/>
                </a:cubicBezTo>
                <a:lnTo>
                  <a:pt x="21055" y="208"/>
                </a:lnTo>
                <a:cubicBezTo>
                  <a:pt x="21080" y="208"/>
                  <a:pt x="21133" y="311"/>
                  <a:pt x="21158" y="375"/>
                </a:cubicBezTo>
                <a:lnTo>
                  <a:pt x="21262" y="375"/>
                </a:lnTo>
                <a:cubicBezTo>
                  <a:pt x="21275" y="375"/>
                  <a:pt x="21288" y="644"/>
                  <a:pt x="21288" y="644"/>
                </a:cubicBezTo>
                <a:lnTo>
                  <a:pt x="21262" y="644"/>
                </a:lnTo>
                <a:cubicBezTo>
                  <a:pt x="21249" y="721"/>
                  <a:pt x="21210" y="850"/>
                  <a:pt x="21197" y="850"/>
                </a:cubicBezTo>
                <a:lnTo>
                  <a:pt x="21119" y="850"/>
                </a:lnTo>
                <a:lnTo>
                  <a:pt x="21119" y="888"/>
                </a:lnTo>
                <a:cubicBezTo>
                  <a:pt x="21158" y="940"/>
                  <a:pt x="21210" y="965"/>
                  <a:pt x="21210" y="1017"/>
                </a:cubicBezTo>
                <a:cubicBezTo>
                  <a:pt x="21210" y="1132"/>
                  <a:pt x="21223" y="1221"/>
                  <a:pt x="21223" y="1337"/>
                </a:cubicBezTo>
                <a:cubicBezTo>
                  <a:pt x="21223" y="1324"/>
                  <a:pt x="21249" y="1324"/>
                  <a:pt x="21249" y="1299"/>
                </a:cubicBezTo>
                <a:cubicBezTo>
                  <a:pt x="21249" y="1196"/>
                  <a:pt x="21249" y="1080"/>
                  <a:pt x="21262" y="965"/>
                </a:cubicBezTo>
                <a:cubicBezTo>
                  <a:pt x="21262" y="1042"/>
                  <a:pt x="21288" y="1145"/>
                  <a:pt x="21288" y="1221"/>
                </a:cubicBezTo>
                <a:cubicBezTo>
                  <a:pt x="21353" y="1914"/>
                  <a:pt x="21444" y="2581"/>
                  <a:pt x="21509" y="3274"/>
                </a:cubicBezTo>
                <a:cubicBezTo>
                  <a:pt x="21522" y="4017"/>
                  <a:pt x="21548" y="4749"/>
                  <a:pt x="21574" y="5492"/>
                </a:cubicBezTo>
                <a:cubicBezTo>
                  <a:pt x="21600" y="7326"/>
                  <a:pt x="21600" y="9173"/>
                  <a:pt x="21574" y="11020"/>
                </a:cubicBezTo>
                <a:cubicBezTo>
                  <a:pt x="21509" y="14290"/>
                  <a:pt x="21314" y="17547"/>
                  <a:pt x="21055" y="20792"/>
                </a:cubicBezTo>
                <a:lnTo>
                  <a:pt x="21080" y="20792"/>
                </a:lnTo>
                <a:cubicBezTo>
                  <a:pt x="21094" y="20792"/>
                  <a:pt x="21094" y="20946"/>
                  <a:pt x="21119" y="21023"/>
                </a:cubicBezTo>
                <a:cubicBezTo>
                  <a:pt x="21119" y="21049"/>
                  <a:pt x="21119" y="21074"/>
                  <a:pt x="21133" y="21074"/>
                </a:cubicBezTo>
                <a:lnTo>
                  <a:pt x="21094" y="21074"/>
                </a:lnTo>
                <a:cubicBezTo>
                  <a:pt x="21081" y="21148"/>
                  <a:pt x="21057" y="21280"/>
                  <a:pt x="21032" y="21280"/>
                </a:cubicBezTo>
                <a:cubicBezTo>
                  <a:pt x="21031" y="21280"/>
                  <a:pt x="21030" y="21280"/>
                  <a:pt x="21029" y="21279"/>
                </a:cubicBezTo>
                <a:cubicBezTo>
                  <a:pt x="20925" y="21279"/>
                  <a:pt x="20821" y="21267"/>
                  <a:pt x="20704" y="21267"/>
                </a:cubicBezTo>
                <a:cubicBezTo>
                  <a:pt x="20704" y="21305"/>
                  <a:pt x="20691" y="21369"/>
                  <a:pt x="20691" y="21420"/>
                </a:cubicBezTo>
                <a:cubicBezTo>
                  <a:pt x="20756" y="21420"/>
                  <a:pt x="20808" y="21433"/>
                  <a:pt x="20873" y="21433"/>
                </a:cubicBezTo>
                <a:cubicBezTo>
                  <a:pt x="20808" y="21433"/>
                  <a:pt x="20756" y="21472"/>
                  <a:pt x="20691" y="21485"/>
                </a:cubicBezTo>
                <a:lnTo>
                  <a:pt x="20691" y="21523"/>
                </a:lnTo>
                <a:cubicBezTo>
                  <a:pt x="20685" y="21574"/>
                  <a:pt x="20617" y="21600"/>
                  <a:pt x="20550" y="21600"/>
                </a:cubicBezTo>
                <a:cubicBezTo>
                  <a:pt x="20484" y="21600"/>
                  <a:pt x="20419" y="21574"/>
                  <a:pt x="20419" y="21523"/>
                </a:cubicBezTo>
                <a:lnTo>
                  <a:pt x="20367" y="21523"/>
                </a:lnTo>
                <a:cubicBezTo>
                  <a:pt x="20341" y="21536"/>
                  <a:pt x="20312" y="21542"/>
                  <a:pt x="20284" y="21542"/>
                </a:cubicBezTo>
                <a:cubicBezTo>
                  <a:pt x="20256" y="21542"/>
                  <a:pt x="20230" y="21536"/>
                  <a:pt x="20211" y="21523"/>
                </a:cubicBezTo>
                <a:cubicBezTo>
                  <a:pt x="19328" y="21523"/>
                  <a:pt x="18432" y="21497"/>
                  <a:pt x="17563" y="21459"/>
                </a:cubicBezTo>
                <a:lnTo>
                  <a:pt x="14344" y="21318"/>
                </a:lnTo>
                <a:cubicBezTo>
                  <a:pt x="12189" y="21228"/>
                  <a:pt x="10034" y="21190"/>
                  <a:pt x="7892" y="21151"/>
                </a:cubicBezTo>
                <a:cubicBezTo>
                  <a:pt x="6781" y="21142"/>
                  <a:pt x="5658" y="21116"/>
                  <a:pt x="4540" y="21116"/>
                </a:cubicBezTo>
                <a:cubicBezTo>
                  <a:pt x="4011" y="21116"/>
                  <a:pt x="3484" y="21122"/>
                  <a:pt x="2960" y="21138"/>
                </a:cubicBezTo>
                <a:cubicBezTo>
                  <a:pt x="2752" y="21151"/>
                  <a:pt x="2557" y="21151"/>
                  <a:pt x="2337" y="21164"/>
                </a:cubicBezTo>
                <a:cubicBezTo>
                  <a:pt x="1934" y="21202"/>
                  <a:pt x="1519" y="21267"/>
                  <a:pt x="1129" y="21382"/>
                </a:cubicBezTo>
                <a:cubicBezTo>
                  <a:pt x="1124" y="21383"/>
                  <a:pt x="1118" y="21384"/>
                  <a:pt x="1113" y="21384"/>
                </a:cubicBezTo>
                <a:cubicBezTo>
                  <a:pt x="1069" y="21384"/>
                  <a:pt x="1037" y="21338"/>
                  <a:pt x="1025" y="21292"/>
                </a:cubicBezTo>
                <a:cubicBezTo>
                  <a:pt x="1000" y="21292"/>
                  <a:pt x="974" y="21318"/>
                  <a:pt x="948" y="21318"/>
                </a:cubicBezTo>
                <a:cubicBezTo>
                  <a:pt x="923" y="21322"/>
                  <a:pt x="902" y="21325"/>
                  <a:pt x="883" y="21325"/>
                </a:cubicBezTo>
                <a:cubicBezTo>
                  <a:pt x="839" y="21325"/>
                  <a:pt x="806" y="21311"/>
                  <a:pt x="779" y="21267"/>
                </a:cubicBezTo>
                <a:lnTo>
                  <a:pt x="779" y="21382"/>
                </a:lnTo>
                <a:cubicBezTo>
                  <a:pt x="779" y="21420"/>
                  <a:pt x="711" y="21440"/>
                  <a:pt x="642" y="21440"/>
                </a:cubicBezTo>
                <a:cubicBezTo>
                  <a:pt x="574" y="21440"/>
                  <a:pt x="506" y="21420"/>
                  <a:pt x="506" y="21382"/>
                </a:cubicBezTo>
                <a:lnTo>
                  <a:pt x="506" y="21318"/>
                </a:lnTo>
                <a:cubicBezTo>
                  <a:pt x="500" y="21358"/>
                  <a:pt x="445" y="21378"/>
                  <a:pt x="385" y="21378"/>
                </a:cubicBezTo>
                <a:cubicBezTo>
                  <a:pt x="312" y="21378"/>
                  <a:pt x="234" y="21349"/>
                  <a:pt x="234" y="21292"/>
                </a:cubicBezTo>
                <a:lnTo>
                  <a:pt x="234" y="21138"/>
                </a:lnTo>
                <a:cubicBezTo>
                  <a:pt x="156" y="21138"/>
                  <a:pt x="52" y="21113"/>
                  <a:pt x="52" y="21061"/>
                </a:cubicBezTo>
                <a:lnTo>
                  <a:pt x="52" y="20869"/>
                </a:lnTo>
                <a:cubicBezTo>
                  <a:pt x="26" y="20843"/>
                  <a:pt x="0" y="20831"/>
                  <a:pt x="0" y="20805"/>
                </a:cubicBezTo>
                <a:cubicBezTo>
                  <a:pt x="39" y="17380"/>
                  <a:pt x="52" y="13982"/>
                  <a:pt x="65" y="10571"/>
                </a:cubicBezTo>
                <a:cubicBezTo>
                  <a:pt x="91" y="9083"/>
                  <a:pt x="91" y="7608"/>
                  <a:pt x="104" y="6121"/>
                </a:cubicBezTo>
                <a:cubicBezTo>
                  <a:pt x="104" y="5377"/>
                  <a:pt x="117" y="4620"/>
                  <a:pt x="117" y="3889"/>
                </a:cubicBezTo>
                <a:cubicBezTo>
                  <a:pt x="104" y="2902"/>
                  <a:pt x="156" y="1940"/>
                  <a:pt x="234" y="965"/>
                </a:cubicBezTo>
                <a:cubicBezTo>
                  <a:pt x="234" y="875"/>
                  <a:pt x="234" y="773"/>
                  <a:pt x="247" y="683"/>
                </a:cubicBezTo>
                <a:cubicBezTo>
                  <a:pt x="247" y="696"/>
                  <a:pt x="247" y="696"/>
                  <a:pt x="273" y="709"/>
                </a:cubicBezTo>
                <a:lnTo>
                  <a:pt x="273" y="657"/>
                </a:lnTo>
                <a:cubicBezTo>
                  <a:pt x="273" y="597"/>
                  <a:pt x="297" y="528"/>
                  <a:pt x="301" y="451"/>
                </a:cubicBezTo>
                <a:lnTo>
                  <a:pt x="312" y="773"/>
                </a:lnTo>
                <a:lnTo>
                  <a:pt x="377" y="837"/>
                </a:lnTo>
                <a:lnTo>
                  <a:pt x="377" y="644"/>
                </a:lnTo>
                <a:cubicBezTo>
                  <a:pt x="363" y="593"/>
                  <a:pt x="363" y="555"/>
                  <a:pt x="377" y="516"/>
                </a:cubicBezTo>
                <a:lnTo>
                  <a:pt x="377" y="144"/>
                </a:lnTo>
                <a:cubicBezTo>
                  <a:pt x="377" y="131"/>
                  <a:pt x="506" y="119"/>
                  <a:pt x="597" y="106"/>
                </a:cubicBezTo>
                <a:cubicBezTo>
                  <a:pt x="610" y="67"/>
                  <a:pt x="636" y="42"/>
                  <a:pt x="675" y="42"/>
                </a:cubicBezTo>
                <a:cubicBezTo>
                  <a:pt x="3620" y="75"/>
                  <a:pt x="6556" y="108"/>
                  <a:pt x="9507" y="108"/>
                </a:cubicBezTo>
                <a:cubicBezTo>
                  <a:pt x="9964" y="108"/>
                  <a:pt x="10420" y="108"/>
                  <a:pt x="10878" y="106"/>
                </a:cubicBezTo>
                <a:cubicBezTo>
                  <a:pt x="12319" y="106"/>
                  <a:pt x="13786" y="80"/>
                  <a:pt x="15226" y="55"/>
                </a:cubicBezTo>
                <a:cubicBezTo>
                  <a:pt x="15940" y="42"/>
                  <a:pt x="16667" y="42"/>
                  <a:pt x="17381" y="16"/>
                </a:cubicBezTo>
                <a:cubicBezTo>
                  <a:pt x="17824" y="6"/>
                  <a:pt x="18262" y="0"/>
                  <a:pt x="18700" y="0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rgbClr val="00A1D8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2000"/>
                                        <p:tgtEl>
                                          <p:spTgt spid="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97" grpId="2"/>
      <p:bldP build="whole" bldLvl="1" animBg="1" rev="0" advAuto="0" spid="996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6" name="تجميع"/>
          <p:cNvGrpSpPr/>
          <p:nvPr/>
        </p:nvGrpSpPr>
        <p:grpSpPr>
          <a:xfrm>
            <a:off x="12852928" y="448186"/>
            <a:ext cx="7386133" cy="2151994"/>
            <a:chOff x="0" y="0"/>
            <a:chExt cx="7386132" cy="2151992"/>
          </a:xfrm>
        </p:grpSpPr>
        <p:grpSp>
          <p:nvGrpSpPr>
            <p:cNvPr id="1003" name="Google Shape;4333;p67"/>
            <p:cNvGrpSpPr/>
            <p:nvPr/>
          </p:nvGrpSpPr>
          <p:grpSpPr>
            <a:xfrm>
              <a:off x="1082649" y="321975"/>
              <a:ext cx="6303484" cy="1169517"/>
              <a:chOff x="0" y="0"/>
              <a:chExt cx="6303482" cy="1169515"/>
            </a:xfrm>
          </p:grpSpPr>
          <p:sp>
            <p:nvSpPr>
              <p:cNvPr id="999" name="Google Shape;4334;p67"/>
              <p:cNvSpPr/>
              <p:nvPr/>
            </p:nvSpPr>
            <p:spPr>
              <a:xfrm>
                <a:off x="5870790" y="0"/>
                <a:ext cx="403832" cy="9794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00" name="Google Shape;4336;p67"/>
              <p:cNvSpPr/>
              <p:nvPr/>
            </p:nvSpPr>
            <p:spPr>
              <a:xfrm>
                <a:off x="5870790" y="0"/>
                <a:ext cx="403832" cy="9794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01" name="Google Shape;4337;p67"/>
              <p:cNvSpPr/>
              <p:nvPr/>
            </p:nvSpPr>
            <p:spPr>
              <a:xfrm>
                <a:off x="0" y="145464"/>
                <a:ext cx="6303483" cy="1024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FE2D6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02" name="Google Shape;4338;p67"/>
              <p:cNvSpPr/>
              <p:nvPr/>
            </p:nvSpPr>
            <p:spPr>
              <a:xfrm>
                <a:off x="5870790" y="0"/>
                <a:ext cx="403832" cy="9794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004" name="مربع نص 7"/>
            <p:cNvSpPr txBox="1"/>
            <p:nvPr/>
          </p:nvSpPr>
          <p:spPr>
            <a:xfrm>
              <a:off x="1536871" y="421834"/>
              <a:ext cx="5395040" cy="13083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pc="55" sz="4000" u="sng">
                  <a:solidFill>
                    <a:srgbClr val="44546A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rtl="0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r>
                <a:rPr>
                  <a:latin typeface="Helvetica"/>
                  <a:ea typeface="Helvetica"/>
                  <a:cs typeface="Helvetica"/>
                  <a:sym typeface="Helvetica"/>
                </a:rPr>
                <a:t>مهارة تفكير عليا</a:t>
              </a:r>
            </a:p>
          </p:txBody>
        </p:sp>
        <p:pic>
          <p:nvPicPr>
            <p:cNvPr id="1005" name="صورة 7" descr="صورة 7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rot="1539754">
              <a:off x="266719" y="274273"/>
              <a:ext cx="1631861" cy="16034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009" name="Google Shape;14360;p115"/>
          <p:cNvGrpSpPr/>
          <p:nvPr/>
        </p:nvGrpSpPr>
        <p:grpSpPr>
          <a:xfrm>
            <a:off x="21293472" y="716405"/>
            <a:ext cx="890959" cy="1883775"/>
            <a:chOff x="0" y="0"/>
            <a:chExt cx="890957" cy="1883774"/>
          </a:xfrm>
        </p:grpSpPr>
        <p:sp>
          <p:nvSpPr>
            <p:cNvPr id="1007" name="Google Shape;14361;p115"/>
            <p:cNvSpPr/>
            <p:nvPr/>
          </p:nvSpPr>
          <p:spPr>
            <a:xfrm>
              <a:off x="55958" y="74319"/>
              <a:ext cx="835000" cy="18094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DD1C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008" name="Google Shape;14362;p115"/>
            <p:cNvSpPr/>
            <p:nvPr/>
          </p:nvSpPr>
          <p:spPr>
            <a:xfrm>
              <a:off x="0" y="0"/>
              <a:ext cx="838060" cy="18103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FFCF06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l" defTabSz="914400">
                <a:defRPr b="1" sz="55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٥٠</a:t>
              </a:r>
            </a:p>
          </p:txBody>
        </p:sp>
      </p:grpSp>
      <p:pic>
        <p:nvPicPr>
          <p:cNvPr id="1010" name="IMG_9352.png" descr="IMG_9352.png"/>
          <p:cNvPicPr>
            <a:picLocks noChangeAspect="1"/>
          </p:cNvPicPr>
          <p:nvPr/>
        </p:nvPicPr>
        <p:blipFill>
          <a:blip r:embed="rId3">
            <a:extLst/>
          </a:blip>
          <a:srcRect l="29071" t="46238" r="21665" b="49030"/>
          <a:stretch>
            <a:fillRect/>
          </a:stretch>
        </p:blipFill>
        <p:spPr>
          <a:xfrm>
            <a:off x="2199567" y="3313043"/>
            <a:ext cx="19984747" cy="14393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8" name="تجميع"/>
          <p:cNvGrpSpPr/>
          <p:nvPr/>
        </p:nvGrpSpPr>
        <p:grpSpPr>
          <a:xfrm>
            <a:off x="13956152" y="2669478"/>
            <a:ext cx="5942150" cy="1451460"/>
            <a:chOff x="0" y="0"/>
            <a:chExt cx="5942148" cy="1451458"/>
          </a:xfrm>
        </p:grpSpPr>
        <p:grpSp>
          <p:nvGrpSpPr>
            <p:cNvPr id="1016" name="Google Shape;4333;p67"/>
            <p:cNvGrpSpPr/>
            <p:nvPr/>
          </p:nvGrpSpPr>
          <p:grpSpPr>
            <a:xfrm>
              <a:off x="0" y="-1"/>
              <a:ext cx="5942149" cy="974947"/>
              <a:chOff x="0" y="0"/>
              <a:chExt cx="5942148" cy="974945"/>
            </a:xfrm>
          </p:grpSpPr>
          <p:sp>
            <p:nvSpPr>
              <p:cNvPr id="1012" name="Google Shape;4334;p67"/>
              <p:cNvSpPr/>
              <p:nvPr/>
            </p:nvSpPr>
            <p:spPr>
              <a:xfrm>
                <a:off x="5596452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13" name="Google Shape;4336;p67"/>
              <p:cNvSpPr/>
              <p:nvPr/>
            </p:nvSpPr>
            <p:spPr>
              <a:xfrm>
                <a:off x="5596452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14" name="Google Shape;4337;p67"/>
              <p:cNvSpPr/>
              <p:nvPr/>
            </p:nvSpPr>
            <p:spPr>
              <a:xfrm>
                <a:off x="0" y="116217"/>
                <a:ext cx="5942149" cy="8587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FE2D6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15" name="Google Shape;4338;p67"/>
              <p:cNvSpPr/>
              <p:nvPr/>
            </p:nvSpPr>
            <p:spPr>
              <a:xfrm>
                <a:off x="5596452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017" name="بنك الاسئلة في منصة مدرستي"/>
            <p:cNvSpPr/>
            <p:nvPr/>
          </p:nvSpPr>
          <p:spPr>
            <a:xfrm>
              <a:off x="2730948" y="181458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914400">
                <a:lnSpc>
                  <a:spcPct val="80000"/>
                </a:lnSpc>
                <a:defRPr b="1" sz="3500" u="sng">
                  <a:solidFill>
                    <a:srgbClr val="B51A00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بنك الاسئلة في منصة مدرستي</a:t>
              </a:r>
            </a:p>
          </p:txBody>
        </p:sp>
      </p:grpSp>
      <p:pic>
        <p:nvPicPr>
          <p:cNvPr id="1019" name="IMG_0474.png" descr="IMG_047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78000" y="965935"/>
            <a:ext cx="5275842" cy="5275842"/>
          </a:xfrm>
          <a:prstGeom prst="rect">
            <a:avLst/>
          </a:prstGeom>
          <a:ln w="12700">
            <a:miter lim="400000"/>
          </a:ln>
        </p:spPr>
      </p:pic>
      <p:sp>
        <p:nvSpPr>
          <p:cNvPr id="1020" name="اختيار من متعدد"/>
          <p:cNvSpPr txBox="1"/>
          <p:nvPr/>
        </p:nvSpPr>
        <p:spPr>
          <a:xfrm>
            <a:off x="11572689" y="4142202"/>
            <a:ext cx="7767164" cy="89178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000">
                <a:solidFill>
                  <a:srgbClr val="0042A9"/>
                </a:solidFill>
              </a:defRPr>
            </a:lvl1pPr>
          </a:lstStyle>
          <a:p>
            <a:pPr rtl="0">
              <a:defRPr/>
            </a:pPr>
            <a:r>
              <a:t>اختيار من متعدد</a:t>
            </a:r>
          </a:p>
        </p:txBody>
      </p:sp>
      <p:pic>
        <p:nvPicPr>
          <p:cNvPr id="1021" name="IMG_9355.jpeg" descr="IMG_9355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97749" y="5033981"/>
            <a:ext cx="9588501" cy="6223001"/>
          </a:xfrm>
          <a:prstGeom prst="rect">
            <a:avLst/>
          </a:prstGeom>
          <a:ln w="12700">
            <a:miter lim="400000"/>
          </a:ln>
        </p:spPr>
      </p:pic>
      <p:sp>
        <p:nvSpPr>
          <p:cNvPr id="1022" name="مستطيل"/>
          <p:cNvSpPr/>
          <p:nvPr/>
        </p:nvSpPr>
        <p:spPr>
          <a:xfrm>
            <a:off x="12236449" y="9689914"/>
            <a:ext cx="4350395" cy="867643"/>
          </a:xfrm>
          <a:prstGeom prst="rect">
            <a:avLst/>
          </a:prstGeom>
          <a:ln w="88900">
            <a:solidFill>
              <a:srgbClr val="B51A00"/>
            </a:solidFill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2000"/>
                                        <p:tgtEl>
                                          <p:spTgt spid="1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mph" nodeType="afterEffect" presetSubtype="0" presetID="35" grpId="3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1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mph" nodeType="afterEffect" presetSubtype="0" presetID="35" grpId="4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1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22" grpId="3"/>
      <p:bldP build="whole" bldLvl="1" animBg="1" rev="0" advAuto="0" spid="1022" grpId="4"/>
      <p:bldP build="whole" bldLvl="1" animBg="1" rev="0" advAuto="0" spid="1022" grpId="2"/>
      <p:bldP build="whole" bldLvl="1" animBg="1" rev="0" advAuto="0" spid="1019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٤٩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٤٩</a:t>
            </a:r>
          </a:p>
        </p:txBody>
      </p:sp>
      <p:grpSp>
        <p:nvGrpSpPr>
          <p:cNvPr id="1031" name="تجميع"/>
          <p:cNvGrpSpPr/>
          <p:nvPr/>
        </p:nvGrpSpPr>
        <p:grpSpPr>
          <a:xfrm>
            <a:off x="14254846" y="2586947"/>
            <a:ext cx="5036134" cy="934379"/>
            <a:chOff x="0" y="0"/>
            <a:chExt cx="5036132" cy="934378"/>
          </a:xfrm>
        </p:grpSpPr>
        <p:grpSp>
          <p:nvGrpSpPr>
            <p:cNvPr id="1029" name="Google Shape;4333;p67"/>
            <p:cNvGrpSpPr/>
            <p:nvPr/>
          </p:nvGrpSpPr>
          <p:grpSpPr>
            <a:xfrm>
              <a:off x="0" y="-1"/>
              <a:ext cx="5036133" cy="934380"/>
              <a:chOff x="0" y="0"/>
              <a:chExt cx="5036132" cy="934378"/>
            </a:xfrm>
          </p:grpSpPr>
          <p:sp>
            <p:nvSpPr>
              <p:cNvPr id="1025" name="Google Shape;4334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26" name="Google Shape;4336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27" name="Google Shape;4337;p67"/>
              <p:cNvSpPr/>
              <p:nvPr/>
            </p:nvSpPr>
            <p:spPr>
              <a:xfrm>
                <a:off x="0" y="116217"/>
                <a:ext cx="5036133" cy="8181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FE2D6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28" name="Google Shape;4338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030" name="تدرب وحل المسائل"/>
            <p:cNvSpPr txBox="1"/>
            <p:nvPr/>
          </p:nvSpPr>
          <p:spPr>
            <a:xfrm>
              <a:off x="1042666" y="161174"/>
              <a:ext cx="3336430" cy="6120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914400">
                <a:lnSpc>
                  <a:spcPct val="80000"/>
                </a:lnSpc>
                <a:defRPr b="1" sz="3500" u="sng">
                  <a:solidFill>
                    <a:srgbClr val="B51A00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تدرب وحل المسائل</a:t>
              </a:r>
            </a:p>
          </p:txBody>
        </p:sp>
      </p:grpSp>
      <p:pic>
        <p:nvPicPr>
          <p:cNvPr id="1032" name="IMG_9356.png" descr="IMG_9356.png"/>
          <p:cNvPicPr>
            <a:picLocks noChangeAspect="1"/>
          </p:cNvPicPr>
          <p:nvPr/>
        </p:nvPicPr>
        <p:blipFill>
          <a:blip r:embed="rId2">
            <a:extLst/>
          </a:blip>
          <a:srcRect l="57601" t="23365" r="24918" b="70984"/>
          <a:stretch>
            <a:fillRect/>
          </a:stretch>
        </p:blipFill>
        <p:spPr>
          <a:xfrm>
            <a:off x="7091526" y="2873822"/>
            <a:ext cx="6825591" cy="16544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3" name="IMG_9356.png" descr="IMG_9356.png"/>
          <p:cNvPicPr>
            <a:picLocks noChangeAspect="1"/>
          </p:cNvPicPr>
          <p:nvPr/>
        </p:nvPicPr>
        <p:blipFill>
          <a:blip r:embed="rId2">
            <a:extLst/>
          </a:blip>
          <a:srcRect l="66501" t="31400" r="24780" b="64197"/>
          <a:stretch>
            <a:fillRect/>
          </a:stretch>
        </p:blipFill>
        <p:spPr>
          <a:xfrm>
            <a:off x="15070715" y="5385893"/>
            <a:ext cx="3404367" cy="12893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4" name="IMG_9356.png" descr="IMG_9356.png"/>
          <p:cNvPicPr>
            <a:picLocks noChangeAspect="1"/>
          </p:cNvPicPr>
          <p:nvPr/>
        </p:nvPicPr>
        <p:blipFill>
          <a:blip r:embed="rId2">
            <a:extLst/>
          </a:blip>
          <a:srcRect l="62311" t="55117" r="25126" b="39418"/>
          <a:stretch>
            <a:fillRect/>
          </a:stretch>
        </p:blipFill>
        <p:spPr>
          <a:xfrm>
            <a:off x="4812807" y="5230516"/>
            <a:ext cx="4905378" cy="1600337"/>
          </a:xfrm>
          <a:prstGeom prst="rect">
            <a:avLst/>
          </a:prstGeom>
          <a:ln w="12700">
            <a:miter lim="400000"/>
          </a:ln>
        </p:spPr>
      </p:pic>
      <p:sp>
        <p:nvSpPr>
          <p:cNvPr id="1035" name="خط"/>
          <p:cNvSpPr/>
          <p:nvPr/>
        </p:nvSpPr>
        <p:spPr>
          <a:xfrm flipV="1">
            <a:off x="11048492" y="5053574"/>
            <a:ext cx="1" cy="6904736"/>
          </a:xfrm>
          <a:prstGeom prst="line">
            <a:avLst/>
          </a:prstGeom>
          <a:ln w="25400">
            <a:solidFill>
              <a:srgbClr val="000000"/>
            </a:solidFill>
            <a:custDash>
              <a:ds d="600000" sp="6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٥٠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٥٠</a:t>
            </a:r>
          </a:p>
        </p:txBody>
      </p:sp>
      <p:grpSp>
        <p:nvGrpSpPr>
          <p:cNvPr id="1044" name="تجميع"/>
          <p:cNvGrpSpPr/>
          <p:nvPr/>
        </p:nvGrpSpPr>
        <p:grpSpPr>
          <a:xfrm>
            <a:off x="14254846" y="2586947"/>
            <a:ext cx="5036134" cy="934379"/>
            <a:chOff x="0" y="0"/>
            <a:chExt cx="5036132" cy="934378"/>
          </a:xfrm>
        </p:grpSpPr>
        <p:grpSp>
          <p:nvGrpSpPr>
            <p:cNvPr id="1042" name="Google Shape;4333;p67"/>
            <p:cNvGrpSpPr/>
            <p:nvPr/>
          </p:nvGrpSpPr>
          <p:grpSpPr>
            <a:xfrm>
              <a:off x="0" y="-1"/>
              <a:ext cx="5036133" cy="934380"/>
              <a:chOff x="0" y="0"/>
              <a:chExt cx="5036132" cy="934378"/>
            </a:xfrm>
          </p:grpSpPr>
          <p:sp>
            <p:nvSpPr>
              <p:cNvPr id="1038" name="Google Shape;4334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39" name="Google Shape;4336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40" name="Google Shape;4337;p67"/>
              <p:cNvSpPr/>
              <p:nvPr/>
            </p:nvSpPr>
            <p:spPr>
              <a:xfrm>
                <a:off x="0" y="116217"/>
                <a:ext cx="5036133" cy="8181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FE2D6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41" name="Google Shape;4338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043" name="تدرب وحل المسائل"/>
            <p:cNvSpPr txBox="1"/>
            <p:nvPr/>
          </p:nvSpPr>
          <p:spPr>
            <a:xfrm>
              <a:off x="1042666" y="161174"/>
              <a:ext cx="3336430" cy="6120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914400">
                <a:lnSpc>
                  <a:spcPct val="80000"/>
                </a:lnSpc>
                <a:defRPr b="1" sz="3500" u="sng">
                  <a:solidFill>
                    <a:srgbClr val="B51A00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تدرب وحل المسائل</a:t>
              </a:r>
            </a:p>
          </p:txBody>
        </p:sp>
      </p:grpSp>
      <p:pic>
        <p:nvPicPr>
          <p:cNvPr id="1045" name="IMG_9357.png" descr="IMG_9357.png"/>
          <p:cNvPicPr>
            <a:picLocks noChangeAspect="1"/>
          </p:cNvPicPr>
          <p:nvPr/>
        </p:nvPicPr>
        <p:blipFill>
          <a:blip r:embed="rId2">
            <a:extLst/>
          </a:blip>
          <a:srcRect l="53830" t="21689" r="23291" b="71773"/>
          <a:stretch>
            <a:fillRect/>
          </a:stretch>
        </p:blipFill>
        <p:spPr>
          <a:xfrm>
            <a:off x="6188548" y="2824214"/>
            <a:ext cx="6506495" cy="13942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6" name="IMG_9357.png" descr="IMG_9357.png"/>
          <p:cNvPicPr>
            <a:picLocks noChangeAspect="1"/>
          </p:cNvPicPr>
          <p:nvPr/>
        </p:nvPicPr>
        <p:blipFill>
          <a:blip r:embed="rId2">
            <a:extLst/>
          </a:blip>
          <a:srcRect l="63910" t="27712" r="22103" b="62327"/>
          <a:stretch>
            <a:fillRect/>
          </a:stretch>
        </p:blipFill>
        <p:spPr>
          <a:xfrm>
            <a:off x="14501758" y="4733528"/>
            <a:ext cx="3977764" cy="21244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7" name="IMG_9357.png" descr="IMG_9357.png"/>
          <p:cNvPicPr>
            <a:picLocks noChangeAspect="1"/>
          </p:cNvPicPr>
          <p:nvPr/>
        </p:nvPicPr>
        <p:blipFill>
          <a:blip r:embed="rId2">
            <a:extLst/>
          </a:blip>
          <a:srcRect l="36013" t="38870" r="50000" b="51169"/>
          <a:stretch>
            <a:fillRect/>
          </a:stretch>
        </p:blipFill>
        <p:spPr>
          <a:xfrm>
            <a:off x="4885909" y="4733528"/>
            <a:ext cx="3977763" cy="2124471"/>
          </a:xfrm>
          <a:prstGeom prst="rect">
            <a:avLst/>
          </a:prstGeom>
          <a:ln w="12700">
            <a:miter lim="400000"/>
          </a:ln>
        </p:spPr>
      </p:pic>
      <p:sp>
        <p:nvSpPr>
          <p:cNvPr id="1048" name="خط"/>
          <p:cNvSpPr/>
          <p:nvPr/>
        </p:nvSpPr>
        <p:spPr>
          <a:xfrm flipV="1">
            <a:off x="11048493" y="5053574"/>
            <a:ext cx="1" cy="6904736"/>
          </a:xfrm>
          <a:prstGeom prst="line">
            <a:avLst/>
          </a:prstGeom>
          <a:ln w="25400">
            <a:solidFill>
              <a:srgbClr val="000000"/>
            </a:solidFill>
            <a:custDash>
              <a:ds d="600000" sp="6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2" name="Google Shape;4622;p49"/>
          <p:cNvGrpSpPr/>
          <p:nvPr/>
        </p:nvGrpSpPr>
        <p:grpSpPr>
          <a:xfrm rot="21451959">
            <a:off x="13783432" y="2629584"/>
            <a:ext cx="5618342" cy="1619729"/>
            <a:chOff x="0" y="0"/>
            <a:chExt cx="5618341" cy="1619727"/>
          </a:xfrm>
        </p:grpSpPr>
        <p:sp>
          <p:nvSpPr>
            <p:cNvPr id="1051" name="Google Shape;4622;p49"/>
            <p:cNvSpPr/>
            <p:nvPr/>
          </p:nvSpPr>
          <p:spPr>
            <a:xfrm>
              <a:off x="215900" y="139700"/>
              <a:ext cx="5186542" cy="1060928"/>
            </a:xfrm>
            <a:prstGeom prst="rect">
              <a:avLst/>
            </a:prstGeom>
            <a:solidFill>
              <a:srgbClr val="ECBABA"/>
            </a:solidFill>
            <a:ln>
              <a:noFil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5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1050" name="Google Shape;4622;p49" descr="Google Shape;4622;p49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0"/>
              <a:ext cx="5618343" cy="1619728"/>
            </a:xfrm>
            <a:prstGeom prst="rect">
              <a:avLst/>
            </a:prstGeom>
            <a:effectLst/>
          </p:spPr>
        </p:pic>
      </p:grpSp>
      <p:sp>
        <p:nvSpPr>
          <p:cNvPr id="1053" name="٣٨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٣٨</a:t>
            </a:r>
          </a:p>
        </p:txBody>
      </p:sp>
      <p:pic>
        <p:nvPicPr>
          <p:cNvPr id="1054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57494" y="6236781"/>
            <a:ext cx="6585308" cy="4454082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059" name="تجميع"/>
          <p:cNvGrpSpPr/>
          <p:nvPr/>
        </p:nvGrpSpPr>
        <p:grpSpPr>
          <a:xfrm>
            <a:off x="18449847" y="3262903"/>
            <a:ext cx="984187" cy="984187"/>
            <a:chOff x="0" y="0"/>
            <a:chExt cx="984185" cy="984185"/>
          </a:xfrm>
        </p:grpSpPr>
        <p:grpSp>
          <p:nvGrpSpPr>
            <p:cNvPr id="1057" name="Google Shape;3617;p76"/>
            <p:cNvGrpSpPr/>
            <p:nvPr/>
          </p:nvGrpSpPr>
          <p:grpSpPr>
            <a:xfrm>
              <a:off x="0" y="0"/>
              <a:ext cx="984186" cy="984186"/>
              <a:chOff x="0" y="0"/>
              <a:chExt cx="984185" cy="984185"/>
            </a:xfrm>
          </p:grpSpPr>
          <p:sp>
            <p:nvSpPr>
              <p:cNvPr id="1055" name="Google Shape;3618;p76"/>
              <p:cNvSpPr/>
              <p:nvPr/>
            </p:nvSpPr>
            <p:spPr>
              <a:xfrm>
                <a:off x="-1" y="-1"/>
                <a:ext cx="984187" cy="984187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1056" name="Google Shape;3619;p76" descr="Google Shape;3619;p76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24592" y="11705"/>
                <a:ext cx="928883" cy="92888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058" name="Google Shape;3636;p76"/>
            <p:cNvSpPr/>
            <p:nvPr/>
          </p:nvSpPr>
          <p:spPr>
            <a:xfrm>
              <a:off x="231111" y="260934"/>
              <a:ext cx="521963" cy="5219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91" y="7750"/>
                  </a:moveTo>
                  <a:cubicBezTo>
                    <a:pt x="7310" y="7750"/>
                    <a:pt x="7964" y="8341"/>
                    <a:pt x="7964" y="9149"/>
                  </a:cubicBezTo>
                  <a:cubicBezTo>
                    <a:pt x="7964" y="9955"/>
                    <a:pt x="7310" y="10548"/>
                    <a:pt x="6491" y="10548"/>
                  </a:cubicBezTo>
                  <a:cubicBezTo>
                    <a:pt x="5672" y="10548"/>
                    <a:pt x="5073" y="9955"/>
                    <a:pt x="5073" y="9149"/>
                  </a:cubicBezTo>
                  <a:cubicBezTo>
                    <a:pt x="5073" y="8341"/>
                    <a:pt x="5672" y="7750"/>
                    <a:pt x="6491" y="7750"/>
                  </a:cubicBezTo>
                  <a:close/>
                  <a:moveTo>
                    <a:pt x="10800" y="7750"/>
                  </a:moveTo>
                  <a:cubicBezTo>
                    <a:pt x="11617" y="7750"/>
                    <a:pt x="12218" y="8341"/>
                    <a:pt x="12218" y="9149"/>
                  </a:cubicBezTo>
                  <a:cubicBezTo>
                    <a:pt x="12218" y="9955"/>
                    <a:pt x="11617" y="10548"/>
                    <a:pt x="10800" y="10548"/>
                  </a:cubicBezTo>
                  <a:cubicBezTo>
                    <a:pt x="9981" y="10548"/>
                    <a:pt x="9382" y="9955"/>
                    <a:pt x="9382" y="9149"/>
                  </a:cubicBezTo>
                  <a:cubicBezTo>
                    <a:pt x="9382" y="8341"/>
                    <a:pt x="9981" y="7750"/>
                    <a:pt x="10800" y="7750"/>
                  </a:cubicBezTo>
                  <a:close/>
                  <a:moveTo>
                    <a:pt x="15109" y="7750"/>
                  </a:moveTo>
                  <a:cubicBezTo>
                    <a:pt x="15926" y="7750"/>
                    <a:pt x="16527" y="8341"/>
                    <a:pt x="16527" y="9149"/>
                  </a:cubicBezTo>
                  <a:cubicBezTo>
                    <a:pt x="16527" y="9955"/>
                    <a:pt x="15926" y="10548"/>
                    <a:pt x="15109" y="10548"/>
                  </a:cubicBezTo>
                  <a:cubicBezTo>
                    <a:pt x="14290" y="10548"/>
                    <a:pt x="13636" y="9955"/>
                    <a:pt x="13636" y="9149"/>
                  </a:cubicBezTo>
                  <a:cubicBezTo>
                    <a:pt x="13636" y="8341"/>
                    <a:pt x="14290" y="7750"/>
                    <a:pt x="15109" y="7750"/>
                  </a:cubicBezTo>
                  <a:close/>
                  <a:moveTo>
                    <a:pt x="10800" y="0"/>
                  </a:moveTo>
                  <a:cubicBezTo>
                    <a:pt x="4855" y="0"/>
                    <a:pt x="0" y="4089"/>
                    <a:pt x="0" y="9149"/>
                  </a:cubicBezTo>
                  <a:cubicBezTo>
                    <a:pt x="0" y="12700"/>
                    <a:pt x="2400" y="15714"/>
                    <a:pt x="5727" y="17220"/>
                  </a:cubicBezTo>
                  <a:lnTo>
                    <a:pt x="5727" y="20934"/>
                  </a:lnTo>
                  <a:cubicBezTo>
                    <a:pt x="5727" y="21327"/>
                    <a:pt x="6061" y="21600"/>
                    <a:pt x="6430" y="21600"/>
                  </a:cubicBezTo>
                  <a:cubicBezTo>
                    <a:pt x="6619" y="21600"/>
                    <a:pt x="6816" y="21528"/>
                    <a:pt x="6982" y="21364"/>
                  </a:cubicBezTo>
                  <a:lnTo>
                    <a:pt x="9709" y="18243"/>
                  </a:lnTo>
                  <a:cubicBezTo>
                    <a:pt x="10036" y="18243"/>
                    <a:pt x="10364" y="18298"/>
                    <a:pt x="10800" y="18298"/>
                  </a:cubicBezTo>
                  <a:cubicBezTo>
                    <a:pt x="16690" y="18298"/>
                    <a:pt x="21600" y="14262"/>
                    <a:pt x="21600" y="9149"/>
                  </a:cubicBezTo>
                  <a:cubicBezTo>
                    <a:pt x="21600" y="4089"/>
                    <a:pt x="16799" y="0"/>
                    <a:pt x="10800" y="0"/>
                  </a:cubicBezTo>
                  <a:close/>
                </a:path>
              </a:pathLst>
            </a:custGeom>
            <a:solidFill>
              <a:srgbClr val="FEFCD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pic>
        <p:nvPicPr>
          <p:cNvPr id="1060" name="جدول التعلم جدول التعلم" descr="جدول التعلم جدول التعلم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915621" y="4521677"/>
            <a:ext cx="13531114" cy="1480487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061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947187" y="6046142"/>
            <a:ext cx="3564309" cy="4644721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1062" name="ماذا نعرف"/>
          <p:cNvSpPr txBox="1"/>
          <p:nvPr/>
        </p:nvSpPr>
        <p:spPr>
          <a:xfrm>
            <a:off x="15732859" y="5872078"/>
            <a:ext cx="4319357" cy="8319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0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نعرف</a:t>
            </a:r>
          </a:p>
        </p:txBody>
      </p:sp>
      <p:sp>
        <p:nvSpPr>
          <p:cNvPr id="1063" name="تجميع"/>
          <p:cNvSpPr/>
          <p:nvPr/>
        </p:nvSpPr>
        <p:spPr>
          <a:xfrm rot="27000000">
            <a:off x="8729671" y="3186576"/>
            <a:ext cx="640954" cy="62467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1064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2162425" y="6141644"/>
            <a:ext cx="3906267" cy="4549219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1065" name="تجميع"/>
          <p:cNvSpPr/>
          <p:nvPr/>
        </p:nvSpPr>
        <p:spPr>
          <a:xfrm rot="27000000">
            <a:off x="17425343" y="4561268"/>
            <a:ext cx="640954" cy="33764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066" name="تجميع"/>
          <p:cNvSpPr/>
          <p:nvPr/>
        </p:nvSpPr>
        <p:spPr>
          <a:xfrm rot="27000000">
            <a:off x="13795082" y="4307434"/>
            <a:ext cx="640953" cy="38840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067" name="ماذا تعلمنا"/>
          <p:cNvSpPr txBox="1"/>
          <p:nvPr/>
        </p:nvSpPr>
        <p:spPr>
          <a:xfrm>
            <a:off x="7717556" y="5989462"/>
            <a:ext cx="2665184" cy="729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40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تعلمنا</a:t>
            </a:r>
          </a:p>
        </p:txBody>
      </p:sp>
      <p:sp>
        <p:nvSpPr>
          <p:cNvPr id="1068" name="ماذا نعرف"/>
          <p:cNvSpPr txBox="1"/>
          <p:nvPr/>
        </p:nvSpPr>
        <p:spPr>
          <a:xfrm>
            <a:off x="15732859" y="5791185"/>
            <a:ext cx="4319357" cy="839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0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نعرف</a:t>
            </a:r>
          </a:p>
        </p:txBody>
      </p:sp>
      <p:sp>
        <p:nvSpPr>
          <p:cNvPr id="1069" name="ماذاسنتعلم"/>
          <p:cNvSpPr txBox="1"/>
          <p:nvPr/>
        </p:nvSpPr>
        <p:spPr>
          <a:xfrm>
            <a:off x="13016831" y="5812052"/>
            <a:ext cx="2471098" cy="797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5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ماذاسنتعلم </a:t>
            </a:r>
          </a:p>
        </p:txBody>
      </p:sp>
      <p:sp>
        <p:nvSpPr>
          <p:cNvPr id="1070" name="ايجاد الجذور التربيعية"/>
          <p:cNvSpPr txBox="1"/>
          <p:nvPr/>
        </p:nvSpPr>
        <p:spPr>
          <a:xfrm>
            <a:off x="16111494" y="6630415"/>
            <a:ext cx="3235696" cy="37619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5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ايجاد الجذور التربيعية</a:t>
            </a:r>
          </a:p>
        </p:txBody>
      </p:sp>
      <p:sp>
        <p:nvSpPr>
          <p:cNvPr id="1071" name="🎯 استعمل خاصية ضرب الجذور التربيعية في تبسيط العبارات الجذرية…"/>
          <p:cNvSpPr txBox="1"/>
          <p:nvPr/>
        </p:nvSpPr>
        <p:spPr>
          <a:xfrm>
            <a:off x="12022721" y="6676231"/>
            <a:ext cx="4033271" cy="3670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rtl="0">
              <a:defRPr sz="2900">
                <a:solidFill>
                  <a:srgbClr val="016E8F"/>
                </a:solidFill>
              </a:defRPr>
            </a:pPr>
            <a:r>
              <a:t>🎯 استعمل خاصية ضرب الجذور التربيعية في تبسيط العبارات الجذرية</a:t>
            </a:r>
          </a:p>
          <a:p>
            <a:pPr algn="r" rtl="0">
              <a:defRPr sz="2900">
                <a:solidFill>
                  <a:srgbClr val="016E8F"/>
                </a:solidFill>
              </a:defRPr>
            </a:pPr>
          </a:p>
          <a:p>
            <a:pPr algn="r" rtl="0">
              <a:defRPr sz="2900">
                <a:solidFill>
                  <a:srgbClr val="016E8F"/>
                </a:solidFill>
              </a:defRPr>
            </a:pPr>
            <a:r>
              <a:t>🎯 استعمل خاصية قسمة الجذور التربيعية في تبسيط العبارات الجذرية</a:t>
            </a:r>
          </a:p>
        </p:txBody>
      </p:sp>
      <p:sp>
        <p:nvSpPr>
          <p:cNvPr id="1072" name="سُبْحَانَكَ اللَّهُمَّ وَبِحَمْدِكَ، أَشْهَدُ أَنْ لَا إِلَهَ إِلَّا أَنْتَ أَسْتَغْفِرُكَ وَأَتُوبُ إِلَيْكَ"/>
          <p:cNvSpPr txBox="1"/>
          <p:nvPr/>
        </p:nvSpPr>
        <p:spPr>
          <a:xfrm>
            <a:off x="1559676" y="11039668"/>
            <a:ext cx="17486023" cy="784153"/>
          </a:xfrm>
          <a:prstGeom prst="rect">
            <a:avLst/>
          </a:prstGeom>
          <a:solidFill>
            <a:srgbClr val="F7FADB">
              <a:alpha val="40867"/>
            </a:srgbClr>
          </a:solidFill>
          <a:ln w="12700">
            <a:solidFill>
              <a:srgbClr val="000000">
                <a:alpha val="40867"/>
              </a:srgbClr>
            </a:solidFill>
            <a:custDash>
              <a:ds d="600000" sp="600000"/>
            </a:custDash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457200">
              <a:defRPr b="1" sz="4700">
                <a:solidFill>
                  <a:srgbClr val="004D6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سُبْحَانَكَ اللَّهُمَّ وَبِحَمْدِكَ، أَشْهَدُ أَنْ لَا إِلَهَ إِلَّا أَنْتَ أَسْتَغْفِرُكَ وَأَتُوبُ إِلَيْكَ</a:t>
            </a:r>
          </a:p>
        </p:txBody>
      </p:sp>
      <p:pic>
        <p:nvPicPr>
          <p:cNvPr id="1073" name="Google Shape;4248;p88" descr="Google Shape;4248;p88"/>
          <p:cNvPicPr>
            <a:picLocks noChangeAspect="1"/>
          </p:cNvPicPr>
          <p:nvPr/>
        </p:nvPicPr>
        <p:blipFill>
          <a:blip r:embed="rId8">
            <a:alphaModFix amt="85000"/>
            <a:extLst/>
          </a:blip>
          <a:srcRect l="2713" t="3085" r="8326" b="5095"/>
          <a:stretch>
            <a:fillRect/>
          </a:stretch>
        </p:blipFill>
        <p:spPr>
          <a:xfrm>
            <a:off x="1487447" y="4746554"/>
            <a:ext cx="3744357" cy="50900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4" name="IMG_0474.png" descr="IMG_0474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139883" y="3898230"/>
            <a:ext cx="5343455" cy="53434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5" name="Google Shape;4625;p49" descr="Google Shape;4625;p49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2155741" y="4237923"/>
            <a:ext cx="3522590" cy="1017263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sp>
        <p:nvSpPr>
          <p:cNvPr id="1076" name="عزيزتي الطالبة…"/>
          <p:cNvSpPr txBox="1"/>
          <p:nvPr/>
        </p:nvSpPr>
        <p:spPr>
          <a:xfrm>
            <a:off x="2168441" y="7625311"/>
            <a:ext cx="2477047" cy="2017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500">
                <a:solidFill>
                  <a:srgbClr val="A65C5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عزيزتي الطالبة  </a:t>
            </a:r>
          </a:p>
          <a:p>
            <a:pPr defTabSz="914400" rtl="0">
              <a:defRPr b="1" sz="3500">
                <a:solidFill>
                  <a:srgbClr val="A65C5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يمكنك زيارة قناة عين التعليمية للاستفادة</a:t>
            </a:r>
          </a:p>
        </p:txBody>
      </p:sp>
      <p:grpSp>
        <p:nvGrpSpPr>
          <p:cNvPr id="1084" name="تجميع"/>
          <p:cNvGrpSpPr/>
          <p:nvPr/>
        </p:nvGrpSpPr>
        <p:grpSpPr>
          <a:xfrm>
            <a:off x="4645486" y="4137212"/>
            <a:ext cx="1124709" cy="1124709"/>
            <a:chOff x="0" y="0"/>
            <a:chExt cx="1124707" cy="1124707"/>
          </a:xfrm>
        </p:grpSpPr>
        <p:grpSp>
          <p:nvGrpSpPr>
            <p:cNvPr id="1079" name="Google Shape;3633;p76"/>
            <p:cNvGrpSpPr/>
            <p:nvPr/>
          </p:nvGrpSpPr>
          <p:grpSpPr>
            <a:xfrm>
              <a:off x="0" y="0"/>
              <a:ext cx="1124708" cy="1124708"/>
              <a:chOff x="0" y="0"/>
              <a:chExt cx="1124707" cy="1124707"/>
            </a:xfrm>
          </p:grpSpPr>
          <p:sp>
            <p:nvSpPr>
              <p:cNvPr id="1077" name="Google Shape;3634;p76"/>
              <p:cNvSpPr/>
              <p:nvPr/>
            </p:nvSpPr>
            <p:spPr>
              <a:xfrm>
                <a:off x="-1" y="-1"/>
                <a:ext cx="1124709" cy="1124709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1078" name="Google Shape;3635;p76" descr="Google Shape;3635;p76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tretch>
                <a:fillRect/>
              </a:stretch>
            </p:blipFill>
            <p:spPr>
              <a:xfrm>
                <a:off x="28104" y="13376"/>
                <a:ext cx="1061507" cy="106150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083" name="تجميع"/>
            <p:cNvGrpSpPr/>
            <p:nvPr/>
          </p:nvGrpSpPr>
          <p:grpSpPr>
            <a:xfrm>
              <a:off x="283688" y="288542"/>
              <a:ext cx="548753" cy="499524"/>
              <a:chOff x="0" y="0"/>
              <a:chExt cx="548752" cy="499523"/>
            </a:xfrm>
          </p:grpSpPr>
          <p:sp>
            <p:nvSpPr>
              <p:cNvPr id="1080" name="Google Shape;3598;p76"/>
              <p:cNvSpPr/>
              <p:nvPr/>
            </p:nvSpPr>
            <p:spPr>
              <a:xfrm>
                <a:off x="135731" y="0"/>
                <a:ext cx="413022" cy="4137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36" h="21600" fill="norm" stroke="1" extrusionOk="0">
                    <a:moveTo>
                      <a:pt x="13317" y="0"/>
                    </a:moveTo>
                    <a:cubicBezTo>
                      <a:pt x="12642" y="0"/>
                      <a:pt x="11981" y="284"/>
                      <a:pt x="11470" y="835"/>
                    </a:cubicBezTo>
                    <a:lnTo>
                      <a:pt x="0" y="12427"/>
                    </a:lnTo>
                    <a:lnTo>
                      <a:pt x="9076" y="21600"/>
                    </a:lnTo>
                    <a:lnTo>
                      <a:pt x="20546" y="10010"/>
                    </a:lnTo>
                    <a:cubicBezTo>
                      <a:pt x="21600" y="8942"/>
                      <a:pt x="21600" y="7236"/>
                      <a:pt x="20546" y="6169"/>
                    </a:cubicBezTo>
                    <a:lnTo>
                      <a:pt x="15338" y="977"/>
                    </a:lnTo>
                    <a:cubicBezTo>
                      <a:pt x="14760" y="321"/>
                      <a:pt x="14032" y="0"/>
                      <a:pt x="13317" y="0"/>
                    </a:cubicBezTo>
                    <a:close/>
                  </a:path>
                </a:pathLst>
              </a:custGeom>
              <a:solidFill>
                <a:srgbClr val="016E8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81" name="Google Shape;3599;p76"/>
              <p:cNvSpPr/>
              <p:nvPr/>
            </p:nvSpPr>
            <p:spPr>
              <a:xfrm>
                <a:off x="79921" y="259812"/>
                <a:ext cx="205647" cy="2056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287" y="0"/>
                    </a:moveTo>
                    <a:lnTo>
                      <a:pt x="2143" y="1285"/>
                    </a:lnTo>
                    <a:cubicBezTo>
                      <a:pt x="1144" y="2289"/>
                      <a:pt x="427" y="3719"/>
                      <a:pt x="427" y="5435"/>
                    </a:cubicBezTo>
                    <a:cubicBezTo>
                      <a:pt x="427" y="6579"/>
                      <a:pt x="858" y="8010"/>
                      <a:pt x="2002" y="9013"/>
                    </a:cubicBezTo>
                    <a:cubicBezTo>
                      <a:pt x="2861" y="9585"/>
                      <a:pt x="2715" y="11156"/>
                      <a:pt x="2002" y="11874"/>
                    </a:cubicBezTo>
                    <a:lnTo>
                      <a:pt x="0" y="13731"/>
                    </a:lnTo>
                    <a:lnTo>
                      <a:pt x="7864" y="21600"/>
                    </a:lnTo>
                    <a:lnTo>
                      <a:pt x="9867" y="19738"/>
                    </a:lnTo>
                    <a:cubicBezTo>
                      <a:pt x="10226" y="19384"/>
                      <a:pt x="10725" y="19203"/>
                      <a:pt x="11247" y="19203"/>
                    </a:cubicBezTo>
                    <a:cubicBezTo>
                      <a:pt x="11765" y="19203"/>
                      <a:pt x="12301" y="19384"/>
                      <a:pt x="12728" y="19738"/>
                    </a:cubicBezTo>
                    <a:cubicBezTo>
                      <a:pt x="13731" y="20742"/>
                      <a:pt x="15161" y="21314"/>
                      <a:pt x="16592" y="21314"/>
                    </a:cubicBezTo>
                    <a:cubicBezTo>
                      <a:pt x="18022" y="21314"/>
                      <a:pt x="19311" y="20742"/>
                      <a:pt x="20456" y="19738"/>
                    </a:cubicBezTo>
                    <a:lnTo>
                      <a:pt x="21600" y="18453"/>
                    </a:lnTo>
                    <a:lnTo>
                      <a:pt x="3287" y="0"/>
                    </a:lnTo>
                    <a:close/>
                  </a:path>
                </a:pathLst>
              </a:custGeom>
              <a:solidFill>
                <a:srgbClr val="016E8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82" name="Google Shape;3600;p76"/>
              <p:cNvSpPr/>
              <p:nvPr/>
            </p:nvSpPr>
            <p:spPr>
              <a:xfrm>
                <a:off x="0" y="420499"/>
                <a:ext cx="128945" cy="79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56" h="21600" fill="norm" stroke="1" extrusionOk="0">
                    <a:moveTo>
                      <a:pt x="9091" y="0"/>
                    </a:moveTo>
                    <a:lnTo>
                      <a:pt x="801" y="13778"/>
                    </a:lnTo>
                    <a:cubicBezTo>
                      <a:pt x="-944" y="16011"/>
                      <a:pt x="365" y="21600"/>
                      <a:pt x="2761" y="21600"/>
                    </a:cubicBezTo>
                    <a:lnTo>
                      <a:pt x="18253" y="21600"/>
                    </a:lnTo>
                    <a:cubicBezTo>
                      <a:pt x="19347" y="21600"/>
                      <a:pt x="19998" y="20856"/>
                      <a:pt x="20656" y="19733"/>
                    </a:cubicBezTo>
                    <a:lnTo>
                      <a:pt x="9091" y="0"/>
                    </a:lnTo>
                    <a:close/>
                  </a:path>
                </a:pathLst>
              </a:custGeom>
              <a:solidFill>
                <a:srgbClr val="016E8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pic>
        <p:nvPicPr>
          <p:cNvPr id="1085" name="IMG_0491.jpeg" descr="IMG_0491.jpeg"/>
          <p:cNvPicPr>
            <a:picLocks noChangeAspect="1"/>
          </p:cNvPicPr>
          <p:nvPr/>
        </p:nvPicPr>
        <p:blipFill>
          <a:blip r:embed="rId12">
            <a:extLst/>
          </a:blip>
          <a:srcRect l="2032" t="2213" r="1694" b="1643"/>
          <a:stretch>
            <a:fillRect/>
          </a:stretch>
        </p:blipFill>
        <p:spPr>
          <a:xfrm>
            <a:off x="4160335" y="9107688"/>
            <a:ext cx="1071628" cy="10701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3" h="21537" fill="norm" stroke="1" extrusionOk="0">
                <a:moveTo>
                  <a:pt x="10252" y="17"/>
                </a:moveTo>
                <a:cubicBezTo>
                  <a:pt x="8935" y="88"/>
                  <a:pt x="7514" y="404"/>
                  <a:pt x="6473" y="880"/>
                </a:cubicBezTo>
                <a:cubicBezTo>
                  <a:pt x="6352" y="935"/>
                  <a:pt x="6234" y="981"/>
                  <a:pt x="6210" y="983"/>
                </a:cubicBezTo>
                <a:cubicBezTo>
                  <a:pt x="6186" y="986"/>
                  <a:pt x="6119" y="1015"/>
                  <a:pt x="6059" y="1055"/>
                </a:cubicBezTo>
                <a:cubicBezTo>
                  <a:pt x="5998" y="1096"/>
                  <a:pt x="5880" y="1161"/>
                  <a:pt x="5796" y="1199"/>
                </a:cubicBezTo>
                <a:cubicBezTo>
                  <a:pt x="5711" y="1237"/>
                  <a:pt x="5558" y="1314"/>
                  <a:pt x="5461" y="1375"/>
                </a:cubicBezTo>
                <a:cubicBezTo>
                  <a:pt x="5364" y="1435"/>
                  <a:pt x="5258" y="1502"/>
                  <a:pt x="5222" y="1519"/>
                </a:cubicBezTo>
                <a:cubicBezTo>
                  <a:pt x="5071" y="1588"/>
                  <a:pt x="4473" y="2002"/>
                  <a:pt x="4058" y="2325"/>
                </a:cubicBezTo>
                <a:cubicBezTo>
                  <a:pt x="3539" y="2729"/>
                  <a:pt x="2666" y="3609"/>
                  <a:pt x="2280" y="4114"/>
                </a:cubicBezTo>
                <a:cubicBezTo>
                  <a:pt x="2132" y="4308"/>
                  <a:pt x="1983" y="4503"/>
                  <a:pt x="1946" y="4546"/>
                </a:cubicBezTo>
                <a:cubicBezTo>
                  <a:pt x="1909" y="4588"/>
                  <a:pt x="1880" y="4628"/>
                  <a:pt x="1882" y="4641"/>
                </a:cubicBezTo>
                <a:cubicBezTo>
                  <a:pt x="1883" y="4655"/>
                  <a:pt x="1817" y="4769"/>
                  <a:pt x="1730" y="4889"/>
                </a:cubicBezTo>
                <a:cubicBezTo>
                  <a:pt x="1644" y="5009"/>
                  <a:pt x="1571" y="5116"/>
                  <a:pt x="1571" y="5129"/>
                </a:cubicBezTo>
                <a:cubicBezTo>
                  <a:pt x="1571" y="5141"/>
                  <a:pt x="1517" y="5234"/>
                  <a:pt x="1451" y="5336"/>
                </a:cubicBezTo>
                <a:cubicBezTo>
                  <a:pt x="1337" y="5515"/>
                  <a:pt x="957" y="6273"/>
                  <a:pt x="957" y="6319"/>
                </a:cubicBezTo>
                <a:cubicBezTo>
                  <a:pt x="957" y="6331"/>
                  <a:pt x="896" y="6462"/>
                  <a:pt x="822" y="6614"/>
                </a:cubicBezTo>
                <a:cubicBezTo>
                  <a:pt x="536" y="7201"/>
                  <a:pt x="254" y="8222"/>
                  <a:pt x="88" y="9290"/>
                </a:cubicBezTo>
                <a:cubicBezTo>
                  <a:pt x="-60" y="10246"/>
                  <a:pt x="-19" y="11860"/>
                  <a:pt x="184" y="12852"/>
                </a:cubicBezTo>
                <a:cubicBezTo>
                  <a:pt x="237" y="13113"/>
                  <a:pt x="238" y="13184"/>
                  <a:pt x="192" y="13259"/>
                </a:cubicBezTo>
                <a:cubicBezTo>
                  <a:pt x="143" y="13340"/>
                  <a:pt x="153" y="13361"/>
                  <a:pt x="240" y="13427"/>
                </a:cubicBezTo>
                <a:cubicBezTo>
                  <a:pt x="345" y="13507"/>
                  <a:pt x="448" y="13804"/>
                  <a:pt x="399" y="13882"/>
                </a:cubicBezTo>
                <a:cubicBezTo>
                  <a:pt x="384" y="13908"/>
                  <a:pt x="405" y="13961"/>
                  <a:pt x="439" y="14002"/>
                </a:cubicBezTo>
                <a:cubicBezTo>
                  <a:pt x="549" y="14132"/>
                  <a:pt x="659" y="14501"/>
                  <a:pt x="606" y="14553"/>
                </a:cubicBezTo>
                <a:cubicBezTo>
                  <a:pt x="573" y="14586"/>
                  <a:pt x="594" y="14619"/>
                  <a:pt x="662" y="14673"/>
                </a:cubicBezTo>
                <a:cubicBezTo>
                  <a:pt x="746" y="14739"/>
                  <a:pt x="963" y="15224"/>
                  <a:pt x="909" y="15224"/>
                </a:cubicBezTo>
                <a:cubicBezTo>
                  <a:pt x="899" y="15224"/>
                  <a:pt x="932" y="15288"/>
                  <a:pt x="989" y="15368"/>
                </a:cubicBezTo>
                <a:cubicBezTo>
                  <a:pt x="1088" y="15508"/>
                  <a:pt x="1096" y="15517"/>
                  <a:pt x="1021" y="15600"/>
                </a:cubicBezTo>
                <a:cubicBezTo>
                  <a:pt x="978" y="15647"/>
                  <a:pt x="949" y="15703"/>
                  <a:pt x="965" y="15719"/>
                </a:cubicBezTo>
                <a:cubicBezTo>
                  <a:pt x="981" y="15736"/>
                  <a:pt x="1026" y="15710"/>
                  <a:pt x="1061" y="15664"/>
                </a:cubicBezTo>
                <a:cubicBezTo>
                  <a:pt x="1120" y="15583"/>
                  <a:pt x="1131" y="15584"/>
                  <a:pt x="1204" y="15751"/>
                </a:cubicBezTo>
                <a:cubicBezTo>
                  <a:pt x="1247" y="15848"/>
                  <a:pt x="1281" y="15939"/>
                  <a:pt x="1284" y="15951"/>
                </a:cubicBezTo>
                <a:cubicBezTo>
                  <a:pt x="1287" y="15963"/>
                  <a:pt x="1374" y="16100"/>
                  <a:pt x="1475" y="16255"/>
                </a:cubicBezTo>
                <a:cubicBezTo>
                  <a:pt x="1577" y="16409"/>
                  <a:pt x="1646" y="16547"/>
                  <a:pt x="1635" y="16566"/>
                </a:cubicBezTo>
                <a:cubicBezTo>
                  <a:pt x="1623" y="16585"/>
                  <a:pt x="1643" y="16615"/>
                  <a:pt x="1683" y="16630"/>
                </a:cubicBezTo>
                <a:cubicBezTo>
                  <a:pt x="1722" y="16645"/>
                  <a:pt x="1746" y="16671"/>
                  <a:pt x="1730" y="16686"/>
                </a:cubicBezTo>
                <a:cubicBezTo>
                  <a:pt x="1715" y="16701"/>
                  <a:pt x="1728" y="16739"/>
                  <a:pt x="1762" y="16766"/>
                </a:cubicBezTo>
                <a:cubicBezTo>
                  <a:pt x="1797" y="16792"/>
                  <a:pt x="1835" y="16841"/>
                  <a:pt x="1842" y="16878"/>
                </a:cubicBezTo>
                <a:cubicBezTo>
                  <a:pt x="1849" y="16914"/>
                  <a:pt x="1888" y="16966"/>
                  <a:pt x="1930" y="16997"/>
                </a:cubicBezTo>
                <a:cubicBezTo>
                  <a:pt x="2045" y="17084"/>
                  <a:pt x="2276" y="17433"/>
                  <a:pt x="2241" y="17469"/>
                </a:cubicBezTo>
                <a:cubicBezTo>
                  <a:pt x="2223" y="17486"/>
                  <a:pt x="2231" y="17493"/>
                  <a:pt x="2257" y="17485"/>
                </a:cubicBezTo>
                <a:cubicBezTo>
                  <a:pt x="2320" y="17464"/>
                  <a:pt x="2575" y="17768"/>
                  <a:pt x="2551" y="17836"/>
                </a:cubicBezTo>
                <a:cubicBezTo>
                  <a:pt x="2541" y="17866"/>
                  <a:pt x="2560" y="17892"/>
                  <a:pt x="2591" y="17892"/>
                </a:cubicBezTo>
                <a:cubicBezTo>
                  <a:pt x="2691" y="17892"/>
                  <a:pt x="3194" y="18424"/>
                  <a:pt x="3165" y="18499"/>
                </a:cubicBezTo>
                <a:cubicBezTo>
                  <a:pt x="3147" y="18547"/>
                  <a:pt x="3157" y="18557"/>
                  <a:pt x="3205" y="18539"/>
                </a:cubicBezTo>
                <a:cubicBezTo>
                  <a:pt x="3291" y="18506"/>
                  <a:pt x="3596" y="18811"/>
                  <a:pt x="3564" y="18898"/>
                </a:cubicBezTo>
                <a:cubicBezTo>
                  <a:pt x="3548" y="18943"/>
                  <a:pt x="3562" y="18955"/>
                  <a:pt x="3628" y="18938"/>
                </a:cubicBezTo>
                <a:cubicBezTo>
                  <a:pt x="3736" y="18910"/>
                  <a:pt x="3942" y="19094"/>
                  <a:pt x="3859" y="19146"/>
                </a:cubicBezTo>
                <a:cubicBezTo>
                  <a:pt x="3772" y="19200"/>
                  <a:pt x="3950" y="19359"/>
                  <a:pt x="4066" y="19330"/>
                </a:cubicBezTo>
                <a:cubicBezTo>
                  <a:pt x="4140" y="19311"/>
                  <a:pt x="4249" y="19369"/>
                  <a:pt x="4504" y="19553"/>
                </a:cubicBezTo>
                <a:cubicBezTo>
                  <a:pt x="4693" y="19689"/>
                  <a:pt x="4845" y="19812"/>
                  <a:pt x="4839" y="19833"/>
                </a:cubicBezTo>
                <a:cubicBezTo>
                  <a:pt x="4833" y="19854"/>
                  <a:pt x="4849" y="19867"/>
                  <a:pt x="4879" y="19857"/>
                </a:cubicBezTo>
                <a:cubicBezTo>
                  <a:pt x="4909" y="19846"/>
                  <a:pt x="5076" y="19925"/>
                  <a:pt x="5246" y="20032"/>
                </a:cubicBezTo>
                <a:cubicBezTo>
                  <a:pt x="5578" y="20243"/>
                  <a:pt x="5816" y="20366"/>
                  <a:pt x="6433" y="20639"/>
                </a:cubicBezTo>
                <a:cubicBezTo>
                  <a:pt x="6813" y="20808"/>
                  <a:pt x="7876" y="21181"/>
                  <a:pt x="8060" y="21214"/>
                </a:cubicBezTo>
                <a:cubicBezTo>
                  <a:pt x="8108" y="21223"/>
                  <a:pt x="8430" y="21287"/>
                  <a:pt x="8769" y="21350"/>
                </a:cubicBezTo>
                <a:cubicBezTo>
                  <a:pt x="9108" y="21414"/>
                  <a:pt x="9567" y="21480"/>
                  <a:pt x="9797" y="21502"/>
                </a:cubicBezTo>
                <a:cubicBezTo>
                  <a:pt x="10731" y="21592"/>
                  <a:pt x="12098" y="21502"/>
                  <a:pt x="13137" y="21270"/>
                </a:cubicBezTo>
                <a:cubicBezTo>
                  <a:pt x="13567" y="21175"/>
                  <a:pt x="14447" y="20906"/>
                  <a:pt x="14660" y="20807"/>
                </a:cubicBezTo>
                <a:cubicBezTo>
                  <a:pt x="15178" y="20567"/>
                  <a:pt x="15476" y="20456"/>
                  <a:pt x="15536" y="20480"/>
                </a:cubicBezTo>
                <a:cubicBezTo>
                  <a:pt x="15582" y="20497"/>
                  <a:pt x="15608" y="20482"/>
                  <a:pt x="15600" y="20448"/>
                </a:cubicBezTo>
                <a:cubicBezTo>
                  <a:pt x="15593" y="20418"/>
                  <a:pt x="15675" y="20348"/>
                  <a:pt x="15784" y="20288"/>
                </a:cubicBezTo>
                <a:cubicBezTo>
                  <a:pt x="15892" y="20228"/>
                  <a:pt x="16099" y="20109"/>
                  <a:pt x="16238" y="20024"/>
                </a:cubicBezTo>
                <a:cubicBezTo>
                  <a:pt x="16377" y="19940"/>
                  <a:pt x="16513" y="19887"/>
                  <a:pt x="16541" y="19905"/>
                </a:cubicBezTo>
                <a:cubicBezTo>
                  <a:pt x="16570" y="19923"/>
                  <a:pt x="16581" y="19916"/>
                  <a:pt x="16565" y="19889"/>
                </a:cubicBezTo>
                <a:cubicBezTo>
                  <a:pt x="16535" y="19840"/>
                  <a:pt x="16740" y="19673"/>
                  <a:pt x="16780" y="19713"/>
                </a:cubicBezTo>
                <a:cubicBezTo>
                  <a:pt x="16793" y="19726"/>
                  <a:pt x="16856" y="19679"/>
                  <a:pt x="16915" y="19609"/>
                </a:cubicBezTo>
                <a:cubicBezTo>
                  <a:pt x="16985" y="19526"/>
                  <a:pt x="17044" y="19495"/>
                  <a:pt x="17091" y="19513"/>
                </a:cubicBezTo>
                <a:cubicBezTo>
                  <a:pt x="17135" y="19530"/>
                  <a:pt x="17149" y="19519"/>
                  <a:pt x="17131" y="19489"/>
                </a:cubicBezTo>
                <a:cubicBezTo>
                  <a:pt x="17104" y="19446"/>
                  <a:pt x="17498" y="19130"/>
                  <a:pt x="17577" y="19130"/>
                </a:cubicBezTo>
                <a:cubicBezTo>
                  <a:pt x="17595" y="19130"/>
                  <a:pt x="17668" y="19056"/>
                  <a:pt x="17736" y="18970"/>
                </a:cubicBezTo>
                <a:cubicBezTo>
                  <a:pt x="17805" y="18885"/>
                  <a:pt x="17876" y="18830"/>
                  <a:pt x="17896" y="18842"/>
                </a:cubicBezTo>
                <a:cubicBezTo>
                  <a:pt x="17916" y="18855"/>
                  <a:pt x="18006" y="18768"/>
                  <a:pt x="18095" y="18659"/>
                </a:cubicBezTo>
                <a:cubicBezTo>
                  <a:pt x="18184" y="18549"/>
                  <a:pt x="18272" y="18477"/>
                  <a:pt x="18294" y="18491"/>
                </a:cubicBezTo>
                <a:cubicBezTo>
                  <a:pt x="18317" y="18505"/>
                  <a:pt x="18358" y="18459"/>
                  <a:pt x="18382" y="18395"/>
                </a:cubicBezTo>
                <a:cubicBezTo>
                  <a:pt x="18409" y="18325"/>
                  <a:pt x="18447" y="18296"/>
                  <a:pt x="18478" y="18315"/>
                </a:cubicBezTo>
                <a:cubicBezTo>
                  <a:pt x="18507" y="18333"/>
                  <a:pt x="18518" y="18325"/>
                  <a:pt x="18502" y="18299"/>
                </a:cubicBezTo>
                <a:cubicBezTo>
                  <a:pt x="18487" y="18275"/>
                  <a:pt x="18603" y="18123"/>
                  <a:pt x="18765" y="17956"/>
                </a:cubicBezTo>
                <a:cubicBezTo>
                  <a:pt x="18926" y="17789"/>
                  <a:pt x="19086" y="17598"/>
                  <a:pt x="19123" y="17532"/>
                </a:cubicBezTo>
                <a:cubicBezTo>
                  <a:pt x="19161" y="17466"/>
                  <a:pt x="19340" y="17207"/>
                  <a:pt x="19522" y="16957"/>
                </a:cubicBezTo>
                <a:cubicBezTo>
                  <a:pt x="19704" y="16708"/>
                  <a:pt x="19881" y="16451"/>
                  <a:pt x="19913" y="16390"/>
                </a:cubicBezTo>
                <a:cubicBezTo>
                  <a:pt x="19945" y="16330"/>
                  <a:pt x="20001" y="16251"/>
                  <a:pt x="20032" y="16215"/>
                </a:cubicBezTo>
                <a:cubicBezTo>
                  <a:pt x="20148" y="16081"/>
                  <a:pt x="20718" y="14784"/>
                  <a:pt x="20885" y="14282"/>
                </a:cubicBezTo>
                <a:cubicBezTo>
                  <a:pt x="21077" y="13705"/>
                  <a:pt x="21289" y="12958"/>
                  <a:pt x="21308" y="12756"/>
                </a:cubicBezTo>
                <a:cubicBezTo>
                  <a:pt x="21347" y="12341"/>
                  <a:pt x="21387" y="12149"/>
                  <a:pt x="21467" y="12093"/>
                </a:cubicBezTo>
                <a:cubicBezTo>
                  <a:pt x="21528" y="12051"/>
                  <a:pt x="21540" y="12027"/>
                  <a:pt x="21499" y="12013"/>
                </a:cubicBezTo>
                <a:cubicBezTo>
                  <a:pt x="21453" y="11998"/>
                  <a:pt x="21440" y="11791"/>
                  <a:pt x="21451" y="11007"/>
                </a:cubicBezTo>
                <a:cubicBezTo>
                  <a:pt x="21467" y="9803"/>
                  <a:pt x="21399" y="9101"/>
                  <a:pt x="21156" y="8148"/>
                </a:cubicBezTo>
                <a:cubicBezTo>
                  <a:pt x="21106" y="7951"/>
                  <a:pt x="21072" y="7777"/>
                  <a:pt x="21084" y="7756"/>
                </a:cubicBezTo>
                <a:cubicBezTo>
                  <a:pt x="21097" y="7736"/>
                  <a:pt x="21078" y="7696"/>
                  <a:pt x="21045" y="7669"/>
                </a:cubicBezTo>
                <a:cubicBezTo>
                  <a:pt x="21011" y="7641"/>
                  <a:pt x="20972" y="7555"/>
                  <a:pt x="20957" y="7477"/>
                </a:cubicBezTo>
                <a:cubicBezTo>
                  <a:pt x="20941" y="7399"/>
                  <a:pt x="20884" y="7194"/>
                  <a:pt x="20821" y="7030"/>
                </a:cubicBezTo>
                <a:cubicBezTo>
                  <a:pt x="20759" y="6865"/>
                  <a:pt x="20713" y="6694"/>
                  <a:pt x="20726" y="6646"/>
                </a:cubicBezTo>
                <a:cubicBezTo>
                  <a:pt x="20740" y="6592"/>
                  <a:pt x="20724" y="6558"/>
                  <a:pt x="20686" y="6558"/>
                </a:cubicBezTo>
                <a:cubicBezTo>
                  <a:pt x="20634" y="6558"/>
                  <a:pt x="20455" y="6228"/>
                  <a:pt x="20431" y="6087"/>
                </a:cubicBezTo>
                <a:cubicBezTo>
                  <a:pt x="20426" y="6059"/>
                  <a:pt x="20400" y="6016"/>
                  <a:pt x="20375" y="5983"/>
                </a:cubicBezTo>
                <a:cubicBezTo>
                  <a:pt x="20350" y="5951"/>
                  <a:pt x="20264" y="5789"/>
                  <a:pt x="20184" y="5632"/>
                </a:cubicBezTo>
                <a:cubicBezTo>
                  <a:pt x="19897" y="5069"/>
                  <a:pt x="19342" y="4248"/>
                  <a:pt x="18932" y="3787"/>
                </a:cubicBezTo>
                <a:cubicBezTo>
                  <a:pt x="18487" y="3285"/>
                  <a:pt x="17385" y="2235"/>
                  <a:pt x="17274" y="2205"/>
                </a:cubicBezTo>
                <a:cubicBezTo>
                  <a:pt x="17200" y="2186"/>
                  <a:pt x="16971" y="2004"/>
                  <a:pt x="16971" y="1966"/>
                </a:cubicBezTo>
                <a:cubicBezTo>
                  <a:pt x="16971" y="1946"/>
                  <a:pt x="16945" y="1926"/>
                  <a:pt x="16907" y="1926"/>
                </a:cubicBezTo>
                <a:cubicBezTo>
                  <a:pt x="16870" y="1926"/>
                  <a:pt x="16826" y="1898"/>
                  <a:pt x="16812" y="1862"/>
                </a:cubicBezTo>
                <a:cubicBezTo>
                  <a:pt x="16798" y="1826"/>
                  <a:pt x="16768" y="1810"/>
                  <a:pt x="16748" y="1822"/>
                </a:cubicBezTo>
                <a:cubicBezTo>
                  <a:pt x="16728" y="1834"/>
                  <a:pt x="16705" y="1827"/>
                  <a:pt x="16692" y="1806"/>
                </a:cubicBezTo>
                <a:cubicBezTo>
                  <a:pt x="16679" y="1785"/>
                  <a:pt x="16488" y="1662"/>
                  <a:pt x="16270" y="1535"/>
                </a:cubicBezTo>
                <a:cubicBezTo>
                  <a:pt x="16052" y="1407"/>
                  <a:pt x="15885" y="1287"/>
                  <a:pt x="15895" y="1271"/>
                </a:cubicBezTo>
                <a:cubicBezTo>
                  <a:pt x="15905" y="1254"/>
                  <a:pt x="15873" y="1242"/>
                  <a:pt x="15831" y="1239"/>
                </a:cubicBezTo>
                <a:cubicBezTo>
                  <a:pt x="15789" y="1236"/>
                  <a:pt x="15617" y="1165"/>
                  <a:pt x="15449" y="1087"/>
                </a:cubicBezTo>
                <a:cubicBezTo>
                  <a:pt x="15281" y="1010"/>
                  <a:pt x="15040" y="901"/>
                  <a:pt x="14907" y="840"/>
                </a:cubicBezTo>
                <a:cubicBezTo>
                  <a:pt x="14606" y="701"/>
                  <a:pt x="13503" y="333"/>
                  <a:pt x="13400" y="336"/>
                </a:cubicBezTo>
                <a:cubicBezTo>
                  <a:pt x="13358" y="338"/>
                  <a:pt x="13311" y="320"/>
                  <a:pt x="13297" y="297"/>
                </a:cubicBezTo>
                <a:cubicBezTo>
                  <a:pt x="13282" y="273"/>
                  <a:pt x="13248" y="266"/>
                  <a:pt x="13225" y="281"/>
                </a:cubicBezTo>
                <a:cubicBezTo>
                  <a:pt x="13201" y="295"/>
                  <a:pt x="13135" y="273"/>
                  <a:pt x="13073" y="233"/>
                </a:cubicBezTo>
                <a:cubicBezTo>
                  <a:pt x="13012" y="192"/>
                  <a:pt x="12932" y="172"/>
                  <a:pt x="12898" y="185"/>
                </a:cubicBezTo>
                <a:cubicBezTo>
                  <a:pt x="12864" y="198"/>
                  <a:pt x="12730" y="191"/>
                  <a:pt x="12603" y="169"/>
                </a:cubicBezTo>
                <a:cubicBezTo>
                  <a:pt x="12476" y="146"/>
                  <a:pt x="12317" y="109"/>
                  <a:pt x="12244" y="97"/>
                </a:cubicBezTo>
                <a:cubicBezTo>
                  <a:pt x="12172" y="84"/>
                  <a:pt x="11846" y="52"/>
                  <a:pt x="11519" y="25"/>
                </a:cubicBezTo>
                <a:cubicBezTo>
                  <a:pt x="11120" y="-8"/>
                  <a:pt x="10690" y="-7"/>
                  <a:pt x="10252" y="17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086" name="الاستفسارات"/>
          <p:cNvSpPr txBox="1"/>
          <p:nvPr>
            <p:ph type="ctrTitle" idx="4294967295"/>
          </p:nvPr>
        </p:nvSpPr>
        <p:spPr>
          <a:xfrm>
            <a:off x="14964619" y="2764015"/>
            <a:ext cx="3255965" cy="1029299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 lIns="91424" tIns="91424" rIns="91424" bIns="91424"/>
          <a:lstStyle>
            <a:lvl1pPr algn="l" defTabSz="777240" rtl="0">
              <a:lnSpc>
                <a:spcPct val="80000"/>
              </a:lnSpc>
              <a:defRPr b="1" sz="4760">
                <a:solidFill>
                  <a:srgbClr val="016E8F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الاستفسارات</a:t>
            </a:r>
          </a:p>
        </p:txBody>
      </p:sp>
      <p:pic>
        <p:nvPicPr>
          <p:cNvPr id="1087" name="IMG_9359.jpeg" descr="IMG_9359.jpe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6791521" y="6857999"/>
            <a:ext cx="4517254" cy="36883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1" dur="1000"/>
                                        <p:tgtEl>
                                          <p:spTgt spid="1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000"/>
                                        <p:tgtEl>
                                          <p:spTgt spid="1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0" dur="10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8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5" dur="1000"/>
                                        <p:tgtEl>
                                          <p:spTgt spid="1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9" dur="1000"/>
                                        <p:tgtEl>
                                          <p:spTgt spid="1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Class="entr" nodeType="afterEffect" presetSubtype="8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3" dur="1000"/>
                                        <p:tgtEl>
                                          <p:spTgt spid="1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Class="entr" nodeType="afterEffect" presetSubtype="8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7" dur="1000"/>
                                        <p:tgtEl>
                                          <p:spTgt spid="1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Class="entr" nodeType="after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1" dur="1000"/>
                                        <p:tgtEl>
                                          <p:spTgt spid="1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Class="entr" nodeType="afterEffect" presetSubtype="2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1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5" dur="1000"/>
                                        <p:tgtEl>
                                          <p:spTgt spid="1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54" grpId="4"/>
      <p:bldP build="whole" bldLvl="1" animBg="1" rev="0" advAuto="0" spid="1074" grpId="6"/>
      <p:bldP build="whole" bldLvl="1" animBg="1" rev="0" advAuto="0" spid="1067" grpId="3"/>
      <p:bldP build="whole" bldLvl="1" animBg="1" rev="0" advAuto="0" spid="1085" grpId="10"/>
      <p:bldP build="whole" bldLvl="1" animBg="1" rev="0" advAuto="0" spid="1073" grpId="8"/>
      <p:bldP build="whole" bldLvl="1" animBg="1" rev="0" advAuto="0" spid="1084" grpId="7"/>
      <p:bldP build="whole" bldLvl="1" animBg="1" rev="0" advAuto="0" spid="1059" grpId="2"/>
      <p:bldP build="whole" bldLvl="1" animBg="1" rev="0" advAuto="0" spid="1086" grpId="1"/>
      <p:bldP build="whole" bldLvl="1" animBg="1" rev="0" advAuto="0" spid="1076" grpId="9"/>
      <p:bldP build="whole" bldLvl="1" animBg="1" rev="0" advAuto="0" spid="1075" grpId="5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https://linktr.ee/Refa2">
            <a:hlinkClick r:id="rId2" invalidUrl="" action="" tgtFrame="" tooltip="" history="1" highlightClick="0" endSnd="0"/>
          </p:cNvPr>
          <p:cNvSpPr txBox="1"/>
          <p:nvPr/>
        </p:nvSpPr>
        <p:spPr>
          <a:xfrm rot="609871">
            <a:off x="6792323" y="3388849"/>
            <a:ext cx="5379940" cy="7021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r" defTabSz="342900" rtl="0">
              <a:defRPr sz="3200" u="sng">
                <a:solidFill>
                  <a:srgbClr val="4285F4"/>
                </a:solidFill>
                <a:uFill>
                  <a:solidFill>
                    <a:srgbClr val="4285F4"/>
                  </a:solidFill>
                </a:u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https://linktr.ee/Refa2</a:t>
            </a:r>
          </a:p>
        </p:txBody>
      </p:sp>
      <p:sp>
        <p:nvSpPr>
          <p:cNvPr id="1090" name="https://t.me/hasna_math">
            <a:hlinkClick r:id="rId3" invalidUrl="" action="" tgtFrame="" tooltip="" history="1" highlightClick="0" endSnd="0"/>
          </p:cNvPr>
          <p:cNvSpPr txBox="1"/>
          <p:nvPr/>
        </p:nvSpPr>
        <p:spPr>
          <a:xfrm rot="417164">
            <a:off x="11904697" y="8478261"/>
            <a:ext cx="8177058" cy="15760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l" defTabSz="342900" rtl="0">
              <a:defRPr b="1" sz="4400">
                <a:solidFill>
                  <a:srgbClr val="B92D5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https://t.me/hasna_math</a:t>
            </a:r>
          </a:p>
        </p:txBody>
      </p:sp>
      <p:pic>
        <p:nvPicPr>
          <p:cNvPr id="1091" name="IMG_7841.png" descr="IMG_7841.png"/>
          <p:cNvPicPr>
            <a:picLocks noChangeAspect="1"/>
          </p:cNvPicPr>
          <p:nvPr/>
        </p:nvPicPr>
        <p:blipFill>
          <a:blip r:embed="rId4">
            <a:extLst/>
          </a:blip>
          <a:srcRect l="63041" t="30755" r="1786" b="0"/>
          <a:stretch>
            <a:fillRect/>
          </a:stretch>
        </p:blipFill>
        <p:spPr>
          <a:xfrm>
            <a:off x="18208602" y="9266276"/>
            <a:ext cx="511224" cy="5112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2" name="IMG_7841.png" descr="IMG_7841.png"/>
          <p:cNvPicPr>
            <a:picLocks noChangeAspect="1"/>
          </p:cNvPicPr>
          <p:nvPr/>
        </p:nvPicPr>
        <p:blipFill>
          <a:blip r:embed="rId4">
            <a:extLst/>
          </a:blip>
          <a:srcRect l="64505" t="31864" r="3202" b="6099"/>
          <a:stretch>
            <a:fillRect/>
          </a:stretch>
        </p:blipFill>
        <p:spPr>
          <a:xfrm>
            <a:off x="11839373" y="4216144"/>
            <a:ext cx="705254" cy="6881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94" h="21584" fill="norm" stroke="1" extrusionOk="0">
                <a:moveTo>
                  <a:pt x="3937" y="0"/>
                </a:moveTo>
                <a:cubicBezTo>
                  <a:pt x="3900" y="3"/>
                  <a:pt x="3964" y="226"/>
                  <a:pt x="4101" y="685"/>
                </a:cubicBezTo>
                <a:cubicBezTo>
                  <a:pt x="4259" y="1216"/>
                  <a:pt x="4407" y="1927"/>
                  <a:pt x="4429" y="2265"/>
                </a:cubicBezTo>
                <a:cubicBezTo>
                  <a:pt x="4457" y="2710"/>
                  <a:pt x="4532" y="2702"/>
                  <a:pt x="4709" y="2241"/>
                </a:cubicBezTo>
                <a:cubicBezTo>
                  <a:pt x="4845" y="1889"/>
                  <a:pt x="4697" y="1178"/>
                  <a:pt x="4382" y="660"/>
                </a:cubicBezTo>
                <a:cubicBezTo>
                  <a:pt x="4110" y="212"/>
                  <a:pt x="3975" y="-3"/>
                  <a:pt x="3937" y="0"/>
                </a:cubicBezTo>
                <a:close/>
                <a:moveTo>
                  <a:pt x="8712" y="635"/>
                </a:moveTo>
                <a:cubicBezTo>
                  <a:pt x="8638" y="670"/>
                  <a:pt x="8531" y="792"/>
                  <a:pt x="8384" y="1033"/>
                </a:cubicBezTo>
                <a:cubicBezTo>
                  <a:pt x="8118" y="1468"/>
                  <a:pt x="7912" y="2179"/>
                  <a:pt x="7928" y="2614"/>
                </a:cubicBezTo>
                <a:cubicBezTo>
                  <a:pt x="7946" y="3135"/>
                  <a:pt x="8101" y="3048"/>
                  <a:pt x="8384" y="2353"/>
                </a:cubicBezTo>
                <a:cubicBezTo>
                  <a:pt x="8826" y="1266"/>
                  <a:pt x="8933" y="530"/>
                  <a:pt x="8712" y="635"/>
                </a:cubicBezTo>
                <a:close/>
                <a:moveTo>
                  <a:pt x="672" y="3697"/>
                </a:moveTo>
                <a:cubicBezTo>
                  <a:pt x="382" y="3707"/>
                  <a:pt x="700" y="4054"/>
                  <a:pt x="1386" y="4469"/>
                </a:cubicBezTo>
                <a:cubicBezTo>
                  <a:pt x="3003" y="5445"/>
                  <a:pt x="3403" y="5428"/>
                  <a:pt x="2170" y="4444"/>
                </a:cubicBezTo>
                <a:cubicBezTo>
                  <a:pt x="1637" y="4018"/>
                  <a:pt x="963" y="3687"/>
                  <a:pt x="672" y="3697"/>
                </a:cubicBezTo>
                <a:close/>
                <a:moveTo>
                  <a:pt x="11672" y="4394"/>
                </a:moveTo>
                <a:cubicBezTo>
                  <a:pt x="10839" y="4580"/>
                  <a:pt x="9379" y="5210"/>
                  <a:pt x="9379" y="5477"/>
                </a:cubicBezTo>
                <a:cubicBezTo>
                  <a:pt x="9379" y="5614"/>
                  <a:pt x="10062" y="5474"/>
                  <a:pt x="10900" y="5166"/>
                </a:cubicBezTo>
                <a:cubicBezTo>
                  <a:pt x="11737" y="4857"/>
                  <a:pt x="12335" y="4514"/>
                  <a:pt x="12222" y="4394"/>
                </a:cubicBezTo>
                <a:cubicBezTo>
                  <a:pt x="12160" y="4329"/>
                  <a:pt x="11950" y="4332"/>
                  <a:pt x="11672" y="4394"/>
                </a:cubicBezTo>
                <a:close/>
                <a:moveTo>
                  <a:pt x="5903" y="5278"/>
                </a:moveTo>
                <a:cubicBezTo>
                  <a:pt x="5316" y="5190"/>
                  <a:pt x="4885" y="5528"/>
                  <a:pt x="4885" y="6336"/>
                </a:cubicBezTo>
                <a:cubicBezTo>
                  <a:pt x="4885" y="6930"/>
                  <a:pt x="5668" y="8708"/>
                  <a:pt x="6629" y="10294"/>
                </a:cubicBezTo>
                <a:cubicBezTo>
                  <a:pt x="7590" y="11880"/>
                  <a:pt x="8384" y="13309"/>
                  <a:pt x="8384" y="13456"/>
                </a:cubicBezTo>
                <a:cubicBezTo>
                  <a:pt x="8384" y="13602"/>
                  <a:pt x="7818" y="13939"/>
                  <a:pt x="7132" y="14215"/>
                </a:cubicBezTo>
                <a:cubicBezTo>
                  <a:pt x="5106" y="15028"/>
                  <a:pt x="5682" y="16120"/>
                  <a:pt x="9004" y="17775"/>
                </a:cubicBezTo>
                <a:cubicBezTo>
                  <a:pt x="10720" y="18630"/>
                  <a:pt x="12683" y="19839"/>
                  <a:pt x="13369" y="20451"/>
                </a:cubicBezTo>
                <a:cubicBezTo>
                  <a:pt x="14055" y="21063"/>
                  <a:pt x="14737" y="21574"/>
                  <a:pt x="14878" y="21584"/>
                </a:cubicBezTo>
                <a:cubicBezTo>
                  <a:pt x="15073" y="21597"/>
                  <a:pt x="19881" y="18364"/>
                  <a:pt x="20764" y="17625"/>
                </a:cubicBezTo>
                <a:cubicBezTo>
                  <a:pt x="21079" y="17363"/>
                  <a:pt x="18848" y="10894"/>
                  <a:pt x="17862" y="9211"/>
                </a:cubicBezTo>
                <a:cubicBezTo>
                  <a:pt x="16510" y="6900"/>
                  <a:pt x="15921" y="6736"/>
                  <a:pt x="12105" y="7580"/>
                </a:cubicBezTo>
                <a:lnTo>
                  <a:pt x="8864" y="8290"/>
                </a:lnTo>
                <a:lnTo>
                  <a:pt x="7834" y="6771"/>
                </a:lnTo>
                <a:cubicBezTo>
                  <a:pt x="7229" y="5874"/>
                  <a:pt x="6490" y="5365"/>
                  <a:pt x="5903" y="5278"/>
                </a:cubicBezTo>
                <a:close/>
                <a:moveTo>
                  <a:pt x="1889" y="7941"/>
                </a:moveTo>
                <a:cubicBezTo>
                  <a:pt x="1478" y="7925"/>
                  <a:pt x="803" y="8133"/>
                  <a:pt x="391" y="8414"/>
                </a:cubicBezTo>
                <a:cubicBezTo>
                  <a:pt x="-521" y="9037"/>
                  <a:pt x="271" y="9037"/>
                  <a:pt x="1644" y="8414"/>
                </a:cubicBezTo>
                <a:cubicBezTo>
                  <a:pt x="2302" y="8116"/>
                  <a:pt x="2383" y="7961"/>
                  <a:pt x="1889" y="7941"/>
                </a:cubicBezTo>
                <a:close/>
                <a:moveTo>
                  <a:pt x="4265" y="10020"/>
                </a:moveTo>
                <a:cubicBezTo>
                  <a:pt x="4220" y="10016"/>
                  <a:pt x="4151" y="10189"/>
                  <a:pt x="4031" y="10530"/>
                </a:cubicBezTo>
                <a:cubicBezTo>
                  <a:pt x="3878" y="10965"/>
                  <a:pt x="3546" y="11793"/>
                  <a:pt x="3294" y="12373"/>
                </a:cubicBezTo>
                <a:cubicBezTo>
                  <a:pt x="2842" y="13410"/>
                  <a:pt x="2846" y="13404"/>
                  <a:pt x="3610" y="12398"/>
                </a:cubicBezTo>
                <a:cubicBezTo>
                  <a:pt x="4036" y="11835"/>
                  <a:pt x="4368" y="11007"/>
                  <a:pt x="4347" y="10555"/>
                </a:cubicBezTo>
                <a:cubicBezTo>
                  <a:pt x="4330" y="10200"/>
                  <a:pt x="4310" y="10025"/>
                  <a:pt x="4265" y="1002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048;p57"/>
          <p:cNvSpPr/>
          <p:nvPr/>
        </p:nvSpPr>
        <p:spPr>
          <a:xfrm flipH="1" rot="4930230">
            <a:off x="19982205" y="8000751"/>
            <a:ext cx="604568" cy="16325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4" h="21600" fill="norm" stroke="1" extrusionOk="0">
                <a:moveTo>
                  <a:pt x="9933" y="0"/>
                </a:moveTo>
                <a:cubicBezTo>
                  <a:pt x="9628" y="0"/>
                  <a:pt x="9315" y="4"/>
                  <a:pt x="8994" y="12"/>
                </a:cubicBezTo>
                <a:cubicBezTo>
                  <a:pt x="8885" y="12"/>
                  <a:pt x="8815" y="26"/>
                  <a:pt x="8742" y="39"/>
                </a:cubicBezTo>
                <a:lnTo>
                  <a:pt x="8488" y="39"/>
                </a:lnTo>
                <a:cubicBezTo>
                  <a:pt x="1699" y="400"/>
                  <a:pt x="-36" y="2317"/>
                  <a:pt x="0" y="3295"/>
                </a:cubicBezTo>
                <a:lnTo>
                  <a:pt x="0" y="3348"/>
                </a:lnTo>
                <a:lnTo>
                  <a:pt x="2384" y="11414"/>
                </a:lnTo>
                <a:lnTo>
                  <a:pt x="4732" y="19278"/>
                </a:lnTo>
                <a:lnTo>
                  <a:pt x="4732" y="19332"/>
                </a:lnTo>
                <a:cubicBezTo>
                  <a:pt x="5140" y="20152"/>
                  <a:pt x="7149" y="21600"/>
                  <a:pt x="11478" y="21600"/>
                </a:cubicBezTo>
                <a:cubicBezTo>
                  <a:pt x="11749" y="21600"/>
                  <a:pt x="12029" y="21595"/>
                  <a:pt x="12316" y="21582"/>
                </a:cubicBezTo>
                <a:cubicBezTo>
                  <a:pt x="17229" y="21381"/>
                  <a:pt x="18456" y="19667"/>
                  <a:pt x="18420" y="18782"/>
                </a:cubicBezTo>
                <a:lnTo>
                  <a:pt x="18420" y="18729"/>
                </a:lnTo>
                <a:lnTo>
                  <a:pt x="14991" y="7193"/>
                </a:lnTo>
                <a:lnTo>
                  <a:pt x="11847" y="7327"/>
                </a:lnTo>
                <a:lnTo>
                  <a:pt x="15242" y="18823"/>
                </a:lnTo>
                <a:cubicBezTo>
                  <a:pt x="15242" y="19051"/>
                  <a:pt x="15061" y="20283"/>
                  <a:pt x="11992" y="20404"/>
                </a:cubicBezTo>
                <a:cubicBezTo>
                  <a:pt x="11844" y="20410"/>
                  <a:pt x="11699" y="20412"/>
                  <a:pt x="11562" y="20412"/>
                </a:cubicBezTo>
                <a:cubicBezTo>
                  <a:pt x="8840" y="20412"/>
                  <a:pt x="8049" y="19334"/>
                  <a:pt x="7909" y="19117"/>
                </a:cubicBezTo>
                <a:lnTo>
                  <a:pt x="5562" y="11280"/>
                </a:lnTo>
                <a:lnTo>
                  <a:pt x="3214" y="3254"/>
                </a:lnTo>
                <a:cubicBezTo>
                  <a:pt x="3214" y="2987"/>
                  <a:pt x="3578" y="1459"/>
                  <a:pt x="9066" y="1191"/>
                </a:cubicBezTo>
                <a:cubicBezTo>
                  <a:pt x="9376" y="1182"/>
                  <a:pt x="9673" y="1177"/>
                  <a:pt x="9955" y="1177"/>
                </a:cubicBezTo>
                <a:cubicBezTo>
                  <a:pt x="14731" y="1177"/>
                  <a:pt x="15866" y="2491"/>
                  <a:pt x="16000" y="2732"/>
                </a:cubicBezTo>
                <a:lnTo>
                  <a:pt x="18456" y="10972"/>
                </a:lnTo>
                <a:lnTo>
                  <a:pt x="21564" y="10972"/>
                </a:lnTo>
                <a:lnTo>
                  <a:pt x="19180" y="2571"/>
                </a:lnTo>
                <a:lnTo>
                  <a:pt x="19144" y="2531"/>
                </a:lnTo>
                <a:cubicBezTo>
                  <a:pt x="18627" y="1612"/>
                  <a:pt x="16047" y="0"/>
                  <a:pt x="9933" y="0"/>
                </a:cubicBezTo>
                <a:close/>
              </a:path>
            </a:pathLst>
          </a:custGeom>
          <a:solidFill>
            <a:srgbClr val="29486D">
              <a:alpha val="2366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368" name="Google Shape;3049;p57"/>
          <p:cNvGrpSpPr/>
          <p:nvPr/>
        </p:nvGrpSpPr>
        <p:grpSpPr>
          <a:xfrm>
            <a:off x="3318134" y="1908617"/>
            <a:ext cx="16939611" cy="10022319"/>
            <a:chOff x="116" y="116"/>
            <a:chExt cx="16939608" cy="10022317"/>
          </a:xfrm>
        </p:grpSpPr>
        <p:sp>
          <p:nvSpPr>
            <p:cNvPr id="325" name="Google Shape;3050;p57"/>
            <p:cNvSpPr/>
            <p:nvPr/>
          </p:nvSpPr>
          <p:spPr>
            <a:xfrm>
              <a:off x="116" y="203317"/>
              <a:ext cx="16702086" cy="9819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7" h="21600" fill="norm" stroke="1" extrusionOk="0">
                  <a:moveTo>
                    <a:pt x="0" y="0"/>
                  </a:moveTo>
                  <a:lnTo>
                    <a:pt x="0" y="1223"/>
                  </a:lnTo>
                  <a:cubicBezTo>
                    <a:pt x="76" y="1141"/>
                    <a:pt x="165" y="1098"/>
                    <a:pt x="261" y="1098"/>
                  </a:cubicBezTo>
                  <a:cubicBezTo>
                    <a:pt x="521" y="1098"/>
                    <a:pt x="734" y="1455"/>
                    <a:pt x="734" y="1899"/>
                  </a:cubicBezTo>
                  <a:cubicBezTo>
                    <a:pt x="734" y="2348"/>
                    <a:pt x="521" y="2705"/>
                    <a:pt x="261" y="2705"/>
                  </a:cubicBezTo>
                  <a:cubicBezTo>
                    <a:pt x="165" y="2705"/>
                    <a:pt x="76" y="2656"/>
                    <a:pt x="0" y="2575"/>
                  </a:cubicBezTo>
                  <a:lnTo>
                    <a:pt x="0" y="3765"/>
                  </a:lnTo>
                  <a:cubicBezTo>
                    <a:pt x="76" y="3684"/>
                    <a:pt x="165" y="3640"/>
                    <a:pt x="261" y="3640"/>
                  </a:cubicBezTo>
                  <a:cubicBezTo>
                    <a:pt x="521" y="3640"/>
                    <a:pt x="734" y="3997"/>
                    <a:pt x="734" y="4441"/>
                  </a:cubicBezTo>
                  <a:cubicBezTo>
                    <a:pt x="734" y="4890"/>
                    <a:pt x="521" y="5247"/>
                    <a:pt x="261" y="5247"/>
                  </a:cubicBezTo>
                  <a:cubicBezTo>
                    <a:pt x="165" y="5247"/>
                    <a:pt x="76" y="5198"/>
                    <a:pt x="0" y="5117"/>
                  </a:cubicBezTo>
                  <a:lnTo>
                    <a:pt x="0" y="6307"/>
                  </a:lnTo>
                  <a:cubicBezTo>
                    <a:pt x="76" y="6226"/>
                    <a:pt x="165" y="6183"/>
                    <a:pt x="261" y="6183"/>
                  </a:cubicBezTo>
                  <a:cubicBezTo>
                    <a:pt x="521" y="6183"/>
                    <a:pt x="734" y="6540"/>
                    <a:pt x="734" y="6984"/>
                  </a:cubicBezTo>
                  <a:cubicBezTo>
                    <a:pt x="734" y="7433"/>
                    <a:pt x="521" y="7790"/>
                    <a:pt x="261" y="7790"/>
                  </a:cubicBezTo>
                  <a:cubicBezTo>
                    <a:pt x="165" y="7790"/>
                    <a:pt x="76" y="7741"/>
                    <a:pt x="0" y="7660"/>
                  </a:cubicBezTo>
                  <a:lnTo>
                    <a:pt x="0" y="8850"/>
                  </a:lnTo>
                  <a:cubicBezTo>
                    <a:pt x="76" y="8769"/>
                    <a:pt x="165" y="8726"/>
                    <a:pt x="261" y="8726"/>
                  </a:cubicBezTo>
                  <a:cubicBezTo>
                    <a:pt x="521" y="8726"/>
                    <a:pt x="734" y="9083"/>
                    <a:pt x="734" y="9526"/>
                  </a:cubicBezTo>
                  <a:cubicBezTo>
                    <a:pt x="734" y="9975"/>
                    <a:pt x="521" y="10332"/>
                    <a:pt x="261" y="10332"/>
                  </a:cubicBezTo>
                  <a:cubicBezTo>
                    <a:pt x="165" y="10332"/>
                    <a:pt x="76" y="10283"/>
                    <a:pt x="0" y="10202"/>
                  </a:cubicBezTo>
                  <a:lnTo>
                    <a:pt x="0" y="11392"/>
                  </a:lnTo>
                  <a:cubicBezTo>
                    <a:pt x="76" y="11311"/>
                    <a:pt x="165" y="11268"/>
                    <a:pt x="261" y="11268"/>
                  </a:cubicBezTo>
                  <a:cubicBezTo>
                    <a:pt x="521" y="11268"/>
                    <a:pt x="734" y="11625"/>
                    <a:pt x="734" y="12068"/>
                  </a:cubicBezTo>
                  <a:cubicBezTo>
                    <a:pt x="734" y="12517"/>
                    <a:pt x="521" y="12874"/>
                    <a:pt x="261" y="12874"/>
                  </a:cubicBezTo>
                  <a:cubicBezTo>
                    <a:pt x="165" y="12874"/>
                    <a:pt x="76" y="12826"/>
                    <a:pt x="0" y="12745"/>
                  </a:cubicBezTo>
                  <a:lnTo>
                    <a:pt x="0" y="13935"/>
                  </a:lnTo>
                  <a:cubicBezTo>
                    <a:pt x="76" y="13854"/>
                    <a:pt x="165" y="13810"/>
                    <a:pt x="261" y="13810"/>
                  </a:cubicBezTo>
                  <a:cubicBezTo>
                    <a:pt x="521" y="13810"/>
                    <a:pt x="734" y="14167"/>
                    <a:pt x="734" y="14611"/>
                  </a:cubicBezTo>
                  <a:cubicBezTo>
                    <a:pt x="734" y="15060"/>
                    <a:pt x="521" y="15417"/>
                    <a:pt x="261" y="15417"/>
                  </a:cubicBezTo>
                  <a:cubicBezTo>
                    <a:pt x="165" y="15417"/>
                    <a:pt x="76" y="15368"/>
                    <a:pt x="0" y="15287"/>
                  </a:cubicBezTo>
                  <a:lnTo>
                    <a:pt x="0" y="16477"/>
                  </a:lnTo>
                  <a:cubicBezTo>
                    <a:pt x="76" y="16396"/>
                    <a:pt x="165" y="16353"/>
                    <a:pt x="261" y="16353"/>
                  </a:cubicBezTo>
                  <a:cubicBezTo>
                    <a:pt x="521" y="16353"/>
                    <a:pt x="734" y="16710"/>
                    <a:pt x="734" y="17153"/>
                  </a:cubicBezTo>
                  <a:cubicBezTo>
                    <a:pt x="734" y="17602"/>
                    <a:pt x="521" y="17959"/>
                    <a:pt x="261" y="17959"/>
                  </a:cubicBezTo>
                  <a:cubicBezTo>
                    <a:pt x="165" y="17959"/>
                    <a:pt x="76" y="17911"/>
                    <a:pt x="0" y="17830"/>
                  </a:cubicBezTo>
                  <a:lnTo>
                    <a:pt x="0" y="19020"/>
                  </a:lnTo>
                  <a:cubicBezTo>
                    <a:pt x="76" y="18938"/>
                    <a:pt x="165" y="18895"/>
                    <a:pt x="261" y="18895"/>
                  </a:cubicBezTo>
                  <a:cubicBezTo>
                    <a:pt x="521" y="18895"/>
                    <a:pt x="734" y="19252"/>
                    <a:pt x="734" y="19696"/>
                  </a:cubicBezTo>
                  <a:cubicBezTo>
                    <a:pt x="734" y="20145"/>
                    <a:pt x="521" y="20502"/>
                    <a:pt x="261" y="20502"/>
                  </a:cubicBezTo>
                  <a:cubicBezTo>
                    <a:pt x="165" y="20502"/>
                    <a:pt x="76" y="20453"/>
                    <a:pt x="0" y="20372"/>
                  </a:cubicBezTo>
                  <a:lnTo>
                    <a:pt x="0" y="21600"/>
                  </a:lnTo>
                  <a:lnTo>
                    <a:pt x="20703" y="21600"/>
                  </a:lnTo>
                  <a:cubicBezTo>
                    <a:pt x="21196" y="21600"/>
                    <a:pt x="21597" y="20913"/>
                    <a:pt x="21597" y="20074"/>
                  </a:cubicBezTo>
                  <a:lnTo>
                    <a:pt x="21597" y="1520"/>
                  </a:lnTo>
                  <a:cubicBezTo>
                    <a:pt x="21600" y="681"/>
                    <a:pt x="21199" y="0"/>
                    <a:pt x="20706" y="0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grpSp>
          <p:nvGrpSpPr>
            <p:cNvPr id="367" name="Google Shape;3051;p57"/>
            <p:cNvGrpSpPr/>
            <p:nvPr/>
          </p:nvGrpSpPr>
          <p:grpSpPr>
            <a:xfrm>
              <a:off x="177697" y="116"/>
              <a:ext cx="16762029" cy="9836278"/>
              <a:chOff x="116" y="116"/>
              <a:chExt cx="16762027" cy="9836277"/>
            </a:xfrm>
          </p:grpSpPr>
          <p:sp>
            <p:nvSpPr>
              <p:cNvPr id="326" name="Google Shape;3052;p57"/>
              <p:cNvSpPr/>
              <p:nvPr/>
            </p:nvSpPr>
            <p:spPr>
              <a:xfrm>
                <a:off x="337" y="117"/>
                <a:ext cx="16702086" cy="98191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7" h="21600" fill="norm" stroke="1" extrusionOk="0">
                    <a:moveTo>
                      <a:pt x="0" y="0"/>
                    </a:moveTo>
                    <a:lnTo>
                      <a:pt x="0" y="1223"/>
                    </a:lnTo>
                    <a:cubicBezTo>
                      <a:pt x="76" y="1141"/>
                      <a:pt x="165" y="1098"/>
                      <a:pt x="261" y="1098"/>
                    </a:cubicBezTo>
                    <a:cubicBezTo>
                      <a:pt x="521" y="1098"/>
                      <a:pt x="734" y="1455"/>
                      <a:pt x="734" y="1899"/>
                    </a:cubicBezTo>
                    <a:cubicBezTo>
                      <a:pt x="734" y="2348"/>
                      <a:pt x="521" y="2705"/>
                      <a:pt x="261" y="2705"/>
                    </a:cubicBezTo>
                    <a:cubicBezTo>
                      <a:pt x="165" y="2705"/>
                      <a:pt x="76" y="2656"/>
                      <a:pt x="0" y="2575"/>
                    </a:cubicBezTo>
                    <a:lnTo>
                      <a:pt x="0" y="3765"/>
                    </a:lnTo>
                    <a:cubicBezTo>
                      <a:pt x="76" y="3684"/>
                      <a:pt x="165" y="3640"/>
                      <a:pt x="261" y="3640"/>
                    </a:cubicBezTo>
                    <a:cubicBezTo>
                      <a:pt x="521" y="3640"/>
                      <a:pt x="734" y="3997"/>
                      <a:pt x="734" y="4441"/>
                    </a:cubicBezTo>
                    <a:cubicBezTo>
                      <a:pt x="734" y="4890"/>
                      <a:pt x="521" y="5247"/>
                      <a:pt x="261" y="5247"/>
                    </a:cubicBezTo>
                    <a:cubicBezTo>
                      <a:pt x="165" y="5247"/>
                      <a:pt x="76" y="5198"/>
                      <a:pt x="0" y="5117"/>
                    </a:cubicBezTo>
                    <a:lnTo>
                      <a:pt x="0" y="6307"/>
                    </a:lnTo>
                    <a:cubicBezTo>
                      <a:pt x="76" y="6226"/>
                      <a:pt x="165" y="6183"/>
                      <a:pt x="261" y="6183"/>
                    </a:cubicBezTo>
                    <a:cubicBezTo>
                      <a:pt x="521" y="6183"/>
                      <a:pt x="734" y="6540"/>
                      <a:pt x="734" y="6984"/>
                    </a:cubicBezTo>
                    <a:cubicBezTo>
                      <a:pt x="734" y="7433"/>
                      <a:pt x="521" y="7790"/>
                      <a:pt x="261" y="7790"/>
                    </a:cubicBezTo>
                    <a:cubicBezTo>
                      <a:pt x="165" y="7790"/>
                      <a:pt x="76" y="7741"/>
                      <a:pt x="0" y="7660"/>
                    </a:cubicBezTo>
                    <a:lnTo>
                      <a:pt x="0" y="8850"/>
                    </a:lnTo>
                    <a:cubicBezTo>
                      <a:pt x="76" y="8769"/>
                      <a:pt x="165" y="8726"/>
                      <a:pt x="261" y="8726"/>
                    </a:cubicBezTo>
                    <a:cubicBezTo>
                      <a:pt x="521" y="8726"/>
                      <a:pt x="734" y="9083"/>
                      <a:pt x="734" y="9526"/>
                    </a:cubicBezTo>
                    <a:cubicBezTo>
                      <a:pt x="734" y="9975"/>
                      <a:pt x="521" y="10332"/>
                      <a:pt x="261" y="10332"/>
                    </a:cubicBezTo>
                    <a:cubicBezTo>
                      <a:pt x="165" y="10332"/>
                      <a:pt x="76" y="10283"/>
                      <a:pt x="0" y="10202"/>
                    </a:cubicBezTo>
                    <a:lnTo>
                      <a:pt x="0" y="11392"/>
                    </a:lnTo>
                    <a:cubicBezTo>
                      <a:pt x="76" y="11311"/>
                      <a:pt x="165" y="11268"/>
                      <a:pt x="261" y="11268"/>
                    </a:cubicBezTo>
                    <a:cubicBezTo>
                      <a:pt x="521" y="11268"/>
                      <a:pt x="734" y="11625"/>
                      <a:pt x="734" y="12068"/>
                    </a:cubicBezTo>
                    <a:cubicBezTo>
                      <a:pt x="734" y="12517"/>
                      <a:pt x="521" y="12874"/>
                      <a:pt x="261" y="12874"/>
                    </a:cubicBezTo>
                    <a:cubicBezTo>
                      <a:pt x="165" y="12874"/>
                      <a:pt x="76" y="12826"/>
                      <a:pt x="0" y="12745"/>
                    </a:cubicBezTo>
                    <a:lnTo>
                      <a:pt x="0" y="13935"/>
                    </a:lnTo>
                    <a:cubicBezTo>
                      <a:pt x="76" y="13854"/>
                      <a:pt x="165" y="13810"/>
                      <a:pt x="261" y="13810"/>
                    </a:cubicBezTo>
                    <a:cubicBezTo>
                      <a:pt x="521" y="13810"/>
                      <a:pt x="734" y="14167"/>
                      <a:pt x="734" y="14611"/>
                    </a:cubicBezTo>
                    <a:cubicBezTo>
                      <a:pt x="734" y="15060"/>
                      <a:pt x="521" y="15417"/>
                      <a:pt x="261" y="15417"/>
                    </a:cubicBezTo>
                    <a:cubicBezTo>
                      <a:pt x="165" y="15417"/>
                      <a:pt x="76" y="15368"/>
                      <a:pt x="0" y="15287"/>
                    </a:cubicBezTo>
                    <a:lnTo>
                      <a:pt x="0" y="16477"/>
                    </a:lnTo>
                    <a:cubicBezTo>
                      <a:pt x="76" y="16396"/>
                      <a:pt x="165" y="16353"/>
                      <a:pt x="261" y="16353"/>
                    </a:cubicBezTo>
                    <a:cubicBezTo>
                      <a:pt x="521" y="16353"/>
                      <a:pt x="734" y="16710"/>
                      <a:pt x="734" y="17153"/>
                    </a:cubicBezTo>
                    <a:cubicBezTo>
                      <a:pt x="734" y="17602"/>
                      <a:pt x="521" y="17959"/>
                      <a:pt x="261" y="17959"/>
                    </a:cubicBezTo>
                    <a:cubicBezTo>
                      <a:pt x="165" y="17959"/>
                      <a:pt x="76" y="17911"/>
                      <a:pt x="0" y="17830"/>
                    </a:cubicBezTo>
                    <a:lnTo>
                      <a:pt x="0" y="19020"/>
                    </a:lnTo>
                    <a:cubicBezTo>
                      <a:pt x="76" y="18938"/>
                      <a:pt x="165" y="18895"/>
                      <a:pt x="261" y="18895"/>
                    </a:cubicBezTo>
                    <a:cubicBezTo>
                      <a:pt x="521" y="18895"/>
                      <a:pt x="734" y="19252"/>
                      <a:pt x="734" y="19696"/>
                    </a:cubicBezTo>
                    <a:cubicBezTo>
                      <a:pt x="734" y="20145"/>
                      <a:pt x="521" y="20502"/>
                      <a:pt x="261" y="20502"/>
                    </a:cubicBezTo>
                    <a:cubicBezTo>
                      <a:pt x="165" y="20502"/>
                      <a:pt x="76" y="20453"/>
                      <a:pt x="0" y="20372"/>
                    </a:cubicBezTo>
                    <a:lnTo>
                      <a:pt x="0" y="21600"/>
                    </a:lnTo>
                    <a:lnTo>
                      <a:pt x="20703" y="21600"/>
                    </a:lnTo>
                    <a:cubicBezTo>
                      <a:pt x="21196" y="21600"/>
                      <a:pt x="21597" y="20913"/>
                      <a:pt x="21597" y="20074"/>
                    </a:cubicBezTo>
                    <a:lnTo>
                      <a:pt x="21597" y="1520"/>
                    </a:lnTo>
                    <a:cubicBezTo>
                      <a:pt x="21600" y="681"/>
                      <a:pt x="21199" y="0"/>
                      <a:pt x="2070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7" name="Google Shape;3053;p57"/>
              <p:cNvSpPr/>
              <p:nvPr/>
            </p:nvSpPr>
            <p:spPr>
              <a:xfrm>
                <a:off x="486842" y="635099"/>
                <a:ext cx="16217039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8" name="Google Shape;3054;p57"/>
              <p:cNvSpPr/>
              <p:nvPr/>
            </p:nvSpPr>
            <p:spPr>
              <a:xfrm>
                <a:off x="318" y="1301269"/>
                <a:ext cx="16704032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9" name="Google Shape;3055;p57"/>
              <p:cNvSpPr/>
              <p:nvPr/>
            </p:nvSpPr>
            <p:spPr>
              <a:xfrm>
                <a:off x="558397" y="1946232"/>
                <a:ext cx="16146503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0" name="Google Shape;3056;p57"/>
              <p:cNvSpPr/>
              <p:nvPr/>
            </p:nvSpPr>
            <p:spPr>
              <a:xfrm>
                <a:off x="582" y="2605932"/>
                <a:ext cx="16761130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1" name="Google Shape;3057;p57"/>
              <p:cNvSpPr/>
              <p:nvPr/>
            </p:nvSpPr>
            <p:spPr>
              <a:xfrm>
                <a:off x="559517" y="3264900"/>
                <a:ext cx="16201921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2" name="Google Shape;3058;p57"/>
              <p:cNvSpPr/>
              <p:nvPr/>
            </p:nvSpPr>
            <p:spPr>
              <a:xfrm>
                <a:off x="116" y="3922278"/>
                <a:ext cx="16761131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3" name="Google Shape;3059;p57"/>
              <p:cNvSpPr/>
              <p:nvPr/>
            </p:nvSpPr>
            <p:spPr>
              <a:xfrm>
                <a:off x="478583" y="4576619"/>
                <a:ext cx="16282528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4" name="Google Shape;3060;p57"/>
              <p:cNvSpPr/>
              <p:nvPr/>
            </p:nvSpPr>
            <p:spPr>
              <a:xfrm>
                <a:off x="466182" y="5234764"/>
                <a:ext cx="16295963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5" name="Google Shape;3061;p57"/>
              <p:cNvSpPr/>
              <p:nvPr/>
            </p:nvSpPr>
            <p:spPr>
              <a:xfrm>
                <a:off x="252" y="5901893"/>
                <a:ext cx="16761131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6" name="Google Shape;3062;p57"/>
              <p:cNvSpPr/>
              <p:nvPr/>
            </p:nvSpPr>
            <p:spPr>
              <a:xfrm>
                <a:off x="559517" y="6549483"/>
                <a:ext cx="16201921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7" name="Google Shape;3063;p57"/>
              <p:cNvSpPr/>
              <p:nvPr/>
            </p:nvSpPr>
            <p:spPr>
              <a:xfrm>
                <a:off x="784" y="7201644"/>
                <a:ext cx="16761130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8" name="Google Shape;3064;p57"/>
              <p:cNvSpPr/>
              <p:nvPr/>
            </p:nvSpPr>
            <p:spPr>
              <a:xfrm>
                <a:off x="557626" y="7866831"/>
                <a:ext cx="16146503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9" name="Google Shape;3065;p57"/>
              <p:cNvSpPr/>
              <p:nvPr/>
            </p:nvSpPr>
            <p:spPr>
              <a:xfrm>
                <a:off x="252" y="8523499"/>
                <a:ext cx="16704032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40" name="Google Shape;3066;p57"/>
              <p:cNvSpPr/>
              <p:nvPr/>
            </p:nvSpPr>
            <p:spPr>
              <a:xfrm>
                <a:off x="497049" y="9177032"/>
                <a:ext cx="16201921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41" name="Google Shape;3067;p57"/>
              <p:cNvSpPr/>
              <p:nvPr/>
            </p:nvSpPr>
            <p:spPr>
              <a:xfrm flipV="1">
                <a:off x="659310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42" name="Google Shape;3068;p57"/>
              <p:cNvSpPr/>
              <p:nvPr/>
            </p:nvSpPr>
            <p:spPr>
              <a:xfrm flipV="1">
                <a:off x="1318400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43" name="Google Shape;3069;p57"/>
              <p:cNvSpPr/>
              <p:nvPr/>
            </p:nvSpPr>
            <p:spPr>
              <a:xfrm flipV="1">
                <a:off x="1974903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44" name="Google Shape;3070;p57"/>
              <p:cNvSpPr/>
              <p:nvPr/>
            </p:nvSpPr>
            <p:spPr>
              <a:xfrm flipV="1">
                <a:off x="2633993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45" name="Google Shape;3071;p57"/>
              <p:cNvSpPr/>
              <p:nvPr/>
            </p:nvSpPr>
            <p:spPr>
              <a:xfrm flipV="1">
                <a:off x="3288147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46" name="Google Shape;3072;p57"/>
              <p:cNvSpPr/>
              <p:nvPr/>
            </p:nvSpPr>
            <p:spPr>
              <a:xfrm flipV="1">
                <a:off x="3944651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47" name="Google Shape;3073;p57"/>
              <p:cNvSpPr/>
              <p:nvPr/>
            </p:nvSpPr>
            <p:spPr>
              <a:xfrm flipV="1">
                <a:off x="4603740" y="116"/>
                <a:ext cx="1" cy="9836279"/>
              </a:xfrm>
              <a:prstGeom prst="line">
                <a:avLst/>
              </a:prstGeom>
              <a:noFill/>
              <a:ln w="254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48" name="Google Shape;3074;p57"/>
              <p:cNvSpPr/>
              <p:nvPr/>
            </p:nvSpPr>
            <p:spPr>
              <a:xfrm flipV="1">
                <a:off x="5260244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49" name="Google Shape;3075;p57"/>
              <p:cNvSpPr/>
              <p:nvPr/>
            </p:nvSpPr>
            <p:spPr>
              <a:xfrm flipV="1">
                <a:off x="5916866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0" name="Google Shape;3076;p57"/>
              <p:cNvSpPr/>
              <p:nvPr/>
            </p:nvSpPr>
            <p:spPr>
              <a:xfrm flipV="1">
                <a:off x="6573370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1" name="Google Shape;3077;p57"/>
              <p:cNvSpPr/>
              <p:nvPr/>
            </p:nvSpPr>
            <p:spPr>
              <a:xfrm flipV="1">
                <a:off x="7229992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2" name="Google Shape;3078;p57"/>
              <p:cNvSpPr/>
              <p:nvPr/>
            </p:nvSpPr>
            <p:spPr>
              <a:xfrm flipV="1">
                <a:off x="7889081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3" name="Google Shape;3079;p57"/>
              <p:cNvSpPr/>
              <p:nvPr/>
            </p:nvSpPr>
            <p:spPr>
              <a:xfrm flipV="1">
                <a:off x="8548054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4" name="Google Shape;3080;p57"/>
              <p:cNvSpPr/>
              <p:nvPr/>
            </p:nvSpPr>
            <p:spPr>
              <a:xfrm flipV="1">
                <a:off x="9202207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5" name="Google Shape;3081;p57"/>
              <p:cNvSpPr/>
              <p:nvPr/>
            </p:nvSpPr>
            <p:spPr>
              <a:xfrm flipV="1">
                <a:off x="9858711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6" name="Google Shape;3082;p57"/>
              <p:cNvSpPr/>
              <p:nvPr/>
            </p:nvSpPr>
            <p:spPr>
              <a:xfrm flipV="1">
                <a:off x="10517801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7" name="Google Shape;3083;p57"/>
              <p:cNvSpPr/>
              <p:nvPr/>
            </p:nvSpPr>
            <p:spPr>
              <a:xfrm flipV="1">
                <a:off x="11174422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8" name="Google Shape;3084;p57"/>
              <p:cNvSpPr/>
              <p:nvPr/>
            </p:nvSpPr>
            <p:spPr>
              <a:xfrm flipV="1">
                <a:off x="11830926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9" name="Google Shape;3085;p57"/>
              <p:cNvSpPr/>
              <p:nvPr/>
            </p:nvSpPr>
            <p:spPr>
              <a:xfrm flipV="1">
                <a:off x="12487548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60" name="Google Shape;3086;p57"/>
              <p:cNvSpPr/>
              <p:nvPr/>
            </p:nvSpPr>
            <p:spPr>
              <a:xfrm flipV="1">
                <a:off x="13144051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61" name="Google Shape;3087;p57"/>
              <p:cNvSpPr/>
              <p:nvPr/>
            </p:nvSpPr>
            <p:spPr>
              <a:xfrm flipV="1">
                <a:off x="13803141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62" name="Google Shape;3088;p57"/>
              <p:cNvSpPr/>
              <p:nvPr/>
            </p:nvSpPr>
            <p:spPr>
              <a:xfrm flipV="1">
                <a:off x="14457295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63" name="Google Shape;3089;p57"/>
              <p:cNvSpPr/>
              <p:nvPr/>
            </p:nvSpPr>
            <p:spPr>
              <a:xfrm flipV="1">
                <a:off x="15116268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64" name="Google Shape;3090;p57"/>
              <p:cNvSpPr/>
              <p:nvPr/>
            </p:nvSpPr>
            <p:spPr>
              <a:xfrm flipV="1">
                <a:off x="15772889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65" name="Google Shape;3091;p57"/>
              <p:cNvSpPr/>
              <p:nvPr/>
            </p:nvSpPr>
            <p:spPr>
              <a:xfrm flipV="1">
                <a:off x="16427508" y="126812"/>
                <a:ext cx="1" cy="9562828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66" name="Google Shape;3092;p57"/>
              <p:cNvSpPr/>
              <p:nvPr/>
            </p:nvSpPr>
            <p:spPr>
              <a:xfrm flipH="1">
                <a:off x="2951197" y="117"/>
                <a:ext cx="1" cy="9806779"/>
              </a:xfrm>
              <a:prstGeom prst="line">
                <a:avLst/>
              </a:prstGeom>
              <a:noFill/>
              <a:ln w="12700" cap="flat">
                <a:solidFill>
                  <a:srgbClr val="FC6460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grpSp>
        <p:nvGrpSpPr>
          <p:cNvPr id="371" name="Google Shape;3095;p57"/>
          <p:cNvGrpSpPr/>
          <p:nvPr/>
        </p:nvGrpSpPr>
        <p:grpSpPr>
          <a:xfrm>
            <a:off x="14379043" y="3755307"/>
            <a:ext cx="6514608" cy="6143017"/>
            <a:chOff x="0" y="0"/>
            <a:chExt cx="6514606" cy="6143016"/>
          </a:xfrm>
        </p:grpSpPr>
        <p:sp>
          <p:nvSpPr>
            <p:cNvPr id="369" name="Google Shape;3096;p57"/>
            <p:cNvSpPr/>
            <p:nvPr/>
          </p:nvSpPr>
          <p:spPr>
            <a:xfrm flipH="1" rot="21187310">
              <a:off x="308391" y="373143"/>
              <a:ext cx="5328990" cy="54704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311" y="0"/>
                  </a:moveTo>
                  <a:lnTo>
                    <a:pt x="13706" y="18971"/>
                  </a:lnTo>
                  <a:lnTo>
                    <a:pt x="0" y="21112"/>
                  </a:lnTo>
                  <a:lnTo>
                    <a:pt x="0" y="21600"/>
                  </a:lnTo>
                  <a:lnTo>
                    <a:pt x="21600" y="18729"/>
                  </a:lnTo>
                  <a:lnTo>
                    <a:pt x="17311" y="0"/>
                  </a:ln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70" name="Google Shape;3097;p57"/>
            <p:cNvSpPr/>
            <p:nvPr/>
          </p:nvSpPr>
          <p:spPr>
            <a:xfrm flipH="1" rot="21187310">
              <a:off x="693734" y="311870"/>
              <a:ext cx="5525103" cy="5271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851" y="0"/>
                  </a:moveTo>
                  <a:lnTo>
                    <a:pt x="0" y="2764"/>
                  </a:lnTo>
                  <a:lnTo>
                    <a:pt x="2344" y="21600"/>
                  </a:lnTo>
                  <a:cubicBezTo>
                    <a:pt x="2344" y="21600"/>
                    <a:pt x="5626" y="21411"/>
                    <a:pt x="13112" y="20612"/>
                  </a:cubicBezTo>
                  <a:cubicBezTo>
                    <a:pt x="20604" y="19814"/>
                    <a:pt x="21600" y="17485"/>
                    <a:pt x="21600" y="17485"/>
                  </a:cubicBezTo>
                  <a:cubicBezTo>
                    <a:pt x="20780" y="14787"/>
                    <a:pt x="18851" y="0"/>
                    <a:pt x="18851" y="0"/>
                  </a:cubicBezTo>
                  <a:close/>
                </a:path>
              </a:pathLst>
            </a:custGeom>
            <a:solidFill>
              <a:srgbClr val="E4FFF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372" name="Google Shape;3098;p57"/>
          <p:cNvSpPr txBox="1"/>
          <p:nvPr/>
        </p:nvSpPr>
        <p:spPr>
          <a:xfrm>
            <a:off x="15157766" y="3836890"/>
            <a:ext cx="5443975" cy="5235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defTabSz="2438400">
              <a:defRPr b="1" sz="6600">
                <a:solidFill>
                  <a:srgbClr val="FC6460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</a:lstStyle>
          <a:p>
            <a:pPr rtl="0">
              <a:defRPr/>
            </a:pPr>
            <a:r>
              <a:t>شجرة الذاكرة </a:t>
            </a:r>
          </a:p>
        </p:txBody>
      </p:sp>
      <p:sp>
        <p:nvSpPr>
          <p:cNvPr id="373" name="Google Shape;3099;p57"/>
          <p:cNvSpPr/>
          <p:nvPr/>
        </p:nvSpPr>
        <p:spPr>
          <a:xfrm flipH="1" rot="4930230">
            <a:off x="20045670" y="7911885"/>
            <a:ext cx="604569" cy="1632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4" h="21600" fill="norm" stroke="1" extrusionOk="0">
                <a:moveTo>
                  <a:pt x="9933" y="0"/>
                </a:moveTo>
                <a:cubicBezTo>
                  <a:pt x="9628" y="0"/>
                  <a:pt x="9315" y="4"/>
                  <a:pt x="8994" y="12"/>
                </a:cubicBezTo>
                <a:cubicBezTo>
                  <a:pt x="8885" y="12"/>
                  <a:pt x="8815" y="26"/>
                  <a:pt x="8742" y="39"/>
                </a:cubicBezTo>
                <a:lnTo>
                  <a:pt x="8488" y="39"/>
                </a:lnTo>
                <a:cubicBezTo>
                  <a:pt x="1699" y="400"/>
                  <a:pt x="-36" y="2317"/>
                  <a:pt x="0" y="3295"/>
                </a:cubicBezTo>
                <a:lnTo>
                  <a:pt x="0" y="3348"/>
                </a:lnTo>
                <a:lnTo>
                  <a:pt x="2384" y="11414"/>
                </a:lnTo>
                <a:lnTo>
                  <a:pt x="4732" y="19278"/>
                </a:lnTo>
                <a:lnTo>
                  <a:pt x="4732" y="19332"/>
                </a:lnTo>
                <a:cubicBezTo>
                  <a:pt x="5140" y="20152"/>
                  <a:pt x="7149" y="21600"/>
                  <a:pt x="11478" y="21600"/>
                </a:cubicBezTo>
                <a:cubicBezTo>
                  <a:pt x="11749" y="21600"/>
                  <a:pt x="12029" y="21595"/>
                  <a:pt x="12316" y="21582"/>
                </a:cubicBezTo>
                <a:cubicBezTo>
                  <a:pt x="17229" y="21381"/>
                  <a:pt x="18456" y="19667"/>
                  <a:pt x="18420" y="18782"/>
                </a:cubicBezTo>
                <a:lnTo>
                  <a:pt x="18420" y="18729"/>
                </a:lnTo>
                <a:lnTo>
                  <a:pt x="14991" y="7193"/>
                </a:lnTo>
                <a:lnTo>
                  <a:pt x="11847" y="7327"/>
                </a:lnTo>
                <a:lnTo>
                  <a:pt x="15242" y="18823"/>
                </a:lnTo>
                <a:cubicBezTo>
                  <a:pt x="15242" y="19051"/>
                  <a:pt x="15061" y="20283"/>
                  <a:pt x="11992" y="20404"/>
                </a:cubicBezTo>
                <a:cubicBezTo>
                  <a:pt x="11844" y="20410"/>
                  <a:pt x="11699" y="20412"/>
                  <a:pt x="11562" y="20412"/>
                </a:cubicBezTo>
                <a:cubicBezTo>
                  <a:pt x="8840" y="20412"/>
                  <a:pt x="8049" y="19334"/>
                  <a:pt x="7909" y="19117"/>
                </a:cubicBezTo>
                <a:lnTo>
                  <a:pt x="5562" y="11280"/>
                </a:lnTo>
                <a:lnTo>
                  <a:pt x="3214" y="3254"/>
                </a:lnTo>
                <a:cubicBezTo>
                  <a:pt x="3214" y="2987"/>
                  <a:pt x="3578" y="1459"/>
                  <a:pt x="9066" y="1191"/>
                </a:cubicBezTo>
                <a:cubicBezTo>
                  <a:pt x="9376" y="1182"/>
                  <a:pt x="9673" y="1177"/>
                  <a:pt x="9955" y="1177"/>
                </a:cubicBezTo>
                <a:cubicBezTo>
                  <a:pt x="14731" y="1177"/>
                  <a:pt x="15866" y="2491"/>
                  <a:pt x="16000" y="2732"/>
                </a:cubicBezTo>
                <a:lnTo>
                  <a:pt x="18456" y="10972"/>
                </a:lnTo>
                <a:lnTo>
                  <a:pt x="21564" y="10972"/>
                </a:lnTo>
                <a:lnTo>
                  <a:pt x="19180" y="2571"/>
                </a:lnTo>
                <a:lnTo>
                  <a:pt x="19144" y="2531"/>
                </a:lnTo>
                <a:cubicBezTo>
                  <a:pt x="18627" y="1612"/>
                  <a:pt x="16047" y="0"/>
                  <a:pt x="9933" y="0"/>
                </a:cubicBezTo>
                <a:close/>
              </a:path>
            </a:pathLst>
          </a:custGeom>
          <a:solidFill>
            <a:srgbClr val="FC8E6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74" name="Google Shape;3100;p57"/>
          <p:cNvSpPr/>
          <p:nvPr/>
        </p:nvSpPr>
        <p:spPr>
          <a:xfrm>
            <a:off x="9582909" y="3333924"/>
            <a:ext cx="6402614" cy="294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52" y="10636"/>
                </a:moveTo>
                <a:cubicBezTo>
                  <a:pt x="21559" y="10662"/>
                  <a:pt x="21567" y="10688"/>
                  <a:pt x="21574" y="10688"/>
                </a:cubicBezTo>
                <a:cubicBezTo>
                  <a:pt x="21582" y="10688"/>
                  <a:pt x="21591" y="10675"/>
                  <a:pt x="21600" y="10636"/>
                </a:cubicBezTo>
                <a:close/>
                <a:moveTo>
                  <a:pt x="17148" y="0"/>
                </a:moveTo>
                <a:cubicBezTo>
                  <a:pt x="15061" y="0"/>
                  <a:pt x="12987" y="526"/>
                  <a:pt x="10898" y="1867"/>
                </a:cubicBezTo>
                <a:cubicBezTo>
                  <a:pt x="7408" y="2748"/>
                  <a:pt x="3920" y="5377"/>
                  <a:pt x="510" y="9755"/>
                </a:cubicBezTo>
                <a:lnTo>
                  <a:pt x="431" y="9755"/>
                </a:lnTo>
                <a:cubicBezTo>
                  <a:pt x="353" y="9755"/>
                  <a:pt x="314" y="11070"/>
                  <a:pt x="196" y="11070"/>
                </a:cubicBezTo>
                <a:cubicBezTo>
                  <a:pt x="431" y="11070"/>
                  <a:pt x="705" y="10636"/>
                  <a:pt x="940" y="10636"/>
                </a:cubicBezTo>
                <a:cubicBezTo>
                  <a:pt x="705" y="10636"/>
                  <a:pt x="509" y="11070"/>
                  <a:pt x="235" y="11070"/>
                </a:cubicBezTo>
                <a:cubicBezTo>
                  <a:pt x="196" y="11070"/>
                  <a:pt x="156" y="11950"/>
                  <a:pt x="156" y="12831"/>
                </a:cubicBezTo>
                <a:lnTo>
                  <a:pt x="39" y="12831"/>
                </a:lnTo>
                <a:cubicBezTo>
                  <a:pt x="39" y="12831"/>
                  <a:pt x="39" y="14146"/>
                  <a:pt x="0" y="15460"/>
                </a:cubicBezTo>
                <a:lnTo>
                  <a:pt x="0" y="15894"/>
                </a:lnTo>
                <a:lnTo>
                  <a:pt x="39" y="15894"/>
                </a:lnTo>
                <a:cubicBezTo>
                  <a:pt x="39" y="16775"/>
                  <a:pt x="118" y="18971"/>
                  <a:pt x="156" y="18971"/>
                </a:cubicBezTo>
                <a:cubicBezTo>
                  <a:pt x="391" y="18971"/>
                  <a:pt x="628" y="18090"/>
                  <a:pt x="901" y="18090"/>
                </a:cubicBezTo>
                <a:cubicBezTo>
                  <a:pt x="901" y="18971"/>
                  <a:pt x="823" y="19405"/>
                  <a:pt x="823" y="19405"/>
                </a:cubicBezTo>
                <a:cubicBezTo>
                  <a:pt x="1685" y="18090"/>
                  <a:pt x="2509" y="17656"/>
                  <a:pt x="3332" y="17209"/>
                </a:cubicBezTo>
                <a:cubicBezTo>
                  <a:pt x="2509" y="18090"/>
                  <a:pt x="1685" y="18971"/>
                  <a:pt x="823" y="20285"/>
                </a:cubicBezTo>
                <a:lnTo>
                  <a:pt x="784" y="20285"/>
                </a:lnTo>
                <a:cubicBezTo>
                  <a:pt x="628" y="20285"/>
                  <a:pt x="510" y="21166"/>
                  <a:pt x="314" y="21166"/>
                </a:cubicBezTo>
                <a:cubicBezTo>
                  <a:pt x="391" y="21166"/>
                  <a:pt x="510" y="21600"/>
                  <a:pt x="588" y="21600"/>
                </a:cubicBezTo>
                <a:cubicBezTo>
                  <a:pt x="7017" y="17209"/>
                  <a:pt x="13445" y="14580"/>
                  <a:pt x="19836" y="12831"/>
                </a:cubicBezTo>
                <a:lnTo>
                  <a:pt x="21482" y="12831"/>
                </a:lnTo>
                <a:cubicBezTo>
                  <a:pt x="21404" y="12831"/>
                  <a:pt x="21365" y="10636"/>
                  <a:pt x="21325" y="10636"/>
                </a:cubicBezTo>
                <a:lnTo>
                  <a:pt x="21552" y="10636"/>
                </a:lnTo>
                <a:cubicBezTo>
                  <a:pt x="21480" y="10307"/>
                  <a:pt x="21470" y="8374"/>
                  <a:pt x="21404" y="8006"/>
                </a:cubicBezTo>
                <a:lnTo>
                  <a:pt x="21521" y="8006"/>
                </a:lnTo>
                <a:lnTo>
                  <a:pt x="21521" y="4496"/>
                </a:lnTo>
                <a:lnTo>
                  <a:pt x="21090" y="4496"/>
                </a:lnTo>
                <a:cubicBezTo>
                  <a:pt x="21090" y="4062"/>
                  <a:pt x="21129" y="1867"/>
                  <a:pt x="21129" y="1867"/>
                </a:cubicBezTo>
                <a:lnTo>
                  <a:pt x="21365" y="1867"/>
                </a:lnTo>
                <a:cubicBezTo>
                  <a:pt x="21286" y="1867"/>
                  <a:pt x="21207" y="552"/>
                  <a:pt x="21129" y="552"/>
                </a:cubicBezTo>
                <a:cubicBezTo>
                  <a:pt x="19793" y="210"/>
                  <a:pt x="18468" y="0"/>
                  <a:pt x="17148" y="0"/>
                </a:cubicBezTo>
                <a:close/>
              </a:path>
            </a:pathLst>
          </a:custGeom>
          <a:solidFill>
            <a:srgbClr val="FFCF06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386" name="Google Shape;3101;p57"/>
          <p:cNvGrpSpPr/>
          <p:nvPr/>
        </p:nvGrpSpPr>
        <p:grpSpPr>
          <a:xfrm>
            <a:off x="15694473" y="7451720"/>
            <a:ext cx="1339555" cy="1396694"/>
            <a:chOff x="0" y="0"/>
            <a:chExt cx="1339554" cy="1396693"/>
          </a:xfrm>
        </p:grpSpPr>
        <p:sp>
          <p:nvSpPr>
            <p:cNvPr id="375" name="Google Shape;3102;p57"/>
            <p:cNvSpPr/>
            <p:nvPr/>
          </p:nvSpPr>
          <p:spPr>
            <a:xfrm rot="11884691">
              <a:off x="375851" y="809089"/>
              <a:ext cx="413700" cy="290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0" h="21600" fill="norm" stroke="1" extrusionOk="0">
                  <a:moveTo>
                    <a:pt x="899" y="0"/>
                  </a:moveTo>
                  <a:cubicBezTo>
                    <a:pt x="348" y="0"/>
                    <a:pt x="-245" y="1007"/>
                    <a:pt x="105" y="1780"/>
                  </a:cubicBezTo>
                  <a:cubicBezTo>
                    <a:pt x="6040" y="9606"/>
                    <a:pt x="13161" y="15399"/>
                    <a:pt x="19689" y="21478"/>
                  </a:cubicBezTo>
                  <a:cubicBezTo>
                    <a:pt x="19825" y="21565"/>
                    <a:pt x="19962" y="21600"/>
                    <a:pt x="20086" y="21600"/>
                  </a:cubicBezTo>
                  <a:cubicBezTo>
                    <a:pt x="20869" y="21600"/>
                    <a:pt x="21355" y="20245"/>
                    <a:pt x="20679" y="19741"/>
                  </a:cubicBezTo>
                  <a:cubicBezTo>
                    <a:pt x="14548" y="12793"/>
                    <a:pt x="8020" y="4681"/>
                    <a:pt x="1095" y="43"/>
                  </a:cubicBezTo>
                  <a:cubicBezTo>
                    <a:pt x="1036" y="9"/>
                    <a:pt x="965" y="0"/>
                    <a:pt x="899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76" name="Google Shape;3103;p57"/>
            <p:cNvSpPr/>
            <p:nvPr/>
          </p:nvSpPr>
          <p:spPr>
            <a:xfrm rot="11884691">
              <a:off x="452356" y="721337"/>
              <a:ext cx="233366" cy="333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7" h="21600" fill="norm" stroke="1" extrusionOk="0">
                  <a:moveTo>
                    <a:pt x="19955" y="0"/>
                  </a:moveTo>
                  <a:cubicBezTo>
                    <a:pt x="19747" y="0"/>
                    <a:pt x="19549" y="53"/>
                    <a:pt x="19383" y="174"/>
                  </a:cubicBezTo>
                  <a:cubicBezTo>
                    <a:pt x="12429" y="6477"/>
                    <a:pt x="5840" y="13536"/>
                    <a:pt x="281" y="20088"/>
                  </a:cubicBezTo>
                  <a:cubicBezTo>
                    <a:pt x="-385" y="20897"/>
                    <a:pt x="229" y="21600"/>
                    <a:pt x="1124" y="21600"/>
                  </a:cubicBezTo>
                  <a:cubicBezTo>
                    <a:pt x="1624" y="21600"/>
                    <a:pt x="2217" y="21381"/>
                    <a:pt x="2707" y="20844"/>
                  </a:cubicBezTo>
                  <a:cubicBezTo>
                    <a:pt x="9306" y="14541"/>
                    <a:pt x="15209" y="7732"/>
                    <a:pt x="20424" y="673"/>
                  </a:cubicBezTo>
                  <a:cubicBezTo>
                    <a:pt x="21215" y="484"/>
                    <a:pt x="20601" y="0"/>
                    <a:pt x="19955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77" name="Google Shape;3104;p57"/>
            <p:cNvSpPr/>
            <p:nvPr/>
          </p:nvSpPr>
          <p:spPr>
            <a:xfrm rot="11884691">
              <a:off x="527040" y="655411"/>
              <a:ext cx="62776" cy="4931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04" h="21600" fill="norm" stroke="1" extrusionOk="0">
                  <a:moveTo>
                    <a:pt x="3851" y="0"/>
                  </a:moveTo>
                  <a:cubicBezTo>
                    <a:pt x="2297" y="0"/>
                    <a:pt x="451" y="169"/>
                    <a:pt x="451" y="568"/>
                  </a:cubicBezTo>
                  <a:cubicBezTo>
                    <a:pt x="-618" y="6881"/>
                    <a:pt x="-618" y="15072"/>
                    <a:pt x="10166" y="21216"/>
                  </a:cubicBezTo>
                  <a:cubicBezTo>
                    <a:pt x="10619" y="21487"/>
                    <a:pt x="11558" y="21600"/>
                    <a:pt x="12530" y="21600"/>
                  </a:cubicBezTo>
                  <a:cubicBezTo>
                    <a:pt x="14019" y="21600"/>
                    <a:pt x="15574" y="21354"/>
                    <a:pt x="15574" y="21047"/>
                  </a:cubicBezTo>
                  <a:cubicBezTo>
                    <a:pt x="20982" y="14560"/>
                    <a:pt x="13404" y="6712"/>
                    <a:pt x="5859" y="225"/>
                  </a:cubicBezTo>
                  <a:cubicBezTo>
                    <a:pt x="5859" y="82"/>
                    <a:pt x="4920" y="0"/>
                    <a:pt x="385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78" name="Google Shape;3105;p57"/>
            <p:cNvSpPr/>
            <p:nvPr/>
          </p:nvSpPr>
          <p:spPr>
            <a:xfrm rot="11884691">
              <a:off x="281702" y="849268"/>
              <a:ext cx="540332" cy="1101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6" h="21600" fill="norm" stroke="1" extrusionOk="0">
                  <a:moveTo>
                    <a:pt x="19271" y="0"/>
                  </a:moveTo>
                  <a:cubicBezTo>
                    <a:pt x="13030" y="0"/>
                    <a:pt x="6384" y="7101"/>
                    <a:pt x="505" y="15484"/>
                  </a:cubicBezTo>
                  <a:cubicBezTo>
                    <a:pt x="-262" y="16240"/>
                    <a:pt x="-110" y="21600"/>
                    <a:pt x="657" y="21600"/>
                  </a:cubicBezTo>
                  <a:cubicBezTo>
                    <a:pt x="7399" y="17019"/>
                    <a:pt x="14444" y="11659"/>
                    <a:pt x="20879" y="2497"/>
                  </a:cubicBezTo>
                  <a:cubicBezTo>
                    <a:pt x="21338" y="2497"/>
                    <a:pt x="21338" y="206"/>
                    <a:pt x="21035" y="206"/>
                  </a:cubicBezTo>
                  <a:cubicBezTo>
                    <a:pt x="20452" y="69"/>
                    <a:pt x="19864" y="0"/>
                    <a:pt x="192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79" name="Google Shape;3106;p57"/>
            <p:cNvSpPr/>
            <p:nvPr/>
          </p:nvSpPr>
          <p:spPr>
            <a:xfrm rot="11884691">
              <a:off x="106795" y="18321"/>
              <a:ext cx="155938" cy="4313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14" y="0"/>
                  </a:moveTo>
                  <a:cubicBezTo>
                    <a:pt x="19545" y="0"/>
                    <a:pt x="19092" y="129"/>
                    <a:pt x="18898" y="427"/>
                  </a:cubicBezTo>
                  <a:cubicBezTo>
                    <a:pt x="14578" y="3743"/>
                    <a:pt x="11876" y="7253"/>
                    <a:pt x="8640" y="10569"/>
                  </a:cubicBezTo>
                  <a:cubicBezTo>
                    <a:pt x="5404" y="14084"/>
                    <a:pt x="1084" y="17400"/>
                    <a:pt x="0" y="21109"/>
                  </a:cubicBezTo>
                  <a:cubicBezTo>
                    <a:pt x="0" y="21354"/>
                    <a:pt x="647" y="21600"/>
                    <a:pt x="1408" y="21600"/>
                  </a:cubicBezTo>
                  <a:cubicBezTo>
                    <a:pt x="1828" y="21600"/>
                    <a:pt x="2298" y="21518"/>
                    <a:pt x="2702" y="21302"/>
                  </a:cubicBezTo>
                  <a:cubicBezTo>
                    <a:pt x="7022" y="18377"/>
                    <a:pt x="9174" y="15061"/>
                    <a:pt x="11876" y="11739"/>
                  </a:cubicBezTo>
                  <a:cubicBezTo>
                    <a:pt x="15112" y="8036"/>
                    <a:pt x="18898" y="4521"/>
                    <a:pt x="21600" y="813"/>
                  </a:cubicBezTo>
                  <a:cubicBezTo>
                    <a:pt x="21600" y="333"/>
                    <a:pt x="20775" y="0"/>
                    <a:pt x="20014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80" name="Google Shape;3107;p57"/>
            <p:cNvSpPr/>
            <p:nvPr/>
          </p:nvSpPr>
          <p:spPr>
            <a:xfrm rot="11884691">
              <a:off x="61663" y="149596"/>
              <a:ext cx="304145" cy="168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8" h="21600" fill="norm" stroke="1" extrusionOk="0">
                  <a:moveTo>
                    <a:pt x="1879" y="0"/>
                  </a:moveTo>
                  <a:cubicBezTo>
                    <a:pt x="1855" y="135"/>
                    <a:pt x="1831" y="270"/>
                    <a:pt x="1791" y="405"/>
                  </a:cubicBezTo>
                  <a:cubicBezTo>
                    <a:pt x="1616" y="240"/>
                    <a:pt x="1440" y="165"/>
                    <a:pt x="1272" y="165"/>
                  </a:cubicBezTo>
                  <a:cubicBezTo>
                    <a:pt x="201" y="165"/>
                    <a:pt x="-574" y="3152"/>
                    <a:pt x="553" y="4008"/>
                  </a:cubicBezTo>
                  <a:cubicBezTo>
                    <a:pt x="553" y="4008"/>
                    <a:pt x="553" y="4008"/>
                    <a:pt x="553" y="4008"/>
                  </a:cubicBezTo>
                  <a:cubicBezTo>
                    <a:pt x="1040" y="4698"/>
                    <a:pt x="1360" y="5074"/>
                    <a:pt x="1672" y="5314"/>
                  </a:cubicBezTo>
                  <a:cubicBezTo>
                    <a:pt x="7257" y="11768"/>
                    <a:pt x="13498" y="17307"/>
                    <a:pt x="19739" y="21525"/>
                  </a:cubicBezTo>
                  <a:cubicBezTo>
                    <a:pt x="19835" y="21570"/>
                    <a:pt x="19931" y="21600"/>
                    <a:pt x="20011" y="21600"/>
                  </a:cubicBezTo>
                  <a:cubicBezTo>
                    <a:pt x="20850" y="21600"/>
                    <a:pt x="21026" y="19484"/>
                    <a:pt x="20539" y="19018"/>
                  </a:cubicBezTo>
                  <a:cubicBezTo>
                    <a:pt x="15097" y="11723"/>
                    <a:pt x="8648" y="5839"/>
                    <a:pt x="2415" y="916"/>
                  </a:cubicBezTo>
                  <a:cubicBezTo>
                    <a:pt x="2231" y="600"/>
                    <a:pt x="2047" y="300"/>
                    <a:pt x="1879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81" name="Google Shape;3108;p57"/>
            <p:cNvSpPr/>
            <p:nvPr/>
          </p:nvSpPr>
          <p:spPr>
            <a:xfrm rot="11884691">
              <a:off x="35347" y="59826"/>
              <a:ext cx="365463" cy="2859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5" h="21600" fill="norm" stroke="1" extrusionOk="0">
                  <a:moveTo>
                    <a:pt x="20687" y="0"/>
                  </a:moveTo>
                  <a:cubicBezTo>
                    <a:pt x="20613" y="0"/>
                    <a:pt x="20531" y="18"/>
                    <a:pt x="20450" y="71"/>
                  </a:cubicBezTo>
                  <a:cubicBezTo>
                    <a:pt x="16834" y="3018"/>
                    <a:pt x="13225" y="6847"/>
                    <a:pt x="9833" y="10085"/>
                  </a:cubicBezTo>
                  <a:cubicBezTo>
                    <a:pt x="6671" y="13024"/>
                    <a:pt x="3055" y="15971"/>
                    <a:pt x="123" y="19500"/>
                  </a:cubicBezTo>
                  <a:cubicBezTo>
                    <a:pt x="-290" y="20303"/>
                    <a:pt x="421" y="21600"/>
                    <a:pt x="1064" y="21600"/>
                  </a:cubicBezTo>
                  <a:cubicBezTo>
                    <a:pt x="1132" y="21600"/>
                    <a:pt x="1193" y="21582"/>
                    <a:pt x="1254" y="21556"/>
                  </a:cubicBezTo>
                  <a:cubicBezTo>
                    <a:pt x="5317" y="18909"/>
                    <a:pt x="8702" y="14788"/>
                    <a:pt x="12094" y="11550"/>
                  </a:cubicBezTo>
                  <a:cubicBezTo>
                    <a:pt x="15257" y="8312"/>
                    <a:pt x="18188" y="5374"/>
                    <a:pt x="21127" y="1253"/>
                  </a:cubicBezTo>
                  <a:cubicBezTo>
                    <a:pt x="21310" y="521"/>
                    <a:pt x="21039" y="0"/>
                    <a:pt x="20687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82" name="Google Shape;3109;p57"/>
            <p:cNvSpPr/>
            <p:nvPr/>
          </p:nvSpPr>
          <p:spPr>
            <a:xfrm rot="11884691">
              <a:off x="112698" y="16497"/>
              <a:ext cx="170141" cy="401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2" h="21600" fill="norm" stroke="1" extrusionOk="0">
                  <a:moveTo>
                    <a:pt x="1186" y="0"/>
                  </a:moveTo>
                  <a:cubicBezTo>
                    <a:pt x="906" y="0"/>
                    <a:pt x="627" y="6"/>
                    <a:pt x="318" y="25"/>
                  </a:cubicBezTo>
                  <a:cubicBezTo>
                    <a:pt x="-168" y="25"/>
                    <a:pt x="-168" y="1076"/>
                    <a:pt x="818" y="1076"/>
                  </a:cubicBezTo>
                  <a:cubicBezTo>
                    <a:pt x="5718" y="1705"/>
                    <a:pt x="10632" y="10309"/>
                    <a:pt x="12103" y="12196"/>
                  </a:cubicBezTo>
                  <a:cubicBezTo>
                    <a:pt x="14561" y="15341"/>
                    <a:pt x="15532" y="18493"/>
                    <a:pt x="19460" y="21216"/>
                  </a:cubicBezTo>
                  <a:cubicBezTo>
                    <a:pt x="19666" y="21480"/>
                    <a:pt x="20049" y="21600"/>
                    <a:pt x="20417" y="21600"/>
                  </a:cubicBezTo>
                  <a:cubicBezTo>
                    <a:pt x="20932" y="21600"/>
                    <a:pt x="21432" y="21374"/>
                    <a:pt x="21432" y="21009"/>
                  </a:cubicBezTo>
                  <a:cubicBezTo>
                    <a:pt x="21432" y="15763"/>
                    <a:pt x="15046" y="10309"/>
                    <a:pt x="10132" y="5485"/>
                  </a:cubicBezTo>
                  <a:cubicBezTo>
                    <a:pt x="8263" y="3881"/>
                    <a:pt x="6836" y="0"/>
                    <a:pt x="1186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83" name="Google Shape;3110;p57"/>
            <p:cNvSpPr/>
            <p:nvPr/>
          </p:nvSpPr>
          <p:spPr>
            <a:xfrm rot="11884691">
              <a:off x="1021182" y="1320101"/>
              <a:ext cx="69228" cy="67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07" h="21600" fill="norm" stroke="1" extrusionOk="0">
                  <a:moveTo>
                    <a:pt x="8264" y="0"/>
                  </a:moveTo>
                  <a:cubicBezTo>
                    <a:pt x="7151" y="0"/>
                    <a:pt x="6038" y="486"/>
                    <a:pt x="4925" y="1644"/>
                  </a:cubicBezTo>
                  <a:cubicBezTo>
                    <a:pt x="3176" y="1644"/>
                    <a:pt x="2275" y="2915"/>
                    <a:pt x="1400" y="5381"/>
                  </a:cubicBezTo>
                  <a:cubicBezTo>
                    <a:pt x="-2125" y="12893"/>
                    <a:pt x="1400" y="21600"/>
                    <a:pt x="7602" y="21600"/>
                  </a:cubicBezTo>
                  <a:cubicBezTo>
                    <a:pt x="8476" y="21600"/>
                    <a:pt x="10252" y="21600"/>
                    <a:pt x="12001" y="20367"/>
                  </a:cubicBezTo>
                  <a:cubicBezTo>
                    <a:pt x="19475" y="15098"/>
                    <a:pt x="14307" y="0"/>
                    <a:pt x="8264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84" name="Google Shape;3111;p57"/>
            <p:cNvSpPr/>
            <p:nvPr/>
          </p:nvSpPr>
          <p:spPr>
            <a:xfrm rot="11884691">
              <a:off x="1269467" y="1145712"/>
              <a:ext cx="61325" cy="662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fill="norm" stroke="1" extrusionOk="0">
                  <a:moveTo>
                    <a:pt x="8471" y="0"/>
                  </a:moveTo>
                  <a:cubicBezTo>
                    <a:pt x="-2823" y="0"/>
                    <a:pt x="-2823" y="21600"/>
                    <a:pt x="8471" y="21600"/>
                  </a:cubicBezTo>
                  <a:cubicBezTo>
                    <a:pt x="18777" y="21600"/>
                    <a:pt x="18777" y="0"/>
                    <a:pt x="84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85" name="Google Shape;3112;p57"/>
            <p:cNvSpPr/>
            <p:nvPr/>
          </p:nvSpPr>
          <p:spPr>
            <a:xfrm rot="11884691">
              <a:off x="1062156" y="1129999"/>
              <a:ext cx="55543" cy="54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fill="norm" stroke="1" extrusionOk="0">
                  <a:moveTo>
                    <a:pt x="8509" y="0"/>
                  </a:moveTo>
                  <a:cubicBezTo>
                    <a:pt x="-2836" y="0"/>
                    <a:pt x="-2836" y="21600"/>
                    <a:pt x="8509" y="21600"/>
                  </a:cubicBezTo>
                  <a:cubicBezTo>
                    <a:pt x="18764" y="21600"/>
                    <a:pt x="18764" y="0"/>
                    <a:pt x="8509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393" name="Google Shape;3113;p57"/>
          <p:cNvGrpSpPr/>
          <p:nvPr/>
        </p:nvGrpSpPr>
        <p:grpSpPr>
          <a:xfrm>
            <a:off x="4457999" y="2756399"/>
            <a:ext cx="1351396" cy="1350512"/>
            <a:chOff x="0" y="0"/>
            <a:chExt cx="1351394" cy="1350510"/>
          </a:xfrm>
        </p:grpSpPr>
        <p:sp>
          <p:nvSpPr>
            <p:cNvPr id="387" name="Google Shape;3114;p57"/>
            <p:cNvSpPr/>
            <p:nvPr/>
          </p:nvSpPr>
          <p:spPr>
            <a:xfrm>
              <a:off x="-1" y="0"/>
              <a:ext cx="1351396" cy="1350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31" h="21600" fill="norm" stroke="1" extrusionOk="0">
                  <a:moveTo>
                    <a:pt x="9501" y="0"/>
                  </a:moveTo>
                  <a:cubicBezTo>
                    <a:pt x="6567" y="0"/>
                    <a:pt x="3670" y="1548"/>
                    <a:pt x="1806" y="4471"/>
                  </a:cubicBezTo>
                  <a:cubicBezTo>
                    <a:pt x="-1285" y="9322"/>
                    <a:pt x="-308" y="16067"/>
                    <a:pt x="3962" y="19532"/>
                  </a:cubicBezTo>
                  <a:cubicBezTo>
                    <a:pt x="5644" y="20927"/>
                    <a:pt x="7595" y="21600"/>
                    <a:pt x="9529" y="21600"/>
                  </a:cubicBezTo>
                  <a:cubicBezTo>
                    <a:pt x="12463" y="21600"/>
                    <a:pt x="15360" y="20053"/>
                    <a:pt x="17224" y="17129"/>
                  </a:cubicBezTo>
                  <a:cubicBezTo>
                    <a:pt x="20315" y="12279"/>
                    <a:pt x="19338" y="5534"/>
                    <a:pt x="15068" y="2069"/>
                  </a:cubicBezTo>
                  <a:cubicBezTo>
                    <a:pt x="13386" y="673"/>
                    <a:pt x="11435" y="0"/>
                    <a:pt x="9501" y="0"/>
                  </a:cubicBezTo>
                  <a:close/>
                </a:path>
              </a:pathLst>
            </a:custGeom>
            <a:solidFill>
              <a:srgbClr val="FFCF0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88" name="Google Shape;3115;p57"/>
            <p:cNvSpPr/>
            <p:nvPr/>
          </p:nvSpPr>
          <p:spPr>
            <a:xfrm>
              <a:off x="47421" y="184790"/>
              <a:ext cx="1109038" cy="950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4" h="21600" fill="norm" stroke="1" extrusionOk="0">
                  <a:moveTo>
                    <a:pt x="9373" y="2052"/>
                  </a:moveTo>
                  <a:cubicBezTo>
                    <a:pt x="7039" y="4617"/>
                    <a:pt x="5071" y="7566"/>
                    <a:pt x="3040" y="10523"/>
                  </a:cubicBezTo>
                  <a:cubicBezTo>
                    <a:pt x="4715" y="7438"/>
                    <a:pt x="6648" y="4668"/>
                    <a:pt x="9066" y="2264"/>
                  </a:cubicBezTo>
                  <a:cubicBezTo>
                    <a:pt x="9168" y="2191"/>
                    <a:pt x="9270" y="2120"/>
                    <a:pt x="9373" y="2052"/>
                  </a:cubicBezTo>
                  <a:close/>
                  <a:moveTo>
                    <a:pt x="9347" y="10488"/>
                  </a:moveTo>
                  <a:cubicBezTo>
                    <a:pt x="7892" y="12289"/>
                    <a:pt x="6490" y="14156"/>
                    <a:pt x="5096" y="16016"/>
                  </a:cubicBezTo>
                  <a:cubicBezTo>
                    <a:pt x="5293" y="15603"/>
                    <a:pt x="5521" y="15197"/>
                    <a:pt x="5775" y="14798"/>
                  </a:cubicBezTo>
                  <a:cubicBezTo>
                    <a:pt x="5912" y="14591"/>
                    <a:pt x="6051" y="14386"/>
                    <a:pt x="6193" y="14179"/>
                  </a:cubicBezTo>
                  <a:cubicBezTo>
                    <a:pt x="7143" y="12835"/>
                    <a:pt x="8320" y="11587"/>
                    <a:pt x="9347" y="10488"/>
                  </a:cubicBezTo>
                  <a:close/>
                  <a:moveTo>
                    <a:pt x="3750" y="14991"/>
                  </a:moveTo>
                  <a:cubicBezTo>
                    <a:pt x="3568" y="15310"/>
                    <a:pt x="3393" y="15636"/>
                    <a:pt x="3224" y="15971"/>
                  </a:cubicBezTo>
                  <a:cubicBezTo>
                    <a:pt x="3156" y="16009"/>
                    <a:pt x="3087" y="16042"/>
                    <a:pt x="3019" y="16074"/>
                  </a:cubicBezTo>
                  <a:cubicBezTo>
                    <a:pt x="3261" y="15709"/>
                    <a:pt x="3505" y="15349"/>
                    <a:pt x="3750" y="14991"/>
                  </a:cubicBezTo>
                  <a:close/>
                  <a:moveTo>
                    <a:pt x="11460" y="0"/>
                  </a:moveTo>
                  <a:cubicBezTo>
                    <a:pt x="11427" y="0"/>
                    <a:pt x="11394" y="16"/>
                    <a:pt x="11362" y="53"/>
                  </a:cubicBezTo>
                  <a:cubicBezTo>
                    <a:pt x="10963" y="417"/>
                    <a:pt x="10574" y="791"/>
                    <a:pt x="10196" y="1177"/>
                  </a:cubicBezTo>
                  <a:lnTo>
                    <a:pt x="10168" y="1112"/>
                  </a:lnTo>
                  <a:cubicBezTo>
                    <a:pt x="10196" y="945"/>
                    <a:pt x="10103" y="788"/>
                    <a:pt x="9981" y="788"/>
                  </a:cubicBezTo>
                  <a:cubicBezTo>
                    <a:pt x="9943" y="788"/>
                    <a:pt x="9901" y="803"/>
                    <a:pt x="9859" y="841"/>
                  </a:cubicBezTo>
                  <a:cubicBezTo>
                    <a:pt x="6183" y="3270"/>
                    <a:pt x="2842" y="6292"/>
                    <a:pt x="0" y="10035"/>
                  </a:cubicBezTo>
                  <a:cubicBezTo>
                    <a:pt x="47" y="10254"/>
                    <a:pt x="207" y="10382"/>
                    <a:pt x="292" y="10382"/>
                  </a:cubicBezTo>
                  <a:cubicBezTo>
                    <a:pt x="311" y="10382"/>
                    <a:pt x="326" y="10376"/>
                    <a:pt x="334" y="10364"/>
                  </a:cubicBezTo>
                  <a:cubicBezTo>
                    <a:pt x="2638" y="7647"/>
                    <a:pt x="5106" y="5239"/>
                    <a:pt x="7785" y="3199"/>
                  </a:cubicBezTo>
                  <a:cubicBezTo>
                    <a:pt x="5470" y="5731"/>
                    <a:pt x="3451" y="8679"/>
                    <a:pt x="2040" y="11968"/>
                  </a:cubicBezTo>
                  <a:cubicBezTo>
                    <a:pt x="1862" y="12222"/>
                    <a:pt x="1685" y="12476"/>
                    <a:pt x="1504" y="12728"/>
                  </a:cubicBezTo>
                  <a:cubicBezTo>
                    <a:pt x="1591" y="12780"/>
                    <a:pt x="1678" y="12831"/>
                    <a:pt x="1740" y="12914"/>
                  </a:cubicBezTo>
                  <a:cubicBezTo>
                    <a:pt x="1775" y="13020"/>
                    <a:pt x="1857" y="13101"/>
                    <a:pt x="1933" y="13101"/>
                  </a:cubicBezTo>
                  <a:cubicBezTo>
                    <a:pt x="1982" y="13101"/>
                    <a:pt x="2029" y="13067"/>
                    <a:pt x="2062" y="12990"/>
                  </a:cubicBezTo>
                  <a:cubicBezTo>
                    <a:pt x="4251" y="9173"/>
                    <a:pt x="6775" y="5487"/>
                    <a:pt x="9759" y="2437"/>
                  </a:cubicBezTo>
                  <a:cubicBezTo>
                    <a:pt x="6951" y="6040"/>
                    <a:pt x="3919" y="9758"/>
                    <a:pt x="2134" y="14115"/>
                  </a:cubicBezTo>
                  <a:cubicBezTo>
                    <a:pt x="1962" y="14355"/>
                    <a:pt x="1790" y="14593"/>
                    <a:pt x="1616" y="14829"/>
                  </a:cubicBezTo>
                  <a:cubicBezTo>
                    <a:pt x="1678" y="14878"/>
                    <a:pt x="1738" y="14926"/>
                    <a:pt x="1803" y="14971"/>
                  </a:cubicBezTo>
                  <a:cubicBezTo>
                    <a:pt x="1797" y="14991"/>
                    <a:pt x="1790" y="15008"/>
                    <a:pt x="1783" y="15026"/>
                  </a:cubicBezTo>
                  <a:cubicBezTo>
                    <a:pt x="1705" y="15258"/>
                    <a:pt x="1932" y="15491"/>
                    <a:pt x="2130" y="15491"/>
                  </a:cubicBezTo>
                  <a:cubicBezTo>
                    <a:pt x="2214" y="15491"/>
                    <a:pt x="2291" y="15451"/>
                    <a:pt x="2339" y="15355"/>
                  </a:cubicBezTo>
                  <a:cubicBezTo>
                    <a:pt x="5097" y="11236"/>
                    <a:pt x="7817" y="6716"/>
                    <a:pt x="11282" y="3304"/>
                  </a:cubicBezTo>
                  <a:cubicBezTo>
                    <a:pt x="8978" y="6269"/>
                    <a:pt x="6705" y="9252"/>
                    <a:pt x="4578" y="12402"/>
                  </a:cubicBezTo>
                  <a:cubicBezTo>
                    <a:pt x="3767" y="13516"/>
                    <a:pt x="2982" y="14654"/>
                    <a:pt x="2229" y="15816"/>
                  </a:cubicBezTo>
                  <a:cubicBezTo>
                    <a:pt x="2252" y="15859"/>
                    <a:pt x="2282" y="15898"/>
                    <a:pt x="2317" y="15938"/>
                  </a:cubicBezTo>
                  <a:cubicBezTo>
                    <a:pt x="2247" y="16176"/>
                    <a:pt x="2454" y="16453"/>
                    <a:pt x="2651" y="16453"/>
                  </a:cubicBezTo>
                  <a:cubicBezTo>
                    <a:pt x="2720" y="16453"/>
                    <a:pt x="2787" y="16420"/>
                    <a:pt x="2842" y="16341"/>
                  </a:cubicBezTo>
                  <a:cubicBezTo>
                    <a:pt x="2897" y="16255"/>
                    <a:pt x="2954" y="16170"/>
                    <a:pt x="3010" y="16085"/>
                  </a:cubicBezTo>
                  <a:cubicBezTo>
                    <a:pt x="3034" y="16138"/>
                    <a:pt x="3059" y="16192"/>
                    <a:pt x="3085" y="16245"/>
                  </a:cubicBezTo>
                  <a:cubicBezTo>
                    <a:pt x="3060" y="16298"/>
                    <a:pt x="3034" y="16353"/>
                    <a:pt x="3009" y="16406"/>
                  </a:cubicBezTo>
                  <a:cubicBezTo>
                    <a:pt x="2857" y="16702"/>
                    <a:pt x="3069" y="17213"/>
                    <a:pt x="3358" y="17213"/>
                  </a:cubicBezTo>
                  <a:cubicBezTo>
                    <a:pt x="3389" y="17213"/>
                    <a:pt x="3421" y="17208"/>
                    <a:pt x="3453" y="17194"/>
                  </a:cubicBezTo>
                  <a:cubicBezTo>
                    <a:pt x="3780" y="17022"/>
                    <a:pt x="4059" y="16832"/>
                    <a:pt x="4309" y="16619"/>
                  </a:cubicBezTo>
                  <a:cubicBezTo>
                    <a:pt x="4212" y="16873"/>
                    <a:pt x="4129" y="17135"/>
                    <a:pt x="4057" y="17400"/>
                  </a:cubicBezTo>
                  <a:cubicBezTo>
                    <a:pt x="3912" y="17595"/>
                    <a:pt x="3767" y="17788"/>
                    <a:pt x="3621" y="17983"/>
                  </a:cubicBezTo>
                  <a:cubicBezTo>
                    <a:pt x="3715" y="18048"/>
                    <a:pt x="3808" y="18099"/>
                    <a:pt x="3900" y="18145"/>
                  </a:cubicBezTo>
                  <a:cubicBezTo>
                    <a:pt x="3877" y="18284"/>
                    <a:pt x="3859" y="18428"/>
                    <a:pt x="3843" y="18574"/>
                  </a:cubicBezTo>
                  <a:cubicBezTo>
                    <a:pt x="3767" y="18891"/>
                    <a:pt x="4061" y="19113"/>
                    <a:pt x="4306" y="19113"/>
                  </a:cubicBezTo>
                  <a:cubicBezTo>
                    <a:pt x="4416" y="19113"/>
                    <a:pt x="4516" y="19070"/>
                    <a:pt x="4568" y="18968"/>
                  </a:cubicBezTo>
                  <a:cubicBezTo>
                    <a:pt x="4817" y="18637"/>
                    <a:pt x="5064" y="18306"/>
                    <a:pt x="5313" y="17973"/>
                  </a:cubicBezTo>
                  <a:cubicBezTo>
                    <a:pt x="5281" y="18060"/>
                    <a:pt x="5251" y="18149"/>
                    <a:pt x="5219" y="18237"/>
                  </a:cubicBezTo>
                  <a:cubicBezTo>
                    <a:pt x="5132" y="18328"/>
                    <a:pt x="5046" y="18418"/>
                    <a:pt x="4957" y="18507"/>
                  </a:cubicBezTo>
                  <a:cubicBezTo>
                    <a:pt x="5007" y="18531"/>
                    <a:pt x="5057" y="18556"/>
                    <a:pt x="5107" y="18584"/>
                  </a:cubicBezTo>
                  <a:cubicBezTo>
                    <a:pt x="5074" y="18690"/>
                    <a:pt x="5044" y="18794"/>
                    <a:pt x="5012" y="18903"/>
                  </a:cubicBezTo>
                  <a:cubicBezTo>
                    <a:pt x="4895" y="19320"/>
                    <a:pt x="5194" y="19606"/>
                    <a:pt x="5480" y="19621"/>
                  </a:cubicBezTo>
                  <a:cubicBezTo>
                    <a:pt x="5420" y="19706"/>
                    <a:pt x="5361" y="19791"/>
                    <a:pt x="5303" y="19875"/>
                  </a:cubicBezTo>
                  <a:cubicBezTo>
                    <a:pt x="5281" y="19879"/>
                    <a:pt x="5258" y="19883"/>
                    <a:pt x="5236" y="19887"/>
                  </a:cubicBezTo>
                  <a:cubicBezTo>
                    <a:pt x="5243" y="19905"/>
                    <a:pt x="5249" y="19925"/>
                    <a:pt x="5256" y="19942"/>
                  </a:cubicBezTo>
                  <a:cubicBezTo>
                    <a:pt x="5194" y="20033"/>
                    <a:pt x="5131" y="20125"/>
                    <a:pt x="5069" y="20216"/>
                  </a:cubicBezTo>
                  <a:cubicBezTo>
                    <a:pt x="4752" y="20651"/>
                    <a:pt x="5036" y="21206"/>
                    <a:pt x="5493" y="21206"/>
                  </a:cubicBezTo>
                  <a:cubicBezTo>
                    <a:pt x="5518" y="21206"/>
                    <a:pt x="5545" y="21204"/>
                    <a:pt x="5570" y="21200"/>
                  </a:cubicBezTo>
                  <a:cubicBezTo>
                    <a:pt x="6962" y="20938"/>
                    <a:pt x="7742" y="19690"/>
                    <a:pt x="8577" y="18507"/>
                  </a:cubicBezTo>
                  <a:cubicBezTo>
                    <a:pt x="9691" y="16932"/>
                    <a:pt x="10861" y="15422"/>
                    <a:pt x="12086" y="14042"/>
                  </a:cubicBezTo>
                  <a:cubicBezTo>
                    <a:pt x="13080" y="12943"/>
                    <a:pt x="14105" y="11925"/>
                    <a:pt x="15167" y="10976"/>
                  </a:cubicBezTo>
                  <a:cubicBezTo>
                    <a:pt x="14396" y="11787"/>
                    <a:pt x="13628" y="12612"/>
                    <a:pt x="12866" y="13451"/>
                  </a:cubicBezTo>
                  <a:cubicBezTo>
                    <a:pt x="11153" y="15469"/>
                    <a:pt x="9031" y="17428"/>
                    <a:pt x="8373" y="20257"/>
                  </a:cubicBezTo>
                  <a:cubicBezTo>
                    <a:pt x="8367" y="20265"/>
                    <a:pt x="8360" y="20273"/>
                    <a:pt x="8355" y="20281"/>
                  </a:cubicBezTo>
                  <a:cubicBezTo>
                    <a:pt x="8358" y="20283"/>
                    <a:pt x="8362" y="20287"/>
                    <a:pt x="8365" y="20289"/>
                  </a:cubicBezTo>
                  <a:cubicBezTo>
                    <a:pt x="8341" y="20393"/>
                    <a:pt x="8320" y="20501"/>
                    <a:pt x="8300" y="20610"/>
                  </a:cubicBezTo>
                  <a:cubicBezTo>
                    <a:pt x="8220" y="21027"/>
                    <a:pt x="8475" y="21444"/>
                    <a:pt x="8789" y="21444"/>
                  </a:cubicBezTo>
                  <a:cubicBezTo>
                    <a:pt x="8919" y="21444"/>
                    <a:pt x="9059" y="21374"/>
                    <a:pt x="9190" y="21200"/>
                  </a:cubicBezTo>
                  <a:cubicBezTo>
                    <a:pt x="9832" y="20285"/>
                    <a:pt x="10484" y="19367"/>
                    <a:pt x="11151" y="18464"/>
                  </a:cubicBezTo>
                  <a:cubicBezTo>
                    <a:pt x="10474" y="19834"/>
                    <a:pt x="10348" y="20954"/>
                    <a:pt x="11195" y="21529"/>
                  </a:cubicBezTo>
                  <a:cubicBezTo>
                    <a:pt x="11280" y="21578"/>
                    <a:pt x="11374" y="21600"/>
                    <a:pt x="11462" y="21600"/>
                  </a:cubicBezTo>
                  <a:cubicBezTo>
                    <a:pt x="11606" y="21600"/>
                    <a:pt x="11739" y="21545"/>
                    <a:pt x="11808" y="21462"/>
                  </a:cubicBezTo>
                  <a:cubicBezTo>
                    <a:pt x="12265" y="20925"/>
                    <a:pt x="12723" y="20391"/>
                    <a:pt x="13182" y="19862"/>
                  </a:cubicBezTo>
                  <a:cubicBezTo>
                    <a:pt x="13092" y="20084"/>
                    <a:pt x="13005" y="20312"/>
                    <a:pt x="12921" y="20543"/>
                  </a:cubicBezTo>
                  <a:cubicBezTo>
                    <a:pt x="12866" y="20872"/>
                    <a:pt x="13088" y="21265"/>
                    <a:pt x="13312" y="21265"/>
                  </a:cubicBezTo>
                  <a:cubicBezTo>
                    <a:pt x="13466" y="21301"/>
                    <a:pt x="13612" y="21316"/>
                    <a:pt x="13753" y="21316"/>
                  </a:cubicBezTo>
                  <a:cubicBezTo>
                    <a:pt x="14224" y="21316"/>
                    <a:pt x="14624" y="21135"/>
                    <a:pt x="14988" y="20854"/>
                  </a:cubicBezTo>
                  <a:cubicBezTo>
                    <a:pt x="15080" y="20915"/>
                    <a:pt x="15190" y="20948"/>
                    <a:pt x="15302" y="20948"/>
                  </a:cubicBezTo>
                  <a:cubicBezTo>
                    <a:pt x="15514" y="20948"/>
                    <a:pt x="15731" y="20826"/>
                    <a:pt x="15818" y="20543"/>
                  </a:cubicBezTo>
                  <a:cubicBezTo>
                    <a:pt x="15925" y="20210"/>
                    <a:pt x="16043" y="19883"/>
                    <a:pt x="16172" y="19564"/>
                  </a:cubicBezTo>
                  <a:cubicBezTo>
                    <a:pt x="16277" y="19430"/>
                    <a:pt x="16381" y="19296"/>
                    <a:pt x="16486" y="19165"/>
                  </a:cubicBezTo>
                  <a:cubicBezTo>
                    <a:pt x="18045" y="17326"/>
                    <a:pt x="19550" y="15422"/>
                    <a:pt x="21109" y="13648"/>
                  </a:cubicBezTo>
                  <a:cubicBezTo>
                    <a:pt x="21435" y="13209"/>
                    <a:pt x="21099" y="12585"/>
                    <a:pt x="20687" y="12585"/>
                  </a:cubicBezTo>
                  <a:cubicBezTo>
                    <a:pt x="20607" y="12585"/>
                    <a:pt x="20523" y="12608"/>
                    <a:pt x="20440" y="12663"/>
                  </a:cubicBezTo>
                  <a:cubicBezTo>
                    <a:pt x="20405" y="12685"/>
                    <a:pt x="20368" y="12709"/>
                    <a:pt x="20331" y="12732"/>
                  </a:cubicBezTo>
                  <a:lnTo>
                    <a:pt x="20329" y="12728"/>
                  </a:lnTo>
                  <a:cubicBezTo>
                    <a:pt x="20326" y="12732"/>
                    <a:pt x="20323" y="12734"/>
                    <a:pt x="20321" y="12738"/>
                  </a:cubicBezTo>
                  <a:cubicBezTo>
                    <a:pt x="18124" y="14154"/>
                    <a:pt x="16446" y="16272"/>
                    <a:pt x="15321" y="18893"/>
                  </a:cubicBezTo>
                  <a:cubicBezTo>
                    <a:pt x="14948" y="19291"/>
                    <a:pt x="14569" y="19633"/>
                    <a:pt x="14222" y="19838"/>
                  </a:cubicBezTo>
                  <a:cubicBezTo>
                    <a:pt x="14639" y="18800"/>
                    <a:pt x="15162" y="17836"/>
                    <a:pt x="15755" y="16930"/>
                  </a:cubicBezTo>
                  <a:cubicBezTo>
                    <a:pt x="17414" y="15060"/>
                    <a:pt x="19076" y="13215"/>
                    <a:pt x="20718" y="11348"/>
                  </a:cubicBezTo>
                  <a:cubicBezTo>
                    <a:pt x="21114" y="10935"/>
                    <a:pt x="20782" y="10356"/>
                    <a:pt x="20378" y="10356"/>
                  </a:cubicBezTo>
                  <a:cubicBezTo>
                    <a:pt x="20269" y="10356"/>
                    <a:pt x="20156" y="10397"/>
                    <a:pt x="20051" y="10496"/>
                  </a:cubicBezTo>
                  <a:cubicBezTo>
                    <a:pt x="20031" y="10516"/>
                    <a:pt x="20011" y="10535"/>
                    <a:pt x="19990" y="10557"/>
                  </a:cubicBezTo>
                  <a:lnTo>
                    <a:pt x="19884" y="10429"/>
                  </a:lnTo>
                  <a:cubicBezTo>
                    <a:pt x="17140" y="13544"/>
                    <a:pt x="14397" y="16713"/>
                    <a:pt x="11564" y="19781"/>
                  </a:cubicBezTo>
                  <a:cubicBezTo>
                    <a:pt x="12454" y="17706"/>
                    <a:pt x="18702" y="10880"/>
                    <a:pt x="20683" y="8763"/>
                  </a:cubicBezTo>
                  <a:cubicBezTo>
                    <a:pt x="20879" y="8637"/>
                    <a:pt x="21076" y="8513"/>
                    <a:pt x="21276" y="8393"/>
                  </a:cubicBezTo>
                  <a:cubicBezTo>
                    <a:pt x="21248" y="8338"/>
                    <a:pt x="21218" y="8285"/>
                    <a:pt x="21186" y="8232"/>
                  </a:cubicBezTo>
                  <a:cubicBezTo>
                    <a:pt x="21199" y="8218"/>
                    <a:pt x="21209" y="8208"/>
                    <a:pt x="21219" y="8196"/>
                  </a:cubicBezTo>
                  <a:cubicBezTo>
                    <a:pt x="21600" y="7862"/>
                    <a:pt x="21251" y="7287"/>
                    <a:pt x="20864" y="7287"/>
                  </a:cubicBezTo>
                  <a:cubicBezTo>
                    <a:pt x="20797" y="7287"/>
                    <a:pt x="20728" y="7304"/>
                    <a:pt x="20663" y="7344"/>
                  </a:cubicBezTo>
                  <a:cubicBezTo>
                    <a:pt x="20072" y="7698"/>
                    <a:pt x="19500" y="8082"/>
                    <a:pt x="18944" y="8490"/>
                  </a:cubicBezTo>
                  <a:cubicBezTo>
                    <a:pt x="19421" y="7995"/>
                    <a:pt x="19900" y="7503"/>
                    <a:pt x="20380" y="7009"/>
                  </a:cubicBezTo>
                  <a:cubicBezTo>
                    <a:pt x="20548" y="6901"/>
                    <a:pt x="20717" y="6792"/>
                    <a:pt x="20885" y="6686"/>
                  </a:cubicBezTo>
                  <a:cubicBezTo>
                    <a:pt x="20859" y="6647"/>
                    <a:pt x="20834" y="6607"/>
                    <a:pt x="20809" y="6568"/>
                  </a:cubicBezTo>
                  <a:cubicBezTo>
                    <a:pt x="20834" y="6542"/>
                    <a:pt x="20860" y="6515"/>
                    <a:pt x="20885" y="6489"/>
                  </a:cubicBezTo>
                  <a:cubicBezTo>
                    <a:pt x="21231" y="6141"/>
                    <a:pt x="20835" y="5536"/>
                    <a:pt x="20470" y="5536"/>
                  </a:cubicBezTo>
                  <a:cubicBezTo>
                    <a:pt x="20421" y="5536"/>
                    <a:pt x="20374" y="5546"/>
                    <a:pt x="20329" y="5570"/>
                  </a:cubicBezTo>
                  <a:cubicBezTo>
                    <a:pt x="17875" y="7224"/>
                    <a:pt x="15556" y="9035"/>
                    <a:pt x="13374" y="11104"/>
                  </a:cubicBezTo>
                  <a:cubicBezTo>
                    <a:pt x="15229" y="9023"/>
                    <a:pt x="17164" y="7039"/>
                    <a:pt x="19174" y="5182"/>
                  </a:cubicBezTo>
                  <a:cubicBezTo>
                    <a:pt x="19389" y="5064"/>
                    <a:pt x="19606" y="4954"/>
                    <a:pt x="19827" y="4847"/>
                  </a:cubicBezTo>
                  <a:cubicBezTo>
                    <a:pt x="19805" y="4780"/>
                    <a:pt x="19782" y="4713"/>
                    <a:pt x="19760" y="4646"/>
                  </a:cubicBezTo>
                  <a:cubicBezTo>
                    <a:pt x="19782" y="4627"/>
                    <a:pt x="19805" y="4605"/>
                    <a:pt x="19827" y="4585"/>
                  </a:cubicBezTo>
                  <a:cubicBezTo>
                    <a:pt x="20127" y="4290"/>
                    <a:pt x="20024" y="3569"/>
                    <a:pt x="19635" y="3569"/>
                  </a:cubicBezTo>
                  <a:cubicBezTo>
                    <a:pt x="19591" y="3569"/>
                    <a:pt x="19545" y="3579"/>
                    <a:pt x="19493" y="3599"/>
                  </a:cubicBezTo>
                  <a:cubicBezTo>
                    <a:pt x="14095" y="6180"/>
                    <a:pt x="10734" y="11866"/>
                    <a:pt x="6744" y="16546"/>
                  </a:cubicBezTo>
                  <a:cubicBezTo>
                    <a:pt x="8071" y="14115"/>
                    <a:pt x="10011" y="12089"/>
                    <a:pt x="11696" y="10102"/>
                  </a:cubicBezTo>
                  <a:cubicBezTo>
                    <a:pt x="13471" y="8060"/>
                    <a:pt x="15312" y="6137"/>
                    <a:pt x="17169" y="4180"/>
                  </a:cubicBezTo>
                  <a:cubicBezTo>
                    <a:pt x="17762" y="3678"/>
                    <a:pt x="18369" y="3199"/>
                    <a:pt x="18992" y="2747"/>
                  </a:cubicBezTo>
                  <a:cubicBezTo>
                    <a:pt x="18915" y="2656"/>
                    <a:pt x="18852" y="2558"/>
                    <a:pt x="18793" y="2457"/>
                  </a:cubicBezTo>
                  <a:cubicBezTo>
                    <a:pt x="19086" y="2118"/>
                    <a:pt x="18777" y="1573"/>
                    <a:pt x="18411" y="1573"/>
                  </a:cubicBezTo>
                  <a:cubicBezTo>
                    <a:pt x="18346" y="1573"/>
                    <a:pt x="18279" y="1591"/>
                    <a:pt x="18212" y="1630"/>
                  </a:cubicBezTo>
                  <a:cubicBezTo>
                    <a:pt x="16175" y="3123"/>
                    <a:pt x="14305" y="4873"/>
                    <a:pt x="12542" y="6773"/>
                  </a:cubicBezTo>
                  <a:cubicBezTo>
                    <a:pt x="13447" y="5731"/>
                    <a:pt x="14369" y="4702"/>
                    <a:pt x="15285" y="3694"/>
                  </a:cubicBezTo>
                  <a:cubicBezTo>
                    <a:pt x="15880" y="3166"/>
                    <a:pt x="16484" y="2652"/>
                    <a:pt x="17099" y="2154"/>
                  </a:cubicBezTo>
                  <a:cubicBezTo>
                    <a:pt x="17059" y="2061"/>
                    <a:pt x="17005" y="1967"/>
                    <a:pt x="16947" y="1876"/>
                  </a:cubicBezTo>
                  <a:cubicBezTo>
                    <a:pt x="17196" y="1603"/>
                    <a:pt x="16910" y="1087"/>
                    <a:pt x="16619" y="1087"/>
                  </a:cubicBezTo>
                  <a:cubicBezTo>
                    <a:pt x="16554" y="1087"/>
                    <a:pt x="16489" y="1110"/>
                    <a:pt x="16431" y="1169"/>
                  </a:cubicBezTo>
                  <a:cubicBezTo>
                    <a:pt x="15344" y="2093"/>
                    <a:pt x="14280" y="3030"/>
                    <a:pt x="13252" y="4005"/>
                  </a:cubicBezTo>
                  <a:cubicBezTo>
                    <a:pt x="13678" y="3438"/>
                    <a:pt x="14090" y="2857"/>
                    <a:pt x="14482" y="2256"/>
                  </a:cubicBezTo>
                  <a:cubicBezTo>
                    <a:pt x="14611" y="2134"/>
                    <a:pt x="14741" y="2012"/>
                    <a:pt x="14871" y="1892"/>
                  </a:cubicBezTo>
                  <a:cubicBezTo>
                    <a:pt x="14838" y="1866"/>
                    <a:pt x="14805" y="1837"/>
                    <a:pt x="14771" y="1807"/>
                  </a:cubicBezTo>
                  <a:cubicBezTo>
                    <a:pt x="14957" y="1473"/>
                    <a:pt x="14708" y="1179"/>
                    <a:pt x="14454" y="1179"/>
                  </a:cubicBezTo>
                  <a:cubicBezTo>
                    <a:pt x="14364" y="1179"/>
                    <a:pt x="14274" y="1217"/>
                    <a:pt x="14202" y="1301"/>
                  </a:cubicBezTo>
                  <a:cubicBezTo>
                    <a:pt x="12876" y="2609"/>
                    <a:pt x="11574" y="3963"/>
                    <a:pt x="10310" y="5363"/>
                  </a:cubicBezTo>
                  <a:cubicBezTo>
                    <a:pt x="11218" y="4142"/>
                    <a:pt x="12135" y="2932"/>
                    <a:pt x="13046" y="1725"/>
                  </a:cubicBezTo>
                  <a:cubicBezTo>
                    <a:pt x="13227" y="1579"/>
                    <a:pt x="13407" y="1439"/>
                    <a:pt x="13589" y="1301"/>
                  </a:cubicBezTo>
                  <a:cubicBezTo>
                    <a:pt x="13531" y="1254"/>
                    <a:pt x="13486" y="1199"/>
                    <a:pt x="13444" y="1142"/>
                  </a:cubicBezTo>
                  <a:cubicBezTo>
                    <a:pt x="13474" y="963"/>
                    <a:pt x="13349" y="788"/>
                    <a:pt x="13187" y="788"/>
                  </a:cubicBezTo>
                  <a:cubicBezTo>
                    <a:pt x="13138" y="788"/>
                    <a:pt x="13085" y="803"/>
                    <a:pt x="13033" y="841"/>
                  </a:cubicBezTo>
                  <a:cubicBezTo>
                    <a:pt x="9276" y="3776"/>
                    <a:pt x="6403" y="8013"/>
                    <a:pt x="3575" y="12069"/>
                  </a:cubicBezTo>
                  <a:cubicBezTo>
                    <a:pt x="4496" y="10441"/>
                    <a:pt x="5602" y="8958"/>
                    <a:pt x="6684" y="7474"/>
                  </a:cubicBezTo>
                  <a:cubicBezTo>
                    <a:pt x="8263" y="5302"/>
                    <a:pt x="9841" y="3071"/>
                    <a:pt x="11374" y="894"/>
                  </a:cubicBezTo>
                  <a:cubicBezTo>
                    <a:pt x="11517" y="766"/>
                    <a:pt x="11662" y="638"/>
                    <a:pt x="11808" y="512"/>
                  </a:cubicBezTo>
                  <a:cubicBezTo>
                    <a:pt x="11773" y="390"/>
                    <a:pt x="11716" y="291"/>
                    <a:pt x="11652" y="221"/>
                  </a:cubicBezTo>
                  <a:cubicBezTo>
                    <a:pt x="11617" y="96"/>
                    <a:pt x="11540" y="0"/>
                    <a:pt x="11460" y="0"/>
                  </a:cubicBezTo>
                  <a:close/>
                </a:path>
              </a:pathLst>
            </a:custGeom>
            <a:solidFill>
              <a:srgbClr val="FC8E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89" name="Google Shape;3116;p57"/>
            <p:cNvSpPr/>
            <p:nvPr/>
          </p:nvSpPr>
          <p:spPr>
            <a:xfrm>
              <a:off x="442438" y="473061"/>
              <a:ext cx="99691" cy="106945"/>
            </a:xfrm>
            <a:prstGeom prst="ellipse">
              <a:avLst/>
            </a:pr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90" name="Google Shape;3117;p57"/>
            <p:cNvSpPr/>
            <p:nvPr/>
          </p:nvSpPr>
          <p:spPr>
            <a:xfrm>
              <a:off x="654745" y="406642"/>
              <a:ext cx="108330" cy="109801"/>
            </a:xfrm>
            <a:prstGeom prst="ellipse">
              <a:avLst/>
            </a:pr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91" name="Google Shape;3118;p57"/>
            <p:cNvSpPr/>
            <p:nvPr/>
          </p:nvSpPr>
          <p:spPr>
            <a:xfrm>
              <a:off x="336295" y="398072"/>
              <a:ext cx="664729" cy="3947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0" h="21600" fill="norm" stroke="1" extrusionOk="0">
                  <a:moveTo>
                    <a:pt x="20345" y="0"/>
                  </a:moveTo>
                  <a:cubicBezTo>
                    <a:pt x="19956" y="0"/>
                    <a:pt x="19600" y="379"/>
                    <a:pt x="19527" y="1260"/>
                  </a:cubicBezTo>
                  <a:cubicBezTo>
                    <a:pt x="18275" y="12541"/>
                    <a:pt x="12584" y="17530"/>
                    <a:pt x="6599" y="17530"/>
                  </a:cubicBezTo>
                  <a:cubicBezTo>
                    <a:pt x="4535" y="17530"/>
                    <a:pt x="2434" y="16933"/>
                    <a:pt x="468" y="15801"/>
                  </a:cubicBezTo>
                  <a:cubicBezTo>
                    <a:pt x="420" y="15772"/>
                    <a:pt x="373" y="15758"/>
                    <a:pt x="330" y="15758"/>
                  </a:cubicBezTo>
                  <a:cubicBezTo>
                    <a:pt x="129" y="15758"/>
                    <a:pt x="0" y="16066"/>
                    <a:pt x="0" y="16592"/>
                  </a:cubicBezTo>
                  <a:cubicBezTo>
                    <a:pt x="515" y="20510"/>
                    <a:pt x="2991" y="21600"/>
                    <a:pt x="5593" y="21600"/>
                  </a:cubicBezTo>
                  <a:cubicBezTo>
                    <a:pt x="7711" y="21600"/>
                    <a:pt x="9912" y="20880"/>
                    <a:pt x="11212" y="20382"/>
                  </a:cubicBezTo>
                  <a:cubicBezTo>
                    <a:pt x="16724" y="18326"/>
                    <a:pt x="20555" y="11532"/>
                    <a:pt x="21488" y="2208"/>
                  </a:cubicBezTo>
                  <a:cubicBezTo>
                    <a:pt x="21600" y="877"/>
                    <a:pt x="20933" y="0"/>
                    <a:pt x="20345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92" name="Google Shape;3119;p57"/>
            <p:cNvSpPr/>
            <p:nvPr/>
          </p:nvSpPr>
          <p:spPr>
            <a:xfrm>
              <a:off x="153322" y="206091"/>
              <a:ext cx="1021001" cy="9459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42" h="21600" fill="norm" stroke="1" extrusionOk="0">
                  <a:moveTo>
                    <a:pt x="10847" y="1176"/>
                  </a:moveTo>
                  <a:cubicBezTo>
                    <a:pt x="11349" y="1176"/>
                    <a:pt x="11846" y="1212"/>
                    <a:pt x="12336" y="1281"/>
                  </a:cubicBezTo>
                  <a:cubicBezTo>
                    <a:pt x="14696" y="1611"/>
                    <a:pt x="16825" y="2470"/>
                    <a:pt x="18033" y="4910"/>
                  </a:cubicBezTo>
                  <a:cubicBezTo>
                    <a:pt x="19299" y="7350"/>
                    <a:pt x="19358" y="10252"/>
                    <a:pt x="18666" y="12955"/>
                  </a:cubicBezTo>
                  <a:cubicBezTo>
                    <a:pt x="17227" y="18167"/>
                    <a:pt x="13142" y="19816"/>
                    <a:pt x="8825" y="20079"/>
                  </a:cubicBezTo>
                  <a:cubicBezTo>
                    <a:pt x="8746" y="20079"/>
                    <a:pt x="8673" y="20099"/>
                    <a:pt x="8609" y="20133"/>
                  </a:cubicBezTo>
                  <a:cubicBezTo>
                    <a:pt x="8592" y="20066"/>
                    <a:pt x="8551" y="20000"/>
                    <a:pt x="8480" y="19947"/>
                  </a:cubicBezTo>
                  <a:cubicBezTo>
                    <a:pt x="3646" y="19749"/>
                    <a:pt x="135" y="13946"/>
                    <a:pt x="1172" y="8668"/>
                  </a:cubicBezTo>
                  <a:cubicBezTo>
                    <a:pt x="2200" y="3658"/>
                    <a:pt x="6630" y="1176"/>
                    <a:pt x="10847" y="1176"/>
                  </a:cubicBezTo>
                  <a:close/>
                  <a:moveTo>
                    <a:pt x="11126" y="0"/>
                  </a:moveTo>
                  <a:cubicBezTo>
                    <a:pt x="5946" y="0"/>
                    <a:pt x="513" y="3593"/>
                    <a:pt x="21" y="9987"/>
                  </a:cubicBezTo>
                  <a:cubicBezTo>
                    <a:pt x="-286" y="14146"/>
                    <a:pt x="2854" y="20744"/>
                    <a:pt x="6944" y="20744"/>
                  </a:cubicBezTo>
                  <a:cubicBezTo>
                    <a:pt x="7396" y="20744"/>
                    <a:pt x="7859" y="20665"/>
                    <a:pt x="8332" y="20491"/>
                  </a:cubicBezTo>
                  <a:cubicBezTo>
                    <a:pt x="8242" y="20779"/>
                    <a:pt x="8328" y="21127"/>
                    <a:pt x="8652" y="21201"/>
                  </a:cubicBezTo>
                  <a:cubicBezTo>
                    <a:pt x="9408" y="21473"/>
                    <a:pt x="10159" y="21600"/>
                    <a:pt x="10894" y="21600"/>
                  </a:cubicBezTo>
                  <a:cubicBezTo>
                    <a:pt x="15312" y="21600"/>
                    <a:pt x="19168" y="17028"/>
                    <a:pt x="20105" y="12164"/>
                  </a:cubicBezTo>
                  <a:cubicBezTo>
                    <a:pt x="21314" y="5370"/>
                    <a:pt x="17803" y="490"/>
                    <a:pt x="11932" y="28"/>
                  </a:cubicBezTo>
                  <a:cubicBezTo>
                    <a:pt x="11665" y="10"/>
                    <a:pt x="11397" y="0"/>
                    <a:pt x="11126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pic>
        <p:nvPicPr>
          <p:cNvPr id="394" name="IMG_1532.jpeg" descr="IMG_1532.jpeg"/>
          <p:cNvPicPr>
            <a:picLocks noChangeAspect="1"/>
          </p:cNvPicPr>
          <p:nvPr/>
        </p:nvPicPr>
        <p:blipFill>
          <a:blip r:embed="rId2">
            <a:alphaModFix amt="57762"/>
            <a:extLst/>
          </a:blip>
          <a:srcRect l="5248" t="647" r="6779" b="5017"/>
          <a:stretch>
            <a:fillRect/>
          </a:stretch>
        </p:blipFill>
        <p:spPr>
          <a:xfrm>
            <a:off x="1504590" y="11971597"/>
            <a:ext cx="1292814" cy="12955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9" h="21358" fill="norm" stroke="1" extrusionOk="0">
                <a:moveTo>
                  <a:pt x="11058" y="5"/>
                </a:moveTo>
                <a:cubicBezTo>
                  <a:pt x="10229" y="-19"/>
                  <a:pt x="9394" y="39"/>
                  <a:pt x="8641" y="188"/>
                </a:cubicBezTo>
                <a:cubicBezTo>
                  <a:pt x="5364" y="835"/>
                  <a:pt x="2603" y="2911"/>
                  <a:pt x="1099" y="5860"/>
                </a:cubicBezTo>
                <a:cubicBezTo>
                  <a:pt x="580" y="6879"/>
                  <a:pt x="302" y="7692"/>
                  <a:pt x="66" y="8955"/>
                </a:cubicBezTo>
                <a:cubicBezTo>
                  <a:pt x="-3" y="9323"/>
                  <a:pt x="-1" y="9623"/>
                  <a:pt x="0" y="10669"/>
                </a:cubicBezTo>
                <a:cubicBezTo>
                  <a:pt x="1" y="12063"/>
                  <a:pt x="36" y="12496"/>
                  <a:pt x="331" y="13542"/>
                </a:cubicBezTo>
                <a:cubicBezTo>
                  <a:pt x="1548" y="17857"/>
                  <a:pt x="5352" y="20954"/>
                  <a:pt x="9846" y="21321"/>
                </a:cubicBezTo>
                <a:cubicBezTo>
                  <a:pt x="13033" y="21581"/>
                  <a:pt x="16163" y="20452"/>
                  <a:pt x="18421" y="18226"/>
                </a:cubicBezTo>
                <a:cubicBezTo>
                  <a:pt x="20092" y="16577"/>
                  <a:pt x="21186" y="14410"/>
                  <a:pt x="21493" y="12089"/>
                </a:cubicBezTo>
                <a:cubicBezTo>
                  <a:pt x="21575" y="11471"/>
                  <a:pt x="21597" y="10025"/>
                  <a:pt x="21526" y="9420"/>
                </a:cubicBezTo>
                <a:cubicBezTo>
                  <a:pt x="21159" y="6310"/>
                  <a:pt x="19396" y="3502"/>
                  <a:pt x="16752" y="1771"/>
                </a:cubicBezTo>
                <a:cubicBezTo>
                  <a:pt x="15805" y="1151"/>
                  <a:pt x="14526" y="589"/>
                  <a:pt x="13448" y="319"/>
                </a:cubicBezTo>
                <a:cubicBezTo>
                  <a:pt x="12708" y="133"/>
                  <a:pt x="11886" y="28"/>
                  <a:pt x="11058" y="5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95" name="Google Shape;23099;p131"/>
          <p:cNvSpPr/>
          <p:nvPr/>
        </p:nvSpPr>
        <p:spPr>
          <a:xfrm>
            <a:off x="14702626" y="3836890"/>
            <a:ext cx="910283" cy="9104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0" h="21600" fill="norm" stroke="1" extrusionOk="0">
                <a:moveTo>
                  <a:pt x="18004" y="1339"/>
                </a:moveTo>
                <a:cubicBezTo>
                  <a:pt x="18478" y="1339"/>
                  <a:pt x="18952" y="1525"/>
                  <a:pt x="19313" y="1894"/>
                </a:cubicBezTo>
                <a:cubicBezTo>
                  <a:pt x="20038" y="2631"/>
                  <a:pt x="20038" y="3828"/>
                  <a:pt x="19313" y="4567"/>
                </a:cubicBezTo>
                <a:lnTo>
                  <a:pt x="17985" y="5923"/>
                </a:lnTo>
                <a:lnTo>
                  <a:pt x="15365" y="3249"/>
                </a:lnTo>
                <a:lnTo>
                  <a:pt x="16693" y="1894"/>
                </a:lnTo>
                <a:cubicBezTo>
                  <a:pt x="17056" y="1525"/>
                  <a:pt x="17530" y="1339"/>
                  <a:pt x="18004" y="1339"/>
                </a:cubicBezTo>
                <a:close/>
                <a:moveTo>
                  <a:pt x="14488" y="4141"/>
                </a:moveTo>
                <a:lnTo>
                  <a:pt x="15361" y="5032"/>
                </a:lnTo>
                <a:lnTo>
                  <a:pt x="4908" y="15697"/>
                </a:lnTo>
                <a:cubicBezTo>
                  <a:pt x="4546" y="15436"/>
                  <a:pt x="4141" y="15248"/>
                  <a:pt x="3709" y="15139"/>
                </a:cubicBezTo>
                <a:lnTo>
                  <a:pt x="14431" y="4197"/>
                </a:lnTo>
                <a:lnTo>
                  <a:pt x="14488" y="4141"/>
                </a:lnTo>
                <a:close/>
                <a:moveTo>
                  <a:pt x="16238" y="5926"/>
                </a:moveTo>
                <a:lnTo>
                  <a:pt x="17111" y="6817"/>
                </a:lnTo>
                <a:lnTo>
                  <a:pt x="17056" y="6874"/>
                </a:lnTo>
                <a:lnTo>
                  <a:pt x="6329" y="17813"/>
                </a:lnTo>
                <a:cubicBezTo>
                  <a:pt x="6224" y="17372"/>
                  <a:pt x="6039" y="16959"/>
                  <a:pt x="5782" y="16590"/>
                </a:cubicBezTo>
                <a:lnTo>
                  <a:pt x="16238" y="5926"/>
                </a:lnTo>
                <a:close/>
                <a:moveTo>
                  <a:pt x="2853" y="16293"/>
                </a:moveTo>
                <a:cubicBezTo>
                  <a:pt x="4186" y="16293"/>
                  <a:pt x="5262" y="17434"/>
                  <a:pt x="5196" y="18808"/>
                </a:cubicBezTo>
                <a:lnTo>
                  <a:pt x="3979" y="19209"/>
                </a:lnTo>
                <a:cubicBezTo>
                  <a:pt x="3666" y="18455"/>
                  <a:pt x="3079" y="17857"/>
                  <a:pt x="2341" y="17537"/>
                </a:cubicBezTo>
                <a:lnTo>
                  <a:pt x="2733" y="16297"/>
                </a:lnTo>
                <a:cubicBezTo>
                  <a:pt x="2773" y="16294"/>
                  <a:pt x="2812" y="16293"/>
                  <a:pt x="2853" y="16293"/>
                </a:cubicBezTo>
                <a:close/>
                <a:moveTo>
                  <a:pt x="1962" y="18748"/>
                </a:moveTo>
                <a:cubicBezTo>
                  <a:pt x="2321" y="18933"/>
                  <a:pt x="2612" y="19229"/>
                  <a:pt x="2793" y="19595"/>
                </a:cubicBezTo>
                <a:lnTo>
                  <a:pt x="1569" y="19995"/>
                </a:lnTo>
                <a:lnTo>
                  <a:pt x="1962" y="18748"/>
                </a:lnTo>
                <a:close/>
                <a:moveTo>
                  <a:pt x="18082" y="0"/>
                </a:moveTo>
                <a:cubicBezTo>
                  <a:pt x="17255" y="0"/>
                  <a:pt x="16430" y="335"/>
                  <a:pt x="15819" y="1002"/>
                </a:cubicBezTo>
                <a:lnTo>
                  <a:pt x="12684" y="4197"/>
                </a:lnTo>
                <a:lnTo>
                  <a:pt x="1955" y="15146"/>
                </a:lnTo>
                <a:cubicBezTo>
                  <a:pt x="1933" y="15166"/>
                  <a:pt x="1912" y="15191"/>
                  <a:pt x="1895" y="15214"/>
                </a:cubicBezTo>
                <a:lnTo>
                  <a:pt x="1876" y="15231"/>
                </a:lnTo>
                <a:lnTo>
                  <a:pt x="1853" y="15251"/>
                </a:lnTo>
                <a:cubicBezTo>
                  <a:pt x="1846" y="15258"/>
                  <a:pt x="1836" y="15264"/>
                  <a:pt x="1830" y="15274"/>
                </a:cubicBezTo>
                <a:cubicBezTo>
                  <a:pt x="1823" y="15281"/>
                  <a:pt x="1817" y="15284"/>
                  <a:pt x="1814" y="15291"/>
                </a:cubicBezTo>
                <a:cubicBezTo>
                  <a:pt x="1807" y="15298"/>
                  <a:pt x="1797" y="15308"/>
                  <a:pt x="1787" y="15318"/>
                </a:cubicBezTo>
                <a:lnTo>
                  <a:pt x="1774" y="15338"/>
                </a:lnTo>
                <a:cubicBezTo>
                  <a:pt x="1768" y="15348"/>
                  <a:pt x="1761" y="15356"/>
                  <a:pt x="1755" y="15369"/>
                </a:cubicBezTo>
                <a:cubicBezTo>
                  <a:pt x="1744" y="15379"/>
                  <a:pt x="1744" y="15382"/>
                  <a:pt x="1740" y="15389"/>
                </a:cubicBezTo>
                <a:cubicBezTo>
                  <a:pt x="1734" y="15396"/>
                  <a:pt x="1727" y="15409"/>
                  <a:pt x="1721" y="15419"/>
                </a:cubicBezTo>
                <a:cubicBezTo>
                  <a:pt x="1714" y="15429"/>
                  <a:pt x="1711" y="15436"/>
                  <a:pt x="1708" y="15446"/>
                </a:cubicBezTo>
                <a:cubicBezTo>
                  <a:pt x="1704" y="15456"/>
                  <a:pt x="1698" y="15462"/>
                  <a:pt x="1695" y="15472"/>
                </a:cubicBezTo>
                <a:cubicBezTo>
                  <a:pt x="1691" y="15483"/>
                  <a:pt x="1685" y="15499"/>
                  <a:pt x="1681" y="15516"/>
                </a:cubicBezTo>
                <a:cubicBezTo>
                  <a:pt x="1681" y="15519"/>
                  <a:pt x="1675" y="15523"/>
                  <a:pt x="1675" y="15527"/>
                </a:cubicBezTo>
                <a:lnTo>
                  <a:pt x="1675" y="15534"/>
                </a:lnTo>
                <a:cubicBezTo>
                  <a:pt x="1675" y="15534"/>
                  <a:pt x="1675" y="15537"/>
                  <a:pt x="1675" y="15537"/>
                </a:cubicBezTo>
                <a:lnTo>
                  <a:pt x="30" y="20776"/>
                </a:lnTo>
                <a:cubicBezTo>
                  <a:pt x="-98" y="21182"/>
                  <a:pt x="198" y="21597"/>
                  <a:pt x="617" y="21600"/>
                </a:cubicBezTo>
                <a:cubicBezTo>
                  <a:pt x="679" y="21600"/>
                  <a:pt x="743" y="21590"/>
                  <a:pt x="805" y="21569"/>
                </a:cubicBezTo>
                <a:lnTo>
                  <a:pt x="5947" y="19888"/>
                </a:lnTo>
                <a:lnTo>
                  <a:pt x="5956" y="19885"/>
                </a:lnTo>
                <a:cubicBezTo>
                  <a:pt x="5970" y="19882"/>
                  <a:pt x="5983" y="19875"/>
                  <a:pt x="5997" y="19872"/>
                </a:cubicBezTo>
                <a:lnTo>
                  <a:pt x="6013" y="19865"/>
                </a:lnTo>
                <a:cubicBezTo>
                  <a:pt x="6026" y="19858"/>
                  <a:pt x="6039" y="19852"/>
                  <a:pt x="6053" y="19844"/>
                </a:cubicBezTo>
                <a:cubicBezTo>
                  <a:pt x="6069" y="19834"/>
                  <a:pt x="6072" y="19834"/>
                  <a:pt x="6079" y="19827"/>
                </a:cubicBezTo>
                <a:cubicBezTo>
                  <a:pt x="6089" y="19820"/>
                  <a:pt x="6102" y="19814"/>
                  <a:pt x="6111" y="19807"/>
                </a:cubicBezTo>
                <a:cubicBezTo>
                  <a:pt x="6121" y="19800"/>
                  <a:pt x="6125" y="19797"/>
                  <a:pt x="6134" y="19790"/>
                </a:cubicBezTo>
                <a:lnTo>
                  <a:pt x="6154" y="19774"/>
                </a:lnTo>
                <a:lnTo>
                  <a:pt x="6178" y="19754"/>
                </a:lnTo>
                <a:cubicBezTo>
                  <a:pt x="6185" y="19747"/>
                  <a:pt x="6191" y="19740"/>
                  <a:pt x="6198" y="19733"/>
                </a:cubicBezTo>
                <a:cubicBezTo>
                  <a:pt x="6204" y="19727"/>
                  <a:pt x="6211" y="19720"/>
                  <a:pt x="6214" y="19713"/>
                </a:cubicBezTo>
                <a:lnTo>
                  <a:pt x="6230" y="19697"/>
                </a:lnTo>
                <a:cubicBezTo>
                  <a:pt x="6244" y="19687"/>
                  <a:pt x="6253" y="19677"/>
                  <a:pt x="6263" y="19666"/>
                </a:cubicBezTo>
                <a:lnTo>
                  <a:pt x="17056" y="8660"/>
                </a:lnTo>
                <a:lnTo>
                  <a:pt x="20187" y="5458"/>
                </a:lnTo>
                <a:cubicBezTo>
                  <a:pt x="21466" y="4241"/>
                  <a:pt x="21502" y="2183"/>
                  <a:pt x="20266" y="922"/>
                </a:cubicBezTo>
                <a:cubicBezTo>
                  <a:pt x="19663" y="306"/>
                  <a:pt x="18872" y="0"/>
                  <a:pt x="18082" y="0"/>
                </a:cubicBezTo>
                <a:close/>
              </a:path>
            </a:pathLst>
          </a:custGeom>
          <a:solidFill>
            <a:srgbClr val="5F7D9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398" name="تجميع"/>
          <p:cNvGrpSpPr/>
          <p:nvPr/>
        </p:nvGrpSpPr>
        <p:grpSpPr>
          <a:xfrm>
            <a:off x="216066" y="8657607"/>
            <a:ext cx="857101" cy="3313622"/>
            <a:chOff x="176594" y="0"/>
            <a:chExt cx="857100" cy="3313620"/>
          </a:xfrm>
        </p:grpSpPr>
        <p:sp>
          <p:nvSpPr>
            <p:cNvPr id="396" name="Google Shape;632;p19"/>
            <p:cNvSpPr/>
            <p:nvPr/>
          </p:nvSpPr>
          <p:spPr>
            <a:xfrm rot="5400000">
              <a:off x="-369365" y="1910561"/>
              <a:ext cx="280611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7" tIns="243797" rIns="243797" bIns="243797" numCol="1" anchor="t">
              <a:spAutoFit/>
            </a:bodyPr>
            <a:lstStyle>
              <a:lvl1pPr algn="l" defTabSz="2438400" rtl="0">
                <a:defRPr sz="3600">
                  <a:solidFill>
                    <a:srgbClr val="B6CCC9"/>
                  </a:solidFill>
                  <a:latin typeface="Barlow Condensed"/>
                  <a:ea typeface="Barlow Condensed"/>
                  <a:cs typeface="Barlow Condensed"/>
                  <a:sym typeface="Barlow Condensed"/>
                </a:defRPr>
              </a:lvl1pPr>
            </a:lstStyle>
            <a:p>
              <a:pPr/>
              <a:r>
                <a:t>hasnaa-2</a:t>
              </a:r>
            </a:p>
          </p:txBody>
        </p:sp>
        <p:sp>
          <p:nvSpPr>
            <p:cNvPr id="397" name="Google Shape;1105;p42"/>
            <p:cNvSpPr/>
            <p:nvPr/>
          </p:nvSpPr>
          <p:spPr>
            <a:xfrm>
              <a:off x="176594" y="0"/>
              <a:ext cx="650865" cy="583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0" y="0"/>
                  </a:moveTo>
                  <a:cubicBezTo>
                    <a:pt x="12092" y="0"/>
                    <a:pt x="9990" y="3286"/>
                    <a:pt x="10646" y="6679"/>
                  </a:cubicBezTo>
                  <a:cubicBezTo>
                    <a:pt x="6966" y="6464"/>
                    <a:pt x="3680" y="4308"/>
                    <a:pt x="1491" y="1024"/>
                  </a:cubicBezTo>
                  <a:cubicBezTo>
                    <a:pt x="351" y="3448"/>
                    <a:pt x="921" y="6679"/>
                    <a:pt x="2892" y="8295"/>
                  </a:cubicBezTo>
                  <a:cubicBezTo>
                    <a:pt x="2147" y="8240"/>
                    <a:pt x="1491" y="8026"/>
                    <a:pt x="877" y="7595"/>
                  </a:cubicBezTo>
                  <a:cubicBezTo>
                    <a:pt x="833" y="10127"/>
                    <a:pt x="2279" y="12497"/>
                    <a:pt x="4426" y="12982"/>
                  </a:cubicBezTo>
                  <a:cubicBezTo>
                    <a:pt x="4054" y="13112"/>
                    <a:pt x="3651" y="13183"/>
                    <a:pt x="3235" y="13183"/>
                  </a:cubicBezTo>
                  <a:cubicBezTo>
                    <a:pt x="2963" y="13183"/>
                    <a:pt x="2687" y="13153"/>
                    <a:pt x="2410" y="13090"/>
                  </a:cubicBezTo>
                  <a:cubicBezTo>
                    <a:pt x="2980" y="15244"/>
                    <a:pt x="4601" y="16806"/>
                    <a:pt x="6572" y="16860"/>
                  </a:cubicBezTo>
                  <a:cubicBezTo>
                    <a:pt x="4971" y="18417"/>
                    <a:pt x="3054" y="19196"/>
                    <a:pt x="1061" y="19196"/>
                  </a:cubicBezTo>
                  <a:cubicBezTo>
                    <a:pt x="709" y="19196"/>
                    <a:pt x="356" y="19171"/>
                    <a:pt x="0" y="19123"/>
                  </a:cubicBezTo>
                  <a:cubicBezTo>
                    <a:pt x="1973" y="20684"/>
                    <a:pt x="4293" y="21600"/>
                    <a:pt x="6792" y="21600"/>
                  </a:cubicBezTo>
                  <a:cubicBezTo>
                    <a:pt x="15028" y="21600"/>
                    <a:pt x="19672" y="13035"/>
                    <a:pt x="19365" y="5387"/>
                  </a:cubicBezTo>
                  <a:cubicBezTo>
                    <a:pt x="20241" y="4633"/>
                    <a:pt x="20987" y="3662"/>
                    <a:pt x="21600" y="2585"/>
                  </a:cubicBezTo>
                  <a:cubicBezTo>
                    <a:pt x="20767" y="3017"/>
                    <a:pt x="19935" y="3286"/>
                    <a:pt x="19059" y="3448"/>
                  </a:cubicBezTo>
                  <a:cubicBezTo>
                    <a:pt x="19935" y="2747"/>
                    <a:pt x="20636" y="1670"/>
                    <a:pt x="20987" y="431"/>
                  </a:cubicBezTo>
                  <a:cubicBezTo>
                    <a:pt x="20109" y="1024"/>
                    <a:pt x="19190" y="1508"/>
                    <a:pt x="18183" y="1723"/>
                  </a:cubicBezTo>
                  <a:cubicBezTo>
                    <a:pt x="17350" y="699"/>
                    <a:pt x="16211" y="0"/>
                    <a:pt x="14940" y="0"/>
                  </a:cubicBezTo>
                  <a:close/>
                </a:path>
              </a:pathLst>
            </a:custGeom>
            <a:solidFill>
              <a:srgbClr val="52A2A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27000" dist="165100" dir="27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401" name="تجميع"/>
          <p:cNvGrpSpPr/>
          <p:nvPr/>
        </p:nvGrpSpPr>
        <p:grpSpPr>
          <a:xfrm>
            <a:off x="4249961" y="2421026"/>
            <a:ext cx="2203057" cy="2203057"/>
            <a:chOff x="0" y="0"/>
            <a:chExt cx="2203056" cy="2203056"/>
          </a:xfrm>
        </p:grpSpPr>
        <p:sp>
          <p:nvSpPr>
            <p:cNvPr id="399" name="دائرة"/>
            <p:cNvSpPr/>
            <p:nvPr/>
          </p:nvSpPr>
          <p:spPr>
            <a:xfrm>
              <a:off x="0" y="0"/>
              <a:ext cx="2203057" cy="2203057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B5E0DD"/>
              </a:solidFill>
              <a:prstDash val="solid"/>
              <a:round/>
            </a:ln>
            <a:effectLst>
              <a:outerShdw sx="100000" sy="100000" kx="0" ky="0" algn="b" rotWithShape="0" blurRad="165100" dist="635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400" name="IMG_9018.jpeg" descr="IMG_9018.jpe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10350" t="3346" r="14316" b="5304"/>
            <a:stretch>
              <a:fillRect/>
            </a:stretch>
          </p:blipFill>
          <p:spPr>
            <a:xfrm>
              <a:off x="365351" y="411689"/>
              <a:ext cx="1472408" cy="1379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" y="0"/>
                  </a:moveTo>
                  <a:lnTo>
                    <a:pt x="87" y="292"/>
                  </a:lnTo>
                  <a:lnTo>
                    <a:pt x="87" y="590"/>
                  </a:lnTo>
                  <a:lnTo>
                    <a:pt x="559" y="646"/>
                  </a:lnTo>
                  <a:cubicBezTo>
                    <a:pt x="1215" y="725"/>
                    <a:pt x="1456" y="854"/>
                    <a:pt x="1636" y="1230"/>
                  </a:cubicBezTo>
                  <a:lnTo>
                    <a:pt x="1770" y="1504"/>
                  </a:lnTo>
                  <a:lnTo>
                    <a:pt x="1770" y="6699"/>
                  </a:lnTo>
                  <a:cubicBezTo>
                    <a:pt x="1770" y="12350"/>
                    <a:pt x="1777" y="12140"/>
                    <a:pt x="1520" y="12453"/>
                  </a:cubicBezTo>
                  <a:cubicBezTo>
                    <a:pt x="1312" y="12705"/>
                    <a:pt x="1094" y="12798"/>
                    <a:pt x="518" y="12882"/>
                  </a:cubicBezTo>
                  <a:lnTo>
                    <a:pt x="0" y="12956"/>
                  </a:lnTo>
                  <a:lnTo>
                    <a:pt x="0" y="13230"/>
                  </a:lnTo>
                  <a:lnTo>
                    <a:pt x="0" y="13497"/>
                  </a:lnTo>
                  <a:lnTo>
                    <a:pt x="2661" y="13497"/>
                  </a:lnTo>
                  <a:lnTo>
                    <a:pt x="5321" y="13497"/>
                  </a:lnTo>
                  <a:lnTo>
                    <a:pt x="5321" y="13223"/>
                  </a:lnTo>
                  <a:lnTo>
                    <a:pt x="5321" y="12956"/>
                  </a:lnTo>
                  <a:lnTo>
                    <a:pt x="4879" y="12894"/>
                  </a:lnTo>
                  <a:cubicBezTo>
                    <a:pt x="4079" y="12791"/>
                    <a:pt x="3787" y="12600"/>
                    <a:pt x="3633" y="12068"/>
                  </a:cubicBezTo>
                  <a:cubicBezTo>
                    <a:pt x="3564" y="11829"/>
                    <a:pt x="3558" y="11578"/>
                    <a:pt x="3557" y="9706"/>
                  </a:cubicBezTo>
                  <a:lnTo>
                    <a:pt x="3557" y="7612"/>
                  </a:lnTo>
                  <a:lnTo>
                    <a:pt x="4099" y="7618"/>
                  </a:lnTo>
                  <a:cubicBezTo>
                    <a:pt x="5288" y="7639"/>
                    <a:pt x="5469" y="7779"/>
                    <a:pt x="6346" y="9340"/>
                  </a:cubicBezTo>
                  <a:cubicBezTo>
                    <a:pt x="7029" y="10555"/>
                    <a:pt x="7557" y="11445"/>
                    <a:pt x="7837" y="11850"/>
                  </a:cubicBezTo>
                  <a:cubicBezTo>
                    <a:pt x="8710" y="13116"/>
                    <a:pt x="9484" y="13542"/>
                    <a:pt x="11062" y="13634"/>
                  </a:cubicBezTo>
                  <a:cubicBezTo>
                    <a:pt x="11398" y="13653"/>
                    <a:pt x="12152" y="13673"/>
                    <a:pt x="12733" y="13677"/>
                  </a:cubicBezTo>
                  <a:lnTo>
                    <a:pt x="13787" y="13683"/>
                  </a:lnTo>
                  <a:lnTo>
                    <a:pt x="13816" y="13509"/>
                  </a:lnTo>
                  <a:cubicBezTo>
                    <a:pt x="13830" y="13413"/>
                    <a:pt x="13846" y="13291"/>
                    <a:pt x="13857" y="13236"/>
                  </a:cubicBezTo>
                  <a:cubicBezTo>
                    <a:pt x="13874" y="13144"/>
                    <a:pt x="13851" y="13131"/>
                    <a:pt x="13519" y="13080"/>
                  </a:cubicBezTo>
                  <a:cubicBezTo>
                    <a:pt x="12121" y="12869"/>
                    <a:pt x="11305" y="12670"/>
                    <a:pt x="10864" y="12434"/>
                  </a:cubicBezTo>
                  <a:cubicBezTo>
                    <a:pt x="10580" y="12283"/>
                    <a:pt x="10490" y="12205"/>
                    <a:pt x="10125" y="11751"/>
                  </a:cubicBezTo>
                  <a:cubicBezTo>
                    <a:pt x="9896" y="11467"/>
                    <a:pt x="9500" y="10921"/>
                    <a:pt x="9245" y="10539"/>
                  </a:cubicBezTo>
                  <a:cubicBezTo>
                    <a:pt x="8489" y="9402"/>
                    <a:pt x="7196" y="7202"/>
                    <a:pt x="7184" y="7034"/>
                  </a:cubicBezTo>
                  <a:cubicBezTo>
                    <a:pt x="7181" y="6984"/>
                    <a:pt x="7307" y="6888"/>
                    <a:pt x="7557" y="6748"/>
                  </a:cubicBezTo>
                  <a:cubicBezTo>
                    <a:pt x="8493" y="6227"/>
                    <a:pt x="9033" y="5668"/>
                    <a:pt x="9362" y="4872"/>
                  </a:cubicBezTo>
                  <a:cubicBezTo>
                    <a:pt x="9724" y="3996"/>
                    <a:pt x="9680" y="2634"/>
                    <a:pt x="9263" y="1796"/>
                  </a:cubicBezTo>
                  <a:cubicBezTo>
                    <a:pt x="8965" y="1197"/>
                    <a:pt x="8412" y="701"/>
                    <a:pt x="7714" y="404"/>
                  </a:cubicBezTo>
                  <a:cubicBezTo>
                    <a:pt x="6921" y="66"/>
                    <a:pt x="6096" y="3"/>
                    <a:pt x="2498" y="0"/>
                  </a:cubicBezTo>
                  <a:lnTo>
                    <a:pt x="87" y="0"/>
                  </a:lnTo>
                  <a:close/>
                  <a:moveTo>
                    <a:pt x="4803" y="721"/>
                  </a:moveTo>
                  <a:cubicBezTo>
                    <a:pt x="5781" y="721"/>
                    <a:pt x="6341" y="940"/>
                    <a:pt x="6899" y="1535"/>
                  </a:cubicBezTo>
                  <a:cubicBezTo>
                    <a:pt x="7480" y="2154"/>
                    <a:pt x="7659" y="2692"/>
                    <a:pt x="7656" y="3791"/>
                  </a:cubicBezTo>
                  <a:cubicBezTo>
                    <a:pt x="7653" y="4903"/>
                    <a:pt x="7469" y="5434"/>
                    <a:pt x="6870" y="6077"/>
                  </a:cubicBezTo>
                  <a:cubicBezTo>
                    <a:pt x="6447" y="6531"/>
                    <a:pt x="6067" y="6752"/>
                    <a:pt x="5490" y="6866"/>
                  </a:cubicBezTo>
                  <a:cubicBezTo>
                    <a:pt x="5005" y="6963"/>
                    <a:pt x="3705" y="6995"/>
                    <a:pt x="3604" y="6916"/>
                  </a:cubicBezTo>
                  <a:cubicBezTo>
                    <a:pt x="3538" y="6865"/>
                    <a:pt x="3533" y="6623"/>
                    <a:pt x="3546" y="4095"/>
                  </a:cubicBezTo>
                  <a:cubicBezTo>
                    <a:pt x="3557" y="1668"/>
                    <a:pt x="3565" y="1305"/>
                    <a:pt x="3627" y="1162"/>
                  </a:cubicBezTo>
                  <a:cubicBezTo>
                    <a:pt x="3781" y="805"/>
                    <a:pt x="4007" y="721"/>
                    <a:pt x="4803" y="721"/>
                  </a:cubicBezTo>
                  <a:close/>
                  <a:moveTo>
                    <a:pt x="18701" y="1628"/>
                  </a:moveTo>
                  <a:cubicBezTo>
                    <a:pt x="17118" y="1628"/>
                    <a:pt x="16886" y="1638"/>
                    <a:pt x="16826" y="1703"/>
                  </a:cubicBezTo>
                  <a:cubicBezTo>
                    <a:pt x="16767" y="1766"/>
                    <a:pt x="16756" y="1959"/>
                    <a:pt x="16756" y="3113"/>
                  </a:cubicBezTo>
                  <a:cubicBezTo>
                    <a:pt x="16756" y="4183"/>
                    <a:pt x="16771" y="4471"/>
                    <a:pt x="16820" y="4542"/>
                  </a:cubicBezTo>
                  <a:cubicBezTo>
                    <a:pt x="16875" y="4622"/>
                    <a:pt x="16864" y="4647"/>
                    <a:pt x="16733" y="4810"/>
                  </a:cubicBezTo>
                  <a:cubicBezTo>
                    <a:pt x="16558" y="5028"/>
                    <a:pt x="16232" y="5678"/>
                    <a:pt x="16232" y="5810"/>
                  </a:cubicBezTo>
                  <a:cubicBezTo>
                    <a:pt x="16232" y="5862"/>
                    <a:pt x="16264" y="5938"/>
                    <a:pt x="16302" y="5978"/>
                  </a:cubicBezTo>
                  <a:cubicBezTo>
                    <a:pt x="16362" y="6042"/>
                    <a:pt x="16641" y="6052"/>
                    <a:pt x="18666" y="6052"/>
                  </a:cubicBezTo>
                  <a:cubicBezTo>
                    <a:pt x="20161" y="6052"/>
                    <a:pt x="20980" y="6034"/>
                    <a:pt x="21035" y="6003"/>
                  </a:cubicBezTo>
                  <a:cubicBezTo>
                    <a:pt x="21085" y="5974"/>
                    <a:pt x="21123" y="5907"/>
                    <a:pt x="21123" y="5835"/>
                  </a:cubicBezTo>
                  <a:cubicBezTo>
                    <a:pt x="21123" y="5686"/>
                    <a:pt x="20799" y="5033"/>
                    <a:pt x="20610" y="4797"/>
                  </a:cubicBezTo>
                  <a:cubicBezTo>
                    <a:pt x="20474" y="4628"/>
                    <a:pt x="20475" y="4624"/>
                    <a:pt x="20558" y="4549"/>
                  </a:cubicBezTo>
                  <a:cubicBezTo>
                    <a:pt x="20638" y="4476"/>
                    <a:pt x="20645" y="4394"/>
                    <a:pt x="20645" y="3119"/>
                  </a:cubicBezTo>
                  <a:cubicBezTo>
                    <a:pt x="20645" y="1957"/>
                    <a:pt x="20635" y="1766"/>
                    <a:pt x="20575" y="1703"/>
                  </a:cubicBezTo>
                  <a:cubicBezTo>
                    <a:pt x="20515" y="1638"/>
                    <a:pt x="20283" y="1628"/>
                    <a:pt x="18701" y="1628"/>
                  </a:cubicBezTo>
                  <a:close/>
                  <a:moveTo>
                    <a:pt x="16913" y="1790"/>
                  </a:moveTo>
                  <a:lnTo>
                    <a:pt x="18701" y="1790"/>
                  </a:lnTo>
                  <a:lnTo>
                    <a:pt x="20488" y="1790"/>
                  </a:lnTo>
                  <a:lnTo>
                    <a:pt x="20500" y="3063"/>
                  </a:lnTo>
                  <a:cubicBezTo>
                    <a:pt x="20508" y="3965"/>
                    <a:pt x="20500" y="4361"/>
                    <a:pt x="20465" y="4406"/>
                  </a:cubicBezTo>
                  <a:cubicBezTo>
                    <a:pt x="20424" y="4458"/>
                    <a:pt x="20099" y="4468"/>
                    <a:pt x="18701" y="4468"/>
                  </a:cubicBezTo>
                  <a:cubicBezTo>
                    <a:pt x="17302" y="4468"/>
                    <a:pt x="16977" y="4458"/>
                    <a:pt x="16936" y="4406"/>
                  </a:cubicBezTo>
                  <a:cubicBezTo>
                    <a:pt x="16901" y="4361"/>
                    <a:pt x="16893" y="3965"/>
                    <a:pt x="16902" y="3063"/>
                  </a:cubicBezTo>
                  <a:lnTo>
                    <a:pt x="16913" y="1790"/>
                  </a:lnTo>
                  <a:close/>
                  <a:moveTo>
                    <a:pt x="14625" y="2958"/>
                  </a:moveTo>
                  <a:lnTo>
                    <a:pt x="14474" y="3113"/>
                  </a:lnTo>
                  <a:lnTo>
                    <a:pt x="14317" y="3275"/>
                  </a:lnTo>
                  <a:lnTo>
                    <a:pt x="14497" y="3505"/>
                  </a:lnTo>
                  <a:cubicBezTo>
                    <a:pt x="14597" y="3632"/>
                    <a:pt x="14686" y="3775"/>
                    <a:pt x="14689" y="3822"/>
                  </a:cubicBezTo>
                  <a:cubicBezTo>
                    <a:pt x="14692" y="3869"/>
                    <a:pt x="14595" y="4004"/>
                    <a:pt x="14480" y="4126"/>
                  </a:cubicBezTo>
                  <a:lnTo>
                    <a:pt x="14270" y="4350"/>
                  </a:lnTo>
                  <a:lnTo>
                    <a:pt x="14410" y="4505"/>
                  </a:lnTo>
                  <a:lnTo>
                    <a:pt x="14549" y="4654"/>
                  </a:lnTo>
                  <a:lnTo>
                    <a:pt x="14806" y="4387"/>
                  </a:lnTo>
                  <a:lnTo>
                    <a:pt x="15056" y="4120"/>
                  </a:lnTo>
                  <a:lnTo>
                    <a:pt x="15306" y="4387"/>
                  </a:lnTo>
                  <a:lnTo>
                    <a:pt x="15562" y="4654"/>
                  </a:lnTo>
                  <a:lnTo>
                    <a:pt x="15708" y="4493"/>
                  </a:lnTo>
                  <a:lnTo>
                    <a:pt x="15859" y="4325"/>
                  </a:lnTo>
                  <a:lnTo>
                    <a:pt x="15609" y="4058"/>
                  </a:lnTo>
                  <a:lnTo>
                    <a:pt x="15365" y="3791"/>
                  </a:lnTo>
                  <a:lnTo>
                    <a:pt x="15615" y="3523"/>
                  </a:lnTo>
                  <a:lnTo>
                    <a:pt x="15865" y="3256"/>
                  </a:lnTo>
                  <a:lnTo>
                    <a:pt x="15720" y="3107"/>
                  </a:lnTo>
                  <a:lnTo>
                    <a:pt x="15580" y="2958"/>
                  </a:lnTo>
                  <a:lnTo>
                    <a:pt x="15347" y="3200"/>
                  </a:lnTo>
                  <a:cubicBezTo>
                    <a:pt x="15220" y="3334"/>
                    <a:pt x="15104" y="3443"/>
                    <a:pt x="15085" y="3443"/>
                  </a:cubicBezTo>
                  <a:cubicBezTo>
                    <a:pt x="15066" y="3443"/>
                    <a:pt x="14957" y="3335"/>
                    <a:pt x="14841" y="3200"/>
                  </a:cubicBezTo>
                  <a:lnTo>
                    <a:pt x="14625" y="2958"/>
                  </a:lnTo>
                  <a:close/>
                  <a:moveTo>
                    <a:pt x="10870" y="3119"/>
                  </a:moveTo>
                  <a:lnTo>
                    <a:pt x="10858" y="3480"/>
                  </a:lnTo>
                  <a:lnTo>
                    <a:pt x="10847" y="3840"/>
                  </a:lnTo>
                  <a:lnTo>
                    <a:pt x="10509" y="3853"/>
                  </a:lnTo>
                  <a:lnTo>
                    <a:pt x="10171" y="3865"/>
                  </a:lnTo>
                  <a:lnTo>
                    <a:pt x="10171" y="4052"/>
                  </a:lnTo>
                  <a:lnTo>
                    <a:pt x="10171" y="4232"/>
                  </a:lnTo>
                  <a:lnTo>
                    <a:pt x="10509" y="4244"/>
                  </a:lnTo>
                  <a:lnTo>
                    <a:pt x="10847" y="4257"/>
                  </a:lnTo>
                  <a:lnTo>
                    <a:pt x="10858" y="4605"/>
                  </a:lnTo>
                  <a:cubicBezTo>
                    <a:pt x="10865" y="4796"/>
                    <a:pt x="10888" y="4969"/>
                    <a:pt x="10911" y="4984"/>
                  </a:cubicBezTo>
                  <a:cubicBezTo>
                    <a:pt x="10933" y="4998"/>
                    <a:pt x="11019" y="5000"/>
                    <a:pt x="11103" y="4990"/>
                  </a:cubicBezTo>
                  <a:lnTo>
                    <a:pt x="11254" y="4971"/>
                  </a:lnTo>
                  <a:lnTo>
                    <a:pt x="11266" y="4617"/>
                  </a:lnTo>
                  <a:lnTo>
                    <a:pt x="11283" y="4257"/>
                  </a:lnTo>
                  <a:lnTo>
                    <a:pt x="11621" y="4244"/>
                  </a:lnTo>
                  <a:lnTo>
                    <a:pt x="11959" y="4232"/>
                  </a:lnTo>
                  <a:lnTo>
                    <a:pt x="11959" y="4052"/>
                  </a:lnTo>
                  <a:lnTo>
                    <a:pt x="11959" y="3865"/>
                  </a:lnTo>
                  <a:lnTo>
                    <a:pt x="11621" y="3853"/>
                  </a:lnTo>
                  <a:lnTo>
                    <a:pt x="11283" y="3840"/>
                  </a:lnTo>
                  <a:lnTo>
                    <a:pt x="11266" y="3480"/>
                  </a:lnTo>
                  <a:lnTo>
                    <a:pt x="11254" y="3119"/>
                  </a:lnTo>
                  <a:lnTo>
                    <a:pt x="11062" y="3119"/>
                  </a:lnTo>
                  <a:lnTo>
                    <a:pt x="10870" y="3119"/>
                  </a:lnTo>
                  <a:close/>
                  <a:moveTo>
                    <a:pt x="13239" y="3405"/>
                  </a:moveTo>
                  <a:cubicBezTo>
                    <a:pt x="13211" y="3407"/>
                    <a:pt x="13183" y="3412"/>
                    <a:pt x="13152" y="3418"/>
                  </a:cubicBezTo>
                  <a:cubicBezTo>
                    <a:pt x="12988" y="3451"/>
                    <a:pt x="12832" y="3660"/>
                    <a:pt x="12832" y="3846"/>
                  </a:cubicBezTo>
                  <a:cubicBezTo>
                    <a:pt x="12832" y="3911"/>
                    <a:pt x="12778" y="3987"/>
                    <a:pt x="12681" y="4052"/>
                  </a:cubicBezTo>
                  <a:cubicBezTo>
                    <a:pt x="12396" y="4239"/>
                    <a:pt x="12373" y="4685"/>
                    <a:pt x="12640" y="4934"/>
                  </a:cubicBezTo>
                  <a:cubicBezTo>
                    <a:pt x="12798" y="5083"/>
                    <a:pt x="13020" y="5116"/>
                    <a:pt x="13239" y="5027"/>
                  </a:cubicBezTo>
                  <a:cubicBezTo>
                    <a:pt x="13372" y="4973"/>
                    <a:pt x="13484" y="4762"/>
                    <a:pt x="13484" y="4561"/>
                  </a:cubicBezTo>
                  <a:cubicBezTo>
                    <a:pt x="13484" y="4464"/>
                    <a:pt x="13531" y="4355"/>
                    <a:pt x="13618" y="4250"/>
                  </a:cubicBezTo>
                  <a:cubicBezTo>
                    <a:pt x="13921" y="3882"/>
                    <a:pt x="13673" y="3385"/>
                    <a:pt x="13239" y="3405"/>
                  </a:cubicBezTo>
                  <a:close/>
                  <a:moveTo>
                    <a:pt x="13298" y="3728"/>
                  </a:moveTo>
                  <a:cubicBezTo>
                    <a:pt x="13327" y="3732"/>
                    <a:pt x="13354" y="3747"/>
                    <a:pt x="13385" y="3772"/>
                  </a:cubicBezTo>
                  <a:cubicBezTo>
                    <a:pt x="13425" y="3805"/>
                    <a:pt x="13434" y="3825"/>
                    <a:pt x="13420" y="3859"/>
                  </a:cubicBezTo>
                  <a:cubicBezTo>
                    <a:pt x="13410" y="3884"/>
                    <a:pt x="13401" y="3913"/>
                    <a:pt x="13402" y="3921"/>
                  </a:cubicBezTo>
                  <a:cubicBezTo>
                    <a:pt x="13404" y="3929"/>
                    <a:pt x="13383" y="3956"/>
                    <a:pt x="13356" y="3983"/>
                  </a:cubicBezTo>
                  <a:cubicBezTo>
                    <a:pt x="13319" y="4020"/>
                    <a:pt x="13298" y="4032"/>
                    <a:pt x="13269" y="4014"/>
                  </a:cubicBezTo>
                  <a:cubicBezTo>
                    <a:pt x="13247" y="4001"/>
                    <a:pt x="13228" y="3972"/>
                    <a:pt x="13228" y="3952"/>
                  </a:cubicBezTo>
                  <a:cubicBezTo>
                    <a:pt x="13228" y="3931"/>
                    <a:pt x="13210" y="3917"/>
                    <a:pt x="13187" y="3921"/>
                  </a:cubicBezTo>
                  <a:cubicBezTo>
                    <a:pt x="13157" y="3926"/>
                    <a:pt x="13146" y="3911"/>
                    <a:pt x="13140" y="3853"/>
                  </a:cubicBezTo>
                  <a:cubicBezTo>
                    <a:pt x="13135" y="3787"/>
                    <a:pt x="13143" y="3773"/>
                    <a:pt x="13193" y="3753"/>
                  </a:cubicBezTo>
                  <a:cubicBezTo>
                    <a:pt x="13235" y="3736"/>
                    <a:pt x="13269" y="3725"/>
                    <a:pt x="13298" y="3728"/>
                  </a:cubicBezTo>
                  <a:close/>
                  <a:moveTo>
                    <a:pt x="12966" y="4263"/>
                  </a:moveTo>
                  <a:lnTo>
                    <a:pt x="13065" y="4313"/>
                  </a:lnTo>
                  <a:cubicBezTo>
                    <a:pt x="13143" y="4355"/>
                    <a:pt x="13176" y="4392"/>
                    <a:pt x="13199" y="4462"/>
                  </a:cubicBezTo>
                  <a:cubicBezTo>
                    <a:pt x="13217" y="4520"/>
                    <a:pt x="13218" y="4559"/>
                    <a:pt x="13205" y="4573"/>
                  </a:cubicBezTo>
                  <a:cubicBezTo>
                    <a:pt x="13193" y="4586"/>
                    <a:pt x="13181" y="4619"/>
                    <a:pt x="13181" y="4642"/>
                  </a:cubicBezTo>
                  <a:cubicBezTo>
                    <a:pt x="13181" y="4665"/>
                    <a:pt x="13164" y="4691"/>
                    <a:pt x="13140" y="4704"/>
                  </a:cubicBezTo>
                  <a:cubicBezTo>
                    <a:pt x="13076" y="4741"/>
                    <a:pt x="12931" y="4755"/>
                    <a:pt x="12861" y="4729"/>
                  </a:cubicBezTo>
                  <a:cubicBezTo>
                    <a:pt x="12707" y="4670"/>
                    <a:pt x="12718" y="4416"/>
                    <a:pt x="12878" y="4313"/>
                  </a:cubicBezTo>
                  <a:lnTo>
                    <a:pt x="12966" y="4263"/>
                  </a:lnTo>
                  <a:close/>
                  <a:moveTo>
                    <a:pt x="18677" y="4611"/>
                  </a:moveTo>
                  <a:cubicBezTo>
                    <a:pt x="20234" y="4611"/>
                    <a:pt x="20258" y="4616"/>
                    <a:pt x="20500" y="4909"/>
                  </a:cubicBezTo>
                  <a:cubicBezTo>
                    <a:pt x="20709" y="5164"/>
                    <a:pt x="20999" y="5793"/>
                    <a:pt x="20936" y="5860"/>
                  </a:cubicBezTo>
                  <a:cubicBezTo>
                    <a:pt x="20859" y="5942"/>
                    <a:pt x="16482" y="5936"/>
                    <a:pt x="16418" y="5854"/>
                  </a:cubicBezTo>
                  <a:cubicBezTo>
                    <a:pt x="16359" y="5777"/>
                    <a:pt x="16611" y="5208"/>
                    <a:pt x="16826" y="4940"/>
                  </a:cubicBezTo>
                  <a:cubicBezTo>
                    <a:pt x="17094" y="4606"/>
                    <a:pt x="17103" y="4611"/>
                    <a:pt x="18677" y="4611"/>
                  </a:cubicBezTo>
                  <a:close/>
                  <a:moveTo>
                    <a:pt x="10922" y="5164"/>
                  </a:moveTo>
                  <a:lnTo>
                    <a:pt x="10218" y="6376"/>
                  </a:lnTo>
                  <a:cubicBezTo>
                    <a:pt x="9830" y="7043"/>
                    <a:pt x="9513" y="7612"/>
                    <a:pt x="9513" y="7637"/>
                  </a:cubicBezTo>
                  <a:cubicBezTo>
                    <a:pt x="9513" y="7662"/>
                    <a:pt x="9540" y="7680"/>
                    <a:pt x="9572" y="7680"/>
                  </a:cubicBezTo>
                  <a:cubicBezTo>
                    <a:pt x="9642" y="7680"/>
                    <a:pt x="10458" y="8028"/>
                    <a:pt x="10928" y="8258"/>
                  </a:cubicBezTo>
                  <a:cubicBezTo>
                    <a:pt x="11438" y="8508"/>
                    <a:pt x="12112" y="8946"/>
                    <a:pt x="12459" y="9259"/>
                  </a:cubicBezTo>
                  <a:cubicBezTo>
                    <a:pt x="12627" y="9410"/>
                    <a:pt x="12772" y="9537"/>
                    <a:pt x="12780" y="9538"/>
                  </a:cubicBezTo>
                  <a:cubicBezTo>
                    <a:pt x="12787" y="9540"/>
                    <a:pt x="12747" y="9473"/>
                    <a:pt x="12692" y="9389"/>
                  </a:cubicBezTo>
                  <a:cubicBezTo>
                    <a:pt x="12517" y="9123"/>
                    <a:pt x="12077" y="8656"/>
                    <a:pt x="11772" y="8414"/>
                  </a:cubicBezTo>
                  <a:cubicBezTo>
                    <a:pt x="11574" y="8256"/>
                    <a:pt x="11487" y="8159"/>
                    <a:pt x="11516" y="8128"/>
                  </a:cubicBezTo>
                  <a:cubicBezTo>
                    <a:pt x="11613" y="8024"/>
                    <a:pt x="12538" y="8798"/>
                    <a:pt x="12838" y="9234"/>
                  </a:cubicBezTo>
                  <a:lnTo>
                    <a:pt x="12960" y="9414"/>
                  </a:lnTo>
                  <a:lnTo>
                    <a:pt x="12960" y="9079"/>
                  </a:lnTo>
                  <a:lnTo>
                    <a:pt x="12960" y="8743"/>
                  </a:lnTo>
                  <a:lnTo>
                    <a:pt x="12675" y="8420"/>
                  </a:lnTo>
                  <a:cubicBezTo>
                    <a:pt x="12338" y="8048"/>
                    <a:pt x="11905" y="7722"/>
                    <a:pt x="11400" y="7451"/>
                  </a:cubicBezTo>
                  <a:cubicBezTo>
                    <a:pt x="11063" y="7269"/>
                    <a:pt x="10689" y="7106"/>
                    <a:pt x="10672" y="7134"/>
                  </a:cubicBezTo>
                  <a:cubicBezTo>
                    <a:pt x="10668" y="7140"/>
                    <a:pt x="10621" y="7225"/>
                    <a:pt x="10567" y="7320"/>
                  </a:cubicBezTo>
                  <a:lnTo>
                    <a:pt x="10468" y="7488"/>
                  </a:lnTo>
                  <a:lnTo>
                    <a:pt x="10649" y="7587"/>
                  </a:lnTo>
                  <a:cubicBezTo>
                    <a:pt x="10777" y="7657"/>
                    <a:pt x="10821" y="7702"/>
                    <a:pt x="10788" y="7736"/>
                  </a:cubicBezTo>
                  <a:cubicBezTo>
                    <a:pt x="10756" y="7771"/>
                    <a:pt x="10664" y="7756"/>
                    <a:pt x="10486" y="7680"/>
                  </a:cubicBezTo>
                  <a:cubicBezTo>
                    <a:pt x="10346" y="7622"/>
                    <a:pt x="10218" y="7560"/>
                    <a:pt x="10200" y="7544"/>
                  </a:cubicBezTo>
                  <a:cubicBezTo>
                    <a:pt x="10160" y="7507"/>
                    <a:pt x="11099" y="5576"/>
                    <a:pt x="11184" y="5518"/>
                  </a:cubicBezTo>
                  <a:cubicBezTo>
                    <a:pt x="11276" y="5456"/>
                    <a:pt x="12065" y="5741"/>
                    <a:pt x="12424" y="5965"/>
                  </a:cubicBezTo>
                  <a:cubicBezTo>
                    <a:pt x="12690" y="6131"/>
                    <a:pt x="12707" y="6138"/>
                    <a:pt x="12611" y="6028"/>
                  </a:cubicBezTo>
                  <a:cubicBezTo>
                    <a:pt x="12334" y="5710"/>
                    <a:pt x="11608" y="5321"/>
                    <a:pt x="11056" y="5195"/>
                  </a:cubicBezTo>
                  <a:lnTo>
                    <a:pt x="10922" y="5164"/>
                  </a:lnTo>
                  <a:close/>
                  <a:moveTo>
                    <a:pt x="15335" y="5176"/>
                  </a:moveTo>
                  <a:cubicBezTo>
                    <a:pt x="15329" y="5168"/>
                    <a:pt x="15174" y="5202"/>
                    <a:pt x="14986" y="5257"/>
                  </a:cubicBezTo>
                  <a:cubicBezTo>
                    <a:pt x="14462" y="5410"/>
                    <a:pt x="14040" y="5644"/>
                    <a:pt x="13752" y="5947"/>
                  </a:cubicBezTo>
                  <a:cubicBezTo>
                    <a:pt x="13613" y="6093"/>
                    <a:pt x="13551" y="6171"/>
                    <a:pt x="13612" y="6115"/>
                  </a:cubicBezTo>
                  <a:cubicBezTo>
                    <a:pt x="13855" y="5894"/>
                    <a:pt x="14644" y="5544"/>
                    <a:pt x="14951" y="5524"/>
                  </a:cubicBezTo>
                  <a:lnTo>
                    <a:pt x="15103" y="5518"/>
                  </a:lnTo>
                  <a:lnTo>
                    <a:pt x="15580" y="6494"/>
                  </a:lnTo>
                  <a:cubicBezTo>
                    <a:pt x="15843" y="7031"/>
                    <a:pt x="16057" y="7488"/>
                    <a:pt x="16057" y="7507"/>
                  </a:cubicBezTo>
                  <a:cubicBezTo>
                    <a:pt x="16057" y="7567"/>
                    <a:pt x="15878" y="7641"/>
                    <a:pt x="15807" y="7612"/>
                  </a:cubicBezTo>
                  <a:cubicBezTo>
                    <a:pt x="15811" y="7614"/>
                    <a:pt x="15810" y="7620"/>
                    <a:pt x="15813" y="7625"/>
                  </a:cubicBezTo>
                  <a:cubicBezTo>
                    <a:pt x="15820" y="7637"/>
                    <a:pt x="15819" y="7654"/>
                    <a:pt x="15807" y="7662"/>
                  </a:cubicBezTo>
                  <a:cubicBezTo>
                    <a:pt x="15795" y="7670"/>
                    <a:pt x="15779" y="7662"/>
                    <a:pt x="15772" y="7649"/>
                  </a:cubicBezTo>
                  <a:cubicBezTo>
                    <a:pt x="15765" y="7637"/>
                    <a:pt x="15766" y="7620"/>
                    <a:pt x="15778" y="7612"/>
                  </a:cubicBezTo>
                  <a:cubicBezTo>
                    <a:pt x="15784" y="7608"/>
                    <a:pt x="15795" y="7611"/>
                    <a:pt x="15801" y="7612"/>
                  </a:cubicBezTo>
                  <a:cubicBezTo>
                    <a:pt x="15803" y="7613"/>
                    <a:pt x="15806" y="7611"/>
                    <a:pt x="15807" y="7612"/>
                  </a:cubicBezTo>
                  <a:cubicBezTo>
                    <a:pt x="15755" y="7591"/>
                    <a:pt x="15752" y="7571"/>
                    <a:pt x="15790" y="7531"/>
                  </a:cubicBezTo>
                  <a:cubicBezTo>
                    <a:pt x="15833" y="7485"/>
                    <a:pt x="15777" y="7325"/>
                    <a:pt x="15644" y="7127"/>
                  </a:cubicBezTo>
                  <a:cubicBezTo>
                    <a:pt x="15625" y="7099"/>
                    <a:pt x="14954" y="7404"/>
                    <a:pt x="14689" y="7562"/>
                  </a:cubicBezTo>
                  <a:cubicBezTo>
                    <a:pt x="14313" y="7787"/>
                    <a:pt x="13989" y="8052"/>
                    <a:pt x="13647" y="8414"/>
                  </a:cubicBezTo>
                  <a:lnTo>
                    <a:pt x="13356" y="8724"/>
                  </a:lnTo>
                  <a:lnTo>
                    <a:pt x="13356" y="9072"/>
                  </a:lnTo>
                  <a:lnTo>
                    <a:pt x="13356" y="9427"/>
                  </a:lnTo>
                  <a:lnTo>
                    <a:pt x="13443" y="9271"/>
                  </a:lnTo>
                  <a:cubicBezTo>
                    <a:pt x="13516" y="9144"/>
                    <a:pt x="13543" y="9127"/>
                    <a:pt x="13595" y="9172"/>
                  </a:cubicBezTo>
                  <a:cubicBezTo>
                    <a:pt x="13660" y="9230"/>
                    <a:pt x="13652" y="9254"/>
                    <a:pt x="13496" y="9495"/>
                  </a:cubicBezTo>
                  <a:cubicBezTo>
                    <a:pt x="13454" y="9559"/>
                    <a:pt x="13531" y="9506"/>
                    <a:pt x="13664" y="9377"/>
                  </a:cubicBezTo>
                  <a:cubicBezTo>
                    <a:pt x="14194" y="8868"/>
                    <a:pt x="15260" y="8234"/>
                    <a:pt x="16279" y="7823"/>
                  </a:cubicBezTo>
                  <a:cubicBezTo>
                    <a:pt x="16531" y="7722"/>
                    <a:pt x="16732" y="7623"/>
                    <a:pt x="16727" y="7600"/>
                  </a:cubicBezTo>
                  <a:cubicBezTo>
                    <a:pt x="16720" y="7568"/>
                    <a:pt x="15390" y="5251"/>
                    <a:pt x="15335" y="5176"/>
                  </a:cubicBezTo>
                  <a:close/>
                  <a:moveTo>
                    <a:pt x="9735" y="5214"/>
                  </a:moveTo>
                  <a:cubicBezTo>
                    <a:pt x="9723" y="5214"/>
                    <a:pt x="9710" y="5231"/>
                    <a:pt x="9688" y="5269"/>
                  </a:cubicBezTo>
                  <a:cubicBezTo>
                    <a:pt x="9663" y="5314"/>
                    <a:pt x="9600" y="5350"/>
                    <a:pt x="9548" y="5350"/>
                  </a:cubicBezTo>
                  <a:cubicBezTo>
                    <a:pt x="9459" y="5350"/>
                    <a:pt x="9459" y="5358"/>
                    <a:pt x="9537" y="5419"/>
                  </a:cubicBezTo>
                  <a:cubicBezTo>
                    <a:pt x="9588" y="5459"/>
                    <a:pt x="9607" y="5511"/>
                    <a:pt x="9589" y="5562"/>
                  </a:cubicBezTo>
                  <a:cubicBezTo>
                    <a:pt x="9567" y="5622"/>
                    <a:pt x="9578" y="5630"/>
                    <a:pt x="9636" y="5611"/>
                  </a:cubicBezTo>
                  <a:cubicBezTo>
                    <a:pt x="9677" y="5597"/>
                    <a:pt x="9739" y="5605"/>
                    <a:pt x="9775" y="5630"/>
                  </a:cubicBezTo>
                  <a:cubicBezTo>
                    <a:pt x="9861" y="5688"/>
                    <a:pt x="9870" y="5693"/>
                    <a:pt x="9857" y="5624"/>
                  </a:cubicBezTo>
                  <a:cubicBezTo>
                    <a:pt x="9851" y="5592"/>
                    <a:pt x="9868" y="5513"/>
                    <a:pt x="9898" y="5456"/>
                  </a:cubicBezTo>
                  <a:cubicBezTo>
                    <a:pt x="9943" y="5368"/>
                    <a:pt x="9946" y="5350"/>
                    <a:pt x="9892" y="5350"/>
                  </a:cubicBezTo>
                  <a:cubicBezTo>
                    <a:pt x="9856" y="5350"/>
                    <a:pt x="9806" y="5314"/>
                    <a:pt x="9781" y="5269"/>
                  </a:cubicBezTo>
                  <a:cubicBezTo>
                    <a:pt x="9759" y="5231"/>
                    <a:pt x="9747" y="5214"/>
                    <a:pt x="9735" y="5214"/>
                  </a:cubicBezTo>
                  <a:close/>
                  <a:moveTo>
                    <a:pt x="18724" y="5400"/>
                  </a:moveTo>
                  <a:cubicBezTo>
                    <a:pt x="18210" y="5400"/>
                    <a:pt x="18113" y="5410"/>
                    <a:pt x="18113" y="5468"/>
                  </a:cubicBezTo>
                  <a:cubicBezTo>
                    <a:pt x="18113" y="5527"/>
                    <a:pt x="18210" y="5537"/>
                    <a:pt x="18724" y="5537"/>
                  </a:cubicBezTo>
                  <a:cubicBezTo>
                    <a:pt x="19238" y="5537"/>
                    <a:pt x="19335" y="5527"/>
                    <a:pt x="19335" y="5468"/>
                  </a:cubicBezTo>
                  <a:cubicBezTo>
                    <a:pt x="19335" y="5410"/>
                    <a:pt x="19238" y="5400"/>
                    <a:pt x="18724" y="5400"/>
                  </a:cubicBezTo>
                  <a:close/>
                  <a:moveTo>
                    <a:pt x="14969" y="5723"/>
                  </a:moveTo>
                  <a:lnTo>
                    <a:pt x="14683" y="5841"/>
                  </a:lnTo>
                  <a:cubicBezTo>
                    <a:pt x="14335" y="5981"/>
                    <a:pt x="14022" y="6170"/>
                    <a:pt x="13664" y="6450"/>
                  </a:cubicBezTo>
                  <a:lnTo>
                    <a:pt x="13397" y="6655"/>
                  </a:lnTo>
                  <a:lnTo>
                    <a:pt x="13397" y="6985"/>
                  </a:lnTo>
                  <a:lnTo>
                    <a:pt x="13397" y="7320"/>
                  </a:lnTo>
                  <a:lnTo>
                    <a:pt x="13565" y="7152"/>
                  </a:lnTo>
                  <a:cubicBezTo>
                    <a:pt x="13919" y="6811"/>
                    <a:pt x="14622" y="6365"/>
                    <a:pt x="15027" y="6220"/>
                  </a:cubicBezTo>
                  <a:cubicBezTo>
                    <a:pt x="15111" y="6190"/>
                    <a:pt x="15111" y="6110"/>
                    <a:pt x="15015" y="5841"/>
                  </a:cubicBezTo>
                  <a:lnTo>
                    <a:pt x="14969" y="5723"/>
                  </a:lnTo>
                  <a:close/>
                  <a:moveTo>
                    <a:pt x="11371" y="5773"/>
                  </a:moveTo>
                  <a:cubicBezTo>
                    <a:pt x="11306" y="5773"/>
                    <a:pt x="11265" y="5825"/>
                    <a:pt x="11213" y="5978"/>
                  </a:cubicBezTo>
                  <a:lnTo>
                    <a:pt x="11138" y="6189"/>
                  </a:lnTo>
                  <a:lnTo>
                    <a:pt x="11301" y="6245"/>
                  </a:lnTo>
                  <a:cubicBezTo>
                    <a:pt x="11668" y="6372"/>
                    <a:pt x="12506" y="6919"/>
                    <a:pt x="12745" y="7190"/>
                  </a:cubicBezTo>
                  <a:cubicBezTo>
                    <a:pt x="12802" y="7254"/>
                    <a:pt x="12853" y="7308"/>
                    <a:pt x="12861" y="7308"/>
                  </a:cubicBezTo>
                  <a:cubicBezTo>
                    <a:pt x="12869" y="7308"/>
                    <a:pt x="12873" y="7166"/>
                    <a:pt x="12873" y="6991"/>
                  </a:cubicBezTo>
                  <a:lnTo>
                    <a:pt x="12873" y="6674"/>
                  </a:lnTo>
                  <a:lnTo>
                    <a:pt x="12599" y="6450"/>
                  </a:lnTo>
                  <a:cubicBezTo>
                    <a:pt x="12296" y="6207"/>
                    <a:pt x="11508" y="5773"/>
                    <a:pt x="11371" y="5773"/>
                  </a:cubicBezTo>
                  <a:close/>
                  <a:moveTo>
                    <a:pt x="21315" y="6239"/>
                  </a:moveTo>
                  <a:cubicBezTo>
                    <a:pt x="21222" y="6239"/>
                    <a:pt x="21121" y="6278"/>
                    <a:pt x="21035" y="6369"/>
                  </a:cubicBezTo>
                  <a:cubicBezTo>
                    <a:pt x="20967" y="6442"/>
                    <a:pt x="20888" y="6592"/>
                    <a:pt x="20861" y="6705"/>
                  </a:cubicBezTo>
                  <a:cubicBezTo>
                    <a:pt x="20467" y="8333"/>
                    <a:pt x="19626" y="9686"/>
                    <a:pt x="18514" y="10464"/>
                  </a:cubicBezTo>
                  <a:cubicBezTo>
                    <a:pt x="18125" y="10737"/>
                    <a:pt x="17907" y="10825"/>
                    <a:pt x="17734" y="10787"/>
                  </a:cubicBezTo>
                  <a:cubicBezTo>
                    <a:pt x="17666" y="10773"/>
                    <a:pt x="17656" y="10732"/>
                    <a:pt x="17664" y="10527"/>
                  </a:cubicBezTo>
                  <a:cubicBezTo>
                    <a:pt x="17673" y="10295"/>
                    <a:pt x="17695" y="10248"/>
                    <a:pt x="18118" y="9644"/>
                  </a:cubicBezTo>
                  <a:cubicBezTo>
                    <a:pt x="18725" y="8778"/>
                    <a:pt x="18852" y="8550"/>
                    <a:pt x="18852" y="8308"/>
                  </a:cubicBezTo>
                  <a:cubicBezTo>
                    <a:pt x="18852" y="8087"/>
                    <a:pt x="18795" y="8015"/>
                    <a:pt x="18584" y="7979"/>
                  </a:cubicBezTo>
                  <a:cubicBezTo>
                    <a:pt x="18375" y="7943"/>
                    <a:pt x="18260" y="8041"/>
                    <a:pt x="17443" y="8985"/>
                  </a:cubicBezTo>
                  <a:lnTo>
                    <a:pt x="16739" y="9806"/>
                  </a:lnTo>
                  <a:lnTo>
                    <a:pt x="16086" y="11291"/>
                  </a:lnTo>
                  <a:cubicBezTo>
                    <a:pt x="15730" y="12108"/>
                    <a:pt x="15430" y="12804"/>
                    <a:pt x="15417" y="12838"/>
                  </a:cubicBezTo>
                  <a:cubicBezTo>
                    <a:pt x="15392" y="12904"/>
                    <a:pt x="15514" y="12900"/>
                    <a:pt x="16232" y="12795"/>
                  </a:cubicBezTo>
                  <a:cubicBezTo>
                    <a:pt x="18916" y="12401"/>
                    <a:pt x="20809" y="10408"/>
                    <a:pt x="21466" y="7289"/>
                  </a:cubicBezTo>
                  <a:cubicBezTo>
                    <a:pt x="21538" y="6950"/>
                    <a:pt x="21595" y="6650"/>
                    <a:pt x="21600" y="6574"/>
                  </a:cubicBezTo>
                  <a:lnTo>
                    <a:pt x="21600" y="6531"/>
                  </a:lnTo>
                  <a:cubicBezTo>
                    <a:pt x="21593" y="6345"/>
                    <a:pt x="21465" y="6238"/>
                    <a:pt x="21315" y="6239"/>
                  </a:cubicBezTo>
                  <a:close/>
                  <a:moveTo>
                    <a:pt x="19527" y="6295"/>
                  </a:moveTo>
                  <a:cubicBezTo>
                    <a:pt x="19228" y="6321"/>
                    <a:pt x="19020" y="6484"/>
                    <a:pt x="18916" y="6773"/>
                  </a:cubicBezTo>
                  <a:cubicBezTo>
                    <a:pt x="18851" y="6955"/>
                    <a:pt x="18846" y="7015"/>
                    <a:pt x="18893" y="7183"/>
                  </a:cubicBezTo>
                  <a:cubicBezTo>
                    <a:pt x="18988" y="7526"/>
                    <a:pt x="19170" y="7649"/>
                    <a:pt x="19551" y="7643"/>
                  </a:cubicBezTo>
                  <a:cubicBezTo>
                    <a:pt x="19635" y="7642"/>
                    <a:pt x="19723" y="7656"/>
                    <a:pt x="19743" y="7668"/>
                  </a:cubicBezTo>
                  <a:cubicBezTo>
                    <a:pt x="19846" y="7734"/>
                    <a:pt x="19385" y="8036"/>
                    <a:pt x="19260" y="7985"/>
                  </a:cubicBezTo>
                  <a:cubicBezTo>
                    <a:pt x="19135" y="7934"/>
                    <a:pt x="19073" y="8014"/>
                    <a:pt x="19073" y="8221"/>
                  </a:cubicBezTo>
                  <a:cubicBezTo>
                    <a:pt x="19073" y="8455"/>
                    <a:pt x="19072" y="8458"/>
                    <a:pt x="19487" y="8376"/>
                  </a:cubicBezTo>
                  <a:cubicBezTo>
                    <a:pt x="19967" y="8282"/>
                    <a:pt x="20223" y="8045"/>
                    <a:pt x="20331" y="7581"/>
                  </a:cubicBezTo>
                  <a:cubicBezTo>
                    <a:pt x="20471" y="6978"/>
                    <a:pt x="20299" y="6462"/>
                    <a:pt x="19912" y="6326"/>
                  </a:cubicBezTo>
                  <a:cubicBezTo>
                    <a:pt x="19828" y="6297"/>
                    <a:pt x="19655" y="6283"/>
                    <a:pt x="19527" y="6295"/>
                  </a:cubicBezTo>
                  <a:close/>
                  <a:moveTo>
                    <a:pt x="15283" y="6376"/>
                  </a:moveTo>
                  <a:cubicBezTo>
                    <a:pt x="15260" y="6376"/>
                    <a:pt x="15099" y="6438"/>
                    <a:pt x="14928" y="6512"/>
                  </a:cubicBezTo>
                  <a:cubicBezTo>
                    <a:pt x="14525" y="6687"/>
                    <a:pt x="13940" y="7080"/>
                    <a:pt x="13612" y="7395"/>
                  </a:cubicBezTo>
                  <a:lnTo>
                    <a:pt x="13356" y="7643"/>
                  </a:lnTo>
                  <a:lnTo>
                    <a:pt x="13356" y="7973"/>
                  </a:lnTo>
                  <a:lnTo>
                    <a:pt x="13356" y="8302"/>
                  </a:lnTo>
                  <a:lnTo>
                    <a:pt x="13606" y="8047"/>
                  </a:lnTo>
                  <a:cubicBezTo>
                    <a:pt x="14077" y="7572"/>
                    <a:pt x="14675" y="7132"/>
                    <a:pt x="15196" y="6879"/>
                  </a:cubicBezTo>
                  <a:cubicBezTo>
                    <a:pt x="15334" y="6812"/>
                    <a:pt x="15452" y="6745"/>
                    <a:pt x="15452" y="6730"/>
                  </a:cubicBezTo>
                  <a:cubicBezTo>
                    <a:pt x="15452" y="6655"/>
                    <a:pt x="15319" y="6376"/>
                    <a:pt x="15283" y="6376"/>
                  </a:cubicBezTo>
                  <a:close/>
                  <a:moveTo>
                    <a:pt x="11079" y="6431"/>
                  </a:moveTo>
                  <a:cubicBezTo>
                    <a:pt x="10987" y="6421"/>
                    <a:pt x="10952" y="6477"/>
                    <a:pt x="10916" y="6581"/>
                  </a:cubicBezTo>
                  <a:cubicBezTo>
                    <a:pt x="10888" y="6666"/>
                    <a:pt x="10864" y="6745"/>
                    <a:pt x="10864" y="6761"/>
                  </a:cubicBezTo>
                  <a:cubicBezTo>
                    <a:pt x="10864" y="6776"/>
                    <a:pt x="10980" y="6844"/>
                    <a:pt x="11114" y="6910"/>
                  </a:cubicBezTo>
                  <a:cubicBezTo>
                    <a:pt x="11599" y="7146"/>
                    <a:pt x="12202" y="7581"/>
                    <a:pt x="12745" y="8091"/>
                  </a:cubicBezTo>
                  <a:lnTo>
                    <a:pt x="12937" y="8277"/>
                  </a:lnTo>
                  <a:lnTo>
                    <a:pt x="12954" y="7966"/>
                  </a:lnTo>
                  <a:cubicBezTo>
                    <a:pt x="12968" y="7658"/>
                    <a:pt x="12968" y="7653"/>
                    <a:pt x="12803" y="7500"/>
                  </a:cubicBezTo>
                  <a:cubicBezTo>
                    <a:pt x="12459" y="7181"/>
                    <a:pt x="12008" y="6868"/>
                    <a:pt x="11586" y="6649"/>
                  </a:cubicBezTo>
                  <a:cubicBezTo>
                    <a:pt x="11323" y="6513"/>
                    <a:pt x="11172" y="6442"/>
                    <a:pt x="11079" y="6431"/>
                  </a:cubicBezTo>
                  <a:close/>
                  <a:moveTo>
                    <a:pt x="17670" y="6593"/>
                  </a:moveTo>
                  <a:cubicBezTo>
                    <a:pt x="17657" y="6588"/>
                    <a:pt x="17622" y="6627"/>
                    <a:pt x="17583" y="6692"/>
                  </a:cubicBezTo>
                  <a:cubicBezTo>
                    <a:pt x="17514" y="6807"/>
                    <a:pt x="17460" y="6842"/>
                    <a:pt x="17362" y="6842"/>
                  </a:cubicBezTo>
                  <a:lnTo>
                    <a:pt x="17233" y="6842"/>
                  </a:lnTo>
                  <a:lnTo>
                    <a:pt x="17327" y="6985"/>
                  </a:lnTo>
                  <a:cubicBezTo>
                    <a:pt x="17393" y="7084"/>
                    <a:pt x="17411" y="7161"/>
                    <a:pt x="17391" y="7246"/>
                  </a:cubicBezTo>
                  <a:cubicBezTo>
                    <a:pt x="17370" y="7334"/>
                    <a:pt x="17378" y="7362"/>
                    <a:pt x="17420" y="7345"/>
                  </a:cubicBezTo>
                  <a:cubicBezTo>
                    <a:pt x="17603" y="7271"/>
                    <a:pt x="17663" y="7266"/>
                    <a:pt x="17740" y="7326"/>
                  </a:cubicBezTo>
                  <a:cubicBezTo>
                    <a:pt x="17818" y="7388"/>
                    <a:pt x="17831" y="7384"/>
                    <a:pt x="17845" y="7270"/>
                  </a:cubicBezTo>
                  <a:cubicBezTo>
                    <a:pt x="17853" y="7203"/>
                    <a:pt x="17896" y="7087"/>
                    <a:pt x="17944" y="7016"/>
                  </a:cubicBezTo>
                  <a:cubicBezTo>
                    <a:pt x="18023" y="6896"/>
                    <a:pt x="18026" y="6891"/>
                    <a:pt x="17955" y="6891"/>
                  </a:cubicBezTo>
                  <a:cubicBezTo>
                    <a:pt x="17858" y="6891"/>
                    <a:pt x="17677" y="6708"/>
                    <a:pt x="17676" y="6612"/>
                  </a:cubicBezTo>
                  <a:cubicBezTo>
                    <a:pt x="17676" y="6601"/>
                    <a:pt x="17675" y="6595"/>
                    <a:pt x="17670" y="6593"/>
                  </a:cubicBezTo>
                  <a:close/>
                  <a:moveTo>
                    <a:pt x="19609" y="6705"/>
                  </a:moveTo>
                  <a:cubicBezTo>
                    <a:pt x="19696" y="6699"/>
                    <a:pt x="19733" y="6727"/>
                    <a:pt x="19789" y="6829"/>
                  </a:cubicBezTo>
                  <a:cubicBezTo>
                    <a:pt x="19837" y="6915"/>
                    <a:pt x="19840" y="6984"/>
                    <a:pt x="19807" y="7152"/>
                  </a:cubicBezTo>
                  <a:cubicBezTo>
                    <a:pt x="19793" y="7223"/>
                    <a:pt x="19750" y="7253"/>
                    <a:pt x="19714" y="7221"/>
                  </a:cubicBezTo>
                  <a:cubicBezTo>
                    <a:pt x="19689" y="7199"/>
                    <a:pt x="19682" y="7201"/>
                    <a:pt x="19673" y="7227"/>
                  </a:cubicBezTo>
                  <a:cubicBezTo>
                    <a:pt x="19657" y="7272"/>
                    <a:pt x="19534" y="7273"/>
                    <a:pt x="19498" y="7227"/>
                  </a:cubicBezTo>
                  <a:cubicBezTo>
                    <a:pt x="19467" y="7186"/>
                    <a:pt x="19412" y="6996"/>
                    <a:pt x="19411" y="6916"/>
                  </a:cubicBezTo>
                  <a:cubicBezTo>
                    <a:pt x="19409" y="6842"/>
                    <a:pt x="19536" y="6710"/>
                    <a:pt x="19609" y="6705"/>
                  </a:cubicBezTo>
                  <a:close/>
                  <a:moveTo>
                    <a:pt x="8902" y="7444"/>
                  </a:moveTo>
                  <a:cubicBezTo>
                    <a:pt x="8878" y="7444"/>
                    <a:pt x="8813" y="7556"/>
                    <a:pt x="8751" y="7687"/>
                  </a:cubicBezTo>
                  <a:cubicBezTo>
                    <a:pt x="8629" y="7943"/>
                    <a:pt x="8593" y="7939"/>
                    <a:pt x="8512" y="7668"/>
                  </a:cubicBezTo>
                  <a:cubicBezTo>
                    <a:pt x="8409" y="7324"/>
                    <a:pt x="8029" y="7413"/>
                    <a:pt x="8029" y="7780"/>
                  </a:cubicBezTo>
                  <a:cubicBezTo>
                    <a:pt x="8029" y="7883"/>
                    <a:pt x="8050" y="8004"/>
                    <a:pt x="8075" y="8053"/>
                  </a:cubicBezTo>
                  <a:cubicBezTo>
                    <a:pt x="8125" y="8152"/>
                    <a:pt x="8292" y="8173"/>
                    <a:pt x="8425" y="8097"/>
                  </a:cubicBezTo>
                  <a:cubicBezTo>
                    <a:pt x="8559" y="8020"/>
                    <a:pt x="8567" y="8125"/>
                    <a:pt x="8448" y="8376"/>
                  </a:cubicBezTo>
                  <a:cubicBezTo>
                    <a:pt x="8387" y="8505"/>
                    <a:pt x="8337" y="8618"/>
                    <a:pt x="8337" y="8631"/>
                  </a:cubicBezTo>
                  <a:cubicBezTo>
                    <a:pt x="8337" y="8645"/>
                    <a:pt x="8354" y="8656"/>
                    <a:pt x="8378" y="8656"/>
                  </a:cubicBezTo>
                  <a:cubicBezTo>
                    <a:pt x="8402" y="8656"/>
                    <a:pt x="8474" y="8555"/>
                    <a:pt x="8535" y="8426"/>
                  </a:cubicBezTo>
                  <a:cubicBezTo>
                    <a:pt x="8659" y="8166"/>
                    <a:pt x="8702" y="8159"/>
                    <a:pt x="8745" y="8401"/>
                  </a:cubicBezTo>
                  <a:cubicBezTo>
                    <a:pt x="8816" y="8804"/>
                    <a:pt x="9251" y="8718"/>
                    <a:pt x="9251" y="8302"/>
                  </a:cubicBezTo>
                  <a:cubicBezTo>
                    <a:pt x="9251" y="8005"/>
                    <a:pt x="9085" y="7876"/>
                    <a:pt x="8861" y="8004"/>
                  </a:cubicBezTo>
                  <a:cubicBezTo>
                    <a:pt x="8794" y="8042"/>
                    <a:pt x="8755" y="8038"/>
                    <a:pt x="8751" y="7991"/>
                  </a:cubicBezTo>
                  <a:cubicBezTo>
                    <a:pt x="8739" y="7999"/>
                    <a:pt x="8723" y="7997"/>
                    <a:pt x="8716" y="7985"/>
                  </a:cubicBezTo>
                  <a:cubicBezTo>
                    <a:pt x="8708" y="7973"/>
                    <a:pt x="8710" y="7955"/>
                    <a:pt x="8722" y="7948"/>
                  </a:cubicBezTo>
                  <a:cubicBezTo>
                    <a:pt x="8733" y="7940"/>
                    <a:pt x="8749" y="7941"/>
                    <a:pt x="8756" y="7954"/>
                  </a:cubicBezTo>
                  <a:cubicBezTo>
                    <a:pt x="8762" y="7905"/>
                    <a:pt x="8788" y="7836"/>
                    <a:pt x="8838" y="7730"/>
                  </a:cubicBezTo>
                  <a:cubicBezTo>
                    <a:pt x="8962" y="7470"/>
                    <a:pt x="8963" y="7444"/>
                    <a:pt x="8902" y="7444"/>
                  </a:cubicBezTo>
                  <a:close/>
                  <a:moveTo>
                    <a:pt x="8262" y="7618"/>
                  </a:moveTo>
                  <a:cubicBezTo>
                    <a:pt x="8285" y="7618"/>
                    <a:pt x="8310" y="7632"/>
                    <a:pt x="8337" y="7668"/>
                  </a:cubicBezTo>
                  <a:cubicBezTo>
                    <a:pt x="8381" y="7726"/>
                    <a:pt x="8374" y="7919"/>
                    <a:pt x="8326" y="7966"/>
                  </a:cubicBezTo>
                  <a:cubicBezTo>
                    <a:pt x="8272" y="8018"/>
                    <a:pt x="8264" y="8016"/>
                    <a:pt x="8209" y="7941"/>
                  </a:cubicBezTo>
                  <a:cubicBezTo>
                    <a:pt x="8154" y="7867"/>
                    <a:pt x="8151" y="7771"/>
                    <a:pt x="8198" y="7674"/>
                  </a:cubicBezTo>
                  <a:cubicBezTo>
                    <a:pt x="8215" y="7637"/>
                    <a:pt x="8238" y="7619"/>
                    <a:pt x="8262" y="7618"/>
                  </a:cubicBezTo>
                  <a:close/>
                  <a:moveTo>
                    <a:pt x="8273" y="7755"/>
                  </a:moveTo>
                  <a:cubicBezTo>
                    <a:pt x="8266" y="7748"/>
                    <a:pt x="8253" y="7763"/>
                    <a:pt x="8244" y="7786"/>
                  </a:cubicBezTo>
                  <a:cubicBezTo>
                    <a:pt x="8232" y="7820"/>
                    <a:pt x="8234" y="7822"/>
                    <a:pt x="8256" y="7799"/>
                  </a:cubicBezTo>
                  <a:cubicBezTo>
                    <a:pt x="8271" y="7782"/>
                    <a:pt x="8280" y="7762"/>
                    <a:pt x="8273" y="7755"/>
                  </a:cubicBezTo>
                  <a:close/>
                  <a:moveTo>
                    <a:pt x="14992" y="7991"/>
                  </a:moveTo>
                  <a:cubicBezTo>
                    <a:pt x="14998" y="7993"/>
                    <a:pt x="15006" y="7997"/>
                    <a:pt x="15009" y="8004"/>
                  </a:cubicBezTo>
                  <a:cubicBezTo>
                    <a:pt x="15017" y="8016"/>
                    <a:pt x="15009" y="8033"/>
                    <a:pt x="14998" y="8041"/>
                  </a:cubicBezTo>
                  <a:cubicBezTo>
                    <a:pt x="14986" y="8049"/>
                    <a:pt x="14970" y="8047"/>
                    <a:pt x="14963" y="8035"/>
                  </a:cubicBezTo>
                  <a:cubicBezTo>
                    <a:pt x="14956" y="8022"/>
                    <a:pt x="14963" y="8005"/>
                    <a:pt x="14974" y="7997"/>
                  </a:cubicBezTo>
                  <a:cubicBezTo>
                    <a:pt x="14980" y="7994"/>
                    <a:pt x="14986" y="7990"/>
                    <a:pt x="14992" y="7991"/>
                  </a:cubicBezTo>
                  <a:close/>
                  <a:moveTo>
                    <a:pt x="14928" y="8010"/>
                  </a:moveTo>
                  <a:cubicBezTo>
                    <a:pt x="14939" y="8011"/>
                    <a:pt x="14951" y="8016"/>
                    <a:pt x="14957" y="8022"/>
                  </a:cubicBezTo>
                  <a:cubicBezTo>
                    <a:pt x="14971" y="8037"/>
                    <a:pt x="14966" y="8054"/>
                    <a:pt x="14945" y="8072"/>
                  </a:cubicBezTo>
                  <a:cubicBezTo>
                    <a:pt x="14921" y="8094"/>
                    <a:pt x="14909" y="8094"/>
                    <a:pt x="14887" y="8066"/>
                  </a:cubicBezTo>
                  <a:cubicBezTo>
                    <a:pt x="14864" y="8036"/>
                    <a:pt x="14868" y="8029"/>
                    <a:pt x="14899" y="8016"/>
                  </a:cubicBezTo>
                  <a:cubicBezTo>
                    <a:pt x="14909" y="8012"/>
                    <a:pt x="14917" y="8008"/>
                    <a:pt x="14928" y="8010"/>
                  </a:cubicBezTo>
                  <a:close/>
                  <a:moveTo>
                    <a:pt x="9013" y="8109"/>
                  </a:moveTo>
                  <a:cubicBezTo>
                    <a:pt x="9025" y="8105"/>
                    <a:pt x="9036" y="8110"/>
                    <a:pt x="9053" y="8128"/>
                  </a:cubicBezTo>
                  <a:cubicBezTo>
                    <a:pt x="9103" y="8180"/>
                    <a:pt x="9114" y="8362"/>
                    <a:pt x="9077" y="8439"/>
                  </a:cubicBezTo>
                  <a:cubicBezTo>
                    <a:pt x="9014" y="8565"/>
                    <a:pt x="8930" y="8499"/>
                    <a:pt x="8914" y="8314"/>
                  </a:cubicBezTo>
                  <a:cubicBezTo>
                    <a:pt x="8908" y="8248"/>
                    <a:pt x="8918" y="8211"/>
                    <a:pt x="8960" y="8159"/>
                  </a:cubicBezTo>
                  <a:cubicBezTo>
                    <a:pt x="8986" y="8127"/>
                    <a:pt x="9000" y="8113"/>
                    <a:pt x="9013" y="8109"/>
                  </a:cubicBezTo>
                  <a:close/>
                  <a:moveTo>
                    <a:pt x="9816" y="8252"/>
                  </a:moveTo>
                  <a:lnTo>
                    <a:pt x="9682" y="8501"/>
                  </a:lnTo>
                  <a:cubicBezTo>
                    <a:pt x="9608" y="8640"/>
                    <a:pt x="9556" y="8764"/>
                    <a:pt x="9566" y="8774"/>
                  </a:cubicBezTo>
                  <a:cubicBezTo>
                    <a:pt x="9576" y="8785"/>
                    <a:pt x="9781" y="8815"/>
                    <a:pt x="10020" y="8843"/>
                  </a:cubicBezTo>
                  <a:cubicBezTo>
                    <a:pt x="10795" y="8931"/>
                    <a:pt x="11629" y="9142"/>
                    <a:pt x="11959" y="9333"/>
                  </a:cubicBezTo>
                  <a:cubicBezTo>
                    <a:pt x="12249" y="9502"/>
                    <a:pt x="12047" y="9298"/>
                    <a:pt x="11662" y="9035"/>
                  </a:cubicBezTo>
                  <a:cubicBezTo>
                    <a:pt x="11090" y="8645"/>
                    <a:pt x="10522" y="8388"/>
                    <a:pt x="10043" y="8296"/>
                  </a:cubicBezTo>
                  <a:lnTo>
                    <a:pt x="9816" y="8252"/>
                  </a:lnTo>
                  <a:close/>
                  <a:moveTo>
                    <a:pt x="16494" y="8252"/>
                  </a:moveTo>
                  <a:lnTo>
                    <a:pt x="16290" y="8289"/>
                  </a:lnTo>
                  <a:cubicBezTo>
                    <a:pt x="15978" y="8351"/>
                    <a:pt x="15548" y="8512"/>
                    <a:pt x="15207" y="8693"/>
                  </a:cubicBezTo>
                  <a:cubicBezTo>
                    <a:pt x="14894" y="8860"/>
                    <a:pt x="14199" y="9336"/>
                    <a:pt x="14154" y="9414"/>
                  </a:cubicBezTo>
                  <a:cubicBezTo>
                    <a:pt x="14140" y="9438"/>
                    <a:pt x="14211" y="9416"/>
                    <a:pt x="14305" y="9364"/>
                  </a:cubicBezTo>
                  <a:cubicBezTo>
                    <a:pt x="14728" y="9135"/>
                    <a:pt x="15491" y="8935"/>
                    <a:pt x="16279" y="8849"/>
                  </a:cubicBezTo>
                  <a:cubicBezTo>
                    <a:pt x="16526" y="8822"/>
                    <a:pt x="16735" y="8790"/>
                    <a:pt x="16744" y="8780"/>
                  </a:cubicBezTo>
                  <a:cubicBezTo>
                    <a:pt x="16754" y="8770"/>
                    <a:pt x="16702" y="8647"/>
                    <a:pt x="16628" y="8507"/>
                  </a:cubicBezTo>
                  <a:lnTo>
                    <a:pt x="16494" y="8252"/>
                  </a:lnTo>
                  <a:close/>
                  <a:moveTo>
                    <a:pt x="10154" y="9128"/>
                  </a:moveTo>
                  <a:cubicBezTo>
                    <a:pt x="9970" y="9124"/>
                    <a:pt x="9946" y="9176"/>
                    <a:pt x="9880" y="9321"/>
                  </a:cubicBezTo>
                  <a:lnTo>
                    <a:pt x="9787" y="9520"/>
                  </a:lnTo>
                  <a:lnTo>
                    <a:pt x="10445" y="9507"/>
                  </a:lnTo>
                  <a:cubicBezTo>
                    <a:pt x="10808" y="9500"/>
                    <a:pt x="11255" y="9509"/>
                    <a:pt x="11435" y="9532"/>
                  </a:cubicBezTo>
                  <a:cubicBezTo>
                    <a:pt x="11900" y="9592"/>
                    <a:pt x="11936" y="9595"/>
                    <a:pt x="11889" y="9545"/>
                  </a:cubicBezTo>
                  <a:cubicBezTo>
                    <a:pt x="11798" y="9450"/>
                    <a:pt x="11133" y="9253"/>
                    <a:pt x="10695" y="9190"/>
                  </a:cubicBezTo>
                  <a:cubicBezTo>
                    <a:pt x="10427" y="9152"/>
                    <a:pt x="10264" y="9131"/>
                    <a:pt x="10154" y="9128"/>
                  </a:cubicBezTo>
                  <a:close/>
                  <a:moveTo>
                    <a:pt x="16360" y="9135"/>
                  </a:moveTo>
                  <a:lnTo>
                    <a:pt x="16005" y="9153"/>
                  </a:lnTo>
                  <a:cubicBezTo>
                    <a:pt x="15505" y="9186"/>
                    <a:pt x="14903" y="9326"/>
                    <a:pt x="14619" y="9470"/>
                  </a:cubicBezTo>
                  <a:cubicBezTo>
                    <a:pt x="14487" y="9537"/>
                    <a:pt x="14420" y="9580"/>
                    <a:pt x="14468" y="9563"/>
                  </a:cubicBezTo>
                  <a:cubicBezTo>
                    <a:pt x="14516" y="9547"/>
                    <a:pt x="14990" y="9517"/>
                    <a:pt x="15522" y="9501"/>
                  </a:cubicBezTo>
                  <a:lnTo>
                    <a:pt x="16488" y="9470"/>
                  </a:lnTo>
                  <a:lnTo>
                    <a:pt x="16424" y="9302"/>
                  </a:lnTo>
                  <a:lnTo>
                    <a:pt x="16360" y="9135"/>
                  </a:lnTo>
                  <a:close/>
                  <a:moveTo>
                    <a:pt x="18409" y="9625"/>
                  </a:moveTo>
                  <a:cubicBezTo>
                    <a:pt x="18389" y="9622"/>
                    <a:pt x="18377" y="9635"/>
                    <a:pt x="18363" y="9663"/>
                  </a:cubicBezTo>
                  <a:cubicBezTo>
                    <a:pt x="18344" y="9699"/>
                    <a:pt x="18299" y="9731"/>
                    <a:pt x="18264" y="9731"/>
                  </a:cubicBezTo>
                  <a:cubicBezTo>
                    <a:pt x="18186" y="9731"/>
                    <a:pt x="18185" y="9736"/>
                    <a:pt x="18258" y="9886"/>
                  </a:cubicBezTo>
                  <a:cubicBezTo>
                    <a:pt x="18290" y="9953"/>
                    <a:pt x="18326" y="9994"/>
                    <a:pt x="18340" y="9980"/>
                  </a:cubicBezTo>
                  <a:cubicBezTo>
                    <a:pt x="18353" y="9965"/>
                    <a:pt x="18401" y="9977"/>
                    <a:pt x="18444" y="10005"/>
                  </a:cubicBezTo>
                  <a:cubicBezTo>
                    <a:pt x="18548" y="10069"/>
                    <a:pt x="18550" y="10068"/>
                    <a:pt x="18520" y="9986"/>
                  </a:cubicBezTo>
                  <a:cubicBezTo>
                    <a:pt x="18506" y="9947"/>
                    <a:pt x="18520" y="9881"/>
                    <a:pt x="18549" y="9843"/>
                  </a:cubicBezTo>
                  <a:cubicBezTo>
                    <a:pt x="18593" y="9787"/>
                    <a:pt x="18581" y="9761"/>
                    <a:pt x="18497" y="9688"/>
                  </a:cubicBezTo>
                  <a:cubicBezTo>
                    <a:pt x="18454" y="9650"/>
                    <a:pt x="18430" y="9629"/>
                    <a:pt x="18409" y="9625"/>
                  </a:cubicBezTo>
                  <a:close/>
                  <a:moveTo>
                    <a:pt x="9583" y="9706"/>
                  </a:moveTo>
                  <a:lnTo>
                    <a:pt x="9863" y="10147"/>
                  </a:lnTo>
                  <a:cubicBezTo>
                    <a:pt x="10212" y="10695"/>
                    <a:pt x="10863" y="11398"/>
                    <a:pt x="11324" y="11726"/>
                  </a:cubicBezTo>
                  <a:cubicBezTo>
                    <a:pt x="12173" y="12330"/>
                    <a:pt x="13172" y="12715"/>
                    <a:pt x="14212" y="12844"/>
                  </a:cubicBezTo>
                  <a:cubicBezTo>
                    <a:pt x="14614" y="12894"/>
                    <a:pt x="15155" y="12901"/>
                    <a:pt x="15137" y="12857"/>
                  </a:cubicBezTo>
                  <a:cubicBezTo>
                    <a:pt x="15129" y="12837"/>
                    <a:pt x="14935" y="12447"/>
                    <a:pt x="14707" y="11993"/>
                  </a:cubicBezTo>
                  <a:cubicBezTo>
                    <a:pt x="14316" y="11214"/>
                    <a:pt x="14286" y="11173"/>
                    <a:pt x="14183" y="11198"/>
                  </a:cubicBezTo>
                  <a:cubicBezTo>
                    <a:pt x="14123" y="11212"/>
                    <a:pt x="13778" y="11232"/>
                    <a:pt x="13414" y="11247"/>
                  </a:cubicBezTo>
                  <a:cubicBezTo>
                    <a:pt x="12652" y="11279"/>
                    <a:pt x="12148" y="11207"/>
                    <a:pt x="11522" y="10974"/>
                  </a:cubicBezTo>
                  <a:cubicBezTo>
                    <a:pt x="10889" y="10738"/>
                    <a:pt x="10472" y="10476"/>
                    <a:pt x="9769" y="9868"/>
                  </a:cubicBezTo>
                  <a:lnTo>
                    <a:pt x="9583" y="9706"/>
                  </a:lnTo>
                  <a:close/>
                  <a:moveTo>
                    <a:pt x="12058" y="10166"/>
                  </a:moveTo>
                  <a:cubicBezTo>
                    <a:pt x="12045" y="10166"/>
                    <a:pt x="12031" y="10183"/>
                    <a:pt x="12005" y="10216"/>
                  </a:cubicBezTo>
                  <a:cubicBezTo>
                    <a:pt x="11974" y="10256"/>
                    <a:pt x="11915" y="10284"/>
                    <a:pt x="11877" y="10284"/>
                  </a:cubicBezTo>
                  <a:cubicBezTo>
                    <a:pt x="11824" y="10284"/>
                    <a:pt x="11819" y="10297"/>
                    <a:pt x="11860" y="10340"/>
                  </a:cubicBezTo>
                  <a:cubicBezTo>
                    <a:pt x="11888" y="10371"/>
                    <a:pt x="11912" y="10431"/>
                    <a:pt x="11912" y="10471"/>
                  </a:cubicBezTo>
                  <a:cubicBezTo>
                    <a:pt x="11912" y="10519"/>
                    <a:pt x="11959" y="10542"/>
                    <a:pt x="12046" y="10545"/>
                  </a:cubicBezTo>
                  <a:cubicBezTo>
                    <a:pt x="12140" y="10549"/>
                    <a:pt x="12174" y="10533"/>
                    <a:pt x="12174" y="10477"/>
                  </a:cubicBezTo>
                  <a:cubicBezTo>
                    <a:pt x="12174" y="10434"/>
                    <a:pt x="12198" y="10371"/>
                    <a:pt x="12226" y="10340"/>
                  </a:cubicBezTo>
                  <a:cubicBezTo>
                    <a:pt x="12267" y="10297"/>
                    <a:pt x="12265" y="10284"/>
                    <a:pt x="12209" y="10284"/>
                  </a:cubicBezTo>
                  <a:cubicBezTo>
                    <a:pt x="12169" y="10284"/>
                    <a:pt x="12119" y="10256"/>
                    <a:pt x="12098" y="10216"/>
                  </a:cubicBezTo>
                  <a:cubicBezTo>
                    <a:pt x="12081" y="10183"/>
                    <a:pt x="12071" y="10166"/>
                    <a:pt x="12058" y="10166"/>
                  </a:cubicBezTo>
                  <a:close/>
                  <a:moveTo>
                    <a:pt x="15161" y="11285"/>
                  </a:moveTo>
                  <a:cubicBezTo>
                    <a:pt x="14959" y="11289"/>
                    <a:pt x="14777" y="11309"/>
                    <a:pt x="14747" y="11341"/>
                  </a:cubicBezTo>
                  <a:cubicBezTo>
                    <a:pt x="14708" y="11383"/>
                    <a:pt x="14760" y="11545"/>
                    <a:pt x="14974" y="12030"/>
                  </a:cubicBezTo>
                  <a:lnTo>
                    <a:pt x="15254" y="12658"/>
                  </a:lnTo>
                  <a:lnTo>
                    <a:pt x="15498" y="12105"/>
                  </a:lnTo>
                  <a:cubicBezTo>
                    <a:pt x="15831" y="11361"/>
                    <a:pt x="15828" y="11366"/>
                    <a:pt x="15679" y="11322"/>
                  </a:cubicBezTo>
                  <a:cubicBezTo>
                    <a:pt x="15582" y="11293"/>
                    <a:pt x="15363" y="11281"/>
                    <a:pt x="15161" y="11285"/>
                  </a:cubicBezTo>
                  <a:close/>
                  <a:moveTo>
                    <a:pt x="21274" y="13932"/>
                  </a:moveTo>
                  <a:cubicBezTo>
                    <a:pt x="21239" y="13926"/>
                    <a:pt x="21206" y="13929"/>
                    <a:pt x="21181" y="13938"/>
                  </a:cubicBezTo>
                  <a:cubicBezTo>
                    <a:pt x="21084" y="13971"/>
                    <a:pt x="20954" y="14215"/>
                    <a:pt x="20936" y="14404"/>
                  </a:cubicBezTo>
                  <a:cubicBezTo>
                    <a:pt x="20926" y="14513"/>
                    <a:pt x="20883" y="14570"/>
                    <a:pt x="20709" y="14677"/>
                  </a:cubicBezTo>
                  <a:cubicBezTo>
                    <a:pt x="20402" y="14868"/>
                    <a:pt x="20297" y="14977"/>
                    <a:pt x="20179" y="15243"/>
                  </a:cubicBezTo>
                  <a:lnTo>
                    <a:pt x="20075" y="15479"/>
                  </a:lnTo>
                  <a:lnTo>
                    <a:pt x="20302" y="15510"/>
                  </a:lnTo>
                  <a:cubicBezTo>
                    <a:pt x="20557" y="15551"/>
                    <a:pt x="20658" y="15620"/>
                    <a:pt x="20529" y="15665"/>
                  </a:cubicBezTo>
                  <a:cubicBezTo>
                    <a:pt x="20112" y="15811"/>
                    <a:pt x="19956" y="15927"/>
                    <a:pt x="19871" y="16144"/>
                  </a:cubicBezTo>
                  <a:cubicBezTo>
                    <a:pt x="19807" y="16307"/>
                    <a:pt x="19400" y="16803"/>
                    <a:pt x="19329" y="16803"/>
                  </a:cubicBezTo>
                  <a:cubicBezTo>
                    <a:pt x="19309" y="16803"/>
                    <a:pt x="19257" y="16719"/>
                    <a:pt x="19219" y="16616"/>
                  </a:cubicBezTo>
                  <a:cubicBezTo>
                    <a:pt x="19160" y="16460"/>
                    <a:pt x="19132" y="16430"/>
                    <a:pt x="19027" y="16430"/>
                  </a:cubicBezTo>
                  <a:cubicBezTo>
                    <a:pt x="18887" y="16430"/>
                    <a:pt x="18810" y="16530"/>
                    <a:pt x="18724" y="16821"/>
                  </a:cubicBezTo>
                  <a:cubicBezTo>
                    <a:pt x="18660" y="17037"/>
                    <a:pt x="18723" y="17132"/>
                    <a:pt x="18939" y="17151"/>
                  </a:cubicBezTo>
                  <a:cubicBezTo>
                    <a:pt x="19014" y="17157"/>
                    <a:pt x="19087" y="17177"/>
                    <a:pt x="19102" y="17194"/>
                  </a:cubicBezTo>
                  <a:cubicBezTo>
                    <a:pt x="19147" y="17242"/>
                    <a:pt x="18940" y="17452"/>
                    <a:pt x="18660" y="17648"/>
                  </a:cubicBezTo>
                  <a:cubicBezTo>
                    <a:pt x="18371" y="17849"/>
                    <a:pt x="18419" y="17879"/>
                    <a:pt x="18788" y="17729"/>
                  </a:cubicBezTo>
                  <a:cubicBezTo>
                    <a:pt x="18988" y="17647"/>
                    <a:pt x="19051" y="17592"/>
                    <a:pt x="19120" y="17449"/>
                  </a:cubicBezTo>
                  <a:cubicBezTo>
                    <a:pt x="19166" y="17352"/>
                    <a:pt x="19201" y="17247"/>
                    <a:pt x="19201" y="17213"/>
                  </a:cubicBezTo>
                  <a:cubicBezTo>
                    <a:pt x="19201" y="17179"/>
                    <a:pt x="19320" y="17028"/>
                    <a:pt x="19463" y="16877"/>
                  </a:cubicBezTo>
                  <a:cubicBezTo>
                    <a:pt x="19707" y="16620"/>
                    <a:pt x="19730" y="16602"/>
                    <a:pt x="19836" y="16654"/>
                  </a:cubicBezTo>
                  <a:cubicBezTo>
                    <a:pt x="20004" y="16735"/>
                    <a:pt x="20103" y="16719"/>
                    <a:pt x="20179" y="16604"/>
                  </a:cubicBezTo>
                  <a:cubicBezTo>
                    <a:pt x="20273" y="16461"/>
                    <a:pt x="20270" y="16303"/>
                    <a:pt x="20168" y="16268"/>
                  </a:cubicBezTo>
                  <a:cubicBezTo>
                    <a:pt x="20122" y="16253"/>
                    <a:pt x="20057" y="16207"/>
                    <a:pt x="20028" y="16169"/>
                  </a:cubicBezTo>
                  <a:cubicBezTo>
                    <a:pt x="19942" y="16058"/>
                    <a:pt x="20081" y="15950"/>
                    <a:pt x="20494" y="15784"/>
                  </a:cubicBezTo>
                  <a:cubicBezTo>
                    <a:pt x="20846" y="15642"/>
                    <a:pt x="21035" y="15483"/>
                    <a:pt x="21035" y="15336"/>
                  </a:cubicBezTo>
                  <a:cubicBezTo>
                    <a:pt x="21035" y="15277"/>
                    <a:pt x="20690" y="15175"/>
                    <a:pt x="20488" y="15175"/>
                  </a:cubicBezTo>
                  <a:cubicBezTo>
                    <a:pt x="20431" y="15175"/>
                    <a:pt x="20374" y="15156"/>
                    <a:pt x="20360" y="15131"/>
                  </a:cubicBezTo>
                  <a:cubicBezTo>
                    <a:pt x="20316" y="15056"/>
                    <a:pt x="20686" y="14808"/>
                    <a:pt x="20989" y="14709"/>
                  </a:cubicBezTo>
                  <a:cubicBezTo>
                    <a:pt x="21146" y="14657"/>
                    <a:pt x="21309" y="14579"/>
                    <a:pt x="21355" y="14535"/>
                  </a:cubicBezTo>
                  <a:cubicBezTo>
                    <a:pt x="21463" y="14432"/>
                    <a:pt x="21568" y="14175"/>
                    <a:pt x="21536" y="14087"/>
                  </a:cubicBezTo>
                  <a:cubicBezTo>
                    <a:pt x="21511" y="14019"/>
                    <a:pt x="21380" y="13948"/>
                    <a:pt x="21274" y="13932"/>
                  </a:cubicBezTo>
                  <a:close/>
                  <a:moveTo>
                    <a:pt x="10951" y="14733"/>
                  </a:moveTo>
                  <a:lnTo>
                    <a:pt x="10882" y="14895"/>
                  </a:lnTo>
                  <a:cubicBezTo>
                    <a:pt x="10838" y="14998"/>
                    <a:pt x="10802" y="15275"/>
                    <a:pt x="10783" y="15647"/>
                  </a:cubicBezTo>
                  <a:cubicBezTo>
                    <a:pt x="10747" y="16314"/>
                    <a:pt x="10706" y="16418"/>
                    <a:pt x="10433" y="16567"/>
                  </a:cubicBezTo>
                  <a:cubicBezTo>
                    <a:pt x="10280" y="16650"/>
                    <a:pt x="10084" y="16880"/>
                    <a:pt x="10084" y="16970"/>
                  </a:cubicBezTo>
                  <a:cubicBezTo>
                    <a:pt x="10084" y="17073"/>
                    <a:pt x="9825" y="17332"/>
                    <a:pt x="9537" y="17523"/>
                  </a:cubicBezTo>
                  <a:cubicBezTo>
                    <a:pt x="9356" y="17643"/>
                    <a:pt x="9211" y="17754"/>
                    <a:pt x="9211" y="17766"/>
                  </a:cubicBezTo>
                  <a:cubicBezTo>
                    <a:pt x="9211" y="17788"/>
                    <a:pt x="9463" y="17749"/>
                    <a:pt x="9729" y="17691"/>
                  </a:cubicBezTo>
                  <a:cubicBezTo>
                    <a:pt x="9860" y="17663"/>
                    <a:pt x="9890" y="17629"/>
                    <a:pt x="9973" y="17405"/>
                  </a:cubicBezTo>
                  <a:cubicBezTo>
                    <a:pt x="10054" y="17187"/>
                    <a:pt x="10102" y="17132"/>
                    <a:pt x="10293" y="17020"/>
                  </a:cubicBezTo>
                  <a:cubicBezTo>
                    <a:pt x="10416" y="16949"/>
                    <a:pt x="10555" y="16836"/>
                    <a:pt x="10602" y="16765"/>
                  </a:cubicBezTo>
                  <a:cubicBezTo>
                    <a:pt x="10741" y="16557"/>
                    <a:pt x="10859" y="16107"/>
                    <a:pt x="10887" y="15684"/>
                  </a:cubicBezTo>
                  <a:cubicBezTo>
                    <a:pt x="10902" y="15467"/>
                    <a:pt x="10923" y="15167"/>
                    <a:pt x="10934" y="15013"/>
                  </a:cubicBezTo>
                  <a:lnTo>
                    <a:pt x="10951" y="14733"/>
                  </a:lnTo>
                  <a:close/>
                  <a:moveTo>
                    <a:pt x="7470" y="15137"/>
                  </a:moveTo>
                  <a:cubicBezTo>
                    <a:pt x="7439" y="15143"/>
                    <a:pt x="7403" y="15169"/>
                    <a:pt x="7353" y="15218"/>
                  </a:cubicBezTo>
                  <a:lnTo>
                    <a:pt x="7243" y="15330"/>
                  </a:lnTo>
                  <a:lnTo>
                    <a:pt x="7342" y="15442"/>
                  </a:lnTo>
                  <a:cubicBezTo>
                    <a:pt x="7426" y="15538"/>
                    <a:pt x="7442" y="15542"/>
                    <a:pt x="7522" y="15485"/>
                  </a:cubicBezTo>
                  <a:cubicBezTo>
                    <a:pt x="7632" y="15408"/>
                    <a:pt x="7642" y="15225"/>
                    <a:pt x="7540" y="15156"/>
                  </a:cubicBezTo>
                  <a:cubicBezTo>
                    <a:pt x="7525" y="15146"/>
                    <a:pt x="7512" y="15140"/>
                    <a:pt x="7499" y="15137"/>
                  </a:cubicBezTo>
                  <a:cubicBezTo>
                    <a:pt x="7489" y="15135"/>
                    <a:pt x="7480" y="15135"/>
                    <a:pt x="7470" y="15137"/>
                  </a:cubicBezTo>
                  <a:close/>
                  <a:moveTo>
                    <a:pt x="14223" y="15193"/>
                  </a:moveTo>
                  <a:cubicBezTo>
                    <a:pt x="14197" y="15198"/>
                    <a:pt x="14169" y="15217"/>
                    <a:pt x="14136" y="15249"/>
                  </a:cubicBezTo>
                  <a:cubicBezTo>
                    <a:pt x="14034" y="15348"/>
                    <a:pt x="14031" y="15400"/>
                    <a:pt x="14124" y="15510"/>
                  </a:cubicBezTo>
                  <a:cubicBezTo>
                    <a:pt x="14213" y="15614"/>
                    <a:pt x="14223" y="15613"/>
                    <a:pt x="14322" y="15516"/>
                  </a:cubicBezTo>
                  <a:cubicBezTo>
                    <a:pt x="14428" y="15414"/>
                    <a:pt x="14423" y="15282"/>
                    <a:pt x="14311" y="15218"/>
                  </a:cubicBezTo>
                  <a:cubicBezTo>
                    <a:pt x="14274" y="15197"/>
                    <a:pt x="14250" y="15189"/>
                    <a:pt x="14223" y="15193"/>
                  </a:cubicBezTo>
                  <a:close/>
                  <a:moveTo>
                    <a:pt x="11667" y="15498"/>
                  </a:moveTo>
                  <a:cubicBezTo>
                    <a:pt x="11659" y="15497"/>
                    <a:pt x="11645" y="15532"/>
                    <a:pt x="11621" y="15591"/>
                  </a:cubicBezTo>
                  <a:cubicBezTo>
                    <a:pt x="11577" y="15697"/>
                    <a:pt x="11540" y="16011"/>
                    <a:pt x="11516" y="16480"/>
                  </a:cubicBezTo>
                  <a:cubicBezTo>
                    <a:pt x="11496" y="16876"/>
                    <a:pt x="11470" y="17248"/>
                    <a:pt x="11458" y="17312"/>
                  </a:cubicBezTo>
                  <a:cubicBezTo>
                    <a:pt x="11442" y="17397"/>
                    <a:pt x="11456" y="17391"/>
                    <a:pt x="11504" y="17275"/>
                  </a:cubicBezTo>
                  <a:cubicBezTo>
                    <a:pt x="11574" y="17108"/>
                    <a:pt x="11631" y="16613"/>
                    <a:pt x="11667" y="15871"/>
                  </a:cubicBezTo>
                  <a:cubicBezTo>
                    <a:pt x="11681" y="15603"/>
                    <a:pt x="11682" y="15499"/>
                    <a:pt x="11667" y="15498"/>
                  </a:cubicBezTo>
                  <a:close/>
                  <a:moveTo>
                    <a:pt x="5613" y="15510"/>
                  </a:moveTo>
                  <a:cubicBezTo>
                    <a:pt x="5604" y="15501"/>
                    <a:pt x="5568" y="15604"/>
                    <a:pt x="5537" y="15740"/>
                  </a:cubicBezTo>
                  <a:cubicBezTo>
                    <a:pt x="5501" y="15892"/>
                    <a:pt x="5480" y="16280"/>
                    <a:pt x="5479" y="16747"/>
                  </a:cubicBezTo>
                  <a:cubicBezTo>
                    <a:pt x="5477" y="17446"/>
                    <a:pt x="5482" y="17512"/>
                    <a:pt x="5560" y="17573"/>
                  </a:cubicBezTo>
                  <a:cubicBezTo>
                    <a:pt x="5755" y="17726"/>
                    <a:pt x="5933" y="17643"/>
                    <a:pt x="6084" y="17325"/>
                  </a:cubicBezTo>
                  <a:cubicBezTo>
                    <a:pt x="6142" y="17202"/>
                    <a:pt x="6170" y="17183"/>
                    <a:pt x="6218" y="17225"/>
                  </a:cubicBezTo>
                  <a:cubicBezTo>
                    <a:pt x="6251" y="17254"/>
                    <a:pt x="6343" y="17271"/>
                    <a:pt x="6422" y="17262"/>
                  </a:cubicBezTo>
                  <a:cubicBezTo>
                    <a:pt x="6535" y="17251"/>
                    <a:pt x="6590" y="17204"/>
                    <a:pt x="6690" y="17045"/>
                  </a:cubicBezTo>
                  <a:cubicBezTo>
                    <a:pt x="6803" y="16865"/>
                    <a:pt x="6831" y="16843"/>
                    <a:pt x="6934" y="16877"/>
                  </a:cubicBezTo>
                  <a:cubicBezTo>
                    <a:pt x="7158" y="16951"/>
                    <a:pt x="7490" y="16925"/>
                    <a:pt x="7621" y="16821"/>
                  </a:cubicBezTo>
                  <a:cubicBezTo>
                    <a:pt x="7858" y="16634"/>
                    <a:pt x="8003" y="16362"/>
                    <a:pt x="8005" y="16094"/>
                  </a:cubicBezTo>
                  <a:cubicBezTo>
                    <a:pt x="8007" y="15853"/>
                    <a:pt x="8007" y="15848"/>
                    <a:pt x="7866" y="15833"/>
                  </a:cubicBezTo>
                  <a:cubicBezTo>
                    <a:pt x="7668" y="15813"/>
                    <a:pt x="7460" y="15961"/>
                    <a:pt x="7266" y="16262"/>
                  </a:cubicBezTo>
                  <a:cubicBezTo>
                    <a:pt x="7140" y="16457"/>
                    <a:pt x="7085" y="16506"/>
                    <a:pt x="7010" y="16492"/>
                  </a:cubicBezTo>
                  <a:cubicBezTo>
                    <a:pt x="6938" y="16478"/>
                    <a:pt x="6892" y="16517"/>
                    <a:pt x="6818" y="16641"/>
                  </a:cubicBezTo>
                  <a:cubicBezTo>
                    <a:pt x="6703" y="16833"/>
                    <a:pt x="6561" y="16904"/>
                    <a:pt x="6375" y="16865"/>
                  </a:cubicBezTo>
                  <a:cubicBezTo>
                    <a:pt x="6268" y="16842"/>
                    <a:pt x="6218" y="16863"/>
                    <a:pt x="6113" y="16983"/>
                  </a:cubicBezTo>
                  <a:cubicBezTo>
                    <a:pt x="5890" y="17237"/>
                    <a:pt x="5644" y="17155"/>
                    <a:pt x="5583" y="16803"/>
                  </a:cubicBezTo>
                  <a:cubicBezTo>
                    <a:pt x="5564" y="16689"/>
                    <a:pt x="5569" y="16351"/>
                    <a:pt x="5589" y="16057"/>
                  </a:cubicBezTo>
                  <a:cubicBezTo>
                    <a:pt x="5610" y="15763"/>
                    <a:pt x="5621" y="15519"/>
                    <a:pt x="5613" y="15510"/>
                  </a:cubicBezTo>
                  <a:close/>
                  <a:moveTo>
                    <a:pt x="8611" y="15510"/>
                  </a:moveTo>
                  <a:cubicBezTo>
                    <a:pt x="8564" y="15538"/>
                    <a:pt x="8495" y="16098"/>
                    <a:pt x="8477" y="16622"/>
                  </a:cubicBezTo>
                  <a:cubicBezTo>
                    <a:pt x="8453" y="17301"/>
                    <a:pt x="8473" y="17451"/>
                    <a:pt x="8582" y="17567"/>
                  </a:cubicBezTo>
                  <a:cubicBezTo>
                    <a:pt x="8662" y="17652"/>
                    <a:pt x="8783" y="17663"/>
                    <a:pt x="8908" y="17592"/>
                  </a:cubicBezTo>
                  <a:cubicBezTo>
                    <a:pt x="9010" y="17534"/>
                    <a:pt x="9163" y="17204"/>
                    <a:pt x="9164" y="17039"/>
                  </a:cubicBezTo>
                  <a:lnTo>
                    <a:pt x="9164" y="16927"/>
                  </a:lnTo>
                  <a:lnTo>
                    <a:pt x="9065" y="17026"/>
                  </a:lnTo>
                  <a:cubicBezTo>
                    <a:pt x="8879" y="17213"/>
                    <a:pt x="8666" y="17134"/>
                    <a:pt x="8593" y="16846"/>
                  </a:cubicBezTo>
                  <a:cubicBezTo>
                    <a:pt x="8559" y="16710"/>
                    <a:pt x="8561" y="16491"/>
                    <a:pt x="8593" y="16088"/>
                  </a:cubicBezTo>
                  <a:cubicBezTo>
                    <a:pt x="8618" y="15778"/>
                    <a:pt x="8631" y="15520"/>
                    <a:pt x="8623" y="15510"/>
                  </a:cubicBezTo>
                  <a:cubicBezTo>
                    <a:pt x="8620" y="15507"/>
                    <a:pt x="8614" y="15508"/>
                    <a:pt x="8611" y="15510"/>
                  </a:cubicBezTo>
                  <a:close/>
                  <a:moveTo>
                    <a:pt x="14357" y="15920"/>
                  </a:moveTo>
                  <a:cubicBezTo>
                    <a:pt x="14264" y="15920"/>
                    <a:pt x="14226" y="15960"/>
                    <a:pt x="14148" y="16132"/>
                  </a:cubicBezTo>
                  <a:cubicBezTo>
                    <a:pt x="14033" y="16384"/>
                    <a:pt x="14029" y="16446"/>
                    <a:pt x="14124" y="16548"/>
                  </a:cubicBezTo>
                  <a:cubicBezTo>
                    <a:pt x="14178" y="16605"/>
                    <a:pt x="14242" y="16618"/>
                    <a:pt x="14363" y="16598"/>
                  </a:cubicBezTo>
                  <a:cubicBezTo>
                    <a:pt x="14597" y="16558"/>
                    <a:pt x="14615" y="16638"/>
                    <a:pt x="14416" y="16840"/>
                  </a:cubicBezTo>
                  <a:cubicBezTo>
                    <a:pt x="14238" y="17020"/>
                    <a:pt x="13930" y="17160"/>
                    <a:pt x="13816" y="17113"/>
                  </a:cubicBezTo>
                  <a:cubicBezTo>
                    <a:pt x="13762" y="17091"/>
                    <a:pt x="13764" y="17066"/>
                    <a:pt x="13804" y="16952"/>
                  </a:cubicBezTo>
                  <a:cubicBezTo>
                    <a:pt x="13873" y="16756"/>
                    <a:pt x="13791" y="16666"/>
                    <a:pt x="13548" y="16666"/>
                  </a:cubicBezTo>
                  <a:cubicBezTo>
                    <a:pt x="13406" y="16666"/>
                    <a:pt x="13331" y="16694"/>
                    <a:pt x="13239" y="16784"/>
                  </a:cubicBezTo>
                  <a:cubicBezTo>
                    <a:pt x="13169" y="16853"/>
                    <a:pt x="13136" y="16914"/>
                    <a:pt x="13164" y="16927"/>
                  </a:cubicBezTo>
                  <a:cubicBezTo>
                    <a:pt x="13294" y="16986"/>
                    <a:pt x="13364" y="17073"/>
                    <a:pt x="13338" y="17144"/>
                  </a:cubicBezTo>
                  <a:cubicBezTo>
                    <a:pt x="13317" y="17204"/>
                    <a:pt x="13253" y="17225"/>
                    <a:pt x="13047" y="17225"/>
                  </a:cubicBezTo>
                  <a:cubicBezTo>
                    <a:pt x="12701" y="17225"/>
                    <a:pt x="12556" y="17305"/>
                    <a:pt x="12395" y="17604"/>
                  </a:cubicBezTo>
                  <a:cubicBezTo>
                    <a:pt x="12323" y="17738"/>
                    <a:pt x="12262" y="17865"/>
                    <a:pt x="12261" y="17884"/>
                  </a:cubicBezTo>
                  <a:cubicBezTo>
                    <a:pt x="12261" y="17943"/>
                    <a:pt x="12301" y="17922"/>
                    <a:pt x="12419" y="17797"/>
                  </a:cubicBezTo>
                  <a:cubicBezTo>
                    <a:pt x="12509" y="17701"/>
                    <a:pt x="12568" y="17683"/>
                    <a:pt x="12715" y="17691"/>
                  </a:cubicBezTo>
                  <a:cubicBezTo>
                    <a:pt x="13054" y="17710"/>
                    <a:pt x="13129" y="17691"/>
                    <a:pt x="13327" y="17530"/>
                  </a:cubicBezTo>
                  <a:cubicBezTo>
                    <a:pt x="13488" y="17398"/>
                    <a:pt x="13550" y="17372"/>
                    <a:pt x="13670" y="17393"/>
                  </a:cubicBezTo>
                  <a:cubicBezTo>
                    <a:pt x="14211" y="17487"/>
                    <a:pt x="14727" y="16906"/>
                    <a:pt x="14648" y="16293"/>
                  </a:cubicBezTo>
                  <a:cubicBezTo>
                    <a:pt x="14617" y="16045"/>
                    <a:pt x="14514" y="15920"/>
                    <a:pt x="14357" y="15920"/>
                  </a:cubicBezTo>
                  <a:close/>
                  <a:moveTo>
                    <a:pt x="3959" y="15989"/>
                  </a:moveTo>
                  <a:cubicBezTo>
                    <a:pt x="3935" y="15990"/>
                    <a:pt x="3909" y="16009"/>
                    <a:pt x="3872" y="16045"/>
                  </a:cubicBezTo>
                  <a:cubicBezTo>
                    <a:pt x="3811" y="16103"/>
                    <a:pt x="3776" y="16112"/>
                    <a:pt x="3720" y="16076"/>
                  </a:cubicBezTo>
                  <a:cubicBezTo>
                    <a:pt x="3557" y="15968"/>
                    <a:pt x="3387" y="16190"/>
                    <a:pt x="3517" y="16343"/>
                  </a:cubicBezTo>
                  <a:cubicBezTo>
                    <a:pt x="3607" y="16449"/>
                    <a:pt x="3625" y="16451"/>
                    <a:pt x="3732" y="16368"/>
                  </a:cubicBezTo>
                  <a:cubicBezTo>
                    <a:pt x="3794" y="16320"/>
                    <a:pt x="3832" y="16317"/>
                    <a:pt x="3889" y="16355"/>
                  </a:cubicBezTo>
                  <a:cubicBezTo>
                    <a:pt x="3948" y="16395"/>
                    <a:pt x="3988" y="16385"/>
                    <a:pt x="4058" y="16318"/>
                  </a:cubicBezTo>
                  <a:cubicBezTo>
                    <a:pt x="4173" y="16207"/>
                    <a:pt x="4172" y="16128"/>
                    <a:pt x="4052" y="16038"/>
                  </a:cubicBezTo>
                  <a:cubicBezTo>
                    <a:pt x="4009" y="16006"/>
                    <a:pt x="3983" y="15988"/>
                    <a:pt x="3959" y="15989"/>
                  </a:cubicBezTo>
                  <a:close/>
                  <a:moveTo>
                    <a:pt x="17833" y="16038"/>
                  </a:moveTo>
                  <a:cubicBezTo>
                    <a:pt x="17798" y="16041"/>
                    <a:pt x="17758" y="16049"/>
                    <a:pt x="17711" y="16063"/>
                  </a:cubicBezTo>
                  <a:cubicBezTo>
                    <a:pt x="17534" y="16115"/>
                    <a:pt x="17352" y="16301"/>
                    <a:pt x="17263" y="16529"/>
                  </a:cubicBezTo>
                  <a:cubicBezTo>
                    <a:pt x="17178" y="16745"/>
                    <a:pt x="17219" y="16879"/>
                    <a:pt x="17385" y="16970"/>
                  </a:cubicBezTo>
                  <a:lnTo>
                    <a:pt x="17513" y="17045"/>
                  </a:lnTo>
                  <a:lnTo>
                    <a:pt x="17408" y="17132"/>
                  </a:lnTo>
                  <a:cubicBezTo>
                    <a:pt x="17329" y="17197"/>
                    <a:pt x="17228" y="17218"/>
                    <a:pt x="17006" y="17219"/>
                  </a:cubicBezTo>
                  <a:cubicBezTo>
                    <a:pt x="16829" y="17220"/>
                    <a:pt x="16657" y="17252"/>
                    <a:pt x="16581" y="17294"/>
                  </a:cubicBezTo>
                  <a:cubicBezTo>
                    <a:pt x="16447" y="17368"/>
                    <a:pt x="16232" y="17712"/>
                    <a:pt x="16232" y="17853"/>
                  </a:cubicBezTo>
                  <a:cubicBezTo>
                    <a:pt x="16232" y="17924"/>
                    <a:pt x="16253" y="17912"/>
                    <a:pt x="16343" y="17809"/>
                  </a:cubicBezTo>
                  <a:cubicBezTo>
                    <a:pt x="16439" y="17699"/>
                    <a:pt x="16475" y="17692"/>
                    <a:pt x="16744" y="17697"/>
                  </a:cubicBezTo>
                  <a:cubicBezTo>
                    <a:pt x="16943" y="17701"/>
                    <a:pt x="17090" y="17673"/>
                    <a:pt x="17181" y="17623"/>
                  </a:cubicBezTo>
                  <a:cubicBezTo>
                    <a:pt x="17319" y="17547"/>
                    <a:pt x="18043" y="16741"/>
                    <a:pt x="18142" y="16554"/>
                  </a:cubicBezTo>
                  <a:cubicBezTo>
                    <a:pt x="18225" y="16397"/>
                    <a:pt x="18208" y="16357"/>
                    <a:pt x="18101" y="16461"/>
                  </a:cubicBezTo>
                  <a:cubicBezTo>
                    <a:pt x="17871" y="16685"/>
                    <a:pt x="17734" y="16709"/>
                    <a:pt x="17565" y="16554"/>
                  </a:cubicBezTo>
                  <a:cubicBezTo>
                    <a:pt x="17462" y="16459"/>
                    <a:pt x="17449" y="16436"/>
                    <a:pt x="17495" y="16343"/>
                  </a:cubicBezTo>
                  <a:cubicBezTo>
                    <a:pt x="17541" y="16252"/>
                    <a:pt x="17582" y="16236"/>
                    <a:pt x="17757" y="16250"/>
                  </a:cubicBezTo>
                  <a:cubicBezTo>
                    <a:pt x="17937" y="16263"/>
                    <a:pt x="17961" y="16256"/>
                    <a:pt x="17973" y="16169"/>
                  </a:cubicBezTo>
                  <a:cubicBezTo>
                    <a:pt x="17985" y="16075"/>
                    <a:pt x="17938" y="16031"/>
                    <a:pt x="17833" y="16038"/>
                  </a:cubicBezTo>
                  <a:close/>
                  <a:moveTo>
                    <a:pt x="7714" y="16175"/>
                  </a:moveTo>
                  <a:cubicBezTo>
                    <a:pt x="7814" y="16187"/>
                    <a:pt x="7908" y="16246"/>
                    <a:pt x="7889" y="16306"/>
                  </a:cubicBezTo>
                  <a:cubicBezTo>
                    <a:pt x="7880" y="16334"/>
                    <a:pt x="7821" y="16394"/>
                    <a:pt x="7761" y="16442"/>
                  </a:cubicBezTo>
                  <a:cubicBezTo>
                    <a:pt x="7627" y="16549"/>
                    <a:pt x="7310" y="16605"/>
                    <a:pt x="7266" y="16529"/>
                  </a:cubicBezTo>
                  <a:cubicBezTo>
                    <a:pt x="7227" y="16461"/>
                    <a:pt x="7469" y="16220"/>
                    <a:pt x="7615" y="16181"/>
                  </a:cubicBezTo>
                  <a:cubicBezTo>
                    <a:pt x="7647" y="16173"/>
                    <a:pt x="7681" y="16171"/>
                    <a:pt x="7714" y="16175"/>
                  </a:cubicBezTo>
                  <a:close/>
                  <a:moveTo>
                    <a:pt x="16669" y="16349"/>
                  </a:moveTo>
                  <a:cubicBezTo>
                    <a:pt x="16646" y="16349"/>
                    <a:pt x="16625" y="16369"/>
                    <a:pt x="16581" y="16411"/>
                  </a:cubicBezTo>
                  <a:cubicBezTo>
                    <a:pt x="16510" y="16480"/>
                    <a:pt x="16476" y="16485"/>
                    <a:pt x="16413" y="16442"/>
                  </a:cubicBezTo>
                  <a:cubicBezTo>
                    <a:pt x="16347" y="16398"/>
                    <a:pt x="16314" y="16411"/>
                    <a:pt x="16232" y="16504"/>
                  </a:cubicBezTo>
                  <a:cubicBezTo>
                    <a:pt x="16135" y="16614"/>
                    <a:pt x="16137" y="16619"/>
                    <a:pt x="16215" y="16709"/>
                  </a:cubicBezTo>
                  <a:cubicBezTo>
                    <a:pt x="16309" y="16820"/>
                    <a:pt x="16322" y="16825"/>
                    <a:pt x="16430" y="16740"/>
                  </a:cubicBezTo>
                  <a:cubicBezTo>
                    <a:pt x="16492" y="16692"/>
                    <a:pt x="16536" y="16690"/>
                    <a:pt x="16593" y="16728"/>
                  </a:cubicBezTo>
                  <a:cubicBezTo>
                    <a:pt x="16652" y="16767"/>
                    <a:pt x="16686" y="16758"/>
                    <a:pt x="16756" y="16691"/>
                  </a:cubicBezTo>
                  <a:cubicBezTo>
                    <a:pt x="16869" y="16582"/>
                    <a:pt x="16867" y="16512"/>
                    <a:pt x="16756" y="16405"/>
                  </a:cubicBezTo>
                  <a:cubicBezTo>
                    <a:pt x="16714" y="16364"/>
                    <a:pt x="16692" y="16349"/>
                    <a:pt x="16669" y="16349"/>
                  </a:cubicBezTo>
                  <a:close/>
                  <a:moveTo>
                    <a:pt x="12727" y="16361"/>
                  </a:moveTo>
                  <a:cubicBezTo>
                    <a:pt x="12703" y="16362"/>
                    <a:pt x="12682" y="16382"/>
                    <a:pt x="12646" y="16417"/>
                  </a:cubicBezTo>
                  <a:cubicBezTo>
                    <a:pt x="12576" y="16485"/>
                    <a:pt x="12551" y="16489"/>
                    <a:pt x="12471" y="16436"/>
                  </a:cubicBezTo>
                  <a:cubicBezTo>
                    <a:pt x="12387" y="16380"/>
                    <a:pt x="12368" y="16385"/>
                    <a:pt x="12279" y="16504"/>
                  </a:cubicBezTo>
                  <a:cubicBezTo>
                    <a:pt x="12187" y="16627"/>
                    <a:pt x="12184" y="16645"/>
                    <a:pt x="12250" y="16722"/>
                  </a:cubicBezTo>
                  <a:cubicBezTo>
                    <a:pt x="12334" y="16822"/>
                    <a:pt x="12396" y="16826"/>
                    <a:pt x="12506" y="16740"/>
                  </a:cubicBezTo>
                  <a:cubicBezTo>
                    <a:pt x="12568" y="16692"/>
                    <a:pt x="12606" y="16690"/>
                    <a:pt x="12663" y="16728"/>
                  </a:cubicBezTo>
                  <a:cubicBezTo>
                    <a:pt x="12722" y="16767"/>
                    <a:pt x="12756" y="16758"/>
                    <a:pt x="12826" y="16691"/>
                  </a:cubicBezTo>
                  <a:cubicBezTo>
                    <a:pt x="12941" y="16580"/>
                    <a:pt x="12940" y="16500"/>
                    <a:pt x="12820" y="16411"/>
                  </a:cubicBezTo>
                  <a:cubicBezTo>
                    <a:pt x="12777" y="16379"/>
                    <a:pt x="12751" y="16361"/>
                    <a:pt x="12727" y="16361"/>
                  </a:cubicBezTo>
                  <a:close/>
                  <a:moveTo>
                    <a:pt x="15731" y="16523"/>
                  </a:moveTo>
                  <a:cubicBezTo>
                    <a:pt x="15721" y="16523"/>
                    <a:pt x="15664" y="16635"/>
                    <a:pt x="15603" y="16772"/>
                  </a:cubicBezTo>
                  <a:cubicBezTo>
                    <a:pt x="15500" y="17004"/>
                    <a:pt x="15111" y="17451"/>
                    <a:pt x="14771" y="17729"/>
                  </a:cubicBezTo>
                  <a:cubicBezTo>
                    <a:pt x="14699" y="17787"/>
                    <a:pt x="14671" y="17827"/>
                    <a:pt x="14707" y="17816"/>
                  </a:cubicBezTo>
                  <a:cubicBezTo>
                    <a:pt x="15292" y="17634"/>
                    <a:pt x="15396" y="17561"/>
                    <a:pt x="15528" y="17231"/>
                  </a:cubicBezTo>
                  <a:cubicBezTo>
                    <a:pt x="15626" y="16986"/>
                    <a:pt x="15759" y="16523"/>
                    <a:pt x="15731" y="16523"/>
                  </a:cubicBezTo>
                  <a:close/>
                  <a:moveTo>
                    <a:pt x="5007" y="16585"/>
                  </a:moveTo>
                  <a:cubicBezTo>
                    <a:pt x="4986" y="16580"/>
                    <a:pt x="4930" y="16628"/>
                    <a:pt x="4838" y="16734"/>
                  </a:cubicBezTo>
                  <a:cubicBezTo>
                    <a:pt x="4690" y="16906"/>
                    <a:pt x="4595" y="16968"/>
                    <a:pt x="4303" y="17070"/>
                  </a:cubicBezTo>
                  <a:cubicBezTo>
                    <a:pt x="4005" y="17174"/>
                    <a:pt x="3868" y="17191"/>
                    <a:pt x="3441" y="17194"/>
                  </a:cubicBezTo>
                  <a:cubicBezTo>
                    <a:pt x="2988" y="17198"/>
                    <a:pt x="2916" y="17188"/>
                    <a:pt x="2806" y="17101"/>
                  </a:cubicBezTo>
                  <a:cubicBezTo>
                    <a:pt x="2738" y="17047"/>
                    <a:pt x="2673" y="16945"/>
                    <a:pt x="2661" y="16871"/>
                  </a:cubicBezTo>
                  <a:cubicBezTo>
                    <a:pt x="2627" y="16672"/>
                    <a:pt x="2573" y="16840"/>
                    <a:pt x="2573" y="17151"/>
                  </a:cubicBezTo>
                  <a:cubicBezTo>
                    <a:pt x="2573" y="17353"/>
                    <a:pt x="2597" y="17419"/>
                    <a:pt x="2690" y="17517"/>
                  </a:cubicBezTo>
                  <a:cubicBezTo>
                    <a:pt x="2752" y="17583"/>
                    <a:pt x="2841" y="17643"/>
                    <a:pt x="2894" y="17654"/>
                  </a:cubicBezTo>
                  <a:cubicBezTo>
                    <a:pt x="3118" y="17701"/>
                    <a:pt x="3707" y="17680"/>
                    <a:pt x="3959" y="17617"/>
                  </a:cubicBezTo>
                  <a:cubicBezTo>
                    <a:pt x="4281" y="17536"/>
                    <a:pt x="4611" y="17366"/>
                    <a:pt x="4745" y="17213"/>
                  </a:cubicBezTo>
                  <a:cubicBezTo>
                    <a:pt x="4854" y="17088"/>
                    <a:pt x="5017" y="16724"/>
                    <a:pt x="5019" y="16604"/>
                  </a:cubicBezTo>
                  <a:cubicBezTo>
                    <a:pt x="5019" y="16590"/>
                    <a:pt x="5014" y="16587"/>
                    <a:pt x="5007" y="16585"/>
                  </a:cubicBezTo>
                  <a:close/>
                  <a:moveTo>
                    <a:pt x="20593" y="16622"/>
                  </a:moveTo>
                  <a:cubicBezTo>
                    <a:pt x="20565" y="16630"/>
                    <a:pt x="20542" y="16661"/>
                    <a:pt x="20505" y="16709"/>
                  </a:cubicBezTo>
                  <a:cubicBezTo>
                    <a:pt x="20423" y="16818"/>
                    <a:pt x="20422" y="16819"/>
                    <a:pt x="20517" y="16927"/>
                  </a:cubicBezTo>
                  <a:cubicBezTo>
                    <a:pt x="20596" y="17017"/>
                    <a:pt x="20623" y="17024"/>
                    <a:pt x="20680" y="16977"/>
                  </a:cubicBezTo>
                  <a:cubicBezTo>
                    <a:pt x="20850" y="16835"/>
                    <a:pt x="20860" y="16729"/>
                    <a:pt x="20703" y="16654"/>
                  </a:cubicBezTo>
                  <a:cubicBezTo>
                    <a:pt x="20653" y="16629"/>
                    <a:pt x="20620" y="16615"/>
                    <a:pt x="20593" y="16622"/>
                  </a:cubicBezTo>
                  <a:close/>
                  <a:moveTo>
                    <a:pt x="6369" y="17890"/>
                  </a:moveTo>
                  <a:cubicBezTo>
                    <a:pt x="6344" y="17894"/>
                    <a:pt x="6319" y="17916"/>
                    <a:pt x="6288" y="17946"/>
                  </a:cubicBezTo>
                  <a:cubicBezTo>
                    <a:pt x="6221" y="18010"/>
                    <a:pt x="6193" y="18008"/>
                    <a:pt x="6119" y="17958"/>
                  </a:cubicBezTo>
                  <a:cubicBezTo>
                    <a:pt x="6044" y="17908"/>
                    <a:pt x="6015" y="17916"/>
                    <a:pt x="5939" y="17990"/>
                  </a:cubicBezTo>
                  <a:cubicBezTo>
                    <a:pt x="5823" y="18101"/>
                    <a:pt x="5825" y="18173"/>
                    <a:pt x="5944" y="18263"/>
                  </a:cubicBezTo>
                  <a:cubicBezTo>
                    <a:pt x="6032" y="18329"/>
                    <a:pt x="6047" y="18328"/>
                    <a:pt x="6131" y="18244"/>
                  </a:cubicBezTo>
                  <a:cubicBezTo>
                    <a:pt x="6212" y="18163"/>
                    <a:pt x="6231" y="18165"/>
                    <a:pt x="6288" y="18226"/>
                  </a:cubicBezTo>
                  <a:cubicBezTo>
                    <a:pt x="6345" y="18287"/>
                    <a:pt x="6365" y="18283"/>
                    <a:pt x="6451" y="18219"/>
                  </a:cubicBezTo>
                  <a:cubicBezTo>
                    <a:pt x="6573" y="18128"/>
                    <a:pt x="6575" y="17989"/>
                    <a:pt x="6457" y="17921"/>
                  </a:cubicBezTo>
                  <a:cubicBezTo>
                    <a:pt x="6421" y="17901"/>
                    <a:pt x="6395" y="17886"/>
                    <a:pt x="6369" y="17890"/>
                  </a:cubicBezTo>
                  <a:close/>
                  <a:moveTo>
                    <a:pt x="9024" y="18126"/>
                  </a:moveTo>
                  <a:cubicBezTo>
                    <a:pt x="8998" y="18133"/>
                    <a:pt x="8980" y="18149"/>
                    <a:pt x="8960" y="18170"/>
                  </a:cubicBezTo>
                  <a:cubicBezTo>
                    <a:pt x="8908" y="18225"/>
                    <a:pt x="8871" y="18230"/>
                    <a:pt x="8809" y="18188"/>
                  </a:cubicBezTo>
                  <a:cubicBezTo>
                    <a:pt x="8744" y="18145"/>
                    <a:pt x="8713" y="18153"/>
                    <a:pt x="8623" y="18244"/>
                  </a:cubicBezTo>
                  <a:lnTo>
                    <a:pt x="8512" y="18356"/>
                  </a:lnTo>
                  <a:lnTo>
                    <a:pt x="8605" y="18462"/>
                  </a:lnTo>
                  <a:cubicBezTo>
                    <a:pt x="8694" y="18563"/>
                    <a:pt x="8705" y="18567"/>
                    <a:pt x="8803" y="18499"/>
                  </a:cubicBezTo>
                  <a:cubicBezTo>
                    <a:pt x="8887" y="18440"/>
                    <a:pt x="8920" y="18434"/>
                    <a:pt x="8972" y="18480"/>
                  </a:cubicBezTo>
                  <a:cubicBezTo>
                    <a:pt x="9025" y="18528"/>
                    <a:pt x="9058" y="18519"/>
                    <a:pt x="9147" y="18424"/>
                  </a:cubicBezTo>
                  <a:cubicBezTo>
                    <a:pt x="9215" y="18352"/>
                    <a:pt x="9245" y="18280"/>
                    <a:pt x="9228" y="18232"/>
                  </a:cubicBezTo>
                  <a:cubicBezTo>
                    <a:pt x="9205" y="18168"/>
                    <a:pt x="9149" y="18133"/>
                    <a:pt x="9088" y="18126"/>
                  </a:cubicBezTo>
                  <a:cubicBezTo>
                    <a:pt x="9068" y="18124"/>
                    <a:pt x="9044" y="18121"/>
                    <a:pt x="9024" y="18126"/>
                  </a:cubicBezTo>
                  <a:close/>
                  <a:moveTo>
                    <a:pt x="5129" y="18804"/>
                  </a:moveTo>
                  <a:lnTo>
                    <a:pt x="5071" y="18928"/>
                  </a:lnTo>
                  <a:cubicBezTo>
                    <a:pt x="5033" y="19016"/>
                    <a:pt x="5019" y="19356"/>
                    <a:pt x="5019" y="20071"/>
                  </a:cubicBezTo>
                  <a:cubicBezTo>
                    <a:pt x="5019" y="21209"/>
                    <a:pt x="5042" y="21341"/>
                    <a:pt x="5286" y="21500"/>
                  </a:cubicBezTo>
                  <a:cubicBezTo>
                    <a:pt x="5430" y="21594"/>
                    <a:pt x="5494" y="21600"/>
                    <a:pt x="11906" y="21600"/>
                  </a:cubicBezTo>
                  <a:cubicBezTo>
                    <a:pt x="17687" y="21600"/>
                    <a:pt x="18375" y="21589"/>
                    <a:pt x="18375" y="21525"/>
                  </a:cubicBezTo>
                  <a:cubicBezTo>
                    <a:pt x="18375" y="21486"/>
                    <a:pt x="18397" y="21444"/>
                    <a:pt x="18427" y="21432"/>
                  </a:cubicBezTo>
                  <a:cubicBezTo>
                    <a:pt x="18469" y="21415"/>
                    <a:pt x="18479" y="21160"/>
                    <a:pt x="18462" y="20282"/>
                  </a:cubicBezTo>
                  <a:cubicBezTo>
                    <a:pt x="18450" y="19662"/>
                    <a:pt x="18424" y="19115"/>
                    <a:pt x="18404" y="19071"/>
                  </a:cubicBezTo>
                  <a:cubicBezTo>
                    <a:pt x="18383" y="19026"/>
                    <a:pt x="18302" y="18948"/>
                    <a:pt x="18223" y="18897"/>
                  </a:cubicBezTo>
                  <a:cubicBezTo>
                    <a:pt x="18082" y="18804"/>
                    <a:pt x="18025" y="18803"/>
                    <a:pt x="11603" y="18804"/>
                  </a:cubicBezTo>
                  <a:lnTo>
                    <a:pt x="5129" y="18804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410" name="Google Shape;4600;p60"/>
          <p:cNvGrpSpPr/>
          <p:nvPr/>
        </p:nvGrpSpPr>
        <p:grpSpPr>
          <a:xfrm rot="18900000">
            <a:off x="204728" y="-1215907"/>
            <a:ext cx="5184991" cy="3772028"/>
            <a:chOff x="0" y="0"/>
            <a:chExt cx="5184989" cy="3772027"/>
          </a:xfrm>
        </p:grpSpPr>
        <p:sp>
          <p:nvSpPr>
            <p:cNvPr id="402" name="Google Shape;4601;p60"/>
            <p:cNvSpPr/>
            <p:nvPr/>
          </p:nvSpPr>
          <p:spPr>
            <a:xfrm flipH="1" rot="18398503">
              <a:off x="739963" y="-60638"/>
              <a:ext cx="1037669" cy="2365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31" y="0"/>
                  </a:moveTo>
                  <a:lnTo>
                    <a:pt x="6396" y="31"/>
                  </a:lnTo>
                  <a:cubicBezTo>
                    <a:pt x="6047" y="323"/>
                    <a:pt x="3110" y="3112"/>
                    <a:pt x="8424" y="7251"/>
                  </a:cubicBezTo>
                  <a:cubicBezTo>
                    <a:pt x="7935" y="13276"/>
                    <a:pt x="4195" y="17936"/>
                    <a:pt x="0" y="21309"/>
                  </a:cubicBezTo>
                  <a:cubicBezTo>
                    <a:pt x="0" y="21401"/>
                    <a:pt x="35" y="21509"/>
                    <a:pt x="35" y="21600"/>
                  </a:cubicBezTo>
                  <a:cubicBezTo>
                    <a:pt x="1888" y="20143"/>
                    <a:pt x="3424" y="18626"/>
                    <a:pt x="4684" y="17063"/>
                  </a:cubicBezTo>
                  <a:cubicBezTo>
                    <a:pt x="5311" y="17001"/>
                    <a:pt x="13281" y="16204"/>
                    <a:pt x="21600" y="11267"/>
                  </a:cubicBezTo>
                  <a:cubicBezTo>
                    <a:pt x="21600" y="11267"/>
                    <a:pt x="12162" y="11344"/>
                    <a:pt x="4892" y="16864"/>
                  </a:cubicBezTo>
                  <a:lnTo>
                    <a:pt x="4754" y="16955"/>
                  </a:lnTo>
                  <a:cubicBezTo>
                    <a:pt x="5347" y="16173"/>
                    <a:pt x="5942" y="15361"/>
                    <a:pt x="6431" y="14487"/>
                  </a:cubicBezTo>
                  <a:cubicBezTo>
                    <a:pt x="7305" y="12985"/>
                    <a:pt x="7935" y="11467"/>
                    <a:pt x="8319" y="9919"/>
                  </a:cubicBezTo>
                  <a:cubicBezTo>
                    <a:pt x="8879" y="9857"/>
                    <a:pt x="11883" y="9429"/>
                    <a:pt x="15623" y="7911"/>
                  </a:cubicBezTo>
                  <a:lnTo>
                    <a:pt x="16042" y="7727"/>
                  </a:lnTo>
                  <a:cubicBezTo>
                    <a:pt x="18000" y="6899"/>
                    <a:pt x="19712" y="5964"/>
                    <a:pt x="21216" y="4952"/>
                  </a:cubicBezTo>
                  <a:cubicBezTo>
                    <a:pt x="20132" y="5028"/>
                    <a:pt x="19117" y="5151"/>
                    <a:pt x="18138" y="5351"/>
                  </a:cubicBezTo>
                  <a:cubicBezTo>
                    <a:pt x="16986" y="5581"/>
                    <a:pt x="15867" y="5871"/>
                    <a:pt x="14855" y="6224"/>
                  </a:cubicBezTo>
                  <a:cubicBezTo>
                    <a:pt x="12686" y="6945"/>
                    <a:pt x="10344" y="8064"/>
                    <a:pt x="8354" y="9842"/>
                  </a:cubicBezTo>
                  <a:cubicBezTo>
                    <a:pt x="8527" y="9075"/>
                    <a:pt x="8668" y="8294"/>
                    <a:pt x="8738" y="7481"/>
                  </a:cubicBezTo>
                  <a:cubicBezTo>
                    <a:pt x="8843" y="7344"/>
                    <a:pt x="10939" y="4585"/>
                    <a:pt x="6431" y="31"/>
                  </a:cubicBezTo>
                  <a:cubicBezTo>
                    <a:pt x="6431" y="15"/>
                    <a:pt x="6431" y="15"/>
                    <a:pt x="6431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03" name="Google Shape;4602;p60"/>
            <p:cNvSpPr/>
            <p:nvPr/>
          </p:nvSpPr>
          <p:spPr>
            <a:xfrm flipH="1" rot="18398503">
              <a:off x="3122384" y="1174311"/>
              <a:ext cx="404570" cy="426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239" y="7487"/>
                    <a:pt x="7977" y="14369"/>
                    <a:pt x="90" y="20409"/>
                  </a:cubicBezTo>
                  <a:cubicBezTo>
                    <a:pt x="90" y="20837"/>
                    <a:pt x="0" y="21172"/>
                    <a:pt x="0" y="21600"/>
                  </a:cubicBezTo>
                  <a:cubicBezTo>
                    <a:pt x="7616" y="15817"/>
                    <a:pt x="14608" y="9270"/>
                    <a:pt x="20886" y="2040"/>
                  </a:cubicBezTo>
                  <a:cubicBezTo>
                    <a:pt x="21066" y="1362"/>
                    <a:pt x="21336" y="684"/>
                    <a:pt x="21600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04" name="Google Shape;4603;p60"/>
            <p:cNvSpPr/>
            <p:nvPr/>
          </p:nvSpPr>
          <p:spPr>
            <a:xfrm flipH="1" rot="18398503">
              <a:off x="1074713" y="308373"/>
              <a:ext cx="404669" cy="7236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83" h="21600" fill="norm" stroke="1" extrusionOk="0">
                  <a:moveTo>
                    <a:pt x="79" y="0"/>
                  </a:moveTo>
                  <a:cubicBezTo>
                    <a:pt x="79" y="0"/>
                    <a:pt x="-2317" y="11075"/>
                    <a:pt x="19283" y="21600"/>
                  </a:cubicBezTo>
                  <a:cubicBezTo>
                    <a:pt x="19283" y="21600"/>
                    <a:pt x="18887" y="11878"/>
                    <a:pt x="79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05" name="Google Shape;4604;p60"/>
            <p:cNvSpPr/>
            <p:nvPr/>
          </p:nvSpPr>
          <p:spPr>
            <a:xfrm flipH="1" rot="18398503">
              <a:off x="1761479" y="414150"/>
              <a:ext cx="419051" cy="950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0" h="21600" fill="norm" stroke="1" extrusionOk="0">
                  <a:moveTo>
                    <a:pt x="374" y="0"/>
                  </a:moveTo>
                  <a:cubicBezTo>
                    <a:pt x="374" y="0"/>
                    <a:pt x="-2415" y="6449"/>
                    <a:pt x="7242" y="14729"/>
                  </a:cubicBezTo>
                  <a:cubicBezTo>
                    <a:pt x="7668" y="15074"/>
                    <a:pt x="8172" y="15455"/>
                    <a:pt x="8598" y="15836"/>
                  </a:cubicBezTo>
                  <a:cubicBezTo>
                    <a:pt x="11321" y="17897"/>
                    <a:pt x="14392" y="19843"/>
                    <a:pt x="17829" y="21600"/>
                  </a:cubicBezTo>
                  <a:cubicBezTo>
                    <a:pt x="17829" y="21600"/>
                    <a:pt x="19185" y="12364"/>
                    <a:pt x="374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06" name="Google Shape;4605;p60"/>
            <p:cNvSpPr/>
            <p:nvPr/>
          </p:nvSpPr>
          <p:spPr>
            <a:xfrm flipH="1" rot="18398503">
              <a:off x="2516797" y="595731"/>
              <a:ext cx="272862" cy="896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9" h="21600" fill="norm" stroke="1" extrusionOk="0">
                  <a:moveTo>
                    <a:pt x="2709" y="0"/>
                  </a:moveTo>
                  <a:cubicBezTo>
                    <a:pt x="1175" y="1293"/>
                    <a:pt x="418" y="2629"/>
                    <a:pt x="163" y="4003"/>
                  </a:cubicBezTo>
                  <a:cubicBezTo>
                    <a:pt x="-722" y="7847"/>
                    <a:pt x="1559" y="14116"/>
                    <a:pt x="18332" y="21600"/>
                  </a:cubicBezTo>
                  <a:cubicBezTo>
                    <a:pt x="18971" y="21033"/>
                    <a:pt x="19728" y="20467"/>
                    <a:pt x="20622" y="19860"/>
                  </a:cubicBezTo>
                  <a:cubicBezTo>
                    <a:pt x="20878" y="16827"/>
                    <a:pt x="19472" y="11165"/>
                    <a:pt x="8549" y="3681"/>
                  </a:cubicBezTo>
                  <a:cubicBezTo>
                    <a:pt x="6770" y="2466"/>
                    <a:pt x="4862" y="1293"/>
                    <a:pt x="2709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07" name="Google Shape;4606;p60"/>
            <p:cNvSpPr/>
            <p:nvPr/>
          </p:nvSpPr>
          <p:spPr>
            <a:xfrm flipH="1" rot="18398503">
              <a:off x="2353069" y="2094116"/>
              <a:ext cx="732098" cy="216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49" y="0"/>
                  </a:moveTo>
                  <a:cubicBezTo>
                    <a:pt x="1679" y="0"/>
                    <a:pt x="0" y="1714"/>
                    <a:pt x="0" y="1714"/>
                  </a:cubicBezTo>
                  <a:cubicBezTo>
                    <a:pt x="6976" y="17587"/>
                    <a:pt x="12929" y="21600"/>
                    <a:pt x="17165" y="21600"/>
                  </a:cubicBezTo>
                  <a:cubicBezTo>
                    <a:pt x="18974" y="21600"/>
                    <a:pt x="20473" y="20860"/>
                    <a:pt x="21600" y="20002"/>
                  </a:cubicBezTo>
                  <a:cubicBezTo>
                    <a:pt x="21401" y="17651"/>
                    <a:pt x="21305" y="15314"/>
                    <a:pt x="21205" y="13118"/>
                  </a:cubicBezTo>
                  <a:cubicBezTo>
                    <a:pt x="14060" y="2442"/>
                    <a:pt x="8414" y="0"/>
                    <a:pt x="4749" y="0"/>
                  </a:cubicBezTo>
                  <a:close/>
                </a:path>
              </a:pathLst>
            </a:custGeom>
            <a:solidFill>
              <a:srgbClr val="52A2A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08" name="Google Shape;4607;p60"/>
            <p:cNvSpPr/>
            <p:nvPr/>
          </p:nvSpPr>
          <p:spPr>
            <a:xfrm flipH="1" rot="18398503">
              <a:off x="2085299" y="712331"/>
              <a:ext cx="2617620" cy="2516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61" y="0"/>
                  </a:moveTo>
                  <a:cubicBezTo>
                    <a:pt x="14811" y="2680"/>
                    <a:pt x="14174" y="5231"/>
                    <a:pt x="14104" y="5591"/>
                  </a:cubicBezTo>
                  <a:cubicBezTo>
                    <a:pt x="12109" y="6528"/>
                    <a:pt x="10224" y="7695"/>
                    <a:pt x="8493" y="9063"/>
                  </a:cubicBezTo>
                  <a:cubicBezTo>
                    <a:pt x="10598" y="6643"/>
                    <a:pt x="11250" y="4439"/>
                    <a:pt x="11403" y="2911"/>
                  </a:cubicBezTo>
                  <a:cubicBezTo>
                    <a:pt x="11416" y="2695"/>
                    <a:pt x="11430" y="2493"/>
                    <a:pt x="11430" y="2306"/>
                  </a:cubicBezTo>
                  <a:lnTo>
                    <a:pt x="11430" y="1902"/>
                  </a:lnTo>
                  <a:cubicBezTo>
                    <a:pt x="11430" y="1802"/>
                    <a:pt x="11430" y="1715"/>
                    <a:pt x="11416" y="1629"/>
                  </a:cubicBezTo>
                  <a:cubicBezTo>
                    <a:pt x="11403" y="1340"/>
                    <a:pt x="11361" y="1053"/>
                    <a:pt x="11292" y="778"/>
                  </a:cubicBezTo>
                  <a:cubicBezTo>
                    <a:pt x="10558" y="1845"/>
                    <a:pt x="9934" y="2969"/>
                    <a:pt x="9435" y="4164"/>
                  </a:cubicBezTo>
                  <a:cubicBezTo>
                    <a:pt x="9338" y="4381"/>
                    <a:pt x="9255" y="4597"/>
                    <a:pt x="9185" y="4799"/>
                  </a:cubicBezTo>
                  <a:cubicBezTo>
                    <a:pt x="9089" y="5044"/>
                    <a:pt x="9019" y="5274"/>
                    <a:pt x="8950" y="5505"/>
                  </a:cubicBezTo>
                  <a:cubicBezTo>
                    <a:pt x="8909" y="5620"/>
                    <a:pt x="8867" y="5735"/>
                    <a:pt x="8839" y="5850"/>
                  </a:cubicBezTo>
                  <a:cubicBezTo>
                    <a:pt x="8299" y="7767"/>
                    <a:pt x="8409" y="8963"/>
                    <a:pt x="8423" y="9121"/>
                  </a:cubicBezTo>
                  <a:cubicBezTo>
                    <a:pt x="6954" y="10289"/>
                    <a:pt x="5625" y="11600"/>
                    <a:pt x="4419" y="13055"/>
                  </a:cubicBezTo>
                  <a:cubicBezTo>
                    <a:pt x="4447" y="13013"/>
                    <a:pt x="4461" y="12969"/>
                    <a:pt x="4475" y="12926"/>
                  </a:cubicBezTo>
                  <a:cubicBezTo>
                    <a:pt x="4419" y="12984"/>
                    <a:pt x="4364" y="13040"/>
                    <a:pt x="4309" y="13098"/>
                  </a:cubicBezTo>
                  <a:cubicBezTo>
                    <a:pt x="4309" y="13127"/>
                    <a:pt x="4323" y="13142"/>
                    <a:pt x="4337" y="13156"/>
                  </a:cubicBezTo>
                  <a:cubicBezTo>
                    <a:pt x="3796" y="13819"/>
                    <a:pt x="3338" y="14453"/>
                    <a:pt x="2950" y="15044"/>
                  </a:cubicBezTo>
                  <a:cubicBezTo>
                    <a:pt x="2050" y="16370"/>
                    <a:pt x="1288" y="17781"/>
                    <a:pt x="679" y="19281"/>
                  </a:cubicBezTo>
                  <a:cubicBezTo>
                    <a:pt x="471" y="20087"/>
                    <a:pt x="249" y="20865"/>
                    <a:pt x="0" y="21600"/>
                  </a:cubicBezTo>
                  <a:lnTo>
                    <a:pt x="55" y="21514"/>
                  </a:lnTo>
                  <a:cubicBezTo>
                    <a:pt x="152" y="21125"/>
                    <a:pt x="845" y="18503"/>
                    <a:pt x="2924" y="15332"/>
                  </a:cubicBezTo>
                  <a:cubicBezTo>
                    <a:pt x="4293" y="15800"/>
                    <a:pt x="5485" y="15972"/>
                    <a:pt x="6497" y="15972"/>
                  </a:cubicBezTo>
                  <a:cubicBezTo>
                    <a:pt x="9285" y="15972"/>
                    <a:pt x="10710" y="14669"/>
                    <a:pt x="10710" y="14669"/>
                  </a:cubicBezTo>
                  <a:cubicBezTo>
                    <a:pt x="9476" y="14416"/>
                    <a:pt x="8389" y="14320"/>
                    <a:pt x="7448" y="14320"/>
                  </a:cubicBezTo>
                  <a:cubicBezTo>
                    <a:pt x="4740" y="14320"/>
                    <a:pt x="3239" y="15118"/>
                    <a:pt x="2950" y="15289"/>
                  </a:cubicBezTo>
                  <a:lnTo>
                    <a:pt x="3048" y="15117"/>
                  </a:lnTo>
                  <a:cubicBezTo>
                    <a:pt x="5209" y="11902"/>
                    <a:pt x="9269" y="7508"/>
                    <a:pt x="16377" y="4770"/>
                  </a:cubicBezTo>
                  <a:cubicBezTo>
                    <a:pt x="17111" y="4914"/>
                    <a:pt x="17873" y="4986"/>
                    <a:pt x="18635" y="4986"/>
                  </a:cubicBezTo>
                  <a:cubicBezTo>
                    <a:pt x="18676" y="4813"/>
                    <a:pt x="18718" y="4655"/>
                    <a:pt x="18774" y="4497"/>
                  </a:cubicBezTo>
                  <a:cubicBezTo>
                    <a:pt x="18871" y="4655"/>
                    <a:pt x="18940" y="4813"/>
                    <a:pt x="19009" y="4957"/>
                  </a:cubicBezTo>
                  <a:cubicBezTo>
                    <a:pt x="19909" y="4914"/>
                    <a:pt x="20783" y="4684"/>
                    <a:pt x="21600" y="4295"/>
                  </a:cubicBezTo>
                  <a:cubicBezTo>
                    <a:pt x="21406" y="3963"/>
                    <a:pt x="21240" y="3660"/>
                    <a:pt x="21101" y="3358"/>
                  </a:cubicBezTo>
                  <a:cubicBezTo>
                    <a:pt x="17804" y="3430"/>
                    <a:pt x="16225" y="4626"/>
                    <a:pt x="16127" y="4712"/>
                  </a:cubicBezTo>
                  <a:cubicBezTo>
                    <a:pt x="15504" y="4957"/>
                    <a:pt x="14894" y="5217"/>
                    <a:pt x="14312" y="5490"/>
                  </a:cubicBezTo>
                  <a:cubicBezTo>
                    <a:pt x="18219" y="3084"/>
                    <a:pt x="18261" y="0"/>
                    <a:pt x="18261" y="0"/>
                  </a:cubicBezTo>
                  <a:close/>
                </a:path>
              </a:pathLst>
            </a:custGeom>
            <a:solidFill>
              <a:srgbClr val="52A2A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09" name="Google Shape;4608;p60"/>
            <p:cNvSpPr/>
            <p:nvPr/>
          </p:nvSpPr>
          <p:spPr>
            <a:xfrm flipH="1" rot="18398503">
              <a:off x="2881675" y="1921428"/>
              <a:ext cx="1031042" cy="226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979" y="0"/>
                  </a:moveTo>
                  <a:cubicBezTo>
                    <a:pt x="2444" y="0"/>
                    <a:pt x="0" y="4605"/>
                    <a:pt x="0" y="4605"/>
                  </a:cubicBezTo>
                  <a:cubicBezTo>
                    <a:pt x="5422" y="17713"/>
                    <a:pt x="10013" y="21600"/>
                    <a:pt x="13549" y="21600"/>
                  </a:cubicBezTo>
                  <a:cubicBezTo>
                    <a:pt x="18688" y="21600"/>
                    <a:pt x="21600" y="13406"/>
                    <a:pt x="21600" y="13406"/>
                  </a:cubicBezTo>
                  <a:cubicBezTo>
                    <a:pt x="15520" y="2921"/>
                    <a:pt x="10588" y="0"/>
                    <a:pt x="6979" y="0"/>
                  </a:cubicBezTo>
                  <a:close/>
                </a:path>
              </a:pathLst>
            </a:custGeom>
            <a:solidFill>
              <a:srgbClr val="52A2A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413" name="تجميع"/>
          <p:cNvGrpSpPr/>
          <p:nvPr/>
        </p:nvGrpSpPr>
        <p:grpSpPr>
          <a:xfrm>
            <a:off x="908066" y="3266555"/>
            <a:ext cx="13955236" cy="10347847"/>
            <a:chOff x="-165100" y="-165099"/>
            <a:chExt cx="13955235" cy="10347846"/>
          </a:xfrm>
        </p:grpSpPr>
        <p:pic>
          <p:nvPicPr>
            <p:cNvPr id="411" name="خط خط" descr="خط خط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10800000">
              <a:off x="-165101" y="9852545"/>
              <a:ext cx="13955237" cy="330201"/>
            </a:xfrm>
            <a:prstGeom prst="rect">
              <a:avLst/>
            </a:prstGeom>
            <a:effectLst>
              <a:outerShdw sx="100000" sy="100000" kx="0" ky="0" algn="b" rotWithShape="0" blurRad="101600" dist="50800" dir="5400000">
                <a:srgbClr val="000000">
                  <a:alpha val="38000"/>
                </a:srgbClr>
              </a:outerShdw>
            </a:effectLst>
          </p:spPr>
        </p:pic>
        <p:pic>
          <p:nvPicPr>
            <p:cNvPr id="412" name="خط خط" descr="خط خط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 rot="16200000">
              <a:off x="-5173923" y="4843722"/>
              <a:ext cx="10347846" cy="330201"/>
            </a:xfrm>
            <a:prstGeom prst="rect">
              <a:avLst/>
            </a:prstGeom>
            <a:effectLst>
              <a:outerShdw sx="100000" sy="100000" kx="0" ky="0" algn="b" rotWithShape="0" blurRad="101600" dist="50800" dir="5400000">
                <a:srgbClr val="000000">
                  <a:alpha val="38000"/>
                </a:srgbClr>
              </a:outerShdw>
            </a:effectLst>
          </p:spPr>
        </p:pic>
      </p:grpSp>
      <p:pic>
        <p:nvPicPr>
          <p:cNvPr id="414" name="IMG_0484.jpeg" descr="IMG_0484.jpeg"/>
          <p:cNvPicPr>
            <a:picLocks noChangeAspect="1"/>
          </p:cNvPicPr>
          <p:nvPr/>
        </p:nvPicPr>
        <p:blipFill>
          <a:blip r:embed="rId6">
            <a:extLst/>
          </a:blip>
          <a:srcRect l="11720" t="237" r="11257" b="38"/>
          <a:stretch>
            <a:fillRect/>
          </a:stretch>
        </p:blipFill>
        <p:spPr>
          <a:xfrm>
            <a:off x="8411723" y="4747291"/>
            <a:ext cx="5095977" cy="65980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5" h="21600" fill="norm" stroke="1" extrusionOk="0">
                <a:moveTo>
                  <a:pt x="11673" y="0"/>
                </a:moveTo>
                <a:lnTo>
                  <a:pt x="11577" y="75"/>
                </a:lnTo>
                <a:cubicBezTo>
                  <a:pt x="11451" y="178"/>
                  <a:pt x="11426" y="229"/>
                  <a:pt x="11453" y="334"/>
                </a:cubicBezTo>
                <a:cubicBezTo>
                  <a:pt x="11494" y="491"/>
                  <a:pt x="11438" y="527"/>
                  <a:pt x="11240" y="469"/>
                </a:cubicBezTo>
                <a:cubicBezTo>
                  <a:pt x="11097" y="427"/>
                  <a:pt x="11092" y="431"/>
                  <a:pt x="11109" y="566"/>
                </a:cubicBezTo>
                <a:cubicBezTo>
                  <a:pt x="11124" y="681"/>
                  <a:pt x="11167" y="720"/>
                  <a:pt x="11341" y="783"/>
                </a:cubicBezTo>
                <a:cubicBezTo>
                  <a:pt x="11520" y="848"/>
                  <a:pt x="11547" y="877"/>
                  <a:pt x="11515" y="958"/>
                </a:cubicBezTo>
                <a:cubicBezTo>
                  <a:pt x="11455" y="1112"/>
                  <a:pt x="11376" y="1151"/>
                  <a:pt x="11304" y="1060"/>
                </a:cubicBezTo>
                <a:cubicBezTo>
                  <a:pt x="11171" y="893"/>
                  <a:pt x="11031" y="769"/>
                  <a:pt x="10925" y="725"/>
                </a:cubicBezTo>
                <a:cubicBezTo>
                  <a:pt x="10848" y="693"/>
                  <a:pt x="10873" y="740"/>
                  <a:pt x="11009" y="877"/>
                </a:cubicBezTo>
                <a:cubicBezTo>
                  <a:pt x="11275" y="1147"/>
                  <a:pt x="11362" y="1457"/>
                  <a:pt x="11270" y="1819"/>
                </a:cubicBezTo>
                <a:cubicBezTo>
                  <a:pt x="11197" y="2108"/>
                  <a:pt x="11001" y="2588"/>
                  <a:pt x="10933" y="2647"/>
                </a:cubicBezTo>
                <a:cubicBezTo>
                  <a:pt x="10911" y="2666"/>
                  <a:pt x="10821" y="2609"/>
                  <a:pt x="10733" y="2521"/>
                </a:cubicBezTo>
                <a:lnTo>
                  <a:pt x="10574" y="2359"/>
                </a:lnTo>
                <a:lnTo>
                  <a:pt x="10697" y="2297"/>
                </a:lnTo>
                <a:cubicBezTo>
                  <a:pt x="10816" y="2236"/>
                  <a:pt x="10852" y="2102"/>
                  <a:pt x="10785" y="1967"/>
                </a:cubicBezTo>
                <a:cubicBezTo>
                  <a:pt x="10738" y="1871"/>
                  <a:pt x="10539" y="1958"/>
                  <a:pt x="10539" y="2075"/>
                </a:cubicBezTo>
                <a:cubicBezTo>
                  <a:pt x="10539" y="2193"/>
                  <a:pt x="10440" y="2331"/>
                  <a:pt x="10354" y="2331"/>
                </a:cubicBezTo>
                <a:cubicBezTo>
                  <a:pt x="10316" y="2331"/>
                  <a:pt x="10226" y="2362"/>
                  <a:pt x="10156" y="2400"/>
                </a:cubicBezTo>
                <a:cubicBezTo>
                  <a:pt x="10035" y="2466"/>
                  <a:pt x="10035" y="2472"/>
                  <a:pt x="10131" y="2528"/>
                </a:cubicBezTo>
                <a:cubicBezTo>
                  <a:pt x="10256" y="2602"/>
                  <a:pt x="10439" y="2608"/>
                  <a:pt x="10525" y="2541"/>
                </a:cubicBezTo>
                <a:cubicBezTo>
                  <a:pt x="10598" y="2485"/>
                  <a:pt x="10727" y="2547"/>
                  <a:pt x="10821" y="2682"/>
                </a:cubicBezTo>
                <a:cubicBezTo>
                  <a:pt x="10885" y="2775"/>
                  <a:pt x="10674" y="3370"/>
                  <a:pt x="10425" y="3795"/>
                </a:cubicBezTo>
                <a:cubicBezTo>
                  <a:pt x="10261" y="4073"/>
                  <a:pt x="10250" y="4082"/>
                  <a:pt x="10168" y="3999"/>
                </a:cubicBezTo>
                <a:cubicBezTo>
                  <a:pt x="10085" y="3916"/>
                  <a:pt x="10083" y="3917"/>
                  <a:pt x="10129" y="4021"/>
                </a:cubicBezTo>
                <a:cubicBezTo>
                  <a:pt x="10197" y="4174"/>
                  <a:pt x="10188" y="5394"/>
                  <a:pt x="10119" y="5446"/>
                </a:cubicBezTo>
                <a:cubicBezTo>
                  <a:pt x="10044" y="5505"/>
                  <a:pt x="9186" y="5010"/>
                  <a:pt x="8619" y="4581"/>
                </a:cubicBezTo>
                <a:cubicBezTo>
                  <a:pt x="8187" y="4254"/>
                  <a:pt x="8182" y="4248"/>
                  <a:pt x="8222" y="4081"/>
                </a:cubicBezTo>
                <a:cubicBezTo>
                  <a:pt x="8244" y="3988"/>
                  <a:pt x="8309" y="3828"/>
                  <a:pt x="8366" y="3725"/>
                </a:cubicBezTo>
                <a:lnTo>
                  <a:pt x="8470" y="3538"/>
                </a:lnTo>
                <a:lnTo>
                  <a:pt x="8616" y="3628"/>
                </a:lnTo>
                <a:cubicBezTo>
                  <a:pt x="8797" y="3738"/>
                  <a:pt x="8907" y="3740"/>
                  <a:pt x="9082" y="3635"/>
                </a:cubicBezTo>
                <a:lnTo>
                  <a:pt x="9217" y="3553"/>
                </a:lnTo>
                <a:lnTo>
                  <a:pt x="9030" y="3481"/>
                </a:lnTo>
                <a:cubicBezTo>
                  <a:pt x="8929" y="3440"/>
                  <a:pt x="8785" y="3415"/>
                  <a:pt x="8710" y="3426"/>
                </a:cubicBezTo>
                <a:cubicBezTo>
                  <a:pt x="8523" y="3454"/>
                  <a:pt x="8488" y="3358"/>
                  <a:pt x="8633" y="3216"/>
                </a:cubicBezTo>
                <a:cubicBezTo>
                  <a:pt x="8763" y="3087"/>
                  <a:pt x="8779" y="2975"/>
                  <a:pt x="8688" y="2844"/>
                </a:cubicBezTo>
                <a:cubicBezTo>
                  <a:pt x="8631" y="2761"/>
                  <a:pt x="8623" y="2762"/>
                  <a:pt x="8522" y="2832"/>
                </a:cubicBezTo>
                <a:cubicBezTo>
                  <a:pt x="8391" y="2924"/>
                  <a:pt x="8380" y="2902"/>
                  <a:pt x="8332" y="2479"/>
                </a:cubicBezTo>
                <a:cubicBezTo>
                  <a:pt x="8313" y="2310"/>
                  <a:pt x="8273" y="2114"/>
                  <a:pt x="8245" y="2045"/>
                </a:cubicBezTo>
                <a:cubicBezTo>
                  <a:pt x="8208" y="1952"/>
                  <a:pt x="8203" y="1988"/>
                  <a:pt x="8225" y="2180"/>
                </a:cubicBezTo>
                <a:cubicBezTo>
                  <a:pt x="8278" y="2636"/>
                  <a:pt x="8281" y="3116"/>
                  <a:pt x="8230" y="3140"/>
                </a:cubicBezTo>
                <a:cubicBezTo>
                  <a:pt x="8203" y="3153"/>
                  <a:pt x="8107" y="3109"/>
                  <a:pt x="8017" y="3043"/>
                </a:cubicBezTo>
                <a:lnTo>
                  <a:pt x="7854" y="2921"/>
                </a:lnTo>
                <a:lnTo>
                  <a:pt x="7968" y="2828"/>
                </a:lnTo>
                <a:cubicBezTo>
                  <a:pt x="8107" y="2714"/>
                  <a:pt x="8115" y="2384"/>
                  <a:pt x="7977" y="2472"/>
                </a:cubicBezTo>
                <a:cubicBezTo>
                  <a:pt x="7934" y="2500"/>
                  <a:pt x="7877" y="2568"/>
                  <a:pt x="7849" y="2624"/>
                </a:cubicBezTo>
                <a:cubicBezTo>
                  <a:pt x="7789" y="2747"/>
                  <a:pt x="7686" y="2713"/>
                  <a:pt x="7686" y="2570"/>
                </a:cubicBezTo>
                <a:cubicBezTo>
                  <a:pt x="7686" y="2510"/>
                  <a:pt x="7622" y="2429"/>
                  <a:pt x="7532" y="2374"/>
                </a:cubicBezTo>
                <a:lnTo>
                  <a:pt x="7379" y="2280"/>
                </a:lnTo>
                <a:lnTo>
                  <a:pt x="7326" y="2420"/>
                </a:lnTo>
                <a:cubicBezTo>
                  <a:pt x="7279" y="2546"/>
                  <a:pt x="7291" y="2570"/>
                  <a:pt x="7428" y="2654"/>
                </a:cubicBezTo>
                <a:lnTo>
                  <a:pt x="7582" y="2749"/>
                </a:lnTo>
                <a:lnTo>
                  <a:pt x="7384" y="2867"/>
                </a:lnTo>
                <a:lnTo>
                  <a:pt x="7186" y="2983"/>
                </a:lnTo>
                <a:lnTo>
                  <a:pt x="7079" y="2819"/>
                </a:lnTo>
                <a:cubicBezTo>
                  <a:pt x="6990" y="2683"/>
                  <a:pt x="6722" y="2078"/>
                  <a:pt x="6604" y="1746"/>
                </a:cubicBezTo>
                <a:cubicBezTo>
                  <a:pt x="6587" y="1699"/>
                  <a:pt x="6588" y="1747"/>
                  <a:pt x="6606" y="1854"/>
                </a:cubicBezTo>
                <a:cubicBezTo>
                  <a:pt x="6654" y="2149"/>
                  <a:pt x="6932" y="2844"/>
                  <a:pt x="7153" y="3220"/>
                </a:cubicBezTo>
                <a:cubicBezTo>
                  <a:pt x="7379" y="3604"/>
                  <a:pt x="7650" y="3961"/>
                  <a:pt x="8034" y="4380"/>
                </a:cubicBezTo>
                <a:cubicBezTo>
                  <a:pt x="8182" y="4542"/>
                  <a:pt x="8290" y="4693"/>
                  <a:pt x="8272" y="4716"/>
                </a:cubicBezTo>
                <a:cubicBezTo>
                  <a:pt x="8230" y="4769"/>
                  <a:pt x="6613" y="3923"/>
                  <a:pt x="6426" y="3751"/>
                </a:cubicBezTo>
                <a:cubicBezTo>
                  <a:pt x="6331" y="3664"/>
                  <a:pt x="6287" y="3571"/>
                  <a:pt x="6287" y="3456"/>
                </a:cubicBezTo>
                <a:cubicBezTo>
                  <a:pt x="6287" y="3332"/>
                  <a:pt x="6257" y="3272"/>
                  <a:pt x="6165" y="3222"/>
                </a:cubicBezTo>
                <a:cubicBezTo>
                  <a:pt x="6049" y="3159"/>
                  <a:pt x="6037" y="3160"/>
                  <a:pt x="5998" y="3240"/>
                </a:cubicBezTo>
                <a:cubicBezTo>
                  <a:pt x="5976" y="3288"/>
                  <a:pt x="5969" y="3355"/>
                  <a:pt x="5985" y="3388"/>
                </a:cubicBezTo>
                <a:cubicBezTo>
                  <a:pt x="6074" y="3567"/>
                  <a:pt x="5833" y="3441"/>
                  <a:pt x="5107" y="2931"/>
                </a:cubicBezTo>
                <a:cubicBezTo>
                  <a:pt x="3905" y="2085"/>
                  <a:pt x="3946" y="2110"/>
                  <a:pt x="4205" y="2350"/>
                </a:cubicBezTo>
                <a:cubicBezTo>
                  <a:pt x="4332" y="2468"/>
                  <a:pt x="4421" y="2581"/>
                  <a:pt x="4406" y="2600"/>
                </a:cubicBezTo>
                <a:cubicBezTo>
                  <a:pt x="4391" y="2619"/>
                  <a:pt x="4304" y="2635"/>
                  <a:pt x="4211" y="2635"/>
                </a:cubicBezTo>
                <a:cubicBezTo>
                  <a:pt x="4091" y="2635"/>
                  <a:pt x="4056" y="2649"/>
                  <a:pt x="4087" y="2688"/>
                </a:cubicBezTo>
                <a:cubicBezTo>
                  <a:pt x="4111" y="2718"/>
                  <a:pt x="4122" y="2784"/>
                  <a:pt x="4114" y="2834"/>
                </a:cubicBezTo>
                <a:cubicBezTo>
                  <a:pt x="4106" y="2883"/>
                  <a:pt x="4149" y="2969"/>
                  <a:pt x="4208" y="3026"/>
                </a:cubicBezTo>
                <a:lnTo>
                  <a:pt x="4316" y="3129"/>
                </a:lnTo>
                <a:lnTo>
                  <a:pt x="4356" y="2988"/>
                </a:lnTo>
                <a:cubicBezTo>
                  <a:pt x="4379" y="2905"/>
                  <a:pt x="4372" y="2824"/>
                  <a:pt x="4336" y="2791"/>
                </a:cubicBezTo>
                <a:cubicBezTo>
                  <a:pt x="4302" y="2760"/>
                  <a:pt x="4292" y="2722"/>
                  <a:pt x="4312" y="2706"/>
                </a:cubicBezTo>
                <a:cubicBezTo>
                  <a:pt x="4417" y="2625"/>
                  <a:pt x="4613" y="2713"/>
                  <a:pt x="5131" y="3078"/>
                </a:cubicBezTo>
                <a:cubicBezTo>
                  <a:pt x="5444" y="3299"/>
                  <a:pt x="5971" y="3645"/>
                  <a:pt x="6300" y="3847"/>
                </a:cubicBezTo>
                <a:cubicBezTo>
                  <a:pt x="6705" y="4095"/>
                  <a:pt x="6881" y="4229"/>
                  <a:pt x="6842" y="4259"/>
                </a:cubicBezTo>
                <a:cubicBezTo>
                  <a:pt x="6759" y="4324"/>
                  <a:pt x="5150" y="4343"/>
                  <a:pt x="5000" y="4281"/>
                </a:cubicBezTo>
                <a:lnTo>
                  <a:pt x="4879" y="4230"/>
                </a:lnTo>
                <a:lnTo>
                  <a:pt x="5003" y="4128"/>
                </a:lnTo>
                <a:cubicBezTo>
                  <a:pt x="5096" y="4051"/>
                  <a:pt x="5129" y="3969"/>
                  <a:pt x="5134" y="3796"/>
                </a:cubicBezTo>
                <a:cubicBezTo>
                  <a:pt x="5141" y="3576"/>
                  <a:pt x="5134" y="3565"/>
                  <a:pt x="4987" y="3552"/>
                </a:cubicBezTo>
                <a:cubicBezTo>
                  <a:pt x="4877" y="3542"/>
                  <a:pt x="4825" y="3561"/>
                  <a:pt x="4802" y="3617"/>
                </a:cubicBezTo>
                <a:cubicBezTo>
                  <a:pt x="4785" y="3660"/>
                  <a:pt x="4746" y="3724"/>
                  <a:pt x="4718" y="3760"/>
                </a:cubicBezTo>
                <a:cubicBezTo>
                  <a:pt x="4690" y="3796"/>
                  <a:pt x="4603" y="3918"/>
                  <a:pt x="4525" y="4032"/>
                </a:cubicBezTo>
                <a:cubicBezTo>
                  <a:pt x="4448" y="4145"/>
                  <a:pt x="4346" y="4237"/>
                  <a:pt x="4299" y="4237"/>
                </a:cubicBezTo>
                <a:cubicBezTo>
                  <a:pt x="4145" y="4237"/>
                  <a:pt x="3409" y="4099"/>
                  <a:pt x="3342" y="4058"/>
                </a:cubicBezTo>
                <a:cubicBezTo>
                  <a:pt x="3293" y="4027"/>
                  <a:pt x="3296" y="3987"/>
                  <a:pt x="3356" y="3899"/>
                </a:cubicBezTo>
                <a:cubicBezTo>
                  <a:pt x="3462" y="3742"/>
                  <a:pt x="3455" y="3674"/>
                  <a:pt x="3334" y="3674"/>
                </a:cubicBezTo>
                <a:cubicBezTo>
                  <a:pt x="3197" y="3674"/>
                  <a:pt x="3099" y="3759"/>
                  <a:pt x="3099" y="3876"/>
                </a:cubicBezTo>
                <a:cubicBezTo>
                  <a:pt x="3099" y="3929"/>
                  <a:pt x="3077" y="3982"/>
                  <a:pt x="3050" y="3995"/>
                </a:cubicBezTo>
                <a:cubicBezTo>
                  <a:pt x="3024" y="4008"/>
                  <a:pt x="2784" y="3962"/>
                  <a:pt x="2519" y="3893"/>
                </a:cubicBezTo>
                <a:cubicBezTo>
                  <a:pt x="2253" y="3823"/>
                  <a:pt x="2037" y="3775"/>
                  <a:pt x="2037" y="3785"/>
                </a:cubicBezTo>
                <a:cubicBezTo>
                  <a:pt x="2037" y="3795"/>
                  <a:pt x="2236" y="3881"/>
                  <a:pt x="2480" y="3976"/>
                </a:cubicBezTo>
                <a:cubicBezTo>
                  <a:pt x="2724" y="4071"/>
                  <a:pt x="2939" y="4168"/>
                  <a:pt x="2958" y="4191"/>
                </a:cubicBezTo>
                <a:cubicBezTo>
                  <a:pt x="2988" y="4229"/>
                  <a:pt x="2729" y="4584"/>
                  <a:pt x="2671" y="4584"/>
                </a:cubicBezTo>
                <a:cubicBezTo>
                  <a:pt x="2659" y="4584"/>
                  <a:pt x="2586" y="4552"/>
                  <a:pt x="2510" y="4514"/>
                </a:cubicBezTo>
                <a:cubicBezTo>
                  <a:pt x="2389" y="4452"/>
                  <a:pt x="2349" y="4452"/>
                  <a:pt x="2175" y="4506"/>
                </a:cubicBezTo>
                <a:lnTo>
                  <a:pt x="1977" y="4566"/>
                </a:lnTo>
                <a:lnTo>
                  <a:pt x="2206" y="4667"/>
                </a:lnTo>
                <a:cubicBezTo>
                  <a:pt x="2482" y="4787"/>
                  <a:pt x="2442" y="4846"/>
                  <a:pt x="2029" y="4953"/>
                </a:cubicBezTo>
                <a:cubicBezTo>
                  <a:pt x="1713" y="5034"/>
                  <a:pt x="1285" y="5055"/>
                  <a:pt x="921" y="5005"/>
                </a:cubicBezTo>
                <a:cubicBezTo>
                  <a:pt x="674" y="4971"/>
                  <a:pt x="671" y="4971"/>
                  <a:pt x="773" y="5058"/>
                </a:cubicBezTo>
                <a:cubicBezTo>
                  <a:pt x="950" y="5209"/>
                  <a:pt x="928" y="5948"/>
                  <a:pt x="747" y="5948"/>
                </a:cubicBezTo>
                <a:cubicBezTo>
                  <a:pt x="701" y="5948"/>
                  <a:pt x="562" y="6026"/>
                  <a:pt x="440" y="6121"/>
                </a:cubicBezTo>
                <a:cubicBezTo>
                  <a:pt x="317" y="6216"/>
                  <a:pt x="184" y="6288"/>
                  <a:pt x="141" y="6281"/>
                </a:cubicBezTo>
                <a:cubicBezTo>
                  <a:pt x="89" y="6272"/>
                  <a:pt x="75" y="6290"/>
                  <a:pt x="99" y="6338"/>
                </a:cubicBezTo>
                <a:cubicBezTo>
                  <a:pt x="119" y="6377"/>
                  <a:pt x="134" y="6819"/>
                  <a:pt x="134" y="7317"/>
                </a:cubicBezTo>
                <a:lnTo>
                  <a:pt x="134" y="8223"/>
                </a:lnTo>
                <a:lnTo>
                  <a:pt x="914" y="8223"/>
                </a:lnTo>
                <a:lnTo>
                  <a:pt x="1693" y="8223"/>
                </a:lnTo>
                <a:lnTo>
                  <a:pt x="1711" y="8061"/>
                </a:lnTo>
                <a:cubicBezTo>
                  <a:pt x="1731" y="7879"/>
                  <a:pt x="1813" y="7846"/>
                  <a:pt x="2062" y="7919"/>
                </a:cubicBezTo>
                <a:lnTo>
                  <a:pt x="2220" y="7966"/>
                </a:lnTo>
                <a:lnTo>
                  <a:pt x="2106" y="8062"/>
                </a:lnTo>
                <a:cubicBezTo>
                  <a:pt x="2041" y="8116"/>
                  <a:pt x="1983" y="8235"/>
                  <a:pt x="1972" y="8336"/>
                </a:cubicBezTo>
                <a:lnTo>
                  <a:pt x="1950" y="8514"/>
                </a:lnTo>
                <a:lnTo>
                  <a:pt x="2148" y="8418"/>
                </a:lnTo>
                <a:cubicBezTo>
                  <a:pt x="2268" y="8359"/>
                  <a:pt x="2351" y="8282"/>
                  <a:pt x="2361" y="8219"/>
                </a:cubicBezTo>
                <a:cubicBezTo>
                  <a:pt x="2394" y="8011"/>
                  <a:pt x="2413" y="8001"/>
                  <a:pt x="2607" y="8093"/>
                </a:cubicBezTo>
                <a:cubicBezTo>
                  <a:pt x="2849" y="8207"/>
                  <a:pt x="2876" y="8202"/>
                  <a:pt x="2876" y="8050"/>
                </a:cubicBezTo>
                <a:cubicBezTo>
                  <a:pt x="2876" y="7960"/>
                  <a:pt x="2832" y="7900"/>
                  <a:pt x="2732" y="7849"/>
                </a:cubicBezTo>
                <a:cubicBezTo>
                  <a:pt x="2600" y="7782"/>
                  <a:pt x="2596" y="7771"/>
                  <a:pt x="2680" y="7707"/>
                </a:cubicBezTo>
                <a:cubicBezTo>
                  <a:pt x="2763" y="7644"/>
                  <a:pt x="2781" y="7647"/>
                  <a:pt x="2893" y="7754"/>
                </a:cubicBezTo>
                <a:cubicBezTo>
                  <a:pt x="3032" y="7887"/>
                  <a:pt x="3323" y="7965"/>
                  <a:pt x="3322" y="7870"/>
                </a:cubicBezTo>
                <a:cubicBezTo>
                  <a:pt x="3322" y="7837"/>
                  <a:pt x="3284" y="7755"/>
                  <a:pt x="3237" y="7685"/>
                </a:cubicBezTo>
                <a:cubicBezTo>
                  <a:pt x="3135" y="7534"/>
                  <a:pt x="3190" y="7473"/>
                  <a:pt x="3413" y="7493"/>
                </a:cubicBezTo>
                <a:cubicBezTo>
                  <a:pt x="3553" y="7505"/>
                  <a:pt x="3576" y="7529"/>
                  <a:pt x="3612" y="7697"/>
                </a:cubicBezTo>
                <a:cubicBezTo>
                  <a:pt x="3635" y="7801"/>
                  <a:pt x="3669" y="7897"/>
                  <a:pt x="3685" y="7910"/>
                </a:cubicBezTo>
                <a:cubicBezTo>
                  <a:pt x="3726" y="7942"/>
                  <a:pt x="4191" y="8007"/>
                  <a:pt x="4582" y="8033"/>
                </a:cubicBezTo>
                <a:cubicBezTo>
                  <a:pt x="5070" y="8066"/>
                  <a:pt x="5057" y="8055"/>
                  <a:pt x="4941" y="8316"/>
                </a:cubicBezTo>
                <a:cubicBezTo>
                  <a:pt x="4841" y="8544"/>
                  <a:pt x="4836" y="8547"/>
                  <a:pt x="4634" y="8533"/>
                </a:cubicBezTo>
                <a:cubicBezTo>
                  <a:pt x="4501" y="8525"/>
                  <a:pt x="4392" y="8546"/>
                  <a:pt x="4324" y="8593"/>
                </a:cubicBezTo>
                <a:cubicBezTo>
                  <a:pt x="4177" y="8696"/>
                  <a:pt x="4247" y="8751"/>
                  <a:pt x="4507" y="8736"/>
                </a:cubicBezTo>
                <a:cubicBezTo>
                  <a:pt x="4744" y="8723"/>
                  <a:pt x="4832" y="8777"/>
                  <a:pt x="4834" y="8943"/>
                </a:cubicBezTo>
                <a:cubicBezTo>
                  <a:pt x="4834" y="8994"/>
                  <a:pt x="4883" y="9081"/>
                  <a:pt x="4943" y="9138"/>
                </a:cubicBezTo>
                <a:lnTo>
                  <a:pt x="5054" y="9240"/>
                </a:lnTo>
                <a:lnTo>
                  <a:pt x="5055" y="9127"/>
                </a:lnTo>
                <a:cubicBezTo>
                  <a:pt x="5057" y="9006"/>
                  <a:pt x="5179" y="8895"/>
                  <a:pt x="5252" y="8948"/>
                </a:cubicBezTo>
                <a:cubicBezTo>
                  <a:pt x="5322" y="9000"/>
                  <a:pt x="5108" y="8685"/>
                  <a:pt x="5019" y="8606"/>
                </a:cubicBezTo>
                <a:cubicBezTo>
                  <a:pt x="4947" y="8543"/>
                  <a:pt x="4951" y="8508"/>
                  <a:pt x="5059" y="8315"/>
                </a:cubicBezTo>
                <a:cubicBezTo>
                  <a:pt x="5126" y="8194"/>
                  <a:pt x="5288" y="8019"/>
                  <a:pt x="5418" y="7927"/>
                </a:cubicBezTo>
                <a:cubicBezTo>
                  <a:pt x="5644" y="7765"/>
                  <a:pt x="5668" y="7758"/>
                  <a:pt x="5958" y="7779"/>
                </a:cubicBezTo>
                <a:cubicBezTo>
                  <a:pt x="6125" y="7790"/>
                  <a:pt x="6285" y="7814"/>
                  <a:pt x="6316" y="7829"/>
                </a:cubicBezTo>
                <a:cubicBezTo>
                  <a:pt x="6346" y="7845"/>
                  <a:pt x="6661" y="7863"/>
                  <a:pt x="7015" y="7871"/>
                </a:cubicBezTo>
                <a:cubicBezTo>
                  <a:pt x="7369" y="7878"/>
                  <a:pt x="7679" y="7898"/>
                  <a:pt x="7703" y="7916"/>
                </a:cubicBezTo>
                <a:cubicBezTo>
                  <a:pt x="7728" y="7934"/>
                  <a:pt x="7688" y="7980"/>
                  <a:pt x="7614" y="8018"/>
                </a:cubicBezTo>
                <a:cubicBezTo>
                  <a:pt x="7541" y="8055"/>
                  <a:pt x="7257" y="8237"/>
                  <a:pt x="6983" y="8422"/>
                </a:cubicBezTo>
                <a:cubicBezTo>
                  <a:pt x="6115" y="9008"/>
                  <a:pt x="5494" y="9276"/>
                  <a:pt x="4582" y="9460"/>
                </a:cubicBezTo>
                <a:cubicBezTo>
                  <a:pt x="4001" y="9577"/>
                  <a:pt x="4099" y="9594"/>
                  <a:pt x="4802" y="9499"/>
                </a:cubicBezTo>
                <a:cubicBezTo>
                  <a:pt x="5310" y="9430"/>
                  <a:pt x="5408" y="9440"/>
                  <a:pt x="5356" y="9546"/>
                </a:cubicBezTo>
                <a:cubicBezTo>
                  <a:pt x="5338" y="9581"/>
                  <a:pt x="5341" y="9660"/>
                  <a:pt x="5361" y="9722"/>
                </a:cubicBezTo>
                <a:cubicBezTo>
                  <a:pt x="5396" y="9831"/>
                  <a:pt x="5403" y="9833"/>
                  <a:pt x="5509" y="9759"/>
                </a:cubicBezTo>
                <a:cubicBezTo>
                  <a:pt x="5628" y="9675"/>
                  <a:pt x="5650" y="9523"/>
                  <a:pt x="5555" y="9449"/>
                </a:cubicBezTo>
                <a:cubicBezTo>
                  <a:pt x="5512" y="9416"/>
                  <a:pt x="5652" y="9338"/>
                  <a:pt x="6045" y="9178"/>
                </a:cubicBezTo>
                <a:cubicBezTo>
                  <a:pt x="6524" y="8983"/>
                  <a:pt x="6601" y="8964"/>
                  <a:pt x="6656" y="9022"/>
                </a:cubicBezTo>
                <a:cubicBezTo>
                  <a:pt x="6751" y="9122"/>
                  <a:pt x="6807" y="9103"/>
                  <a:pt x="6777" y="8980"/>
                </a:cubicBezTo>
                <a:cubicBezTo>
                  <a:pt x="6756" y="8894"/>
                  <a:pt x="6787" y="8854"/>
                  <a:pt x="6930" y="8786"/>
                </a:cubicBezTo>
                <a:cubicBezTo>
                  <a:pt x="7028" y="8738"/>
                  <a:pt x="7204" y="8641"/>
                  <a:pt x="7321" y="8570"/>
                </a:cubicBezTo>
                <a:cubicBezTo>
                  <a:pt x="7557" y="8424"/>
                  <a:pt x="7601" y="8429"/>
                  <a:pt x="7656" y="8601"/>
                </a:cubicBezTo>
                <a:cubicBezTo>
                  <a:pt x="7714" y="8781"/>
                  <a:pt x="7932" y="8978"/>
                  <a:pt x="8212" y="9105"/>
                </a:cubicBezTo>
                <a:cubicBezTo>
                  <a:pt x="8545" y="9256"/>
                  <a:pt x="8597" y="9249"/>
                  <a:pt x="8314" y="9091"/>
                </a:cubicBezTo>
                <a:cubicBezTo>
                  <a:pt x="8065" y="8951"/>
                  <a:pt x="7820" y="8665"/>
                  <a:pt x="7764" y="8448"/>
                </a:cubicBezTo>
                <a:cubicBezTo>
                  <a:pt x="7729" y="8312"/>
                  <a:pt x="7735" y="8308"/>
                  <a:pt x="8141" y="8161"/>
                </a:cubicBezTo>
                <a:cubicBezTo>
                  <a:pt x="8844" y="7904"/>
                  <a:pt x="9394" y="7814"/>
                  <a:pt x="10260" y="7812"/>
                </a:cubicBezTo>
                <a:lnTo>
                  <a:pt x="11015" y="7811"/>
                </a:lnTo>
                <a:lnTo>
                  <a:pt x="11030" y="8049"/>
                </a:lnTo>
                <a:cubicBezTo>
                  <a:pt x="11041" y="8207"/>
                  <a:pt x="11021" y="8316"/>
                  <a:pt x="10967" y="8374"/>
                </a:cubicBezTo>
                <a:cubicBezTo>
                  <a:pt x="10887" y="8458"/>
                  <a:pt x="10882" y="8458"/>
                  <a:pt x="10822" y="8337"/>
                </a:cubicBezTo>
                <a:cubicBezTo>
                  <a:pt x="10774" y="8239"/>
                  <a:pt x="10745" y="8223"/>
                  <a:pt x="10685" y="8262"/>
                </a:cubicBezTo>
                <a:cubicBezTo>
                  <a:pt x="10643" y="8289"/>
                  <a:pt x="10594" y="8368"/>
                  <a:pt x="10576" y="8439"/>
                </a:cubicBezTo>
                <a:cubicBezTo>
                  <a:pt x="10551" y="8533"/>
                  <a:pt x="10491" y="8584"/>
                  <a:pt x="10346" y="8631"/>
                </a:cubicBezTo>
                <a:cubicBezTo>
                  <a:pt x="10115" y="8706"/>
                  <a:pt x="10102" y="8732"/>
                  <a:pt x="10274" y="8783"/>
                </a:cubicBezTo>
                <a:cubicBezTo>
                  <a:pt x="10358" y="8808"/>
                  <a:pt x="10439" y="8801"/>
                  <a:pt x="10520" y="8761"/>
                </a:cubicBezTo>
                <a:cubicBezTo>
                  <a:pt x="10623" y="8711"/>
                  <a:pt x="10652" y="8711"/>
                  <a:pt x="10708" y="8763"/>
                </a:cubicBezTo>
                <a:cubicBezTo>
                  <a:pt x="10760" y="8812"/>
                  <a:pt x="10742" y="8887"/>
                  <a:pt x="10626" y="9112"/>
                </a:cubicBezTo>
                <a:cubicBezTo>
                  <a:pt x="10412" y="9527"/>
                  <a:pt x="10281" y="9955"/>
                  <a:pt x="10202" y="10511"/>
                </a:cubicBezTo>
                <a:cubicBezTo>
                  <a:pt x="10103" y="11205"/>
                  <a:pt x="10165" y="13090"/>
                  <a:pt x="10341" y="14763"/>
                </a:cubicBezTo>
                <a:cubicBezTo>
                  <a:pt x="10539" y="16650"/>
                  <a:pt x="10580" y="18077"/>
                  <a:pt x="10462" y="19052"/>
                </a:cubicBezTo>
                <a:cubicBezTo>
                  <a:pt x="10362" y="19872"/>
                  <a:pt x="10137" y="21005"/>
                  <a:pt x="10007" y="21336"/>
                </a:cubicBezTo>
                <a:cubicBezTo>
                  <a:pt x="9962" y="21450"/>
                  <a:pt x="9925" y="21557"/>
                  <a:pt x="9925" y="21575"/>
                </a:cubicBezTo>
                <a:cubicBezTo>
                  <a:pt x="9925" y="21585"/>
                  <a:pt x="10982" y="21594"/>
                  <a:pt x="12514" y="21600"/>
                </a:cubicBezTo>
                <a:lnTo>
                  <a:pt x="12480" y="21056"/>
                </a:lnTo>
                <a:cubicBezTo>
                  <a:pt x="12441" y="20394"/>
                  <a:pt x="12359" y="19970"/>
                  <a:pt x="11744" y="17233"/>
                </a:cubicBezTo>
                <a:cubicBezTo>
                  <a:pt x="10950" y="13704"/>
                  <a:pt x="10812" y="12902"/>
                  <a:pt x="10807" y="11818"/>
                </a:cubicBezTo>
                <a:cubicBezTo>
                  <a:pt x="10802" y="10614"/>
                  <a:pt x="11064" y="9712"/>
                  <a:pt x="11522" y="9365"/>
                </a:cubicBezTo>
                <a:cubicBezTo>
                  <a:pt x="11759" y="9185"/>
                  <a:pt x="12268" y="9010"/>
                  <a:pt x="12388" y="9067"/>
                </a:cubicBezTo>
                <a:cubicBezTo>
                  <a:pt x="12421" y="9083"/>
                  <a:pt x="12482" y="9073"/>
                  <a:pt x="12527" y="9044"/>
                </a:cubicBezTo>
                <a:cubicBezTo>
                  <a:pt x="12588" y="9005"/>
                  <a:pt x="12873" y="8999"/>
                  <a:pt x="13658" y="9022"/>
                </a:cubicBezTo>
                <a:lnTo>
                  <a:pt x="14707" y="9052"/>
                </a:lnTo>
                <a:lnTo>
                  <a:pt x="14858" y="9190"/>
                </a:lnTo>
                <a:cubicBezTo>
                  <a:pt x="14940" y="9265"/>
                  <a:pt x="15049" y="9382"/>
                  <a:pt x="15099" y="9448"/>
                </a:cubicBezTo>
                <a:cubicBezTo>
                  <a:pt x="15190" y="9567"/>
                  <a:pt x="15190" y="9568"/>
                  <a:pt x="15019" y="9614"/>
                </a:cubicBezTo>
                <a:cubicBezTo>
                  <a:pt x="14852" y="9659"/>
                  <a:pt x="14735" y="9764"/>
                  <a:pt x="14735" y="9870"/>
                </a:cubicBezTo>
                <a:cubicBezTo>
                  <a:pt x="14735" y="9949"/>
                  <a:pt x="15030" y="9878"/>
                  <a:pt x="15135" y="9773"/>
                </a:cubicBezTo>
                <a:cubicBezTo>
                  <a:pt x="15184" y="9723"/>
                  <a:pt x="15252" y="9696"/>
                  <a:pt x="15287" y="9713"/>
                </a:cubicBezTo>
                <a:cubicBezTo>
                  <a:pt x="15384" y="9760"/>
                  <a:pt x="15366" y="9719"/>
                  <a:pt x="15155" y="9394"/>
                </a:cubicBezTo>
                <a:cubicBezTo>
                  <a:pt x="15047" y="9229"/>
                  <a:pt x="14984" y="9082"/>
                  <a:pt x="15012" y="9069"/>
                </a:cubicBezTo>
                <a:cubicBezTo>
                  <a:pt x="15072" y="9040"/>
                  <a:pt x="15575" y="9187"/>
                  <a:pt x="15854" y="9316"/>
                </a:cubicBezTo>
                <a:cubicBezTo>
                  <a:pt x="16274" y="9508"/>
                  <a:pt x="16795" y="9975"/>
                  <a:pt x="16732" y="10102"/>
                </a:cubicBezTo>
                <a:cubicBezTo>
                  <a:pt x="16714" y="10138"/>
                  <a:pt x="16642" y="10151"/>
                  <a:pt x="16537" y="10139"/>
                </a:cubicBezTo>
                <a:cubicBezTo>
                  <a:pt x="16345" y="10117"/>
                  <a:pt x="16259" y="10189"/>
                  <a:pt x="16363" y="10286"/>
                </a:cubicBezTo>
                <a:cubicBezTo>
                  <a:pt x="16410" y="10330"/>
                  <a:pt x="16489" y="10345"/>
                  <a:pt x="16591" y="10329"/>
                </a:cubicBezTo>
                <a:cubicBezTo>
                  <a:pt x="16683" y="10315"/>
                  <a:pt x="16761" y="10327"/>
                  <a:pt x="16786" y="10358"/>
                </a:cubicBezTo>
                <a:cubicBezTo>
                  <a:pt x="16813" y="10392"/>
                  <a:pt x="16840" y="10372"/>
                  <a:pt x="16861" y="10302"/>
                </a:cubicBezTo>
                <a:cubicBezTo>
                  <a:pt x="16890" y="10206"/>
                  <a:pt x="16918" y="10197"/>
                  <a:pt x="17143" y="10207"/>
                </a:cubicBezTo>
                <a:lnTo>
                  <a:pt x="17393" y="10219"/>
                </a:lnTo>
                <a:lnTo>
                  <a:pt x="17208" y="10086"/>
                </a:lnTo>
                <a:cubicBezTo>
                  <a:pt x="17108" y="10014"/>
                  <a:pt x="16980" y="9955"/>
                  <a:pt x="16922" y="9955"/>
                </a:cubicBezTo>
                <a:cubicBezTo>
                  <a:pt x="16863" y="9955"/>
                  <a:pt x="16751" y="9894"/>
                  <a:pt x="16675" y="9818"/>
                </a:cubicBezTo>
                <a:cubicBezTo>
                  <a:pt x="16543" y="9688"/>
                  <a:pt x="16541" y="9673"/>
                  <a:pt x="16613" y="9487"/>
                </a:cubicBezTo>
                <a:cubicBezTo>
                  <a:pt x="16662" y="9362"/>
                  <a:pt x="16671" y="9266"/>
                  <a:pt x="16638" y="9218"/>
                </a:cubicBezTo>
                <a:cubicBezTo>
                  <a:pt x="16610" y="9177"/>
                  <a:pt x="16603" y="9130"/>
                  <a:pt x="16625" y="9113"/>
                </a:cubicBezTo>
                <a:cubicBezTo>
                  <a:pt x="16647" y="9096"/>
                  <a:pt x="16665" y="9068"/>
                  <a:pt x="16666" y="9052"/>
                </a:cubicBezTo>
                <a:cubicBezTo>
                  <a:pt x="16668" y="9036"/>
                  <a:pt x="16715" y="8958"/>
                  <a:pt x="16771" y="8878"/>
                </a:cubicBezTo>
                <a:cubicBezTo>
                  <a:pt x="16899" y="8691"/>
                  <a:pt x="16815" y="8605"/>
                  <a:pt x="16638" y="8743"/>
                </a:cubicBezTo>
                <a:cubicBezTo>
                  <a:pt x="16556" y="8806"/>
                  <a:pt x="16523" y="8873"/>
                  <a:pt x="16541" y="8943"/>
                </a:cubicBezTo>
                <a:cubicBezTo>
                  <a:pt x="16555" y="9001"/>
                  <a:pt x="16551" y="9054"/>
                  <a:pt x="16532" y="9062"/>
                </a:cubicBezTo>
                <a:cubicBezTo>
                  <a:pt x="16454" y="9095"/>
                  <a:pt x="15274" y="8931"/>
                  <a:pt x="15254" y="8884"/>
                </a:cubicBezTo>
                <a:cubicBezTo>
                  <a:pt x="15242" y="8856"/>
                  <a:pt x="15311" y="8802"/>
                  <a:pt x="15408" y="8763"/>
                </a:cubicBezTo>
                <a:cubicBezTo>
                  <a:pt x="15572" y="8698"/>
                  <a:pt x="15593" y="8699"/>
                  <a:pt x="15688" y="8766"/>
                </a:cubicBezTo>
                <a:cubicBezTo>
                  <a:pt x="15762" y="8817"/>
                  <a:pt x="15840" y="8830"/>
                  <a:pt x="15962" y="8809"/>
                </a:cubicBezTo>
                <a:cubicBezTo>
                  <a:pt x="16195" y="8769"/>
                  <a:pt x="16221" y="8716"/>
                  <a:pt x="16051" y="8630"/>
                </a:cubicBezTo>
                <a:cubicBezTo>
                  <a:pt x="15915" y="8561"/>
                  <a:pt x="15911" y="8553"/>
                  <a:pt x="16000" y="8476"/>
                </a:cubicBezTo>
                <a:cubicBezTo>
                  <a:pt x="16088" y="8401"/>
                  <a:pt x="16104" y="8401"/>
                  <a:pt x="16197" y="8466"/>
                </a:cubicBezTo>
                <a:cubicBezTo>
                  <a:pt x="16270" y="8517"/>
                  <a:pt x="16351" y="8528"/>
                  <a:pt x="16495" y="8507"/>
                </a:cubicBezTo>
                <a:cubicBezTo>
                  <a:pt x="16741" y="8472"/>
                  <a:pt x="16747" y="8420"/>
                  <a:pt x="16515" y="8327"/>
                </a:cubicBezTo>
                <a:lnTo>
                  <a:pt x="16338" y="8255"/>
                </a:lnTo>
                <a:lnTo>
                  <a:pt x="16487" y="8170"/>
                </a:lnTo>
                <a:cubicBezTo>
                  <a:pt x="16634" y="8087"/>
                  <a:pt x="16670" y="7994"/>
                  <a:pt x="16604" y="7862"/>
                </a:cubicBezTo>
                <a:cubicBezTo>
                  <a:pt x="16558" y="7768"/>
                  <a:pt x="16425" y="7821"/>
                  <a:pt x="16321" y="7976"/>
                </a:cubicBezTo>
                <a:lnTo>
                  <a:pt x="16232" y="8110"/>
                </a:lnTo>
                <a:lnTo>
                  <a:pt x="16106" y="7997"/>
                </a:lnTo>
                <a:lnTo>
                  <a:pt x="15980" y="7883"/>
                </a:lnTo>
                <a:lnTo>
                  <a:pt x="15916" y="7992"/>
                </a:lnTo>
                <a:cubicBezTo>
                  <a:pt x="15871" y="8070"/>
                  <a:pt x="15870" y="8122"/>
                  <a:pt x="15915" y="8187"/>
                </a:cubicBezTo>
                <a:cubicBezTo>
                  <a:pt x="15994" y="8301"/>
                  <a:pt x="15902" y="8384"/>
                  <a:pt x="15801" y="8289"/>
                </a:cubicBezTo>
                <a:cubicBezTo>
                  <a:pt x="15730" y="8223"/>
                  <a:pt x="15239" y="8190"/>
                  <a:pt x="15239" y="8252"/>
                </a:cubicBezTo>
                <a:cubicBezTo>
                  <a:pt x="15239" y="8328"/>
                  <a:pt x="15440" y="8439"/>
                  <a:pt x="15579" y="8439"/>
                </a:cubicBezTo>
                <a:cubicBezTo>
                  <a:pt x="15882" y="8439"/>
                  <a:pt x="15805" y="8529"/>
                  <a:pt x="15368" y="8688"/>
                </a:cubicBezTo>
                <a:lnTo>
                  <a:pt x="14932" y="8847"/>
                </a:lnTo>
                <a:lnTo>
                  <a:pt x="13532" y="8836"/>
                </a:lnTo>
                <a:cubicBezTo>
                  <a:pt x="12464" y="8828"/>
                  <a:pt x="12068" y="8838"/>
                  <a:pt x="11854" y="8884"/>
                </a:cubicBezTo>
                <a:cubicBezTo>
                  <a:pt x="11700" y="8918"/>
                  <a:pt x="11536" y="8954"/>
                  <a:pt x="11490" y="8964"/>
                </a:cubicBezTo>
                <a:cubicBezTo>
                  <a:pt x="11342" y="8994"/>
                  <a:pt x="11350" y="8603"/>
                  <a:pt x="11502" y="8362"/>
                </a:cubicBezTo>
                <a:cubicBezTo>
                  <a:pt x="11771" y="7935"/>
                  <a:pt x="13581" y="6708"/>
                  <a:pt x="13846" y="6773"/>
                </a:cubicBezTo>
                <a:cubicBezTo>
                  <a:pt x="13922" y="6792"/>
                  <a:pt x="13943" y="6782"/>
                  <a:pt x="13921" y="6738"/>
                </a:cubicBezTo>
                <a:cubicBezTo>
                  <a:pt x="13867" y="6628"/>
                  <a:pt x="14551" y="6334"/>
                  <a:pt x="15010" y="6270"/>
                </a:cubicBezTo>
                <a:cubicBezTo>
                  <a:pt x="15311" y="6229"/>
                  <a:pt x="15427" y="6228"/>
                  <a:pt x="15475" y="6265"/>
                </a:cubicBezTo>
                <a:cubicBezTo>
                  <a:pt x="15519" y="6299"/>
                  <a:pt x="15560" y="6300"/>
                  <a:pt x="15606" y="6270"/>
                </a:cubicBezTo>
                <a:cubicBezTo>
                  <a:pt x="15651" y="6241"/>
                  <a:pt x="15892" y="6240"/>
                  <a:pt x="16312" y="6266"/>
                </a:cubicBezTo>
                <a:cubicBezTo>
                  <a:pt x="17117" y="6316"/>
                  <a:pt x="17829" y="6269"/>
                  <a:pt x="18141" y="6145"/>
                </a:cubicBezTo>
                <a:cubicBezTo>
                  <a:pt x="18344" y="6066"/>
                  <a:pt x="18378" y="6063"/>
                  <a:pt x="18406" y="6121"/>
                </a:cubicBezTo>
                <a:cubicBezTo>
                  <a:pt x="18457" y="6223"/>
                  <a:pt x="18539" y="6198"/>
                  <a:pt x="18539" y="6080"/>
                </a:cubicBezTo>
                <a:cubicBezTo>
                  <a:pt x="18539" y="5940"/>
                  <a:pt x="18630" y="5903"/>
                  <a:pt x="18705" y="6012"/>
                </a:cubicBezTo>
                <a:cubicBezTo>
                  <a:pt x="18781" y="6122"/>
                  <a:pt x="19019" y="6170"/>
                  <a:pt x="19130" y="6099"/>
                </a:cubicBezTo>
                <a:cubicBezTo>
                  <a:pt x="19203" y="6051"/>
                  <a:pt x="19200" y="6038"/>
                  <a:pt x="19113" y="5987"/>
                </a:cubicBezTo>
                <a:cubicBezTo>
                  <a:pt x="19059" y="5955"/>
                  <a:pt x="18962" y="5929"/>
                  <a:pt x="18898" y="5928"/>
                </a:cubicBezTo>
                <a:cubicBezTo>
                  <a:pt x="18717" y="5926"/>
                  <a:pt x="18695" y="5878"/>
                  <a:pt x="18826" y="5770"/>
                </a:cubicBezTo>
                <a:lnTo>
                  <a:pt x="18947" y="5671"/>
                </a:lnTo>
                <a:lnTo>
                  <a:pt x="19103" y="5800"/>
                </a:lnTo>
                <a:cubicBezTo>
                  <a:pt x="19245" y="5917"/>
                  <a:pt x="19271" y="5924"/>
                  <a:pt x="19408" y="5875"/>
                </a:cubicBezTo>
                <a:lnTo>
                  <a:pt x="19559" y="5822"/>
                </a:lnTo>
                <a:lnTo>
                  <a:pt x="19435" y="5744"/>
                </a:lnTo>
                <a:cubicBezTo>
                  <a:pt x="19367" y="5701"/>
                  <a:pt x="19268" y="5667"/>
                  <a:pt x="19215" y="5667"/>
                </a:cubicBezTo>
                <a:cubicBezTo>
                  <a:pt x="19065" y="5667"/>
                  <a:pt x="19035" y="5616"/>
                  <a:pt x="19135" y="5531"/>
                </a:cubicBezTo>
                <a:cubicBezTo>
                  <a:pt x="19216" y="5461"/>
                  <a:pt x="19238" y="5460"/>
                  <a:pt x="19343" y="5517"/>
                </a:cubicBezTo>
                <a:cubicBezTo>
                  <a:pt x="19514" y="5609"/>
                  <a:pt x="19644" y="5594"/>
                  <a:pt x="19749" y="5470"/>
                </a:cubicBezTo>
                <a:cubicBezTo>
                  <a:pt x="19859" y="5339"/>
                  <a:pt x="19838" y="5316"/>
                  <a:pt x="19606" y="5311"/>
                </a:cubicBezTo>
                <a:cubicBezTo>
                  <a:pt x="19510" y="5309"/>
                  <a:pt x="19420" y="5293"/>
                  <a:pt x="19406" y="5276"/>
                </a:cubicBezTo>
                <a:cubicBezTo>
                  <a:pt x="19393" y="5260"/>
                  <a:pt x="19469" y="5182"/>
                  <a:pt x="19576" y="5102"/>
                </a:cubicBezTo>
                <a:cubicBezTo>
                  <a:pt x="19742" y="4978"/>
                  <a:pt x="19770" y="4928"/>
                  <a:pt x="19769" y="4759"/>
                </a:cubicBezTo>
                <a:lnTo>
                  <a:pt x="19767" y="4562"/>
                </a:lnTo>
                <a:lnTo>
                  <a:pt x="19569" y="4727"/>
                </a:lnTo>
                <a:cubicBezTo>
                  <a:pt x="19449" y="4827"/>
                  <a:pt x="19383" y="4919"/>
                  <a:pt x="19403" y="4959"/>
                </a:cubicBezTo>
                <a:cubicBezTo>
                  <a:pt x="19463" y="5080"/>
                  <a:pt x="19378" y="5099"/>
                  <a:pt x="19182" y="5010"/>
                </a:cubicBezTo>
                <a:lnTo>
                  <a:pt x="18987" y="4922"/>
                </a:lnTo>
                <a:lnTo>
                  <a:pt x="18987" y="5064"/>
                </a:lnTo>
                <a:cubicBezTo>
                  <a:pt x="18987" y="5147"/>
                  <a:pt x="19034" y="5245"/>
                  <a:pt x="19099" y="5298"/>
                </a:cubicBezTo>
                <a:lnTo>
                  <a:pt x="19210" y="5391"/>
                </a:lnTo>
                <a:lnTo>
                  <a:pt x="19044" y="5514"/>
                </a:lnTo>
                <a:cubicBezTo>
                  <a:pt x="18866" y="5646"/>
                  <a:pt x="18877" y="5650"/>
                  <a:pt x="18787" y="5418"/>
                </a:cubicBezTo>
                <a:cubicBezTo>
                  <a:pt x="18776" y="5388"/>
                  <a:pt x="18702" y="5363"/>
                  <a:pt x="18625" y="5363"/>
                </a:cubicBezTo>
                <a:cubicBezTo>
                  <a:pt x="18435" y="5363"/>
                  <a:pt x="18436" y="5499"/>
                  <a:pt x="18626" y="5636"/>
                </a:cubicBezTo>
                <a:lnTo>
                  <a:pt x="18771" y="5739"/>
                </a:lnTo>
                <a:lnTo>
                  <a:pt x="18541" y="5856"/>
                </a:lnTo>
                <a:cubicBezTo>
                  <a:pt x="18415" y="5920"/>
                  <a:pt x="18292" y="5963"/>
                  <a:pt x="18266" y="5951"/>
                </a:cubicBezTo>
                <a:cubicBezTo>
                  <a:pt x="18239" y="5938"/>
                  <a:pt x="18199" y="5857"/>
                  <a:pt x="18178" y="5770"/>
                </a:cubicBezTo>
                <a:lnTo>
                  <a:pt x="18141" y="5613"/>
                </a:lnTo>
                <a:lnTo>
                  <a:pt x="18052" y="5711"/>
                </a:lnTo>
                <a:cubicBezTo>
                  <a:pt x="17981" y="5790"/>
                  <a:pt x="17975" y="5834"/>
                  <a:pt x="18024" y="5935"/>
                </a:cubicBezTo>
                <a:cubicBezTo>
                  <a:pt x="18080" y="6051"/>
                  <a:pt x="18073" y="6064"/>
                  <a:pt x="17935" y="6105"/>
                </a:cubicBezTo>
                <a:cubicBezTo>
                  <a:pt x="17585" y="6210"/>
                  <a:pt x="17449" y="6202"/>
                  <a:pt x="17338" y="6071"/>
                </a:cubicBezTo>
                <a:cubicBezTo>
                  <a:pt x="17208" y="5918"/>
                  <a:pt x="17212" y="5908"/>
                  <a:pt x="17423" y="5900"/>
                </a:cubicBezTo>
                <a:cubicBezTo>
                  <a:pt x="17632" y="5892"/>
                  <a:pt x="17658" y="5874"/>
                  <a:pt x="17609" y="5776"/>
                </a:cubicBezTo>
                <a:cubicBezTo>
                  <a:pt x="17580" y="5716"/>
                  <a:pt x="17527" y="5705"/>
                  <a:pt x="17359" y="5722"/>
                </a:cubicBezTo>
                <a:cubicBezTo>
                  <a:pt x="17081" y="5751"/>
                  <a:pt x="17052" y="5720"/>
                  <a:pt x="17229" y="5578"/>
                </a:cubicBezTo>
                <a:cubicBezTo>
                  <a:pt x="17364" y="5469"/>
                  <a:pt x="17386" y="5463"/>
                  <a:pt x="17524" y="5519"/>
                </a:cubicBezTo>
                <a:cubicBezTo>
                  <a:pt x="17730" y="5603"/>
                  <a:pt x="17855" y="5595"/>
                  <a:pt x="17925" y="5495"/>
                </a:cubicBezTo>
                <a:cubicBezTo>
                  <a:pt x="17976" y="5421"/>
                  <a:pt x="17961" y="5405"/>
                  <a:pt x="17833" y="5380"/>
                </a:cubicBezTo>
                <a:cubicBezTo>
                  <a:pt x="17750" y="5364"/>
                  <a:pt x="17639" y="5373"/>
                  <a:pt x="17583" y="5400"/>
                </a:cubicBezTo>
                <a:cubicBezTo>
                  <a:pt x="17508" y="5436"/>
                  <a:pt x="17471" y="5436"/>
                  <a:pt x="17442" y="5398"/>
                </a:cubicBezTo>
                <a:cubicBezTo>
                  <a:pt x="17418" y="5369"/>
                  <a:pt x="17489" y="5292"/>
                  <a:pt x="17613" y="5211"/>
                </a:cubicBezTo>
                <a:cubicBezTo>
                  <a:pt x="17801" y="5089"/>
                  <a:pt x="17821" y="5056"/>
                  <a:pt x="17804" y="4905"/>
                </a:cubicBezTo>
                <a:cubicBezTo>
                  <a:pt x="17785" y="4740"/>
                  <a:pt x="17790" y="4736"/>
                  <a:pt x="17964" y="4736"/>
                </a:cubicBezTo>
                <a:cubicBezTo>
                  <a:pt x="18127" y="4736"/>
                  <a:pt x="18135" y="4729"/>
                  <a:pt x="18056" y="4662"/>
                </a:cubicBezTo>
                <a:cubicBezTo>
                  <a:pt x="17915" y="4541"/>
                  <a:pt x="18027" y="4475"/>
                  <a:pt x="18182" y="4588"/>
                </a:cubicBezTo>
                <a:lnTo>
                  <a:pt x="18316" y="4685"/>
                </a:lnTo>
                <a:lnTo>
                  <a:pt x="18316" y="4510"/>
                </a:lnTo>
                <a:cubicBezTo>
                  <a:pt x="18316" y="4245"/>
                  <a:pt x="18217" y="4207"/>
                  <a:pt x="17841" y="4328"/>
                </a:cubicBezTo>
                <a:cubicBezTo>
                  <a:pt x="17650" y="4389"/>
                  <a:pt x="17513" y="4411"/>
                  <a:pt x="17482" y="4386"/>
                </a:cubicBezTo>
                <a:cubicBezTo>
                  <a:pt x="17452" y="4362"/>
                  <a:pt x="17470" y="4222"/>
                  <a:pt x="17529" y="4042"/>
                </a:cubicBezTo>
                <a:cubicBezTo>
                  <a:pt x="17721" y="3452"/>
                  <a:pt x="17707" y="3417"/>
                  <a:pt x="17448" y="3838"/>
                </a:cubicBezTo>
                <a:cubicBezTo>
                  <a:pt x="17312" y="4059"/>
                  <a:pt x="17088" y="4376"/>
                  <a:pt x="16948" y="4538"/>
                </a:cubicBezTo>
                <a:cubicBezTo>
                  <a:pt x="16589" y="4957"/>
                  <a:pt x="15752" y="5559"/>
                  <a:pt x="15207" y="5792"/>
                </a:cubicBezTo>
                <a:cubicBezTo>
                  <a:pt x="14962" y="5897"/>
                  <a:pt x="14501" y="6115"/>
                  <a:pt x="14180" y="6277"/>
                </a:cubicBezTo>
                <a:cubicBezTo>
                  <a:pt x="13859" y="6439"/>
                  <a:pt x="13576" y="6561"/>
                  <a:pt x="13551" y="6550"/>
                </a:cubicBezTo>
                <a:cubicBezTo>
                  <a:pt x="13526" y="6538"/>
                  <a:pt x="13505" y="6258"/>
                  <a:pt x="13505" y="5927"/>
                </a:cubicBezTo>
                <a:lnTo>
                  <a:pt x="13505" y="5326"/>
                </a:lnTo>
                <a:lnTo>
                  <a:pt x="13351" y="5313"/>
                </a:lnTo>
                <a:cubicBezTo>
                  <a:pt x="13259" y="5304"/>
                  <a:pt x="13197" y="5272"/>
                  <a:pt x="13197" y="5233"/>
                </a:cubicBezTo>
                <a:cubicBezTo>
                  <a:pt x="13197" y="5198"/>
                  <a:pt x="13168" y="5168"/>
                  <a:pt x="13131" y="5168"/>
                </a:cubicBezTo>
                <a:cubicBezTo>
                  <a:pt x="13094" y="5168"/>
                  <a:pt x="13010" y="5124"/>
                  <a:pt x="12945" y="5070"/>
                </a:cubicBezTo>
                <a:cubicBezTo>
                  <a:pt x="12880" y="5016"/>
                  <a:pt x="12803" y="4983"/>
                  <a:pt x="12774" y="4997"/>
                </a:cubicBezTo>
                <a:cubicBezTo>
                  <a:pt x="12745" y="5011"/>
                  <a:pt x="12710" y="4997"/>
                  <a:pt x="12698" y="4966"/>
                </a:cubicBezTo>
                <a:cubicBezTo>
                  <a:pt x="12614" y="4750"/>
                  <a:pt x="12611" y="4746"/>
                  <a:pt x="12525" y="4801"/>
                </a:cubicBezTo>
                <a:cubicBezTo>
                  <a:pt x="12480" y="4830"/>
                  <a:pt x="12439" y="4847"/>
                  <a:pt x="12435" y="4838"/>
                </a:cubicBezTo>
                <a:cubicBezTo>
                  <a:pt x="12415" y="4793"/>
                  <a:pt x="12382" y="4596"/>
                  <a:pt x="12383" y="4529"/>
                </a:cubicBezTo>
                <a:cubicBezTo>
                  <a:pt x="12386" y="4358"/>
                  <a:pt x="12384" y="4295"/>
                  <a:pt x="12379" y="4164"/>
                </a:cubicBezTo>
                <a:cubicBezTo>
                  <a:pt x="12377" y="4088"/>
                  <a:pt x="12391" y="4005"/>
                  <a:pt x="12411" y="3980"/>
                </a:cubicBezTo>
                <a:cubicBezTo>
                  <a:pt x="12458" y="3921"/>
                  <a:pt x="12891" y="3920"/>
                  <a:pt x="13089" y="3978"/>
                </a:cubicBezTo>
                <a:cubicBezTo>
                  <a:pt x="13234" y="4021"/>
                  <a:pt x="13235" y="4027"/>
                  <a:pt x="13143" y="4106"/>
                </a:cubicBezTo>
                <a:cubicBezTo>
                  <a:pt x="13071" y="4167"/>
                  <a:pt x="13058" y="4224"/>
                  <a:pt x="13088" y="4328"/>
                </a:cubicBezTo>
                <a:lnTo>
                  <a:pt x="13124" y="4468"/>
                </a:lnTo>
                <a:lnTo>
                  <a:pt x="13227" y="4364"/>
                </a:lnTo>
                <a:cubicBezTo>
                  <a:pt x="13391" y="4196"/>
                  <a:pt x="13396" y="4075"/>
                  <a:pt x="13240" y="3996"/>
                </a:cubicBezTo>
                <a:cubicBezTo>
                  <a:pt x="13122" y="3937"/>
                  <a:pt x="13114" y="3916"/>
                  <a:pt x="13178" y="3854"/>
                </a:cubicBezTo>
                <a:cubicBezTo>
                  <a:pt x="13219" y="3814"/>
                  <a:pt x="13281" y="3742"/>
                  <a:pt x="13316" y="3694"/>
                </a:cubicBezTo>
                <a:cubicBezTo>
                  <a:pt x="13374" y="3612"/>
                  <a:pt x="13365" y="3607"/>
                  <a:pt x="13200" y="3622"/>
                </a:cubicBezTo>
                <a:cubicBezTo>
                  <a:pt x="13062" y="3635"/>
                  <a:pt x="13009" y="3668"/>
                  <a:pt x="12960" y="3769"/>
                </a:cubicBezTo>
                <a:cubicBezTo>
                  <a:pt x="12879" y="3935"/>
                  <a:pt x="12744" y="3910"/>
                  <a:pt x="12767" y="3733"/>
                </a:cubicBezTo>
                <a:cubicBezTo>
                  <a:pt x="12790" y="3561"/>
                  <a:pt x="12644" y="3456"/>
                  <a:pt x="12557" y="3582"/>
                </a:cubicBezTo>
                <a:cubicBezTo>
                  <a:pt x="12524" y="3630"/>
                  <a:pt x="12504" y="3712"/>
                  <a:pt x="12512" y="3765"/>
                </a:cubicBezTo>
                <a:cubicBezTo>
                  <a:pt x="12524" y="3848"/>
                  <a:pt x="12485" y="3867"/>
                  <a:pt x="12230" y="3912"/>
                </a:cubicBezTo>
                <a:cubicBezTo>
                  <a:pt x="12068" y="3941"/>
                  <a:pt x="11921" y="3949"/>
                  <a:pt x="11905" y="3929"/>
                </a:cubicBezTo>
                <a:cubicBezTo>
                  <a:pt x="11829" y="3834"/>
                  <a:pt x="12654" y="3089"/>
                  <a:pt x="13183" y="2773"/>
                </a:cubicBezTo>
                <a:cubicBezTo>
                  <a:pt x="13529" y="2566"/>
                  <a:pt x="14292" y="2246"/>
                  <a:pt x="14759" y="2111"/>
                </a:cubicBezTo>
                <a:cubicBezTo>
                  <a:pt x="15062" y="2024"/>
                  <a:pt x="15095" y="2023"/>
                  <a:pt x="15156" y="2088"/>
                </a:cubicBezTo>
                <a:cubicBezTo>
                  <a:pt x="15246" y="2183"/>
                  <a:pt x="15284" y="2176"/>
                  <a:pt x="15306" y="2063"/>
                </a:cubicBezTo>
                <a:cubicBezTo>
                  <a:pt x="15326" y="1958"/>
                  <a:pt x="15619" y="1881"/>
                  <a:pt x="16202" y="1829"/>
                </a:cubicBezTo>
                <a:cubicBezTo>
                  <a:pt x="16493" y="1803"/>
                  <a:pt x="16536" y="1810"/>
                  <a:pt x="16697" y="1915"/>
                </a:cubicBezTo>
                <a:cubicBezTo>
                  <a:pt x="16821" y="1996"/>
                  <a:pt x="16909" y="2022"/>
                  <a:pt x="16994" y="2002"/>
                </a:cubicBezTo>
                <a:cubicBezTo>
                  <a:pt x="17157" y="1963"/>
                  <a:pt x="17160" y="1961"/>
                  <a:pt x="17089" y="1859"/>
                </a:cubicBezTo>
                <a:cubicBezTo>
                  <a:pt x="17025" y="1766"/>
                  <a:pt x="16859" y="1718"/>
                  <a:pt x="16665" y="1736"/>
                </a:cubicBezTo>
                <a:cubicBezTo>
                  <a:pt x="16570" y="1744"/>
                  <a:pt x="16556" y="1725"/>
                  <a:pt x="16571" y="1607"/>
                </a:cubicBezTo>
                <a:cubicBezTo>
                  <a:pt x="16588" y="1470"/>
                  <a:pt x="16586" y="1468"/>
                  <a:pt x="16422" y="1512"/>
                </a:cubicBezTo>
                <a:cubicBezTo>
                  <a:pt x="16314" y="1541"/>
                  <a:pt x="16233" y="1603"/>
                  <a:pt x="16197" y="1684"/>
                </a:cubicBezTo>
                <a:cubicBezTo>
                  <a:pt x="16141" y="1806"/>
                  <a:pt x="16129" y="1811"/>
                  <a:pt x="15777" y="1811"/>
                </a:cubicBezTo>
                <a:cubicBezTo>
                  <a:pt x="15398" y="1811"/>
                  <a:pt x="15294" y="1772"/>
                  <a:pt x="15435" y="1681"/>
                </a:cubicBezTo>
                <a:cubicBezTo>
                  <a:pt x="15577" y="1590"/>
                  <a:pt x="15528" y="1544"/>
                  <a:pt x="15297" y="1556"/>
                </a:cubicBezTo>
                <a:cubicBezTo>
                  <a:pt x="15039" y="1571"/>
                  <a:pt x="14983" y="1543"/>
                  <a:pt x="15061" y="1436"/>
                </a:cubicBezTo>
                <a:cubicBezTo>
                  <a:pt x="15103" y="1377"/>
                  <a:pt x="15174" y="1361"/>
                  <a:pt x="15343" y="1371"/>
                </a:cubicBezTo>
                <a:cubicBezTo>
                  <a:pt x="15522" y="1381"/>
                  <a:pt x="15579" y="1366"/>
                  <a:pt x="15628" y="1295"/>
                </a:cubicBezTo>
                <a:cubicBezTo>
                  <a:pt x="15681" y="1218"/>
                  <a:pt x="15670" y="1204"/>
                  <a:pt x="15546" y="1180"/>
                </a:cubicBezTo>
                <a:cubicBezTo>
                  <a:pt x="15451" y="1161"/>
                  <a:pt x="15369" y="1175"/>
                  <a:pt x="15302" y="1221"/>
                </a:cubicBezTo>
                <a:cubicBezTo>
                  <a:pt x="15247" y="1260"/>
                  <a:pt x="15188" y="1279"/>
                  <a:pt x="15170" y="1265"/>
                </a:cubicBezTo>
                <a:cubicBezTo>
                  <a:pt x="15152" y="1251"/>
                  <a:pt x="15108" y="1281"/>
                  <a:pt x="15074" y="1330"/>
                </a:cubicBezTo>
                <a:cubicBezTo>
                  <a:pt x="15025" y="1402"/>
                  <a:pt x="14991" y="1411"/>
                  <a:pt x="14915" y="1375"/>
                </a:cubicBezTo>
                <a:cubicBezTo>
                  <a:pt x="14846" y="1342"/>
                  <a:pt x="14773" y="1342"/>
                  <a:pt x="14660" y="1376"/>
                </a:cubicBezTo>
                <a:cubicBezTo>
                  <a:pt x="14527" y="1415"/>
                  <a:pt x="14510" y="1434"/>
                  <a:pt x="14567" y="1488"/>
                </a:cubicBezTo>
                <a:cubicBezTo>
                  <a:pt x="14605" y="1523"/>
                  <a:pt x="14696" y="1551"/>
                  <a:pt x="14767" y="1551"/>
                </a:cubicBezTo>
                <a:cubicBezTo>
                  <a:pt x="14983" y="1551"/>
                  <a:pt x="14971" y="1621"/>
                  <a:pt x="14722" y="1825"/>
                </a:cubicBezTo>
                <a:cubicBezTo>
                  <a:pt x="14558" y="1960"/>
                  <a:pt x="14280" y="2101"/>
                  <a:pt x="13826" y="2280"/>
                </a:cubicBezTo>
                <a:cubicBezTo>
                  <a:pt x="13240" y="2511"/>
                  <a:pt x="13161" y="2531"/>
                  <a:pt x="13108" y="2467"/>
                </a:cubicBezTo>
                <a:cubicBezTo>
                  <a:pt x="13054" y="2403"/>
                  <a:pt x="13051" y="2405"/>
                  <a:pt x="13079" y="2474"/>
                </a:cubicBezTo>
                <a:cubicBezTo>
                  <a:pt x="13101" y="2529"/>
                  <a:pt x="12952" y="2672"/>
                  <a:pt x="12530" y="2993"/>
                </a:cubicBezTo>
                <a:cubicBezTo>
                  <a:pt x="11567" y="3730"/>
                  <a:pt x="11076" y="4400"/>
                  <a:pt x="10614" y="5619"/>
                </a:cubicBezTo>
                <a:cubicBezTo>
                  <a:pt x="10597" y="5666"/>
                  <a:pt x="10576" y="5669"/>
                  <a:pt x="10527" y="5631"/>
                </a:cubicBezTo>
                <a:cubicBezTo>
                  <a:pt x="10394" y="5528"/>
                  <a:pt x="10689" y="3817"/>
                  <a:pt x="10968" y="3069"/>
                </a:cubicBezTo>
                <a:cubicBezTo>
                  <a:pt x="11067" y="2806"/>
                  <a:pt x="11158" y="2656"/>
                  <a:pt x="11287" y="2548"/>
                </a:cubicBezTo>
                <a:cubicBezTo>
                  <a:pt x="11387" y="2464"/>
                  <a:pt x="11505" y="2358"/>
                  <a:pt x="11549" y="2310"/>
                </a:cubicBezTo>
                <a:cubicBezTo>
                  <a:pt x="11613" y="2240"/>
                  <a:pt x="11598" y="2242"/>
                  <a:pt x="11480" y="2323"/>
                </a:cubicBezTo>
                <a:cubicBezTo>
                  <a:pt x="11400" y="2378"/>
                  <a:pt x="11320" y="2407"/>
                  <a:pt x="11302" y="2384"/>
                </a:cubicBezTo>
                <a:cubicBezTo>
                  <a:pt x="11284" y="2362"/>
                  <a:pt x="11306" y="2208"/>
                  <a:pt x="11351" y="2044"/>
                </a:cubicBezTo>
                <a:cubicBezTo>
                  <a:pt x="11396" y="1880"/>
                  <a:pt x="11434" y="1619"/>
                  <a:pt x="11437" y="1464"/>
                </a:cubicBezTo>
                <a:cubicBezTo>
                  <a:pt x="11439" y="1309"/>
                  <a:pt x="11472" y="1115"/>
                  <a:pt x="11509" y="1032"/>
                </a:cubicBezTo>
                <a:cubicBezTo>
                  <a:pt x="11571" y="891"/>
                  <a:pt x="11590" y="881"/>
                  <a:pt x="11780" y="894"/>
                </a:cubicBezTo>
                <a:cubicBezTo>
                  <a:pt x="11951" y="905"/>
                  <a:pt x="12003" y="890"/>
                  <a:pt x="12084" y="794"/>
                </a:cubicBezTo>
                <a:cubicBezTo>
                  <a:pt x="12167" y="696"/>
                  <a:pt x="12168" y="672"/>
                  <a:pt x="12101" y="639"/>
                </a:cubicBezTo>
                <a:cubicBezTo>
                  <a:pt x="11982" y="581"/>
                  <a:pt x="11875" y="590"/>
                  <a:pt x="11762" y="669"/>
                </a:cubicBezTo>
                <a:cubicBezTo>
                  <a:pt x="11668" y="735"/>
                  <a:pt x="11659" y="736"/>
                  <a:pt x="11626" y="669"/>
                </a:cubicBezTo>
                <a:cubicBezTo>
                  <a:pt x="11603" y="623"/>
                  <a:pt x="11642" y="556"/>
                  <a:pt x="11735" y="483"/>
                </a:cubicBezTo>
                <a:cubicBezTo>
                  <a:pt x="11914" y="345"/>
                  <a:pt x="11918" y="293"/>
                  <a:pt x="11757" y="100"/>
                </a:cubicBezTo>
                <a:lnTo>
                  <a:pt x="11673" y="0"/>
                </a:lnTo>
                <a:close/>
                <a:moveTo>
                  <a:pt x="10141" y="96"/>
                </a:moveTo>
                <a:cubicBezTo>
                  <a:pt x="10118" y="94"/>
                  <a:pt x="10111" y="113"/>
                  <a:pt x="10103" y="151"/>
                </a:cubicBezTo>
                <a:cubicBezTo>
                  <a:pt x="10062" y="338"/>
                  <a:pt x="10040" y="354"/>
                  <a:pt x="9933" y="279"/>
                </a:cubicBezTo>
                <a:cubicBezTo>
                  <a:pt x="9844" y="217"/>
                  <a:pt x="9532" y="176"/>
                  <a:pt x="9532" y="227"/>
                </a:cubicBezTo>
                <a:cubicBezTo>
                  <a:pt x="9532" y="238"/>
                  <a:pt x="9562" y="297"/>
                  <a:pt x="9598" y="357"/>
                </a:cubicBezTo>
                <a:cubicBezTo>
                  <a:pt x="9655" y="455"/>
                  <a:pt x="9696" y="469"/>
                  <a:pt x="9952" y="469"/>
                </a:cubicBezTo>
                <a:cubicBezTo>
                  <a:pt x="10297" y="469"/>
                  <a:pt x="10337" y="490"/>
                  <a:pt x="10227" y="620"/>
                </a:cubicBezTo>
                <a:cubicBezTo>
                  <a:pt x="10175" y="681"/>
                  <a:pt x="10157" y="762"/>
                  <a:pt x="10180" y="833"/>
                </a:cubicBezTo>
                <a:cubicBezTo>
                  <a:pt x="10219" y="953"/>
                  <a:pt x="10246" y="964"/>
                  <a:pt x="10359" y="908"/>
                </a:cubicBezTo>
                <a:cubicBezTo>
                  <a:pt x="10434" y="871"/>
                  <a:pt x="10491" y="564"/>
                  <a:pt x="10428" y="534"/>
                </a:cubicBezTo>
                <a:cubicBezTo>
                  <a:pt x="10408" y="524"/>
                  <a:pt x="10400" y="459"/>
                  <a:pt x="10413" y="390"/>
                </a:cubicBezTo>
                <a:cubicBezTo>
                  <a:pt x="10432" y="291"/>
                  <a:pt x="10404" y="244"/>
                  <a:pt x="10279" y="168"/>
                </a:cubicBezTo>
                <a:cubicBezTo>
                  <a:pt x="10204" y="122"/>
                  <a:pt x="10165" y="98"/>
                  <a:pt x="10141" y="96"/>
                </a:cubicBezTo>
                <a:close/>
                <a:moveTo>
                  <a:pt x="14985" y="459"/>
                </a:moveTo>
                <a:cubicBezTo>
                  <a:pt x="14963" y="469"/>
                  <a:pt x="14944" y="507"/>
                  <a:pt x="14911" y="577"/>
                </a:cubicBezTo>
                <a:cubicBezTo>
                  <a:pt x="14860" y="687"/>
                  <a:pt x="14858" y="748"/>
                  <a:pt x="14903" y="813"/>
                </a:cubicBezTo>
                <a:cubicBezTo>
                  <a:pt x="14953" y="886"/>
                  <a:pt x="14945" y="907"/>
                  <a:pt x="14863" y="928"/>
                </a:cubicBezTo>
                <a:cubicBezTo>
                  <a:pt x="14549" y="1005"/>
                  <a:pt x="14546" y="1008"/>
                  <a:pt x="14650" y="1089"/>
                </a:cubicBezTo>
                <a:cubicBezTo>
                  <a:pt x="14761" y="1175"/>
                  <a:pt x="14994" y="1165"/>
                  <a:pt x="15299" y="1061"/>
                </a:cubicBezTo>
                <a:cubicBezTo>
                  <a:pt x="15444" y="1012"/>
                  <a:pt x="15524" y="946"/>
                  <a:pt x="15588" y="821"/>
                </a:cubicBezTo>
                <a:lnTo>
                  <a:pt x="15675" y="650"/>
                </a:lnTo>
                <a:lnTo>
                  <a:pt x="15517" y="691"/>
                </a:lnTo>
                <a:cubicBezTo>
                  <a:pt x="15431" y="714"/>
                  <a:pt x="15345" y="763"/>
                  <a:pt x="15328" y="799"/>
                </a:cubicBezTo>
                <a:cubicBezTo>
                  <a:pt x="15279" y="898"/>
                  <a:pt x="15183" y="825"/>
                  <a:pt x="15183" y="689"/>
                </a:cubicBezTo>
                <a:cubicBezTo>
                  <a:pt x="15183" y="622"/>
                  <a:pt x="15136" y="537"/>
                  <a:pt x="15081" y="498"/>
                </a:cubicBezTo>
                <a:cubicBezTo>
                  <a:pt x="15033" y="464"/>
                  <a:pt x="15008" y="448"/>
                  <a:pt x="14985" y="459"/>
                </a:cubicBezTo>
                <a:close/>
                <a:moveTo>
                  <a:pt x="6138" y="496"/>
                </a:moveTo>
                <a:cubicBezTo>
                  <a:pt x="6115" y="507"/>
                  <a:pt x="6107" y="545"/>
                  <a:pt x="6089" y="621"/>
                </a:cubicBezTo>
                <a:cubicBezTo>
                  <a:pt x="6061" y="735"/>
                  <a:pt x="6076" y="797"/>
                  <a:pt x="6148" y="859"/>
                </a:cubicBezTo>
                <a:cubicBezTo>
                  <a:pt x="6241" y="938"/>
                  <a:pt x="6238" y="943"/>
                  <a:pt x="6069" y="997"/>
                </a:cubicBezTo>
                <a:cubicBezTo>
                  <a:pt x="5898" y="1051"/>
                  <a:pt x="5895" y="1056"/>
                  <a:pt x="5985" y="1155"/>
                </a:cubicBezTo>
                <a:cubicBezTo>
                  <a:pt x="6056" y="1233"/>
                  <a:pt x="6115" y="1252"/>
                  <a:pt x="6245" y="1237"/>
                </a:cubicBezTo>
                <a:cubicBezTo>
                  <a:pt x="6376" y="1222"/>
                  <a:pt x="6421" y="1236"/>
                  <a:pt x="6443" y="1301"/>
                </a:cubicBezTo>
                <a:cubicBezTo>
                  <a:pt x="6463" y="1359"/>
                  <a:pt x="6488" y="1370"/>
                  <a:pt x="6530" y="1337"/>
                </a:cubicBezTo>
                <a:cubicBezTo>
                  <a:pt x="6563" y="1312"/>
                  <a:pt x="6634" y="1291"/>
                  <a:pt x="6688" y="1291"/>
                </a:cubicBezTo>
                <a:cubicBezTo>
                  <a:pt x="6804" y="1291"/>
                  <a:pt x="6847" y="1243"/>
                  <a:pt x="6903" y="1052"/>
                </a:cubicBezTo>
                <a:cubicBezTo>
                  <a:pt x="6944" y="911"/>
                  <a:pt x="6944" y="910"/>
                  <a:pt x="6799" y="958"/>
                </a:cubicBezTo>
                <a:cubicBezTo>
                  <a:pt x="6718" y="984"/>
                  <a:pt x="6609" y="1034"/>
                  <a:pt x="6556" y="1068"/>
                </a:cubicBezTo>
                <a:cubicBezTo>
                  <a:pt x="6471" y="1122"/>
                  <a:pt x="6454" y="1122"/>
                  <a:pt x="6426" y="1067"/>
                </a:cubicBezTo>
                <a:cubicBezTo>
                  <a:pt x="6409" y="1032"/>
                  <a:pt x="6421" y="949"/>
                  <a:pt x="6453" y="883"/>
                </a:cubicBezTo>
                <a:cubicBezTo>
                  <a:pt x="6522" y="743"/>
                  <a:pt x="6467" y="643"/>
                  <a:pt x="6265" y="540"/>
                </a:cubicBezTo>
                <a:cubicBezTo>
                  <a:pt x="6196" y="505"/>
                  <a:pt x="6160" y="486"/>
                  <a:pt x="6138" y="496"/>
                </a:cubicBezTo>
                <a:close/>
                <a:moveTo>
                  <a:pt x="7631" y="899"/>
                </a:moveTo>
                <a:lnTo>
                  <a:pt x="7631" y="1071"/>
                </a:lnTo>
                <a:cubicBezTo>
                  <a:pt x="7631" y="1199"/>
                  <a:pt x="7662" y="1260"/>
                  <a:pt x="7755" y="1311"/>
                </a:cubicBezTo>
                <a:cubicBezTo>
                  <a:pt x="7934" y="1408"/>
                  <a:pt x="7967" y="1395"/>
                  <a:pt x="7967" y="1234"/>
                </a:cubicBezTo>
                <a:cubicBezTo>
                  <a:pt x="7967" y="1125"/>
                  <a:pt x="7927" y="1068"/>
                  <a:pt x="7799" y="995"/>
                </a:cubicBezTo>
                <a:lnTo>
                  <a:pt x="7631" y="899"/>
                </a:lnTo>
                <a:close/>
                <a:moveTo>
                  <a:pt x="8440" y="1255"/>
                </a:moveTo>
                <a:cubicBezTo>
                  <a:pt x="8413" y="1232"/>
                  <a:pt x="8190" y="1334"/>
                  <a:pt x="8074" y="1424"/>
                </a:cubicBezTo>
                <a:cubicBezTo>
                  <a:pt x="8015" y="1470"/>
                  <a:pt x="7894" y="1508"/>
                  <a:pt x="7807" y="1508"/>
                </a:cubicBezTo>
                <a:cubicBezTo>
                  <a:pt x="7606" y="1508"/>
                  <a:pt x="7565" y="1542"/>
                  <a:pt x="7636" y="1645"/>
                </a:cubicBezTo>
                <a:cubicBezTo>
                  <a:pt x="7679" y="1708"/>
                  <a:pt x="7742" y="1724"/>
                  <a:pt x="7911" y="1715"/>
                </a:cubicBezTo>
                <a:cubicBezTo>
                  <a:pt x="8033" y="1709"/>
                  <a:pt x="8134" y="1688"/>
                  <a:pt x="8134" y="1670"/>
                </a:cubicBezTo>
                <a:cubicBezTo>
                  <a:pt x="8134" y="1651"/>
                  <a:pt x="8194" y="1618"/>
                  <a:pt x="8267" y="1597"/>
                </a:cubicBezTo>
                <a:cubicBezTo>
                  <a:pt x="8360" y="1570"/>
                  <a:pt x="8408" y="1514"/>
                  <a:pt x="8428" y="1414"/>
                </a:cubicBezTo>
                <a:cubicBezTo>
                  <a:pt x="8444" y="1334"/>
                  <a:pt x="8449" y="1263"/>
                  <a:pt x="8440" y="1255"/>
                </a:cubicBezTo>
                <a:close/>
                <a:moveTo>
                  <a:pt x="13009" y="1512"/>
                </a:moveTo>
                <a:cubicBezTo>
                  <a:pt x="12989" y="1510"/>
                  <a:pt x="12970" y="1523"/>
                  <a:pt x="12945" y="1551"/>
                </a:cubicBezTo>
                <a:cubicBezTo>
                  <a:pt x="12840" y="1669"/>
                  <a:pt x="12819" y="1811"/>
                  <a:pt x="12895" y="1881"/>
                </a:cubicBezTo>
                <a:cubicBezTo>
                  <a:pt x="12961" y="1943"/>
                  <a:pt x="12979" y="1940"/>
                  <a:pt x="13069" y="1854"/>
                </a:cubicBezTo>
                <a:cubicBezTo>
                  <a:pt x="13191" y="1737"/>
                  <a:pt x="13196" y="1680"/>
                  <a:pt x="13088" y="1571"/>
                </a:cubicBezTo>
                <a:cubicBezTo>
                  <a:pt x="13052" y="1534"/>
                  <a:pt x="13029" y="1515"/>
                  <a:pt x="13009" y="1512"/>
                </a:cubicBezTo>
                <a:close/>
                <a:moveTo>
                  <a:pt x="6527" y="1524"/>
                </a:moveTo>
                <a:cubicBezTo>
                  <a:pt x="6521" y="1529"/>
                  <a:pt x="6518" y="1544"/>
                  <a:pt x="6517" y="1569"/>
                </a:cubicBezTo>
                <a:cubicBezTo>
                  <a:pt x="6514" y="1615"/>
                  <a:pt x="6527" y="1640"/>
                  <a:pt x="6545" y="1625"/>
                </a:cubicBezTo>
                <a:cubicBezTo>
                  <a:pt x="6564" y="1611"/>
                  <a:pt x="6567" y="1575"/>
                  <a:pt x="6550" y="1544"/>
                </a:cubicBezTo>
                <a:cubicBezTo>
                  <a:pt x="6542" y="1526"/>
                  <a:pt x="6533" y="1519"/>
                  <a:pt x="6527" y="1524"/>
                </a:cubicBezTo>
                <a:close/>
                <a:moveTo>
                  <a:pt x="7141" y="1618"/>
                </a:moveTo>
                <a:cubicBezTo>
                  <a:pt x="7120" y="1614"/>
                  <a:pt x="7088" y="1628"/>
                  <a:pt x="7029" y="1660"/>
                </a:cubicBezTo>
                <a:cubicBezTo>
                  <a:pt x="6945" y="1706"/>
                  <a:pt x="6903" y="1774"/>
                  <a:pt x="6903" y="1861"/>
                </a:cubicBezTo>
                <a:cubicBezTo>
                  <a:pt x="6903" y="1958"/>
                  <a:pt x="6925" y="1987"/>
                  <a:pt x="6993" y="1976"/>
                </a:cubicBezTo>
                <a:cubicBezTo>
                  <a:pt x="7125" y="1956"/>
                  <a:pt x="7230" y="1805"/>
                  <a:pt x="7190" y="1690"/>
                </a:cubicBezTo>
                <a:cubicBezTo>
                  <a:pt x="7174" y="1644"/>
                  <a:pt x="7162" y="1622"/>
                  <a:pt x="7141" y="1618"/>
                </a:cubicBezTo>
                <a:close/>
                <a:moveTo>
                  <a:pt x="11977" y="1662"/>
                </a:moveTo>
                <a:cubicBezTo>
                  <a:pt x="11959" y="1654"/>
                  <a:pt x="11923" y="1672"/>
                  <a:pt x="11854" y="1707"/>
                </a:cubicBezTo>
                <a:cubicBezTo>
                  <a:pt x="11742" y="1764"/>
                  <a:pt x="11715" y="1814"/>
                  <a:pt x="11717" y="1958"/>
                </a:cubicBezTo>
                <a:lnTo>
                  <a:pt x="11718" y="2136"/>
                </a:lnTo>
                <a:lnTo>
                  <a:pt x="11856" y="2014"/>
                </a:lnTo>
                <a:cubicBezTo>
                  <a:pt x="11937" y="1943"/>
                  <a:pt x="11994" y="1839"/>
                  <a:pt x="11994" y="1764"/>
                </a:cubicBezTo>
                <a:cubicBezTo>
                  <a:pt x="11994" y="1701"/>
                  <a:pt x="11994" y="1669"/>
                  <a:pt x="11977" y="1662"/>
                </a:cubicBezTo>
                <a:close/>
                <a:moveTo>
                  <a:pt x="3549" y="1794"/>
                </a:moveTo>
                <a:cubicBezTo>
                  <a:pt x="3503" y="1793"/>
                  <a:pt x="3452" y="1796"/>
                  <a:pt x="3409" y="1805"/>
                </a:cubicBezTo>
                <a:lnTo>
                  <a:pt x="3255" y="1836"/>
                </a:lnTo>
                <a:lnTo>
                  <a:pt x="3425" y="1975"/>
                </a:lnTo>
                <a:cubicBezTo>
                  <a:pt x="3603" y="2123"/>
                  <a:pt x="3641" y="2135"/>
                  <a:pt x="3762" y="2076"/>
                </a:cubicBezTo>
                <a:cubicBezTo>
                  <a:pt x="3858" y="2029"/>
                  <a:pt x="3800" y="1869"/>
                  <a:pt x="3665" y="1812"/>
                </a:cubicBezTo>
                <a:cubicBezTo>
                  <a:pt x="3637" y="1801"/>
                  <a:pt x="3595" y="1796"/>
                  <a:pt x="3549" y="1794"/>
                </a:cubicBezTo>
                <a:close/>
                <a:moveTo>
                  <a:pt x="9896" y="1796"/>
                </a:moveTo>
                <a:cubicBezTo>
                  <a:pt x="9872" y="1803"/>
                  <a:pt x="9867" y="1825"/>
                  <a:pt x="9868" y="1868"/>
                </a:cubicBezTo>
                <a:cubicBezTo>
                  <a:pt x="9869" y="2012"/>
                  <a:pt x="9947" y="2077"/>
                  <a:pt x="10155" y="2110"/>
                </a:cubicBezTo>
                <a:cubicBezTo>
                  <a:pt x="10314" y="2136"/>
                  <a:pt x="10347" y="2129"/>
                  <a:pt x="10363" y="2058"/>
                </a:cubicBezTo>
                <a:cubicBezTo>
                  <a:pt x="10387" y="1951"/>
                  <a:pt x="10275" y="1864"/>
                  <a:pt x="10047" y="1814"/>
                </a:cubicBezTo>
                <a:cubicBezTo>
                  <a:pt x="9966" y="1796"/>
                  <a:pt x="9921" y="1788"/>
                  <a:pt x="9896" y="1796"/>
                </a:cubicBezTo>
                <a:close/>
                <a:moveTo>
                  <a:pt x="12445" y="1997"/>
                </a:moveTo>
                <a:lnTo>
                  <a:pt x="12557" y="2119"/>
                </a:lnTo>
                <a:cubicBezTo>
                  <a:pt x="12630" y="2198"/>
                  <a:pt x="12731" y="2245"/>
                  <a:pt x="12849" y="2255"/>
                </a:cubicBezTo>
                <a:cubicBezTo>
                  <a:pt x="13168" y="2285"/>
                  <a:pt x="13393" y="2198"/>
                  <a:pt x="13393" y="2045"/>
                </a:cubicBezTo>
                <a:cubicBezTo>
                  <a:pt x="13393" y="1993"/>
                  <a:pt x="13205" y="2008"/>
                  <a:pt x="13086" y="2070"/>
                </a:cubicBezTo>
                <a:cubicBezTo>
                  <a:pt x="13025" y="2101"/>
                  <a:pt x="12961" y="2099"/>
                  <a:pt x="12833" y="2061"/>
                </a:cubicBezTo>
                <a:cubicBezTo>
                  <a:pt x="12786" y="2047"/>
                  <a:pt x="12681" y="2026"/>
                  <a:pt x="12598" y="2015"/>
                </a:cubicBezTo>
                <a:lnTo>
                  <a:pt x="12445" y="1997"/>
                </a:lnTo>
                <a:close/>
                <a:moveTo>
                  <a:pt x="15239" y="2266"/>
                </a:moveTo>
                <a:cubicBezTo>
                  <a:pt x="15206" y="2250"/>
                  <a:pt x="15183" y="2294"/>
                  <a:pt x="15183" y="2371"/>
                </a:cubicBezTo>
                <a:cubicBezTo>
                  <a:pt x="15183" y="2444"/>
                  <a:pt x="15208" y="2505"/>
                  <a:pt x="15239" y="2505"/>
                </a:cubicBezTo>
                <a:cubicBezTo>
                  <a:pt x="15269" y="2505"/>
                  <a:pt x="15296" y="2457"/>
                  <a:pt x="15296" y="2398"/>
                </a:cubicBezTo>
                <a:cubicBezTo>
                  <a:pt x="15296" y="2340"/>
                  <a:pt x="15269" y="2281"/>
                  <a:pt x="15239" y="2266"/>
                </a:cubicBezTo>
                <a:close/>
                <a:moveTo>
                  <a:pt x="3644" y="2404"/>
                </a:moveTo>
                <a:cubicBezTo>
                  <a:pt x="3612" y="2399"/>
                  <a:pt x="3583" y="2401"/>
                  <a:pt x="3562" y="2408"/>
                </a:cubicBezTo>
                <a:cubicBezTo>
                  <a:pt x="3534" y="2416"/>
                  <a:pt x="3521" y="2435"/>
                  <a:pt x="3532" y="2466"/>
                </a:cubicBezTo>
                <a:cubicBezTo>
                  <a:pt x="3547" y="2509"/>
                  <a:pt x="3593" y="2567"/>
                  <a:pt x="3636" y="2595"/>
                </a:cubicBezTo>
                <a:cubicBezTo>
                  <a:pt x="3742" y="2663"/>
                  <a:pt x="3734" y="2710"/>
                  <a:pt x="3606" y="2764"/>
                </a:cubicBezTo>
                <a:cubicBezTo>
                  <a:pt x="3515" y="2801"/>
                  <a:pt x="3486" y="2788"/>
                  <a:pt x="3423" y="2688"/>
                </a:cubicBezTo>
                <a:cubicBezTo>
                  <a:pt x="3362" y="2591"/>
                  <a:pt x="3312" y="2571"/>
                  <a:pt x="3163" y="2576"/>
                </a:cubicBezTo>
                <a:cubicBezTo>
                  <a:pt x="3062" y="2580"/>
                  <a:pt x="2962" y="2597"/>
                  <a:pt x="2941" y="2613"/>
                </a:cubicBezTo>
                <a:cubicBezTo>
                  <a:pt x="2888" y="2654"/>
                  <a:pt x="3099" y="2765"/>
                  <a:pt x="3232" y="2765"/>
                </a:cubicBezTo>
                <a:cubicBezTo>
                  <a:pt x="3403" y="2765"/>
                  <a:pt x="3547" y="2893"/>
                  <a:pt x="3547" y="3044"/>
                </a:cubicBezTo>
                <a:cubicBezTo>
                  <a:pt x="3547" y="3119"/>
                  <a:pt x="3576" y="3203"/>
                  <a:pt x="3612" y="3231"/>
                </a:cubicBezTo>
                <a:cubicBezTo>
                  <a:pt x="3664" y="3271"/>
                  <a:pt x="3691" y="3272"/>
                  <a:pt x="3725" y="3230"/>
                </a:cubicBezTo>
                <a:cubicBezTo>
                  <a:pt x="3798" y="3141"/>
                  <a:pt x="3775" y="2952"/>
                  <a:pt x="3686" y="2895"/>
                </a:cubicBezTo>
                <a:cubicBezTo>
                  <a:pt x="3582" y="2828"/>
                  <a:pt x="3623" y="2777"/>
                  <a:pt x="3831" y="2709"/>
                </a:cubicBezTo>
                <a:cubicBezTo>
                  <a:pt x="3981" y="2660"/>
                  <a:pt x="3987" y="2647"/>
                  <a:pt x="3923" y="2549"/>
                </a:cubicBezTo>
                <a:cubicBezTo>
                  <a:pt x="3873" y="2473"/>
                  <a:pt x="3742" y="2416"/>
                  <a:pt x="3644" y="2404"/>
                </a:cubicBezTo>
                <a:close/>
                <a:moveTo>
                  <a:pt x="18068" y="2578"/>
                </a:moveTo>
                <a:cubicBezTo>
                  <a:pt x="18033" y="2571"/>
                  <a:pt x="17985" y="2605"/>
                  <a:pt x="17898" y="2693"/>
                </a:cubicBezTo>
                <a:cubicBezTo>
                  <a:pt x="17773" y="2820"/>
                  <a:pt x="17727" y="2841"/>
                  <a:pt x="17643" y="2806"/>
                </a:cubicBezTo>
                <a:cubicBezTo>
                  <a:pt x="17492" y="2744"/>
                  <a:pt x="17477" y="2753"/>
                  <a:pt x="17477" y="2893"/>
                </a:cubicBezTo>
                <a:cubicBezTo>
                  <a:pt x="17477" y="3020"/>
                  <a:pt x="17511" y="3057"/>
                  <a:pt x="17727" y="3173"/>
                </a:cubicBezTo>
                <a:cubicBezTo>
                  <a:pt x="17818" y="3221"/>
                  <a:pt x="17824" y="3243"/>
                  <a:pt x="17766" y="3297"/>
                </a:cubicBezTo>
                <a:cubicBezTo>
                  <a:pt x="17689" y="3369"/>
                  <a:pt x="17678" y="3367"/>
                  <a:pt x="18051" y="3307"/>
                </a:cubicBezTo>
                <a:cubicBezTo>
                  <a:pt x="18264" y="3272"/>
                  <a:pt x="18249" y="3182"/>
                  <a:pt x="18034" y="3207"/>
                </a:cubicBezTo>
                <a:cubicBezTo>
                  <a:pt x="17793" y="3234"/>
                  <a:pt x="17773" y="3168"/>
                  <a:pt x="17975" y="3016"/>
                </a:cubicBezTo>
                <a:cubicBezTo>
                  <a:pt x="18149" y="2884"/>
                  <a:pt x="18198" y="2718"/>
                  <a:pt x="18099" y="2597"/>
                </a:cubicBezTo>
                <a:cubicBezTo>
                  <a:pt x="18090" y="2586"/>
                  <a:pt x="18079" y="2580"/>
                  <a:pt x="18068" y="2578"/>
                </a:cubicBezTo>
                <a:close/>
                <a:moveTo>
                  <a:pt x="15230" y="2614"/>
                </a:moveTo>
                <a:cubicBezTo>
                  <a:pt x="15204" y="2606"/>
                  <a:pt x="15183" y="2635"/>
                  <a:pt x="15183" y="2705"/>
                </a:cubicBezTo>
                <a:cubicBezTo>
                  <a:pt x="15183" y="2860"/>
                  <a:pt x="15136" y="2910"/>
                  <a:pt x="15044" y="2851"/>
                </a:cubicBezTo>
                <a:cubicBezTo>
                  <a:pt x="14997" y="2820"/>
                  <a:pt x="14958" y="2839"/>
                  <a:pt x="14913" y="2916"/>
                </a:cubicBezTo>
                <a:cubicBezTo>
                  <a:pt x="14878" y="2975"/>
                  <a:pt x="14813" y="3025"/>
                  <a:pt x="14767" y="3025"/>
                </a:cubicBezTo>
                <a:cubicBezTo>
                  <a:pt x="14721" y="3025"/>
                  <a:pt x="14656" y="3063"/>
                  <a:pt x="14623" y="3110"/>
                </a:cubicBezTo>
                <a:cubicBezTo>
                  <a:pt x="14590" y="3158"/>
                  <a:pt x="14524" y="3197"/>
                  <a:pt x="14475" y="3197"/>
                </a:cubicBezTo>
                <a:cubicBezTo>
                  <a:pt x="14418" y="3197"/>
                  <a:pt x="14401" y="3222"/>
                  <a:pt x="14423" y="3266"/>
                </a:cubicBezTo>
                <a:cubicBezTo>
                  <a:pt x="14442" y="3304"/>
                  <a:pt x="14455" y="3742"/>
                  <a:pt x="14455" y="4241"/>
                </a:cubicBezTo>
                <a:lnTo>
                  <a:pt x="14455" y="5146"/>
                </a:lnTo>
                <a:lnTo>
                  <a:pt x="15239" y="5146"/>
                </a:lnTo>
                <a:lnTo>
                  <a:pt x="16022" y="5146"/>
                </a:lnTo>
                <a:lnTo>
                  <a:pt x="16022" y="4241"/>
                </a:lnTo>
                <a:cubicBezTo>
                  <a:pt x="16022" y="3742"/>
                  <a:pt x="16038" y="3302"/>
                  <a:pt x="16057" y="3262"/>
                </a:cubicBezTo>
                <a:cubicBezTo>
                  <a:pt x="16081" y="3214"/>
                  <a:pt x="16068" y="3195"/>
                  <a:pt x="16015" y="3204"/>
                </a:cubicBezTo>
                <a:cubicBezTo>
                  <a:pt x="15972" y="3212"/>
                  <a:pt x="15828" y="3132"/>
                  <a:pt x="15693" y="3025"/>
                </a:cubicBezTo>
                <a:cubicBezTo>
                  <a:pt x="15559" y="2918"/>
                  <a:pt x="15420" y="2830"/>
                  <a:pt x="15386" y="2830"/>
                </a:cubicBezTo>
                <a:cubicBezTo>
                  <a:pt x="15352" y="2830"/>
                  <a:pt x="15315" y="2790"/>
                  <a:pt x="15304" y="2743"/>
                </a:cubicBezTo>
                <a:cubicBezTo>
                  <a:pt x="15286" y="2667"/>
                  <a:pt x="15256" y="2622"/>
                  <a:pt x="15230" y="2614"/>
                </a:cubicBezTo>
                <a:close/>
                <a:moveTo>
                  <a:pt x="9918" y="2899"/>
                </a:moveTo>
                <a:cubicBezTo>
                  <a:pt x="9898" y="2901"/>
                  <a:pt x="9875" y="2921"/>
                  <a:pt x="9839" y="2957"/>
                </a:cubicBezTo>
                <a:cubicBezTo>
                  <a:pt x="9739" y="3059"/>
                  <a:pt x="9735" y="3115"/>
                  <a:pt x="9822" y="3264"/>
                </a:cubicBezTo>
                <a:cubicBezTo>
                  <a:pt x="9885" y="3370"/>
                  <a:pt x="9896" y="3373"/>
                  <a:pt x="9963" y="3301"/>
                </a:cubicBezTo>
                <a:cubicBezTo>
                  <a:pt x="10050" y="3210"/>
                  <a:pt x="10057" y="3029"/>
                  <a:pt x="9978" y="2938"/>
                </a:cubicBezTo>
                <a:cubicBezTo>
                  <a:pt x="9954" y="2909"/>
                  <a:pt x="9938" y="2896"/>
                  <a:pt x="9918" y="2899"/>
                </a:cubicBezTo>
                <a:close/>
                <a:moveTo>
                  <a:pt x="3309" y="2910"/>
                </a:moveTo>
                <a:lnTo>
                  <a:pt x="3149" y="2930"/>
                </a:lnTo>
                <a:cubicBezTo>
                  <a:pt x="2967" y="2951"/>
                  <a:pt x="2915" y="2991"/>
                  <a:pt x="2832" y="3183"/>
                </a:cubicBezTo>
                <a:lnTo>
                  <a:pt x="2772" y="3321"/>
                </a:lnTo>
                <a:lnTo>
                  <a:pt x="2973" y="3266"/>
                </a:lnTo>
                <a:cubicBezTo>
                  <a:pt x="3125" y="3225"/>
                  <a:pt x="3191" y="3177"/>
                  <a:pt x="3242" y="3062"/>
                </a:cubicBezTo>
                <a:lnTo>
                  <a:pt x="3309" y="2910"/>
                </a:lnTo>
                <a:close/>
                <a:moveTo>
                  <a:pt x="21276" y="2938"/>
                </a:moveTo>
                <a:cubicBezTo>
                  <a:pt x="21199" y="2938"/>
                  <a:pt x="21025" y="2981"/>
                  <a:pt x="20888" y="3035"/>
                </a:cubicBezTo>
                <a:cubicBezTo>
                  <a:pt x="20696" y="3110"/>
                  <a:pt x="20637" y="3157"/>
                  <a:pt x="20636" y="3238"/>
                </a:cubicBezTo>
                <a:cubicBezTo>
                  <a:pt x="20636" y="3308"/>
                  <a:pt x="20579" y="3370"/>
                  <a:pt x="20469" y="3422"/>
                </a:cubicBezTo>
                <a:lnTo>
                  <a:pt x="20302" y="3500"/>
                </a:lnTo>
                <a:lnTo>
                  <a:pt x="20445" y="3500"/>
                </a:lnTo>
                <a:cubicBezTo>
                  <a:pt x="20621" y="3500"/>
                  <a:pt x="20722" y="3575"/>
                  <a:pt x="20722" y="3702"/>
                </a:cubicBezTo>
                <a:cubicBezTo>
                  <a:pt x="20722" y="3767"/>
                  <a:pt x="20770" y="3811"/>
                  <a:pt x="20875" y="3841"/>
                </a:cubicBezTo>
                <a:cubicBezTo>
                  <a:pt x="21057" y="3892"/>
                  <a:pt x="21237" y="3902"/>
                  <a:pt x="21360" y="3865"/>
                </a:cubicBezTo>
                <a:cubicBezTo>
                  <a:pt x="21496" y="3825"/>
                  <a:pt x="21465" y="3760"/>
                  <a:pt x="21308" y="3760"/>
                </a:cubicBezTo>
                <a:cubicBezTo>
                  <a:pt x="21212" y="3760"/>
                  <a:pt x="21150" y="3728"/>
                  <a:pt x="21118" y="3663"/>
                </a:cubicBezTo>
                <a:cubicBezTo>
                  <a:pt x="21045" y="3513"/>
                  <a:pt x="21143" y="3412"/>
                  <a:pt x="21348" y="3425"/>
                </a:cubicBezTo>
                <a:cubicBezTo>
                  <a:pt x="21443" y="3431"/>
                  <a:pt x="21530" y="3413"/>
                  <a:pt x="21542" y="3386"/>
                </a:cubicBezTo>
                <a:cubicBezTo>
                  <a:pt x="21557" y="3354"/>
                  <a:pt x="21491" y="3335"/>
                  <a:pt x="21361" y="3335"/>
                </a:cubicBezTo>
                <a:cubicBezTo>
                  <a:pt x="21042" y="3335"/>
                  <a:pt x="21004" y="3266"/>
                  <a:pt x="21225" y="3090"/>
                </a:cubicBezTo>
                <a:cubicBezTo>
                  <a:pt x="21414" y="2939"/>
                  <a:pt x="21414" y="2938"/>
                  <a:pt x="21276" y="2938"/>
                </a:cubicBezTo>
                <a:close/>
                <a:moveTo>
                  <a:pt x="1916" y="3266"/>
                </a:moveTo>
                <a:cubicBezTo>
                  <a:pt x="1841" y="3302"/>
                  <a:pt x="1861" y="3430"/>
                  <a:pt x="1958" y="3538"/>
                </a:cubicBezTo>
                <a:cubicBezTo>
                  <a:pt x="2057" y="3648"/>
                  <a:pt x="2166" y="3641"/>
                  <a:pt x="2195" y="3525"/>
                </a:cubicBezTo>
                <a:cubicBezTo>
                  <a:pt x="2216" y="3440"/>
                  <a:pt x="1991" y="3231"/>
                  <a:pt x="1916" y="3266"/>
                </a:cubicBezTo>
                <a:close/>
                <a:moveTo>
                  <a:pt x="1168" y="3335"/>
                </a:moveTo>
                <a:cubicBezTo>
                  <a:pt x="1115" y="3376"/>
                  <a:pt x="1299" y="3571"/>
                  <a:pt x="1440" y="3624"/>
                </a:cubicBezTo>
                <a:cubicBezTo>
                  <a:pt x="1591" y="3680"/>
                  <a:pt x="1595" y="3685"/>
                  <a:pt x="1498" y="3768"/>
                </a:cubicBezTo>
                <a:cubicBezTo>
                  <a:pt x="1413" y="3841"/>
                  <a:pt x="1408" y="3858"/>
                  <a:pt x="1478" y="3893"/>
                </a:cubicBezTo>
                <a:cubicBezTo>
                  <a:pt x="1614" y="3959"/>
                  <a:pt x="1789" y="3939"/>
                  <a:pt x="1899" y="3844"/>
                </a:cubicBezTo>
                <a:cubicBezTo>
                  <a:pt x="1989" y="3768"/>
                  <a:pt x="1993" y="3750"/>
                  <a:pt x="1923" y="3716"/>
                </a:cubicBezTo>
                <a:cubicBezTo>
                  <a:pt x="1878" y="3694"/>
                  <a:pt x="1824" y="3675"/>
                  <a:pt x="1804" y="3674"/>
                </a:cubicBezTo>
                <a:cubicBezTo>
                  <a:pt x="1784" y="3674"/>
                  <a:pt x="1716" y="3607"/>
                  <a:pt x="1654" y="3526"/>
                </a:cubicBezTo>
                <a:cubicBezTo>
                  <a:pt x="1579" y="3427"/>
                  <a:pt x="1485" y="3370"/>
                  <a:pt x="1366" y="3349"/>
                </a:cubicBezTo>
                <a:cubicBezTo>
                  <a:pt x="1268" y="3333"/>
                  <a:pt x="1179" y="3326"/>
                  <a:pt x="1168" y="3335"/>
                </a:cubicBezTo>
                <a:close/>
                <a:moveTo>
                  <a:pt x="18257" y="3752"/>
                </a:moveTo>
                <a:cubicBezTo>
                  <a:pt x="18162" y="3747"/>
                  <a:pt x="18078" y="3921"/>
                  <a:pt x="18150" y="4024"/>
                </a:cubicBezTo>
                <a:cubicBezTo>
                  <a:pt x="18220" y="4126"/>
                  <a:pt x="18294" y="4130"/>
                  <a:pt x="18339" y="4038"/>
                </a:cubicBezTo>
                <a:cubicBezTo>
                  <a:pt x="18395" y="3926"/>
                  <a:pt x="18378" y="3818"/>
                  <a:pt x="18297" y="3767"/>
                </a:cubicBezTo>
                <a:cubicBezTo>
                  <a:pt x="18284" y="3758"/>
                  <a:pt x="18271" y="3753"/>
                  <a:pt x="18257" y="3752"/>
                </a:cubicBezTo>
                <a:close/>
                <a:moveTo>
                  <a:pt x="191" y="4671"/>
                </a:moveTo>
                <a:cubicBezTo>
                  <a:pt x="-18" y="4671"/>
                  <a:pt x="-43" y="4704"/>
                  <a:pt x="55" y="4851"/>
                </a:cubicBezTo>
                <a:cubicBezTo>
                  <a:pt x="122" y="4952"/>
                  <a:pt x="174" y="4976"/>
                  <a:pt x="292" y="4966"/>
                </a:cubicBezTo>
                <a:cubicBezTo>
                  <a:pt x="580" y="4940"/>
                  <a:pt x="488" y="4671"/>
                  <a:pt x="191" y="4671"/>
                </a:cubicBezTo>
                <a:close/>
                <a:moveTo>
                  <a:pt x="18497" y="6273"/>
                </a:moveTo>
                <a:cubicBezTo>
                  <a:pt x="18488" y="6273"/>
                  <a:pt x="18479" y="6291"/>
                  <a:pt x="18458" y="6327"/>
                </a:cubicBezTo>
                <a:cubicBezTo>
                  <a:pt x="18435" y="6369"/>
                  <a:pt x="18435" y="6438"/>
                  <a:pt x="18458" y="6479"/>
                </a:cubicBezTo>
                <a:cubicBezTo>
                  <a:pt x="18499" y="6552"/>
                  <a:pt x="18502" y="6552"/>
                  <a:pt x="18524" y="6479"/>
                </a:cubicBezTo>
                <a:cubicBezTo>
                  <a:pt x="18537" y="6438"/>
                  <a:pt x="18537" y="6369"/>
                  <a:pt x="18524" y="6327"/>
                </a:cubicBezTo>
                <a:cubicBezTo>
                  <a:pt x="18513" y="6291"/>
                  <a:pt x="18506" y="6273"/>
                  <a:pt x="18497" y="6273"/>
                </a:cubicBezTo>
                <a:close/>
                <a:moveTo>
                  <a:pt x="15950" y="6412"/>
                </a:moveTo>
                <a:cubicBezTo>
                  <a:pt x="15873" y="6419"/>
                  <a:pt x="15793" y="6458"/>
                  <a:pt x="15672" y="6535"/>
                </a:cubicBezTo>
                <a:cubicBezTo>
                  <a:pt x="15498" y="6646"/>
                  <a:pt x="15463" y="6697"/>
                  <a:pt x="15465" y="6829"/>
                </a:cubicBezTo>
                <a:lnTo>
                  <a:pt x="15468" y="6987"/>
                </a:lnTo>
                <a:lnTo>
                  <a:pt x="15623" y="6847"/>
                </a:lnTo>
                <a:cubicBezTo>
                  <a:pt x="15799" y="6687"/>
                  <a:pt x="15854" y="6702"/>
                  <a:pt x="15854" y="6907"/>
                </a:cubicBezTo>
                <a:cubicBezTo>
                  <a:pt x="15854" y="7004"/>
                  <a:pt x="15893" y="7069"/>
                  <a:pt x="15977" y="7115"/>
                </a:cubicBezTo>
                <a:cubicBezTo>
                  <a:pt x="16116" y="7190"/>
                  <a:pt x="16188" y="7145"/>
                  <a:pt x="16190" y="6978"/>
                </a:cubicBezTo>
                <a:cubicBezTo>
                  <a:pt x="16191" y="6883"/>
                  <a:pt x="16169" y="6863"/>
                  <a:pt x="15915" y="6713"/>
                </a:cubicBezTo>
                <a:cubicBezTo>
                  <a:pt x="15756" y="6620"/>
                  <a:pt x="15798" y="6504"/>
                  <a:pt x="15962" y="6583"/>
                </a:cubicBezTo>
                <a:cubicBezTo>
                  <a:pt x="16020" y="6612"/>
                  <a:pt x="16128" y="6621"/>
                  <a:pt x="16220" y="6603"/>
                </a:cubicBezTo>
                <a:lnTo>
                  <a:pt x="16376" y="6572"/>
                </a:lnTo>
                <a:lnTo>
                  <a:pt x="16215" y="6487"/>
                </a:lnTo>
                <a:cubicBezTo>
                  <a:pt x="16104" y="6430"/>
                  <a:pt x="16028" y="6405"/>
                  <a:pt x="15950" y="6412"/>
                </a:cubicBezTo>
                <a:close/>
                <a:moveTo>
                  <a:pt x="14428" y="6631"/>
                </a:moveTo>
                <a:cubicBezTo>
                  <a:pt x="14294" y="6627"/>
                  <a:pt x="14174" y="6671"/>
                  <a:pt x="14166" y="6740"/>
                </a:cubicBezTo>
                <a:cubicBezTo>
                  <a:pt x="14162" y="6782"/>
                  <a:pt x="14156" y="6839"/>
                  <a:pt x="14153" y="6868"/>
                </a:cubicBezTo>
                <a:cubicBezTo>
                  <a:pt x="14150" y="6897"/>
                  <a:pt x="14107" y="6945"/>
                  <a:pt x="14057" y="6976"/>
                </a:cubicBezTo>
                <a:cubicBezTo>
                  <a:pt x="14008" y="7006"/>
                  <a:pt x="13953" y="7075"/>
                  <a:pt x="13937" y="7129"/>
                </a:cubicBezTo>
                <a:cubicBezTo>
                  <a:pt x="13895" y="7265"/>
                  <a:pt x="13991" y="7251"/>
                  <a:pt x="14183" y="7091"/>
                </a:cubicBezTo>
                <a:cubicBezTo>
                  <a:pt x="14309" y="6987"/>
                  <a:pt x="14330" y="6942"/>
                  <a:pt x="14282" y="6898"/>
                </a:cubicBezTo>
                <a:cubicBezTo>
                  <a:pt x="14233" y="6852"/>
                  <a:pt x="14270" y="6825"/>
                  <a:pt x="14458" y="6766"/>
                </a:cubicBezTo>
                <a:cubicBezTo>
                  <a:pt x="14685" y="6696"/>
                  <a:pt x="14691" y="6690"/>
                  <a:pt x="14564" y="6653"/>
                </a:cubicBezTo>
                <a:cubicBezTo>
                  <a:pt x="14519" y="6641"/>
                  <a:pt x="14473" y="6633"/>
                  <a:pt x="14428" y="6631"/>
                </a:cubicBezTo>
                <a:close/>
                <a:moveTo>
                  <a:pt x="18490" y="6643"/>
                </a:moveTo>
                <a:cubicBezTo>
                  <a:pt x="18464" y="6656"/>
                  <a:pt x="18434" y="6702"/>
                  <a:pt x="18418" y="6772"/>
                </a:cubicBezTo>
                <a:cubicBezTo>
                  <a:pt x="18407" y="6819"/>
                  <a:pt x="18375" y="6857"/>
                  <a:pt x="18344" y="6857"/>
                </a:cubicBezTo>
                <a:cubicBezTo>
                  <a:pt x="18247" y="6859"/>
                  <a:pt x="18145" y="6927"/>
                  <a:pt x="18178" y="6969"/>
                </a:cubicBezTo>
                <a:cubicBezTo>
                  <a:pt x="18196" y="6991"/>
                  <a:pt x="18152" y="7027"/>
                  <a:pt x="18079" y="7048"/>
                </a:cubicBezTo>
                <a:cubicBezTo>
                  <a:pt x="18007" y="7070"/>
                  <a:pt x="17914" y="7119"/>
                  <a:pt x="17873" y="7158"/>
                </a:cubicBezTo>
                <a:cubicBezTo>
                  <a:pt x="17832" y="7196"/>
                  <a:pt x="17764" y="7226"/>
                  <a:pt x="17720" y="7226"/>
                </a:cubicBezTo>
                <a:cubicBezTo>
                  <a:pt x="17676" y="7226"/>
                  <a:pt x="17647" y="7259"/>
                  <a:pt x="17656" y="7302"/>
                </a:cubicBezTo>
                <a:cubicBezTo>
                  <a:pt x="17668" y="7356"/>
                  <a:pt x="17629" y="7382"/>
                  <a:pt x="17519" y="7391"/>
                </a:cubicBezTo>
                <a:lnTo>
                  <a:pt x="17365" y="7404"/>
                </a:lnTo>
                <a:lnTo>
                  <a:pt x="17365" y="8009"/>
                </a:lnTo>
                <a:lnTo>
                  <a:pt x="17365" y="8613"/>
                </a:lnTo>
                <a:lnTo>
                  <a:pt x="18512" y="8613"/>
                </a:lnTo>
                <a:lnTo>
                  <a:pt x="19658" y="8613"/>
                </a:lnTo>
                <a:lnTo>
                  <a:pt x="19658" y="8009"/>
                </a:lnTo>
                <a:lnTo>
                  <a:pt x="19658" y="7404"/>
                </a:lnTo>
                <a:lnTo>
                  <a:pt x="19477" y="7391"/>
                </a:lnTo>
                <a:cubicBezTo>
                  <a:pt x="19340" y="7381"/>
                  <a:pt x="19298" y="7359"/>
                  <a:pt x="19311" y="7302"/>
                </a:cubicBezTo>
                <a:cubicBezTo>
                  <a:pt x="19320" y="7257"/>
                  <a:pt x="19293" y="7226"/>
                  <a:pt x="19244" y="7226"/>
                </a:cubicBezTo>
                <a:cubicBezTo>
                  <a:pt x="19197" y="7226"/>
                  <a:pt x="19132" y="7187"/>
                  <a:pt x="19099" y="7139"/>
                </a:cubicBezTo>
                <a:cubicBezTo>
                  <a:pt x="19067" y="7092"/>
                  <a:pt x="19000" y="7052"/>
                  <a:pt x="18953" y="7052"/>
                </a:cubicBezTo>
                <a:cubicBezTo>
                  <a:pt x="18907" y="7052"/>
                  <a:pt x="18843" y="6993"/>
                  <a:pt x="18811" y="6921"/>
                </a:cubicBezTo>
                <a:cubicBezTo>
                  <a:pt x="18767" y="6824"/>
                  <a:pt x="18734" y="6803"/>
                  <a:pt x="18683" y="6835"/>
                </a:cubicBezTo>
                <a:cubicBezTo>
                  <a:pt x="18593" y="6893"/>
                  <a:pt x="18539" y="6848"/>
                  <a:pt x="18539" y="6712"/>
                </a:cubicBezTo>
                <a:cubicBezTo>
                  <a:pt x="18539" y="6650"/>
                  <a:pt x="18517" y="6630"/>
                  <a:pt x="18490" y="6643"/>
                </a:cubicBezTo>
                <a:close/>
                <a:moveTo>
                  <a:pt x="14784" y="6838"/>
                </a:moveTo>
                <a:cubicBezTo>
                  <a:pt x="14686" y="6847"/>
                  <a:pt x="14600" y="6877"/>
                  <a:pt x="14567" y="6924"/>
                </a:cubicBezTo>
                <a:cubicBezTo>
                  <a:pt x="14533" y="6974"/>
                  <a:pt x="14477" y="6999"/>
                  <a:pt x="14438" y="6982"/>
                </a:cubicBezTo>
                <a:cubicBezTo>
                  <a:pt x="14401" y="6966"/>
                  <a:pt x="14445" y="7014"/>
                  <a:pt x="14534" y="7089"/>
                </a:cubicBezTo>
                <a:lnTo>
                  <a:pt x="14697" y="7224"/>
                </a:lnTo>
                <a:lnTo>
                  <a:pt x="14556" y="7264"/>
                </a:lnTo>
                <a:cubicBezTo>
                  <a:pt x="14427" y="7302"/>
                  <a:pt x="14346" y="7417"/>
                  <a:pt x="14344" y="7564"/>
                </a:cubicBezTo>
                <a:cubicBezTo>
                  <a:pt x="14344" y="7622"/>
                  <a:pt x="14639" y="7487"/>
                  <a:pt x="14712" y="7395"/>
                </a:cubicBezTo>
                <a:cubicBezTo>
                  <a:pt x="14733" y="7369"/>
                  <a:pt x="14771" y="7367"/>
                  <a:pt x="14811" y="7391"/>
                </a:cubicBezTo>
                <a:cubicBezTo>
                  <a:pt x="14851" y="7416"/>
                  <a:pt x="14948" y="7412"/>
                  <a:pt x="15066" y="7381"/>
                </a:cubicBezTo>
                <a:lnTo>
                  <a:pt x="15257" y="7329"/>
                </a:lnTo>
                <a:lnTo>
                  <a:pt x="15099" y="7234"/>
                </a:lnTo>
                <a:cubicBezTo>
                  <a:pt x="15001" y="7175"/>
                  <a:pt x="14903" y="7148"/>
                  <a:pt x="14836" y="7164"/>
                </a:cubicBezTo>
                <a:cubicBezTo>
                  <a:pt x="14722" y="7192"/>
                  <a:pt x="14494" y="7069"/>
                  <a:pt x="14544" y="7006"/>
                </a:cubicBezTo>
                <a:cubicBezTo>
                  <a:pt x="14560" y="6986"/>
                  <a:pt x="14643" y="6980"/>
                  <a:pt x="14730" y="6994"/>
                </a:cubicBezTo>
                <a:cubicBezTo>
                  <a:pt x="14927" y="7024"/>
                  <a:pt x="15182" y="6934"/>
                  <a:pt x="15064" y="6876"/>
                </a:cubicBezTo>
                <a:cubicBezTo>
                  <a:pt x="14990" y="6839"/>
                  <a:pt x="14882" y="6828"/>
                  <a:pt x="14784" y="6838"/>
                </a:cubicBezTo>
                <a:close/>
                <a:moveTo>
                  <a:pt x="14851" y="7542"/>
                </a:moveTo>
                <a:cubicBezTo>
                  <a:pt x="14800" y="7541"/>
                  <a:pt x="14790" y="7572"/>
                  <a:pt x="14791" y="7668"/>
                </a:cubicBezTo>
                <a:cubicBezTo>
                  <a:pt x="14792" y="7845"/>
                  <a:pt x="14839" y="7902"/>
                  <a:pt x="15017" y="7957"/>
                </a:cubicBezTo>
                <a:cubicBezTo>
                  <a:pt x="15093" y="7980"/>
                  <a:pt x="15162" y="8002"/>
                  <a:pt x="15170" y="8003"/>
                </a:cubicBezTo>
                <a:cubicBezTo>
                  <a:pt x="15178" y="8005"/>
                  <a:pt x="15183" y="7942"/>
                  <a:pt x="15183" y="7863"/>
                </a:cubicBezTo>
                <a:cubicBezTo>
                  <a:pt x="15183" y="7697"/>
                  <a:pt x="15094" y="7593"/>
                  <a:pt x="14916" y="7553"/>
                </a:cubicBezTo>
                <a:cubicBezTo>
                  <a:pt x="14888" y="7546"/>
                  <a:pt x="14868" y="7543"/>
                  <a:pt x="14851" y="7542"/>
                </a:cubicBezTo>
                <a:close/>
                <a:moveTo>
                  <a:pt x="6297" y="7928"/>
                </a:moveTo>
                <a:cubicBezTo>
                  <a:pt x="6188" y="7954"/>
                  <a:pt x="6032" y="8067"/>
                  <a:pt x="6007" y="8161"/>
                </a:cubicBezTo>
                <a:lnTo>
                  <a:pt x="5972" y="8292"/>
                </a:lnTo>
                <a:lnTo>
                  <a:pt x="6160" y="8226"/>
                </a:lnTo>
                <a:cubicBezTo>
                  <a:pt x="6332" y="8165"/>
                  <a:pt x="6462" y="7997"/>
                  <a:pt x="6383" y="7936"/>
                </a:cubicBezTo>
                <a:cubicBezTo>
                  <a:pt x="6363" y="7921"/>
                  <a:pt x="6334" y="7919"/>
                  <a:pt x="6297" y="7928"/>
                </a:cubicBezTo>
                <a:close/>
                <a:moveTo>
                  <a:pt x="10202" y="8223"/>
                </a:moveTo>
                <a:cubicBezTo>
                  <a:pt x="10069" y="8223"/>
                  <a:pt x="10065" y="8260"/>
                  <a:pt x="10180" y="8387"/>
                </a:cubicBezTo>
                <a:cubicBezTo>
                  <a:pt x="10270" y="8486"/>
                  <a:pt x="10428" y="8517"/>
                  <a:pt x="10428" y="8436"/>
                </a:cubicBezTo>
                <a:cubicBezTo>
                  <a:pt x="10428" y="8337"/>
                  <a:pt x="10306" y="8223"/>
                  <a:pt x="10202" y="8223"/>
                </a:cubicBezTo>
                <a:close/>
                <a:moveTo>
                  <a:pt x="17440" y="8934"/>
                </a:moveTo>
                <a:cubicBezTo>
                  <a:pt x="17401" y="8943"/>
                  <a:pt x="17365" y="8964"/>
                  <a:pt x="17328" y="8999"/>
                </a:cubicBezTo>
                <a:cubicBezTo>
                  <a:pt x="17266" y="9054"/>
                  <a:pt x="17161" y="9090"/>
                  <a:pt x="17054" y="9090"/>
                </a:cubicBezTo>
                <a:cubicBezTo>
                  <a:pt x="16892" y="9090"/>
                  <a:pt x="16883" y="9098"/>
                  <a:pt x="16906" y="9223"/>
                </a:cubicBezTo>
                <a:cubicBezTo>
                  <a:pt x="16924" y="9315"/>
                  <a:pt x="16987" y="9383"/>
                  <a:pt x="17106" y="9439"/>
                </a:cubicBezTo>
                <a:cubicBezTo>
                  <a:pt x="17202" y="9484"/>
                  <a:pt x="17284" y="9522"/>
                  <a:pt x="17287" y="9522"/>
                </a:cubicBezTo>
                <a:cubicBezTo>
                  <a:pt x="17291" y="9522"/>
                  <a:pt x="17291" y="9449"/>
                  <a:pt x="17287" y="9360"/>
                </a:cubicBezTo>
                <a:cubicBezTo>
                  <a:pt x="17282" y="9215"/>
                  <a:pt x="17298" y="9195"/>
                  <a:pt x="17430" y="9183"/>
                </a:cubicBezTo>
                <a:cubicBezTo>
                  <a:pt x="17567" y="9171"/>
                  <a:pt x="17803" y="9023"/>
                  <a:pt x="17750" y="8983"/>
                </a:cubicBezTo>
                <a:cubicBezTo>
                  <a:pt x="17738" y="8973"/>
                  <a:pt x="17660" y="8954"/>
                  <a:pt x="17578" y="8938"/>
                </a:cubicBezTo>
                <a:cubicBezTo>
                  <a:pt x="17521" y="8927"/>
                  <a:pt x="17479" y="8924"/>
                  <a:pt x="17440" y="8934"/>
                </a:cubicBezTo>
                <a:close/>
                <a:moveTo>
                  <a:pt x="3888" y="9123"/>
                </a:moveTo>
                <a:cubicBezTo>
                  <a:pt x="3824" y="9139"/>
                  <a:pt x="3697" y="9249"/>
                  <a:pt x="3648" y="9349"/>
                </a:cubicBezTo>
                <a:cubicBezTo>
                  <a:pt x="3595" y="9456"/>
                  <a:pt x="3595" y="9455"/>
                  <a:pt x="3502" y="9369"/>
                </a:cubicBezTo>
                <a:cubicBezTo>
                  <a:pt x="3450" y="9321"/>
                  <a:pt x="3354" y="9247"/>
                  <a:pt x="3289" y="9205"/>
                </a:cubicBezTo>
                <a:cubicBezTo>
                  <a:pt x="3173" y="9130"/>
                  <a:pt x="3169" y="9131"/>
                  <a:pt x="3195" y="9234"/>
                </a:cubicBezTo>
                <a:cubicBezTo>
                  <a:pt x="3227" y="9367"/>
                  <a:pt x="3123" y="9421"/>
                  <a:pt x="3047" y="9310"/>
                </a:cubicBezTo>
                <a:cubicBezTo>
                  <a:pt x="3001" y="9244"/>
                  <a:pt x="2727" y="9132"/>
                  <a:pt x="2611" y="9132"/>
                </a:cubicBezTo>
                <a:cubicBezTo>
                  <a:pt x="2597" y="9132"/>
                  <a:pt x="2594" y="9225"/>
                  <a:pt x="2604" y="9338"/>
                </a:cubicBezTo>
                <a:cubicBezTo>
                  <a:pt x="2621" y="9522"/>
                  <a:pt x="2612" y="9543"/>
                  <a:pt x="2512" y="9534"/>
                </a:cubicBezTo>
                <a:cubicBezTo>
                  <a:pt x="2310" y="9516"/>
                  <a:pt x="2121" y="9567"/>
                  <a:pt x="2027" y="9666"/>
                </a:cubicBezTo>
                <a:cubicBezTo>
                  <a:pt x="1936" y="9762"/>
                  <a:pt x="1939" y="9765"/>
                  <a:pt x="2133" y="9776"/>
                </a:cubicBezTo>
                <a:cubicBezTo>
                  <a:pt x="2241" y="9781"/>
                  <a:pt x="2389" y="9755"/>
                  <a:pt x="2461" y="9718"/>
                </a:cubicBezTo>
                <a:cubicBezTo>
                  <a:pt x="2546" y="9676"/>
                  <a:pt x="2723" y="9652"/>
                  <a:pt x="2955" y="9652"/>
                </a:cubicBezTo>
                <a:cubicBezTo>
                  <a:pt x="3295" y="9652"/>
                  <a:pt x="3453" y="9698"/>
                  <a:pt x="3324" y="9760"/>
                </a:cubicBezTo>
                <a:cubicBezTo>
                  <a:pt x="3293" y="9775"/>
                  <a:pt x="3267" y="9843"/>
                  <a:pt x="3267" y="9912"/>
                </a:cubicBezTo>
                <a:lnTo>
                  <a:pt x="3267" y="10038"/>
                </a:lnTo>
                <a:lnTo>
                  <a:pt x="3433" y="9965"/>
                </a:lnTo>
                <a:cubicBezTo>
                  <a:pt x="3549" y="9914"/>
                  <a:pt x="3603" y="9851"/>
                  <a:pt x="3614" y="9760"/>
                </a:cubicBezTo>
                <a:cubicBezTo>
                  <a:pt x="3629" y="9643"/>
                  <a:pt x="3653" y="9629"/>
                  <a:pt x="3842" y="9617"/>
                </a:cubicBezTo>
                <a:cubicBezTo>
                  <a:pt x="3989" y="9608"/>
                  <a:pt x="4039" y="9588"/>
                  <a:pt x="4010" y="9552"/>
                </a:cubicBezTo>
                <a:cubicBezTo>
                  <a:pt x="3974" y="9508"/>
                  <a:pt x="3954" y="9404"/>
                  <a:pt x="3926" y="9143"/>
                </a:cubicBezTo>
                <a:cubicBezTo>
                  <a:pt x="3924" y="9123"/>
                  <a:pt x="3909" y="9118"/>
                  <a:pt x="3888" y="9123"/>
                </a:cubicBezTo>
                <a:close/>
                <a:moveTo>
                  <a:pt x="12442" y="9175"/>
                </a:moveTo>
                <a:cubicBezTo>
                  <a:pt x="12411" y="9175"/>
                  <a:pt x="12386" y="9225"/>
                  <a:pt x="12386" y="9284"/>
                </a:cubicBezTo>
                <a:cubicBezTo>
                  <a:pt x="12386" y="9344"/>
                  <a:pt x="12411" y="9392"/>
                  <a:pt x="12442" y="9392"/>
                </a:cubicBezTo>
                <a:cubicBezTo>
                  <a:pt x="12472" y="9392"/>
                  <a:pt x="12497" y="9344"/>
                  <a:pt x="12497" y="9284"/>
                </a:cubicBezTo>
                <a:cubicBezTo>
                  <a:pt x="12497" y="9225"/>
                  <a:pt x="12472" y="9175"/>
                  <a:pt x="12442" y="9175"/>
                </a:cubicBezTo>
                <a:close/>
                <a:moveTo>
                  <a:pt x="6735" y="9219"/>
                </a:moveTo>
                <a:cubicBezTo>
                  <a:pt x="6704" y="9219"/>
                  <a:pt x="6680" y="9249"/>
                  <a:pt x="6680" y="9284"/>
                </a:cubicBezTo>
                <a:cubicBezTo>
                  <a:pt x="6680" y="9320"/>
                  <a:pt x="6704" y="9349"/>
                  <a:pt x="6735" y="9349"/>
                </a:cubicBezTo>
                <a:cubicBezTo>
                  <a:pt x="6766" y="9349"/>
                  <a:pt x="6792" y="9320"/>
                  <a:pt x="6792" y="9284"/>
                </a:cubicBezTo>
                <a:cubicBezTo>
                  <a:pt x="6792" y="9249"/>
                  <a:pt x="6766" y="9219"/>
                  <a:pt x="6735" y="9219"/>
                </a:cubicBezTo>
                <a:close/>
                <a:moveTo>
                  <a:pt x="8886" y="9219"/>
                </a:moveTo>
                <a:cubicBezTo>
                  <a:pt x="8664" y="9219"/>
                  <a:pt x="8604" y="9273"/>
                  <a:pt x="8725" y="9366"/>
                </a:cubicBezTo>
                <a:cubicBezTo>
                  <a:pt x="8776" y="9406"/>
                  <a:pt x="8907" y="9435"/>
                  <a:pt x="9034" y="9435"/>
                </a:cubicBezTo>
                <a:lnTo>
                  <a:pt x="9255" y="9435"/>
                </a:lnTo>
                <a:lnTo>
                  <a:pt x="9163" y="9327"/>
                </a:lnTo>
                <a:cubicBezTo>
                  <a:pt x="9096" y="9248"/>
                  <a:pt x="9023" y="9219"/>
                  <a:pt x="8886" y="9219"/>
                </a:cubicBezTo>
                <a:close/>
                <a:moveTo>
                  <a:pt x="8383" y="9460"/>
                </a:moveTo>
                <a:cubicBezTo>
                  <a:pt x="8361" y="9464"/>
                  <a:pt x="8345" y="9488"/>
                  <a:pt x="8317" y="9535"/>
                </a:cubicBezTo>
                <a:cubicBezTo>
                  <a:pt x="8273" y="9610"/>
                  <a:pt x="8280" y="9673"/>
                  <a:pt x="8341" y="9785"/>
                </a:cubicBezTo>
                <a:lnTo>
                  <a:pt x="8421" y="9934"/>
                </a:lnTo>
                <a:lnTo>
                  <a:pt x="8500" y="9825"/>
                </a:lnTo>
                <a:cubicBezTo>
                  <a:pt x="8607" y="9677"/>
                  <a:pt x="8600" y="9593"/>
                  <a:pt x="8478" y="9508"/>
                </a:cubicBezTo>
                <a:cubicBezTo>
                  <a:pt x="8430" y="9474"/>
                  <a:pt x="8404" y="9456"/>
                  <a:pt x="8383" y="9460"/>
                </a:cubicBezTo>
                <a:close/>
                <a:moveTo>
                  <a:pt x="6735" y="9500"/>
                </a:moveTo>
                <a:cubicBezTo>
                  <a:pt x="6704" y="9515"/>
                  <a:pt x="6680" y="9555"/>
                  <a:pt x="6680" y="9590"/>
                </a:cubicBezTo>
                <a:cubicBezTo>
                  <a:pt x="6680" y="9624"/>
                  <a:pt x="6704" y="9652"/>
                  <a:pt x="6735" y="9652"/>
                </a:cubicBezTo>
                <a:cubicBezTo>
                  <a:pt x="6766" y="9652"/>
                  <a:pt x="6792" y="9612"/>
                  <a:pt x="6792" y="9562"/>
                </a:cubicBezTo>
                <a:cubicBezTo>
                  <a:pt x="6792" y="9513"/>
                  <a:pt x="6766" y="9485"/>
                  <a:pt x="6735" y="9500"/>
                </a:cubicBezTo>
                <a:close/>
                <a:moveTo>
                  <a:pt x="12442" y="9522"/>
                </a:moveTo>
                <a:cubicBezTo>
                  <a:pt x="12415" y="9522"/>
                  <a:pt x="12383" y="9566"/>
                  <a:pt x="12373" y="9620"/>
                </a:cubicBezTo>
                <a:cubicBezTo>
                  <a:pt x="12362" y="9673"/>
                  <a:pt x="12324" y="9712"/>
                  <a:pt x="12287" y="9707"/>
                </a:cubicBezTo>
                <a:cubicBezTo>
                  <a:pt x="12250" y="9701"/>
                  <a:pt x="12180" y="9745"/>
                  <a:pt x="12129" y="9804"/>
                </a:cubicBezTo>
                <a:cubicBezTo>
                  <a:pt x="12079" y="9864"/>
                  <a:pt x="12006" y="9912"/>
                  <a:pt x="11968" y="9912"/>
                </a:cubicBezTo>
                <a:cubicBezTo>
                  <a:pt x="11931" y="9912"/>
                  <a:pt x="11872" y="9959"/>
                  <a:pt x="11838" y="10019"/>
                </a:cubicBezTo>
                <a:cubicBezTo>
                  <a:pt x="11795" y="10091"/>
                  <a:pt x="11746" y="10118"/>
                  <a:pt x="11685" y="10100"/>
                </a:cubicBezTo>
                <a:cubicBezTo>
                  <a:pt x="11619" y="10081"/>
                  <a:pt x="11599" y="10096"/>
                  <a:pt x="11613" y="10156"/>
                </a:cubicBezTo>
                <a:cubicBezTo>
                  <a:pt x="11626" y="10217"/>
                  <a:pt x="11592" y="10241"/>
                  <a:pt x="11477" y="10251"/>
                </a:cubicBezTo>
                <a:lnTo>
                  <a:pt x="11322" y="10264"/>
                </a:lnTo>
                <a:lnTo>
                  <a:pt x="11322" y="10868"/>
                </a:lnTo>
                <a:lnTo>
                  <a:pt x="11322" y="11471"/>
                </a:lnTo>
                <a:lnTo>
                  <a:pt x="12442" y="11471"/>
                </a:lnTo>
                <a:lnTo>
                  <a:pt x="13561" y="11471"/>
                </a:lnTo>
                <a:lnTo>
                  <a:pt x="13561" y="10868"/>
                </a:lnTo>
                <a:lnTo>
                  <a:pt x="13561" y="10264"/>
                </a:lnTo>
                <a:lnTo>
                  <a:pt x="13406" y="10251"/>
                </a:lnTo>
                <a:cubicBezTo>
                  <a:pt x="13296" y="10241"/>
                  <a:pt x="13257" y="10216"/>
                  <a:pt x="13269" y="10161"/>
                </a:cubicBezTo>
                <a:cubicBezTo>
                  <a:pt x="13278" y="10117"/>
                  <a:pt x="13251" y="10085"/>
                  <a:pt x="13202" y="10085"/>
                </a:cubicBezTo>
                <a:cubicBezTo>
                  <a:pt x="13155" y="10085"/>
                  <a:pt x="13090" y="10047"/>
                  <a:pt x="13057" y="9999"/>
                </a:cubicBezTo>
                <a:cubicBezTo>
                  <a:pt x="13024" y="9951"/>
                  <a:pt x="12959" y="9912"/>
                  <a:pt x="12913" y="9912"/>
                </a:cubicBezTo>
                <a:cubicBezTo>
                  <a:pt x="12867" y="9912"/>
                  <a:pt x="12805" y="9863"/>
                  <a:pt x="12775" y="9803"/>
                </a:cubicBezTo>
                <a:cubicBezTo>
                  <a:pt x="12741" y="9733"/>
                  <a:pt x="12685" y="9697"/>
                  <a:pt x="12623" y="9705"/>
                </a:cubicBezTo>
                <a:cubicBezTo>
                  <a:pt x="12557" y="9714"/>
                  <a:pt x="12521" y="9685"/>
                  <a:pt x="12509" y="9620"/>
                </a:cubicBezTo>
                <a:cubicBezTo>
                  <a:pt x="12499" y="9566"/>
                  <a:pt x="12468" y="9522"/>
                  <a:pt x="12442" y="9522"/>
                </a:cubicBezTo>
                <a:close/>
                <a:moveTo>
                  <a:pt x="15683" y="9695"/>
                </a:moveTo>
                <a:cubicBezTo>
                  <a:pt x="15631" y="9695"/>
                  <a:pt x="15557" y="9724"/>
                  <a:pt x="15519" y="9760"/>
                </a:cubicBezTo>
                <a:cubicBezTo>
                  <a:pt x="15481" y="9795"/>
                  <a:pt x="15427" y="9815"/>
                  <a:pt x="15400" y="9802"/>
                </a:cubicBezTo>
                <a:cubicBezTo>
                  <a:pt x="15337" y="9771"/>
                  <a:pt x="15337" y="9829"/>
                  <a:pt x="15400" y="9905"/>
                </a:cubicBezTo>
                <a:cubicBezTo>
                  <a:pt x="15434" y="9947"/>
                  <a:pt x="15460" y="9950"/>
                  <a:pt x="15487" y="9916"/>
                </a:cubicBezTo>
                <a:cubicBezTo>
                  <a:pt x="15514" y="9882"/>
                  <a:pt x="15561" y="9888"/>
                  <a:pt x="15646" y="9934"/>
                </a:cubicBezTo>
                <a:cubicBezTo>
                  <a:pt x="15772" y="10002"/>
                  <a:pt x="15975" y="10020"/>
                  <a:pt x="16041" y="9969"/>
                </a:cubicBezTo>
                <a:cubicBezTo>
                  <a:pt x="16096" y="9926"/>
                  <a:pt x="15795" y="9695"/>
                  <a:pt x="15683" y="9695"/>
                </a:cubicBezTo>
                <a:close/>
                <a:moveTo>
                  <a:pt x="6735" y="9782"/>
                </a:moveTo>
                <a:cubicBezTo>
                  <a:pt x="6704" y="9782"/>
                  <a:pt x="6680" y="9811"/>
                  <a:pt x="6680" y="9847"/>
                </a:cubicBezTo>
                <a:cubicBezTo>
                  <a:pt x="6680" y="9883"/>
                  <a:pt x="6704" y="9912"/>
                  <a:pt x="6735" y="9912"/>
                </a:cubicBezTo>
                <a:cubicBezTo>
                  <a:pt x="6766" y="9912"/>
                  <a:pt x="6792" y="9883"/>
                  <a:pt x="6792" y="9847"/>
                </a:cubicBezTo>
                <a:cubicBezTo>
                  <a:pt x="6792" y="9811"/>
                  <a:pt x="6766" y="9782"/>
                  <a:pt x="6735" y="9782"/>
                </a:cubicBezTo>
                <a:close/>
                <a:moveTo>
                  <a:pt x="15489" y="10034"/>
                </a:moveTo>
                <a:cubicBezTo>
                  <a:pt x="15472" y="10021"/>
                  <a:pt x="15380" y="10023"/>
                  <a:pt x="15284" y="10038"/>
                </a:cubicBezTo>
                <a:cubicBezTo>
                  <a:pt x="15165" y="10057"/>
                  <a:pt x="15069" y="10116"/>
                  <a:pt x="14980" y="10225"/>
                </a:cubicBezTo>
                <a:lnTo>
                  <a:pt x="14849" y="10385"/>
                </a:lnTo>
                <a:lnTo>
                  <a:pt x="15086" y="10320"/>
                </a:lnTo>
                <a:cubicBezTo>
                  <a:pt x="15216" y="10285"/>
                  <a:pt x="15341" y="10227"/>
                  <a:pt x="15366" y="10191"/>
                </a:cubicBezTo>
                <a:cubicBezTo>
                  <a:pt x="15392" y="10156"/>
                  <a:pt x="15438" y="10137"/>
                  <a:pt x="15467" y="10151"/>
                </a:cubicBezTo>
                <a:cubicBezTo>
                  <a:pt x="15522" y="10177"/>
                  <a:pt x="15541" y="10074"/>
                  <a:pt x="15489" y="10034"/>
                </a:cubicBezTo>
                <a:close/>
                <a:moveTo>
                  <a:pt x="7064" y="10085"/>
                </a:moveTo>
                <a:cubicBezTo>
                  <a:pt x="6961" y="10085"/>
                  <a:pt x="6812" y="10087"/>
                  <a:pt x="6735" y="10086"/>
                </a:cubicBezTo>
                <a:cubicBezTo>
                  <a:pt x="6303" y="10083"/>
                  <a:pt x="6260" y="10100"/>
                  <a:pt x="6269" y="10251"/>
                </a:cubicBezTo>
                <a:cubicBezTo>
                  <a:pt x="6276" y="10373"/>
                  <a:pt x="6246" y="10407"/>
                  <a:pt x="6061" y="10498"/>
                </a:cubicBezTo>
                <a:cubicBezTo>
                  <a:pt x="5686" y="10681"/>
                  <a:pt x="5673" y="10731"/>
                  <a:pt x="5673" y="11902"/>
                </a:cubicBezTo>
                <a:lnTo>
                  <a:pt x="5673" y="12944"/>
                </a:lnTo>
                <a:lnTo>
                  <a:pt x="5804" y="12944"/>
                </a:lnTo>
                <a:cubicBezTo>
                  <a:pt x="5876" y="12944"/>
                  <a:pt x="5983" y="12904"/>
                  <a:pt x="6040" y="12855"/>
                </a:cubicBezTo>
                <a:cubicBezTo>
                  <a:pt x="6141" y="12769"/>
                  <a:pt x="6147" y="12769"/>
                  <a:pt x="6218" y="12844"/>
                </a:cubicBezTo>
                <a:cubicBezTo>
                  <a:pt x="6279" y="12908"/>
                  <a:pt x="6375" y="12923"/>
                  <a:pt x="6740" y="12926"/>
                </a:cubicBezTo>
                <a:cubicBezTo>
                  <a:pt x="7128" y="12929"/>
                  <a:pt x="7199" y="12919"/>
                  <a:pt x="7248" y="12847"/>
                </a:cubicBezTo>
                <a:cubicBezTo>
                  <a:pt x="7305" y="12765"/>
                  <a:pt x="7308" y="12765"/>
                  <a:pt x="7430" y="12853"/>
                </a:cubicBezTo>
                <a:cubicBezTo>
                  <a:pt x="7575" y="12959"/>
                  <a:pt x="7771" y="12973"/>
                  <a:pt x="7817" y="12881"/>
                </a:cubicBezTo>
                <a:cubicBezTo>
                  <a:pt x="7835" y="12845"/>
                  <a:pt x="7846" y="12371"/>
                  <a:pt x="7839" y="11827"/>
                </a:cubicBezTo>
                <a:cubicBezTo>
                  <a:pt x="7826" y="10721"/>
                  <a:pt x="7818" y="10697"/>
                  <a:pt x="7416" y="10501"/>
                </a:cubicBezTo>
                <a:cubicBezTo>
                  <a:pt x="7224" y="10406"/>
                  <a:pt x="7207" y="10383"/>
                  <a:pt x="7228" y="10241"/>
                </a:cubicBezTo>
                <a:cubicBezTo>
                  <a:pt x="7251" y="10088"/>
                  <a:pt x="7247" y="10084"/>
                  <a:pt x="7064" y="10085"/>
                </a:cubicBezTo>
                <a:close/>
                <a:moveTo>
                  <a:pt x="17172" y="10395"/>
                </a:moveTo>
                <a:cubicBezTo>
                  <a:pt x="17030" y="10382"/>
                  <a:pt x="17015" y="10392"/>
                  <a:pt x="17041" y="10494"/>
                </a:cubicBezTo>
                <a:cubicBezTo>
                  <a:pt x="17071" y="10618"/>
                  <a:pt x="17012" y="10673"/>
                  <a:pt x="16903" y="10620"/>
                </a:cubicBezTo>
                <a:cubicBezTo>
                  <a:pt x="16865" y="10601"/>
                  <a:pt x="16808" y="10583"/>
                  <a:pt x="16777" y="10577"/>
                </a:cubicBezTo>
                <a:cubicBezTo>
                  <a:pt x="16746" y="10572"/>
                  <a:pt x="16671" y="10555"/>
                  <a:pt x="16609" y="10541"/>
                </a:cubicBezTo>
                <a:cubicBezTo>
                  <a:pt x="16548" y="10527"/>
                  <a:pt x="16448" y="10543"/>
                  <a:pt x="16386" y="10578"/>
                </a:cubicBezTo>
                <a:cubicBezTo>
                  <a:pt x="16278" y="10640"/>
                  <a:pt x="16281" y="10646"/>
                  <a:pt x="16489" y="10714"/>
                </a:cubicBezTo>
                <a:cubicBezTo>
                  <a:pt x="16690" y="10779"/>
                  <a:pt x="16698" y="10787"/>
                  <a:pt x="16614" y="10859"/>
                </a:cubicBezTo>
                <a:cubicBezTo>
                  <a:pt x="16558" y="10907"/>
                  <a:pt x="16526" y="11015"/>
                  <a:pt x="16526" y="11148"/>
                </a:cubicBezTo>
                <a:lnTo>
                  <a:pt x="16526" y="11358"/>
                </a:lnTo>
                <a:lnTo>
                  <a:pt x="16693" y="11233"/>
                </a:lnTo>
                <a:cubicBezTo>
                  <a:pt x="16786" y="11165"/>
                  <a:pt x="16861" y="11075"/>
                  <a:pt x="16861" y="11033"/>
                </a:cubicBezTo>
                <a:cubicBezTo>
                  <a:pt x="16861" y="10942"/>
                  <a:pt x="16951" y="10888"/>
                  <a:pt x="17000" y="10950"/>
                </a:cubicBezTo>
                <a:cubicBezTo>
                  <a:pt x="17020" y="10974"/>
                  <a:pt x="17081" y="11014"/>
                  <a:pt x="17136" y="11037"/>
                </a:cubicBezTo>
                <a:cubicBezTo>
                  <a:pt x="17229" y="11075"/>
                  <a:pt x="17233" y="11064"/>
                  <a:pt x="17193" y="10897"/>
                </a:cubicBezTo>
                <a:cubicBezTo>
                  <a:pt x="17140" y="10671"/>
                  <a:pt x="17169" y="10633"/>
                  <a:pt x="17370" y="10664"/>
                </a:cubicBezTo>
                <a:lnTo>
                  <a:pt x="17529" y="10689"/>
                </a:lnTo>
                <a:lnTo>
                  <a:pt x="17428" y="10550"/>
                </a:lnTo>
                <a:cubicBezTo>
                  <a:pt x="17359" y="10454"/>
                  <a:pt x="17280" y="10405"/>
                  <a:pt x="17172" y="10395"/>
                </a:cubicBezTo>
                <a:close/>
                <a:moveTo>
                  <a:pt x="15583" y="10501"/>
                </a:moveTo>
                <a:cubicBezTo>
                  <a:pt x="15492" y="10457"/>
                  <a:pt x="15296" y="10649"/>
                  <a:pt x="15296" y="10781"/>
                </a:cubicBezTo>
                <a:lnTo>
                  <a:pt x="15296" y="10911"/>
                </a:lnTo>
                <a:lnTo>
                  <a:pt x="15463" y="10815"/>
                </a:lnTo>
                <a:cubicBezTo>
                  <a:pt x="15625" y="10723"/>
                  <a:pt x="15689" y="10551"/>
                  <a:pt x="15583" y="10501"/>
                </a:cubicBezTo>
                <a:close/>
                <a:moveTo>
                  <a:pt x="1309" y="10910"/>
                </a:moveTo>
                <a:cubicBezTo>
                  <a:pt x="913" y="10910"/>
                  <a:pt x="793" y="10962"/>
                  <a:pt x="1022" y="11036"/>
                </a:cubicBezTo>
                <a:cubicBezTo>
                  <a:pt x="1114" y="11065"/>
                  <a:pt x="1230" y="11125"/>
                  <a:pt x="1280" y="11168"/>
                </a:cubicBezTo>
                <a:cubicBezTo>
                  <a:pt x="1366" y="11241"/>
                  <a:pt x="1364" y="11252"/>
                  <a:pt x="1245" y="11316"/>
                </a:cubicBezTo>
                <a:cubicBezTo>
                  <a:pt x="1175" y="11355"/>
                  <a:pt x="1075" y="11385"/>
                  <a:pt x="1025" y="11385"/>
                </a:cubicBezTo>
                <a:cubicBezTo>
                  <a:pt x="897" y="11385"/>
                  <a:pt x="853" y="11433"/>
                  <a:pt x="921" y="11497"/>
                </a:cubicBezTo>
                <a:cubicBezTo>
                  <a:pt x="968" y="11541"/>
                  <a:pt x="1011" y="11538"/>
                  <a:pt x="1138" y="11481"/>
                </a:cubicBezTo>
                <a:cubicBezTo>
                  <a:pt x="1265" y="11425"/>
                  <a:pt x="1314" y="11420"/>
                  <a:pt x="1381" y="11463"/>
                </a:cubicBezTo>
                <a:cubicBezTo>
                  <a:pt x="1541" y="11566"/>
                  <a:pt x="1534" y="11685"/>
                  <a:pt x="1362" y="11783"/>
                </a:cubicBezTo>
                <a:cubicBezTo>
                  <a:pt x="1274" y="11834"/>
                  <a:pt x="1214" y="11891"/>
                  <a:pt x="1230" y="11912"/>
                </a:cubicBezTo>
                <a:cubicBezTo>
                  <a:pt x="1300" y="12000"/>
                  <a:pt x="1714" y="11891"/>
                  <a:pt x="1891" y="11737"/>
                </a:cubicBezTo>
                <a:cubicBezTo>
                  <a:pt x="1979" y="11661"/>
                  <a:pt x="1986" y="11625"/>
                  <a:pt x="1935" y="11537"/>
                </a:cubicBezTo>
                <a:cubicBezTo>
                  <a:pt x="1880" y="11444"/>
                  <a:pt x="1892" y="11420"/>
                  <a:pt x="2018" y="11342"/>
                </a:cubicBezTo>
                <a:cubicBezTo>
                  <a:pt x="2098" y="11294"/>
                  <a:pt x="2191" y="11252"/>
                  <a:pt x="2225" y="11249"/>
                </a:cubicBezTo>
                <a:cubicBezTo>
                  <a:pt x="2259" y="11246"/>
                  <a:pt x="2201" y="11231"/>
                  <a:pt x="2094" y="11216"/>
                </a:cubicBezTo>
                <a:cubicBezTo>
                  <a:pt x="1966" y="11199"/>
                  <a:pt x="1877" y="11154"/>
                  <a:pt x="1834" y="11086"/>
                </a:cubicBezTo>
                <a:cubicBezTo>
                  <a:pt x="1738" y="10938"/>
                  <a:pt x="1654" y="10910"/>
                  <a:pt x="1309" y="10910"/>
                </a:cubicBezTo>
                <a:close/>
                <a:moveTo>
                  <a:pt x="17039" y="11826"/>
                </a:moveTo>
                <a:cubicBezTo>
                  <a:pt x="16865" y="11813"/>
                  <a:pt x="16862" y="11816"/>
                  <a:pt x="16927" y="11924"/>
                </a:cubicBezTo>
                <a:cubicBezTo>
                  <a:pt x="16964" y="11988"/>
                  <a:pt x="17055" y="12048"/>
                  <a:pt x="17136" y="12062"/>
                </a:cubicBezTo>
                <a:cubicBezTo>
                  <a:pt x="17216" y="12076"/>
                  <a:pt x="17307" y="12092"/>
                  <a:pt x="17338" y="12100"/>
                </a:cubicBezTo>
                <a:cubicBezTo>
                  <a:pt x="17368" y="12108"/>
                  <a:pt x="17401" y="12115"/>
                  <a:pt x="17411" y="12117"/>
                </a:cubicBezTo>
                <a:cubicBezTo>
                  <a:pt x="17422" y="12119"/>
                  <a:pt x="17382" y="12058"/>
                  <a:pt x="17324" y="11980"/>
                </a:cubicBezTo>
                <a:cubicBezTo>
                  <a:pt x="17245" y="11875"/>
                  <a:pt x="17173" y="11836"/>
                  <a:pt x="17039" y="11826"/>
                </a:cubicBezTo>
                <a:close/>
                <a:moveTo>
                  <a:pt x="16188" y="12001"/>
                </a:moveTo>
                <a:lnTo>
                  <a:pt x="15980" y="12039"/>
                </a:lnTo>
                <a:cubicBezTo>
                  <a:pt x="15865" y="12060"/>
                  <a:pt x="15755" y="12076"/>
                  <a:pt x="15735" y="12077"/>
                </a:cubicBezTo>
                <a:cubicBezTo>
                  <a:pt x="15716" y="12077"/>
                  <a:pt x="15688" y="12117"/>
                  <a:pt x="15672" y="12165"/>
                </a:cubicBezTo>
                <a:cubicBezTo>
                  <a:pt x="15622" y="12311"/>
                  <a:pt x="15931" y="12281"/>
                  <a:pt x="16074" y="12126"/>
                </a:cubicBezTo>
                <a:lnTo>
                  <a:pt x="16188" y="12001"/>
                </a:lnTo>
                <a:close/>
                <a:moveTo>
                  <a:pt x="16900" y="13126"/>
                </a:moveTo>
                <a:cubicBezTo>
                  <a:pt x="16715" y="13110"/>
                  <a:pt x="16697" y="13207"/>
                  <a:pt x="16861" y="13334"/>
                </a:cubicBezTo>
                <a:cubicBezTo>
                  <a:pt x="16923" y="13382"/>
                  <a:pt x="17038" y="13421"/>
                  <a:pt x="17118" y="13421"/>
                </a:cubicBezTo>
                <a:lnTo>
                  <a:pt x="17264" y="13421"/>
                </a:lnTo>
                <a:lnTo>
                  <a:pt x="17156" y="13280"/>
                </a:lnTo>
                <a:cubicBezTo>
                  <a:pt x="17086" y="13186"/>
                  <a:pt x="17001" y="13135"/>
                  <a:pt x="16900" y="13126"/>
                </a:cubicBezTo>
                <a:close/>
                <a:moveTo>
                  <a:pt x="15489" y="14175"/>
                </a:moveTo>
                <a:cubicBezTo>
                  <a:pt x="15335" y="14145"/>
                  <a:pt x="15128" y="14252"/>
                  <a:pt x="15128" y="14359"/>
                </a:cubicBezTo>
                <a:cubicBezTo>
                  <a:pt x="15128" y="14466"/>
                  <a:pt x="15441" y="14428"/>
                  <a:pt x="15541" y="14310"/>
                </a:cubicBezTo>
                <a:cubicBezTo>
                  <a:pt x="15628" y="14206"/>
                  <a:pt x="15627" y="14202"/>
                  <a:pt x="15489" y="14175"/>
                </a:cubicBezTo>
                <a:close/>
                <a:moveTo>
                  <a:pt x="16596" y="16103"/>
                </a:moveTo>
                <a:cubicBezTo>
                  <a:pt x="16497" y="16098"/>
                  <a:pt x="16413" y="16127"/>
                  <a:pt x="16413" y="16191"/>
                </a:cubicBezTo>
                <a:cubicBezTo>
                  <a:pt x="16413" y="16238"/>
                  <a:pt x="16450" y="16292"/>
                  <a:pt x="16497" y="16312"/>
                </a:cubicBezTo>
                <a:cubicBezTo>
                  <a:pt x="16544" y="16332"/>
                  <a:pt x="16669" y="16341"/>
                  <a:pt x="16776" y="16332"/>
                </a:cubicBezTo>
                <a:cubicBezTo>
                  <a:pt x="16968" y="16314"/>
                  <a:pt x="16968" y="16314"/>
                  <a:pt x="16873" y="16212"/>
                </a:cubicBezTo>
                <a:cubicBezTo>
                  <a:pt x="16810" y="16145"/>
                  <a:pt x="16695" y="16107"/>
                  <a:pt x="16596" y="1610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15" name="تمثيل الدوال التربيعية بيانًا"/>
          <p:cNvSpPr txBox="1"/>
          <p:nvPr/>
        </p:nvSpPr>
        <p:spPr>
          <a:xfrm>
            <a:off x="12447442" y="6826815"/>
            <a:ext cx="2255185" cy="26315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defTabSz="2438400">
              <a:lnSpc>
                <a:spcPct val="80000"/>
              </a:lnSpc>
              <a:defRPr b="1" sz="4200">
                <a:solidFill>
                  <a:srgbClr val="B92D5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تمثيل الدوال التربيعية بيانًا </a:t>
            </a:r>
          </a:p>
        </p:txBody>
      </p:sp>
      <p:sp>
        <p:nvSpPr>
          <p:cNvPr id="416" name="حل المعادلات التربيعية بيانًا"/>
          <p:cNvSpPr txBox="1"/>
          <p:nvPr/>
        </p:nvSpPr>
        <p:spPr>
          <a:xfrm>
            <a:off x="11403263" y="3145863"/>
            <a:ext cx="3299364" cy="2791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defTabSz="2438400">
              <a:lnSpc>
                <a:spcPct val="80000"/>
              </a:lnSpc>
              <a:defRPr b="1" sz="4200">
                <a:solidFill>
                  <a:srgbClr val="982AB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حل المعادلات التربيعية بيانًا </a:t>
            </a:r>
          </a:p>
        </p:txBody>
      </p:sp>
      <p:sp>
        <p:nvSpPr>
          <p:cNvPr id="417" name="حل المعادلات التربيعية باكمال المربع"/>
          <p:cNvSpPr txBox="1"/>
          <p:nvPr/>
        </p:nvSpPr>
        <p:spPr>
          <a:xfrm>
            <a:off x="6386480" y="3628525"/>
            <a:ext cx="2998408" cy="28317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defTabSz="2438400">
              <a:lnSpc>
                <a:spcPct val="80000"/>
              </a:lnSpc>
              <a:defRPr b="1" sz="4200">
                <a:solidFill>
                  <a:srgbClr val="00A1D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حل المعادلات التربيعية باكمال المربع </a:t>
            </a:r>
          </a:p>
        </p:txBody>
      </p:sp>
      <p:sp>
        <p:nvSpPr>
          <p:cNvPr id="418" name="حل المعادلات التربيعية باستعمال القانون العام"/>
          <p:cNvSpPr txBox="1"/>
          <p:nvPr/>
        </p:nvSpPr>
        <p:spPr>
          <a:xfrm>
            <a:off x="6278072" y="6220674"/>
            <a:ext cx="2896065" cy="4339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defTabSz="2438400">
              <a:lnSpc>
                <a:spcPct val="80000"/>
              </a:lnSpc>
              <a:defRPr b="1" sz="4200">
                <a:solidFill>
                  <a:srgbClr val="FF6A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حل المعادلات التربيعية باستعمال القانون العام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10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0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9" dur="10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4" dur="1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Class="entr" nodeType="afterEffect" presetID="10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8" dur="1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Class="entr" nodeType="afterEffect" presetID="10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2" dur="1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Class="entr" nodeType="afterEffect" presetID="10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6" dur="15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71" grpId="2"/>
      <p:bldP build="whole" bldLvl="1" animBg="1" rev="0" advAuto="0" spid="418" grpId="8"/>
      <p:bldP build="whole" bldLvl="1" animBg="1" rev="0" advAuto="0" spid="415" grpId="5"/>
      <p:bldP build="whole" bldLvl="1" animBg="1" rev="0" advAuto="0" spid="372" grpId="3"/>
      <p:bldP build="whole" bldLvl="1" animBg="1" rev="0" advAuto="0" spid="374" grpId="1"/>
      <p:bldP build="whole" bldLvl="1" animBg="1" rev="0" advAuto="0" spid="417" grpId="7"/>
      <p:bldP build="whole" bldLvl="1" animBg="1" rev="0" advAuto="0" spid="386" grpId="4"/>
      <p:bldP build="whole" bldLvl="1" animBg="1" rev="0" advAuto="0" spid="416" grpId="6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828;p33"/>
          <p:cNvSpPr txBox="1"/>
          <p:nvPr/>
        </p:nvSpPr>
        <p:spPr>
          <a:xfrm>
            <a:off x="6906811" y="7034603"/>
            <a:ext cx="15172602" cy="1349514"/>
          </a:xfrm>
          <a:prstGeom prst="rect">
            <a:avLst/>
          </a:prstGeom>
          <a:solidFill>
            <a:srgbClr val="FFFFFF"/>
          </a:solidFill>
          <a:ln w="63500">
            <a:solidFill>
              <a:srgbClr val="52A2A5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defTabSz="914400">
              <a:defRPr b="1" sz="5500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للدالة ص= -٢س٢-٤س+٦ قيمة عظمى  </a:t>
            </a:r>
          </a:p>
        </p:txBody>
      </p:sp>
      <p:sp>
        <p:nvSpPr>
          <p:cNvPr id="421" name="Google Shape;2956;p55"/>
          <p:cNvSpPr txBox="1"/>
          <p:nvPr/>
        </p:nvSpPr>
        <p:spPr>
          <a:xfrm>
            <a:off x="20307014" y="7080139"/>
            <a:ext cx="1804150" cy="9095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defTabSz="594359">
              <a:defRPr b="1" sz="5849">
                <a:solidFill>
                  <a:srgbClr val="FC6460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</a:lstStyle>
          <a:p>
            <a:pPr rtl="0">
              <a:defRPr/>
            </a:pPr>
            <a:r>
              <a:t>٢</a:t>
            </a:r>
          </a:p>
        </p:txBody>
      </p:sp>
      <p:grpSp>
        <p:nvGrpSpPr>
          <p:cNvPr id="426" name="Google Shape;1599;p45"/>
          <p:cNvGrpSpPr/>
          <p:nvPr/>
        </p:nvGrpSpPr>
        <p:grpSpPr>
          <a:xfrm>
            <a:off x="4879225" y="9449718"/>
            <a:ext cx="1413014" cy="1413014"/>
            <a:chOff x="0" y="0"/>
            <a:chExt cx="1413013" cy="1413013"/>
          </a:xfrm>
        </p:grpSpPr>
        <p:grpSp>
          <p:nvGrpSpPr>
            <p:cNvPr id="424" name="Google Shape;1600;p45"/>
            <p:cNvGrpSpPr/>
            <p:nvPr/>
          </p:nvGrpSpPr>
          <p:grpSpPr>
            <a:xfrm>
              <a:off x="-1" y="-1"/>
              <a:ext cx="1413015" cy="1413015"/>
              <a:chOff x="0" y="0"/>
              <a:chExt cx="1413013" cy="1413013"/>
            </a:xfrm>
          </p:grpSpPr>
          <p:sp>
            <p:nvSpPr>
              <p:cNvPr id="422" name="Google Shape;1601;p45"/>
              <p:cNvSpPr/>
              <p:nvPr/>
            </p:nvSpPr>
            <p:spPr>
              <a:xfrm>
                <a:off x="-1" y="-1"/>
                <a:ext cx="1413015" cy="1413015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423" name="Google Shape;1602;p45" descr="Google Shape;1602;p45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35308" y="16805"/>
                <a:ext cx="1333613" cy="133361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425" name="Google Shape;1603;p45"/>
            <p:cNvSpPr/>
            <p:nvPr/>
          </p:nvSpPr>
          <p:spPr>
            <a:xfrm>
              <a:off x="375793" y="375668"/>
              <a:ext cx="661428" cy="6617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7" h="21600" fill="norm" stroke="1" extrusionOk="0">
                  <a:moveTo>
                    <a:pt x="1847" y="0"/>
                  </a:moveTo>
                  <a:cubicBezTo>
                    <a:pt x="1374" y="0"/>
                    <a:pt x="898" y="184"/>
                    <a:pt x="540" y="547"/>
                  </a:cubicBezTo>
                  <a:cubicBezTo>
                    <a:pt x="-172" y="1282"/>
                    <a:pt x="-182" y="2456"/>
                    <a:pt x="520" y="3191"/>
                  </a:cubicBezTo>
                  <a:lnTo>
                    <a:pt x="6689" y="9462"/>
                  </a:lnTo>
                  <a:cubicBezTo>
                    <a:pt x="7411" y="10206"/>
                    <a:pt x="7411" y="11391"/>
                    <a:pt x="6689" y="12135"/>
                  </a:cubicBezTo>
                  <a:lnTo>
                    <a:pt x="520" y="18406"/>
                  </a:lnTo>
                  <a:cubicBezTo>
                    <a:pt x="-182" y="19140"/>
                    <a:pt x="-172" y="20315"/>
                    <a:pt x="540" y="21049"/>
                  </a:cubicBezTo>
                  <a:cubicBezTo>
                    <a:pt x="898" y="21416"/>
                    <a:pt x="1374" y="21600"/>
                    <a:pt x="1847" y="21600"/>
                  </a:cubicBezTo>
                  <a:cubicBezTo>
                    <a:pt x="2313" y="21600"/>
                    <a:pt x="2779" y="21423"/>
                    <a:pt x="3140" y="21069"/>
                  </a:cubicBezTo>
                  <a:lnTo>
                    <a:pt x="3160" y="21049"/>
                  </a:lnTo>
                  <a:lnTo>
                    <a:pt x="9328" y="14999"/>
                  </a:lnTo>
                  <a:cubicBezTo>
                    <a:pt x="9689" y="14648"/>
                    <a:pt x="10152" y="14471"/>
                    <a:pt x="10618" y="14471"/>
                  </a:cubicBezTo>
                  <a:cubicBezTo>
                    <a:pt x="11081" y="14471"/>
                    <a:pt x="11547" y="14648"/>
                    <a:pt x="11908" y="14999"/>
                  </a:cubicBezTo>
                  <a:lnTo>
                    <a:pt x="18076" y="21049"/>
                  </a:lnTo>
                  <a:lnTo>
                    <a:pt x="18096" y="21069"/>
                  </a:lnTo>
                  <a:cubicBezTo>
                    <a:pt x="18457" y="21423"/>
                    <a:pt x="18923" y="21600"/>
                    <a:pt x="19389" y="21600"/>
                  </a:cubicBezTo>
                  <a:cubicBezTo>
                    <a:pt x="19862" y="21600"/>
                    <a:pt x="20335" y="21416"/>
                    <a:pt x="20696" y="21049"/>
                  </a:cubicBezTo>
                  <a:cubicBezTo>
                    <a:pt x="21408" y="20315"/>
                    <a:pt x="21418" y="19140"/>
                    <a:pt x="20716" y="18406"/>
                  </a:cubicBezTo>
                  <a:lnTo>
                    <a:pt x="14547" y="12135"/>
                  </a:lnTo>
                  <a:cubicBezTo>
                    <a:pt x="13825" y="11391"/>
                    <a:pt x="13825" y="10206"/>
                    <a:pt x="14547" y="9462"/>
                  </a:cubicBezTo>
                  <a:lnTo>
                    <a:pt x="20716" y="3191"/>
                  </a:lnTo>
                  <a:cubicBezTo>
                    <a:pt x="21418" y="2456"/>
                    <a:pt x="21408" y="1282"/>
                    <a:pt x="20696" y="547"/>
                  </a:cubicBezTo>
                  <a:cubicBezTo>
                    <a:pt x="20335" y="184"/>
                    <a:pt x="19862" y="0"/>
                    <a:pt x="19389" y="0"/>
                  </a:cubicBezTo>
                  <a:cubicBezTo>
                    <a:pt x="18923" y="0"/>
                    <a:pt x="18457" y="174"/>
                    <a:pt x="18096" y="527"/>
                  </a:cubicBezTo>
                  <a:lnTo>
                    <a:pt x="18076" y="547"/>
                  </a:lnTo>
                  <a:lnTo>
                    <a:pt x="11908" y="6598"/>
                  </a:lnTo>
                  <a:cubicBezTo>
                    <a:pt x="11547" y="6949"/>
                    <a:pt x="11081" y="7125"/>
                    <a:pt x="10618" y="7125"/>
                  </a:cubicBezTo>
                  <a:cubicBezTo>
                    <a:pt x="10152" y="7125"/>
                    <a:pt x="9689" y="6949"/>
                    <a:pt x="9328" y="6598"/>
                  </a:cubicBezTo>
                  <a:lnTo>
                    <a:pt x="3160" y="547"/>
                  </a:lnTo>
                  <a:lnTo>
                    <a:pt x="3140" y="527"/>
                  </a:lnTo>
                  <a:cubicBezTo>
                    <a:pt x="2779" y="174"/>
                    <a:pt x="2313" y="0"/>
                    <a:pt x="1847" y="0"/>
                  </a:cubicBezTo>
                  <a:close/>
                </a:path>
              </a:pathLst>
            </a:custGeom>
            <a:solidFill>
              <a:srgbClr val="E224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435" name="تجميع"/>
          <p:cNvGrpSpPr/>
          <p:nvPr/>
        </p:nvGrpSpPr>
        <p:grpSpPr>
          <a:xfrm>
            <a:off x="8858337" y="1986477"/>
            <a:ext cx="7593605" cy="1156918"/>
            <a:chOff x="0" y="0"/>
            <a:chExt cx="7593603" cy="1156917"/>
          </a:xfrm>
        </p:grpSpPr>
        <p:sp>
          <p:nvSpPr>
            <p:cNvPr id="427" name="Google Shape;1742;p25"/>
            <p:cNvSpPr txBox="1"/>
            <p:nvPr/>
          </p:nvSpPr>
          <p:spPr>
            <a:xfrm>
              <a:off x="0" y="9657"/>
              <a:ext cx="6161830" cy="1147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899" tIns="121899" rIns="121899" bIns="121899" numCol="1" anchor="t">
              <a:normAutofit fontScale="100000" lnSpcReduction="0"/>
            </a:bodyPr>
            <a:lstStyle>
              <a:lvl1pPr defTabSz="914400" rtl="0">
                <a:lnSpc>
                  <a:spcPct val="80000"/>
                </a:lnSpc>
                <a:defRPr sz="7000">
                  <a:solidFill>
                    <a:srgbClr val="CF7373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/>
              <a:r>
                <a:t>ضع علامة صح او خطا </a:t>
              </a:r>
            </a:p>
          </p:txBody>
        </p:sp>
        <p:grpSp>
          <p:nvGrpSpPr>
            <p:cNvPr id="434" name="تجميع"/>
            <p:cNvGrpSpPr/>
            <p:nvPr/>
          </p:nvGrpSpPr>
          <p:grpSpPr>
            <a:xfrm>
              <a:off x="6724526" y="-1"/>
              <a:ext cx="869078" cy="1017827"/>
              <a:chOff x="0" y="0"/>
              <a:chExt cx="869076" cy="1017825"/>
            </a:xfrm>
          </p:grpSpPr>
          <p:sp>
            <p:nvSpPr>
              <p:cNvPr id="428" name="Google Shape;9887;p102"/>
              <p:cNvSpPr/>
              <p:nvPr/>
            </p:nvSpPr>
            <p:spPr>
              <a:xfrm>
                <a:off x="50979" y="0"/>
                <a:ext cx="611827" cy="10178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942" y="5038"/>
                    </a:moveTo>
                    <a:cubicBezTo>
                      <a:pt x="10168" y="5038"/>
                      <a:pt x="10391" y="5095"/>
                      <a:pt x="10555" y="5211"/>
                    </a:cubicBezTo>
                    <a:cubicBezTo>
                      <a:pt x="11045" y="5502"/>
                      <a:pt x="11045" y="5849"/>
                      <a:pt x="10638" y="6138"/>
                    </a:cubicBezTo>
                    <a:lnTo>
                      <a:pt x="6955" y="8628"/>
                    </a:lnTo>
                    <a:cubicBezTo>
                      <a:pt x="6791" y="8803"/>
                      <a:pt x="6545" y="8860"/>
                      <a:pt x="6381" y="8860"/>
                    </a:cubicBezTo>
                    <a:cubicBezTo>
                      <a:pt x="6137" y="8860"/>
                      <a:pt x="5890" y="8803"/>
                      <a:pt x="5727" y="8628"/>
                    </a:cubicBezTo>
                    <a:lnTo>
                      <a:pt x="3927" y="7354"/>
                    </a:lnTo>
                    <a:cubicBezTo>
                      <a:pt x="3600" y="7123"/>
                      <a:pt x="3600" y="6717"/>
                      <a:pt x="3927" y="6485"/>
                    </a:cubicBezTo>
                    <a:cubicBezTo>
                      <a:pt x="4090" y="6369"/>
                      <a:pt x="4316" y="6312"/>
                      <a:pt x="4542" y="6312"/>
                    </a:cubicBezTo>
                    <a:cubicBezTo>
                      <a:pt x="4766" y="6312"/>
                      <a:pt x="4992" y="6369"/>
                      <a:pt x="5155" y="6485"/>
                    </a:cubicBezTo>
                    <a:lnTo>
                      <a:pt x="6301" y="7297"/>
                    </a:lnTo>
                    <a:lnTo>
                      <a:pt x="9329" y="5211"/>
                    </a:lnTo>
                    <a:cubicBezTo>
                      <a:pt x="9492" y="5095"/>
                      <a:pt x="9716" y="5038"/>
                      <a:pt x="9942" y="5038"/>
                    </a:cubicBezTo>
                    <a:close/>
                    <a:moveTo>
                      <a:pt x="9942" y="8803"/>
                    </a:moveTo>
                    <a:cubicBezTo>
                      <a:pt x="10168" y="8803"/>
                      <a:pt x="10391" y="8860"/>
                      <a:pt x="10555" y="8976"/>
                    </a:cubicBezTo>
                    <a:cubicBezTo>
                      <a:pt x="11045" y="9266"/>
                      <a:pt x="11045" y="9670"/>
                      <a:pt x="10638" y="9902"/>
                    </a:cubicBezTo>
                    <a:lnTo>
                      <a:pt x="6955" y="12450"/>
                    </a:lnTo>
                    <a:cubicBezTo>
                      <a:pt x="6791" y="12566"/>
                      <a:pt x="6545" y="12624"/>
                      <a:pt x="6381" y="12624"/>
                    </a:cubicBezTo>
                    <a:cubicBezTo>
                      <a:pt x="6137" y="12624"/>
                      <a:pt x="5890" y="12566"/>
                      <a:pt x="5727" y="12450"/>
                    </a:cubicBezTo>
                    <a:lnTo>
                      <a:pt x="3927" y="11119"/>
                    </a:lnTo>
                    <a:cubicBezTo>
                      <a:pt x="3600" y="10887"/>
                      <a:pt x="3600" y="10481"/>
                      <a:pt x="3927" y="10249"/>
                    </a:cubicBezTo>
                    <a:cubicBezTo>
                      <a:pt x="4090" y="10134"/>
                      <a:pt x="4316" y="10077"/>
                      <a:pt x="4542" y="10077"/>
                    </a:cubicBezTo>
                    <a:cubicBezTo>
                      <a:pt x="4766" y="10077"/>
                      <a:pt x="4992" y="10134"/>
                      <a:pt x="5155" y="10249"/>
                    </a:cubicBezTo>
                    <a:lnTo>
                      <a:pt x="6301" y="11060"/>
                    </a:lnTo>
                    <a:lnTo>
                      <a:pt x="9329" y="8976"/>
                    </a:lnTo>
                    <a:cubicBezTo>
                      <a:pt x="9492" y="8860"/>
                      <a:pt x="9716" y="8803"/>
                      <a:pt x="9942" y="8803"/>
                    </a:cubicBezTo>
                    <a:close/>
                    <a:moveTo>
                      <a:pt x="9942" y="12624"/>
                    </a:moveTo>
                    <a:cubicBezTo>
                      <a:pt x="10168" y="12624"/>
                      <a:pt x="10391" y="12681"/>
                      <a:pt x="10555" y="12797"/>
                    </a:cubicBezTo>
                    <a:cubicBezTo>
                      <a:pt x="11045" y="13088"/>
                      <a:pt x="11045" y="13494"/>
                      <a:pt x="10638" y="13725"/>
                    </a:cubicBezTo>
                    <a:lnTo>
                      <a:pt x="6955" y="16273"/>
                    </a:lnTo>
                    <a:cubicBezTo>
                      <a:pt x="6791" y="16389"/>
                      <a:pt x="6545" y="16505"/>
                      <a:pt x="6381" y="16505"/>
                    </a:cubicBezTo>
                    <a:cubicBezTo>
                      <a:pt x="6137" y="16505"/>
                      <a:pt x="5890" y="16389"/>
                      <a:pt x="5727" y="16273"/>
                    </a:cubicBezTo>
                    <a:lnTo>
                      <a:pt x="3927" y="14940"/>
                    </a:lnTo>
                    <a:cubicBezTo>
                      <a:pt x="3600" y="14709"/>
                      <a:pt x="3600" y="14304"/>
                      <a:pt x="3927" y="14073"/>
                    </a:cubicBezTo>
                    <a:cubicBezTo>
                      <a:pt x="4090" y="13957"/>
                      <a:pt x="4316" y="13898"/>
                      <a:pt x="4542" y="13898"/>
                    </a:cubicBezTo>
                    <a:cubicBezTo>
                      <a:pt x="4766" y="13898"/>
                      <a:pt x="4992" y="13957"/>
                      <a:pt x="5155" y="14073"/>
                    </a:cubicBezTo>
                    <a:lnTo>
                      <a:pt x="6301" y="14883"/>
                    </a:lnTo>
                    <a:lnTo>
                      <a:pt x="9329" y="12797"/>
                    </a:lnTo>
                    <a:cubicBezTo>
                      <a:pt x="9492" y="12681"/>
                      <a:pt x="9716" y="12624"/>
                      <a:pt x="9942" y="12624"/>
                    </a:cubicBezTo>
                    <a:close/>
                    <a:moveTo>
                      <a:pt x="901" y="0"/>
                    </a:moveTo>
                    <a:cubicBezTo>
                      <a:pt x="410" y="0"/>
                      <a:pt x="0" y="289"/>
                      <a:pt x="0" y="636"/>
                    </a:cubicBezTo>
                    <a:lnTo>
                      <a:pt x="0" y="17779"/>
                    </a:lnTo>
                    <a:lnTo>
                      <a:pt x="16364" y="17779"/>
                    </a:lnTo>
                    <a:lnTo>
                      <a:pt x="16364" y="19747"/>
                    </a:lnTo>
                    <a:lnTo>
                      <a:pt x="16284" y="19747"/>
                    </a:lnTo>
                    <a:cubicBezTo>
                      <a:pt x="16284" y="20848"/>
                      <a:pt x="17510" y="21600"/>
                      <a:pt x="18902" y="21600"/>
                    </a:cubicBezTo>
                    <a:cubicBezTo>
                      <a:pt x="20455" y="21600"/>
                      <a:pt x="21600" y="20732"/>
                      <a:pt x="21600" y="19747"/>
                    </a:cubicBezTo>
                    <a:lnTo>
                      <a:pt x="21600" y="14652"/>
                    </a:lnTo>
                    <a:lnTo>
                      <a:pt x="19473" y="16214"/>
                    </a:lnTo>
                    <a:lnTo>
                      <a:pt x="14564" y="17547"/>
                    </a:lnTo>
                    <a:cubicBezTo>
                      <a:pt x="14276" y="17600"/>
                      <a:pt x="13998" y="17626"/>
                      <a:pt x="13733" y="17626"/>
                    </a:cubicBezTo>
                    <a:cubicBezTo>
                      <a:pt x="12866" y="17626"/>
                      <a:pt x="12139" y="17352"/>
                      <a:pt x="11700" y="16909"/>
                    </a:cubicBezTo>
                    <a:cubicBezTo>
                      <a:pt x="11209" y="16505"/>
                      <a:pt x="10965" y="15926"/>
                      <a:pt x="11209" y="15172"/>
                    </a:cubicBezTo>
                    <a:lnTo>
                      <a:pt x="13092" y="11698"/>
                    </a:lnTo>
                    <a:lnTo>
                      <a:pt x="21600" y="5674"/>
                    </a:lnTo>
                    <a:lnTo>
                      <a:pt x="21600" y="5095"/>
                    </a:lnTo>
                    <a:lnTo>
                      <a:pt x="15299" y="5095"/>
                    </a:lnTo>
                    <a:cubicBezTo>
                      <a:pt x="14728" y="5095"/>
                      <a:pt x="14318" y="4807"/>
                      <a:pt x="14318" y="4459"/>
                    </a:cubicBezTo>
                    <a:lnTo>
                      <a:pt x="14318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16200000" scaled="0"/>
              </a:gradFill>
              <a:ln w="9525" cap="flat">
                <a:solidFill>
                  <a:srgbClr val="CBF0FF"/>
                </a:solidFill>
                <a:prstDash val="solid"/>
                <a:round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FEFEFE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29" name="Google Shape;9888;p102"/>
              <p:cNvSpPr/>
              <p:nvPr/>
            </p:nvSpPr>
            <p:spPr>
              <a:xfrm>
                <a:off x="704515" y="237414"/>
                <a:ext cx="164562" cy="1937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8" h="21600" fill="norm" stroke="1" extrusionOk="0">
                    <a:moveTo>
                      <a:pt x="10067" y="0"/>
                    </a:moveTo>
                    <a:cubicBezTo>
                      <a:pt x="8358" y="0"/>
                      <a:pt x="6658" y="608"/>
                      <a:pt x="5334" y="1825"/>
                    </a:cubicBezTo>
                    <a:lnTo>
                      <a:pt x="0" y="7599"/>
                    </a:lnTo>
                    <a:lnTo>
                      <a:pt x="13617" y="21600"/>
                    </a:lnTo>
                    <a:lnTo>
                      <a:pt x="19233" y="15816"/>
                    </a:lnTo>
                    <a:cubicBezTo>
                      <a:pt x="21600" y="13383"/>
                      <a:pt x="21600" y="9125"/>
                      <a:pt x="19233" y="6382"/>
                    </a:cubicBezTo>
                    <a:lnTo>
                      <a:pt x="14801" y="1825"/>
                    </a:lnTo>
                    <a:cubicBezTo>
                      <a:pt x="13467" y="608"/>
                      <a:pt x="11767" y="0"/>
                      <a:pt x="10067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16200000" scaled="0"/>
              </a:gradFill>
              <a:ln w="9525" cap="flat">
                <a:solidFill>
                  <a:srgbClr val="CBF0FF"/>
                </a:solidFill>
                <a:prstDash val="solid"/>
                <a:round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FEFEFE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30" name="Google Shape;9889;p102"/>
              <p:cNvSpPr/>
              <p:nvPr/>
            </p:nvSpPr>
            <p:spPr>
              <a:xfrm>
                <a:off x="421000" y="611249"/>
                <a:ext cx="132932" cy="1558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2" h="21600" fill="norm" stroke="1" extrusionOk="0">
                    <a:moveTo>
                      <a:pt x="6359" y="0"/>
                    </a:moveTo>
                    <a:lnTo>
                      <a:pt x="129" y="16641"/>
                    </a:lnTo>
                    <a:cubicBezTo>
                      <a:pt x="-558" y="19451"/>
                      <a:pt x="1608" y="21600"/>
                      <a:pt x="4263" y="21600"/>
                    </a:cubicBezTo>
                    <a:cubicBezTo>
                      <a:pt x="4472" y="21600"/>
                      <a:pt x="4682" y="21588"/>
                      <a:pt x="4891" y="21564"/>
                    </a:cubicBezTo>
                    <a:lnTo>
                      <a:pt x="21042" y="15128"/>
                    </a:lnTo>
                    <a:lnTo>
                      <a:pt x="6359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16200000" scaled="0"/>
              </a:gradFill>
              <a:ln w="9525" cap="flat">
                <a:solidFill>
                  <a:srgbClr val="CBF0FF"/>
                </a:solidFill>
                <a:prstDash val="solid"/>
                <a:round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FEFEFE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31" name="Google Shape;9890;p102"/>
              <p:cNvSpPr/>
              <p:nvPr/>
            </p:nvSpPr>
            <p:spPr>
              <a:xfrm>
                <a:off x="489048" y="349322"/>
                <a:ext cx="287339" cy="3383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410" y="0"/>
                    </a:moveTo>
                    <a:lnTo>
                      <a:pt x="0" y="13587"/>
                    </a:lnTo>
                    <a:lnTo>
                      <a:pt x="8013" y="21600"/>
                    </a:lnTo>
                    <a:lnTo>
                      <a:pt x="21600" y="8184"/>
                    </a:lnTo>
                    <a:lnTo>
                      <a:pt x="1341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16200000" scaled="0"/>
              </a:gradFill>
              <a:ln w="9525" cap="flat">
                <a:solidFill>
                  <a:srgbClr val="CBF0FF"/>
                </a:solidFill>
                <a:prstDash val="solid"/>
                <a:round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FEFEFE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32" name="Google Shape;9891;p102"/>
              <p:cNvSpPr/>
              <p:nvPr/>
            </p:nvSpPr>
            <p:spPr>
              <a:xfrm>
                <a:off x="512221" y="13598"/>
                <a:ext cx="139036" cy="1637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16200000" scaled="0"/>
              </a:gradFill>
              <a:ln w="9525" cap="flat">
                <a:solidFill>
                  <a:srgbClr val="CBF0FF"/>
                </a:solidFill>
                <a:prstDash val="solid"/>
                <a:round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FEFEFE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33" name="Google Shape;9892;p102"/>
              <p:cNvSpPr/>
              <p:nvPr/>
            </p:nvSpPr>
            <p:spPr>
              <a:xfrm>
                <a:off x="0" y="900460"/>
                <a:ext cx="489050" cy="117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27" y="0"/>
                    </a:moveTo>
                    <a:cubicBezTo>
                      <a:pt x="510" y="0"/>
                      <a:pt x="0" y="3029"/>
                      <a:pt x="0" y="5532"/>
                    </a:cubicBezTo>
                    <a:lnTo>
                      <a:pt x="0" y="11063"/>
                    </a:lnTo>
                    <a:cubicBezTo>
                      <a:pt x="0" y="16579"/>
                      <a:pt x="1023" y="21600"/>
                      <a:pt x="2252" y="21600"/>
                    </a:cubicBezTo>
                    <a:lnTo>
                      <a:pt x="21600" y="21600"/>
                    </a:lnTo>
                    <a:cubicBezTo>
                      <a:pt x="20882" y="17583"/>
                      <a:pt x="20473" y="11557"/>
                      <a:pt x="20473" y="5532"/>
                    </a:cubicBezTo>
                    <a:lnTo>
                      <a:pt x="2047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16200000" scaled="0"/>
              </a:gradFill>
              <a:ln w="9525" cap="flat">
                <a:solidFill>
                  <a:srgbClr val="CBF0FF"/>
                </a:solidFill>
                <a:prstDash val="solid"/>
                <a:round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FEFEFE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grpSp>
        <p:nvGrpSpPr>
          <p:cNvPr id="438" name="تجميع"/>
          <p:cNvGrpSpPr/>
          <p:nvPr/>
        </p:nvGrpSpPr>
        <p:grpSpPr>
          <a:xfrm>
            <a:off x="6900461" y="3696493"/>
            <a:ext cx="15185302" cy="2860758"/>
            <a:chOff x="0" y="0"/>
            <a:chExt cx="15185301" cy="2860756"/>
          </a:xfrm>
        </p:grpSpPr>
        <p:sp>
          <p:nvSpPr>
            <p:cNvPr id="436" name="Google Shape;828;p33"/>
            <p:cNvSpPr txBox="1"/>
            <p:nvPr/>
          </p:nvSpPr>
          <p:spPr>
            <a:xfrm>
              <a:off x="0" y="0"/>
              <a:ext cx="15185302" cy="2860757"/>
            </a:xfrm>
            <a:prstGeom prst="rect">
              <a:avLst/>
            </a:prstGeom>
            <a:solidFill>
              <a:srgbClr val="FFFFFF"/>
            </a:solidFill>
            <a:ln w="50800" cap="flat">
              <a:solidFill>
                <a:srgbClr val="EE719E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normAutofit fontScale="100000" lnSpcReduction="0"/>
            </a:bodyPr>
            <a:lstStyle>
              <a:lvl1pPr defTabSz="914400">
                <a:defRPr b="1" sz="5500">
                  <a:solidFill>
                    <a:srgbClr val="474747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في التمثيل المجاور يوجد حل وحيد= ١</a:t>
              </a:r>
            </a:p>
          </p:txBody>
        </p:sp>
        <p:pic>
          <p:nvPicPr>
            <p:cNvPr id="437" name="IMG_9328.jpeg" descr="IMG_9328.jpe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97980" y="85001"/>
              <a:ext cx="2818887" cy="26907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41" name="تجميع"/>
          <p:cNvGrpSpPr/>
          <p:nvPr/>
        </p:nvGrpSpPr>
        <p:grpSpPr>
          <a:xfrm>
            <a:off x="20625365" y="4210342"/>
            <a:ext cx="1578440" cy="1345017"/>
            <a:chOff x="0" y="0"/>
            <a:chExt cx="1578438" cy="1345016"/>
          </a:xfrm>
        </p:grpSpPr>
        <p:sp>
          <p:nvSpPr>
            <p:cNvPr id="439" name="Google Shape;2952;p55"/>
            <p:cNvSpPr txBox="1"/>
            <p:nvPr/>
          </p:nvSpPr>
          <p:spPr>
            <a:xfrm>
              <a:off x="0" y="0"/>
              <a:ext cx="1578439" cy="13450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defTabSz="914400">
                <a:defRPr b="1" sz="6000">
                  <a:solidFill>
                    <a:srgbClr val="FC6460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  <p:sp>
          <p:nvSpPr>
            <p:cNvPr id="440" name="Google Shape;2989;p55"/>
            <p:cNvSpPr/>
            <p:nvPr/>
          </p:nvSpPr>
          <p:spPr>
            <a:xfrm>
              <a:off x="336254" y="-1"/>
              <a:ext cx="905931" cy="1104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8" h="21600" fill="norm" stroke="1" extrusionOk="0">
                  <a:moveTo>
                    <a:pt x="9589" y="20452"/>
                  </a:moveTo>
                  <a:cubicBezTo>
                    <a:pt x="9053" y="20452"/>
                    <a:pt x="8517" y="20408"/>
                    <a:pt x="7987" y="20327"/>
                  </a:cubicBezTo>
                  <a:cubicBezTo>
                    <a:pt x="2818" y="19588"/>
                    <a:pt x="125" y="14539"/>
                    <a:pt x="1740" y="8630"/>
                  </a:cubicBezTo>
                  <a:cubicBezTo>
                    <a:pt x="3141" y="3459"/>
                    <a:pt x="7232" y="1857"/>
                    <a:pt x="11542" y="1613"/>
                  </a:cubicBezTo>
                  <a:cubicBezTo>
                    <a:pt x="11629" y="1613"/>
                    <a:pt x="11707" y="1587"/>
                    <a:pt x="11771" y="1539"/>
                  </a:cubicBezTo>
                  <a:cubicBezTo>
                    <a:pt x="11817" y="1583"/>
                    <a:pt x="11881" y="1613"/>
                    <a:pt x="11971" y="1613"/>
                  </a:cubicBezTo>
                  <a:cubicBezTo>
                    <a:pt x="16601" y="1857"/>
                    <a:pt x="20373" y="7644"/>
                    <a:pt x="19188" y="12941"/>
                  </a:cubicBezTo>
                  <a:cubicBezTo>
                    <a:pt x="18135" y="17861"/>
                    <a:pt x="13854" y="20452"/>
                    <a:pt x="9589" y="20452"/>
                  </a:cubicBezTo>
                  <a:close/>
                  <a:moveTo>
                    <a:pt x="9382" y="21600"/>
                  </a:moveTo>
                  <a:cubicBezTo>
                    <a:pt x="14500" y="21600"/>
                    <a:pt x="19859" y="17957"/>
                    <a:pt x="20266" y="11586"/>
                  </a:cubicBezTo>
                  <a:cubicBezTo>
                    <a:pt x="20647" y="7341"/>
                    <a:pt x="17577" y="886"/>
                    <a:pt x="13441" y="886"/>
                  </a:cubicBezTo>
                  <a:cubicBezTo>
                    <a:pt x="12969" y="886"/>
                    <a:pt x="12485" y="971"/>
                    <a:pt x="11991" y="1152"/>
                  </a:cubicBezTo>
                  <a:cubicBezTo>
                    <a:pt x="12043" y="860"/>
                    <a:pt x="11939" y="513"/>
                    <a:pt x="11649" y="380"/>
                  </a:cubicBezTo>
                  <a:cubicBezTo>
                    <a:pt x="10906" y="122"/>
                    <a:pt x="10170" y="0"/>
                    <a:pt x="9447" y="0"/>
                  </a:cubicBezTo>
                  <a:cubicBezTo>
                    <a:pt x="5027" y="0"/>
                    <a:pt x="1159" y="4518"/>
                    <a:pt x="232" y="9493"/>
                  </a:cubicBezTo>
                  <a:cubicBezTo>
                    <a:pt x="-953" y="16263"/>
                    <a:pt x="2495" y="21190"/>
                    <a:pt x="8417" y="21559"/>
                  </a:cubicBezTo>
                  <a:cubicBezTo>
                    <a:pt x="8736" y="21589"/>
                    <a:pt x="9059" y="21600"/>
                    <a:pt x="9382" y="21600"/>
                  </a:cubicBezTo>
                  <a:close/>
                </a:path>
              </a:pathLst>
            </a:custGeom>
            <a:solidFill>
              <a:srgbClr val="76D9C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60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442" name="Google Shape;2990;p55"/>
          <p:cNvSpPr/>
          <p:nvPr/>
        </p:nvSpPr>
        <p:spPr>
          <a:xfrm>
            <a:off x="20752379" y="7058712"/>
            <a:ext cx="1029133" cy="10291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298" h="21600" fill="norm" stroke="1" extrusionOk="0">
                <a:moveTo>
                  <a:pt x="10709" y="1148"/>
                </a:moveTo>
                <a:cubicBezTo>
                  <a:pt x="11245" y="1148"/>
                  <a:pt x="11781" y="1192"/>
                  <a:pt x="12311" y="1273"/>
                </a:cubicBezTo>
                <a:cubicBezTo>
                  <a:pt x="17480" y="2012"/>
                  <a:pt x="20173" y="7061"/>
                  <a:pt x="18558" y="12970"/>
                </a:cubicBezTo>
                <a:cubicBezTo>
                  <a:pt x="17157" y="18141"/>
                  <a:pt x="13066" y="19743"/>
                  <a:pt x="8756" y="19987"/>
                </a:cubicBezTo>
                <a:cubicBezTo>
                  <a:pt x="8669" y="19987"/>
                  <a:pt x="8591" y="20013"/>
                  <a:pt x="8527" y="20061"/>
                </a:cubicBezTo>
                <a:cubicBezTo>
                  <a:pt x="8481" y="20017"/>
                  <a:pt x="8417" y="19987"/>
                  <a:pt x="8327" y="19987"/>
                </a:cubicBezTo>
                <a:cubicBezTo>
                  <a:pt x="3697" y="19743"/>
                  <a:pt x="-75" y="13956"/>
                  <a:pt x="1110" y="8659"/>
                </a:cubicBezTo>
                <a:cubicBezTo>
                  <a:pt x="2163" y="3739"/>
                  <a:pt x="6444" y="1148"/>
                  <a:pt x="10709" y="1148"/>
                </a:cubicBezTo>
                <a:close/>
                <a:moveTo>
                  <a:pt x="10916" y="0"/>
                </a:moveTo>
                <a:cubicBezTo>
                  <a:pt x="5798" y="0"/>
                  <a:pt x="439" y="3643"/>
                  <a:pt x="32" y="10014"/>
                </a:cubicBezTo>
                <a:cubicBezTo>
                  <a:pt x="-349" y="14259"/>
                  <a:pt x="2721" y="20714"/>
                  <a:pt x="6857" y="20714"/>
                </a:cubicBezTo>
                <a:cubicBezTo>
                  <a:pt x="7329" y="20714"/>
                  <a:pt x="7813" y="20629"/>
                  <a:pt x="8307" y="20448"/>
                </a:cubicBezTo>
                <a:cubicBezTo>
                  <a:pt x="8255" y="20740"/>
                  <a:pt x="8359" y="21087"/>
                  <a:pt x="8649" y="21220"/>
                </a:cubicBezTo>
                <a:cubicBezTo>
                  <a:pt x="9392" y="21478"/>
                  <a:pt x="10128" y="21600"/>
                  <a:pt x="10851" y="21600"/>
                </a:cubicBezTo>
                <a:cubicBezTo>
                  <a:pt x="15271" y="21600"/>
                  <a:pt x="19139" y="17082"/>
                  <a:pt x="20066" y="12107"/>
                </a:cubicBezTo>
                <a:cubicBezTo>
                  <a:pt x="21251" y="5337"/>
                  <a:pt x="17803" y="410"/>
                  <a:pt x="11881" y="41"/>
                </a:cubicBezTo>
                <a:cubicBezTo>
                  <a:pt x="11562" y="11"/>
                  <a:pt x="11239" y="0"/>
                  <a:pt x="10916" y="0"/>
                </a:cubicBezTo>
                <a:close/>
              </a:path>
            </a:pathLst>
          </a:custGeom>
          <a:solidFill>
            <a:srgbClr val="76D9C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43" name="Google Shape;828;p33"/>
          <p:cNvSpPr txBox="1"/>
          <p:nvPr/>
        </p:nvSpPr>
        <p:spPr>
          <a:xfrm>
            <a:off x="6663198" y="9360381"/>
            <a:ext cx="15172602" cy="1371182"/>
          </a:xfrm>
          <a:prstGeom prst="rect">
            <a:avLst/>
          </a:prstGeom>
          <a:solidFill>
            <a:srgbClr val="FFFFFF"/>
          </a:solidFill>
          <a:ln w="63500">
            <a:solidFill>
              <a:srgbClr val="FFA57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/>
          <a:p>
            <a:pPr defTabSz="914400" rtl="0">
              <a:defRPr b="1" sz="5500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المدى  للدالة ص=-٢س٢-٤س+٦ </a:t>
            </a:r>
            <a:r>
              <a:rPr sz="4200"/>
              <a:t>هومجموعة الاعداد الحقيقية </a:t>
            </a:r>
          </a:p>
        </p:txBody>
      </p:sp>
      <p:sp>
        <p:nvSpPr>
          <p:cNvPr id="444" name="Google Shape;2956;p55"/>
          <p:cNvSpPr txBox="1"/>
          <p:nvPr/>
        </p:nvSpPr>
        <p:spPr>
          <a:xfrm>
            <a:off x="20307014" y="9591196"/>
            <a:ext cx="1804150" cy="909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defTabSz="594359">
              <a:defRPr b="1" sz="5849">
                <a:solidFill>
                  <a:srgbClr val="FC6460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</a:lstStyle>
          <a:p>
            <a:pPr rtl="0">
              <a:defRPr/>
            </a:pPr>
            <a:r>
              <a:t>٣</a:t>
            </a:r>
          </a:p>
        </p:txBody>
      </p:sp>
      <p:sp>
        <p:nvSpPr>
          <p:cNvPr id="445" name="Google Shape;2990;p55"/>
          <p:cNvSpPr/>
          <p:nvPr/>
        </p:nvSpPr>
        <p:spPr>
          <a:xfrm>
            <a:off x="20833328" y="9449718"/>
            <a:ext cx="932630" cy="10510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298" h="21600" fill="norm" stroke="1" extrusionOk="0">
                <a:moveTo>
                  <a:pt x="10709" y="1148"/>
                </a:moveTo>
                <a:cubicBezTo>
                  <a:pt x="11245" y="1148"/>
                  <a:pt x="11781" y="1192"/>
                  <a:pt x="12311" y="1273"/>
                </a:cubicBezTo>
                <a:cubicBezTo>
                  <a:pt x="17480" y="2012"/>
                  <a:pt x="20173" y="7061"/>
                  <a:pt x="18558" y="12970"/>
                </a:cubicBezTo>
                <a:cubicBezTo>
                  <a:pt x="17157" y="18141"/>
                  <a:pt x="13066" y="19743"/>
                  <a:pt x="8756" y="19987"/>
                </a:cubicBezTo>
                <a:cubicBezTo>
                  <a:pt x="8669" y="19987"/>
                  <a:pt x="8591" y="20013"/>
                  <a:pt x="8527" y="20061"/>
                </a:cubicBezTo>
                <a:cubicBezTo>
                  <a:pt x="8481" y="20017"/>
                  <a:pt x="8417" y="19987"/>
                  <a:pt x="8327" y="19987"/>
                </a:cubicBezTo>
                <a:cubicBezTo>
                  <a:pt x="3697" y="19743"/>
                  <a:pt x="-75" y="13956"/>
                  <a:pt x="1110" y="8659"/>
                </a:cubicBezTo>
                <a:cubicBezTo>
                  <a:pt x="2163" y="3739"/>
                  <a:pt x="6444" y="1148"/>
                  <a:pt x="10709" y="1148"/>
                </a:cubicBezTo>
                <a:close/>
                <a:moveTo>
                  <a:pt x="10916" y="0"/>
                </a:moveTo>
                <a:cubicBezTo>
                  <a:pt x="5798" y="0"/>
                  <a:pt x="439" y="3643"/>
                  <a:pt x="32" y="10014"/>
                </a:cubicBezTo>
                <a:cubicBezTo>
                  <a:pt x="-349" y="14259"/>
                  <a:pt x="2721" y="20714"/>
                  <a:pt x="6857" y="20714"/>
                </a:cubicBezTo>
                <a:cubicBezTo>
                  <a:pt x="7329" y="20714"/>
                  <a:pt x="7813" y="20629"/>
                  <a:pt x="8307" y="20448"/>
                </a:cubicBezTo>
                <a:cubicBezTo>
                  <a:pt x="8255" y="20740"/>
                  <a:pt x="8359" y="21087"/>
                  <a:pt x="8649" y="21220"/>
                </a:cubicBezTo>
                <a:cubicBezTo>
                  <a:pt x="9392" y="21478"/>
                  <a:pt x="10128" y="21600"/>
                  <a:pt x="10851" y="21600"/>
                </a:cubicBezTo>
                <a:cubicBezTo>
                  <a:pt x="15271" y="21600"/>
                  <a:pt x="19139" y="17082"/>
                  <a:pt x="20066" y="12107"/>
                </a:cubicBezTo>
                <a:cubicBezTo>
                  <a:pt x="21251" y="5337"/>
                  <a:pt x="17803" y="410"/>
                  <a:pt x="11881" y="41"/>
                </a:cubicBezTo>
                <a:cubicBezTo>
                  <a:pt x="11562" y="11"/>
                  <a:pt x="11239" y="0"/>
                  <a:pt x="10916" y="0"/>
                </a:cubicBezTo>
                <a:close/>
              </a:path>
            </a:pathLst>
          </a:custGeom>
          <a:solidFill>
            <a:srgbClr val="76D9C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450" name="تجميع"/>
          <p:cNvGrpSpPr/>
          <p:nvPr/>
        </p:nvGrpSpPr>
        <p:grpSpPr>
          <a:xfrm>
            <a:off x="4879225" y="6781968"/>
            <a:ext cx="1582619" cy="1582620"/>
            <a:chOff x="0" y="0"/>
            <a:chExt cx="1582618" cy="1582618"/>
          </a:xfrm>
        </p:grpSpPr>
        <p:grpSp>
          <p:nvGrpSpPr>
            <p:cNvPr id="448" name="Google Shape;1638;p45"/>
            <p:cNvGrpSpPr/>
            <p:nvPr/>
          </p:nvGrpSpPr>
          <p:grpSpPr>
            <a:xfrm>
              <a:off x="0" y="0"/>
              <a:ext cx="1582619" cy="1582619"/>
              <a:chOff x="0" y="0"/>
              <a:chExt cx="1582618" cy="1582618"/>
            </a:xfrm>
          </p:grpSpPr>
          <p:sp>
            <p:nvSpPr>
              <p:cNvPr id="446" name="Google Shape;1640;p45"/>
              <p:cNvSpPr/>
              <p:nvPr/>
            </p:nvSpPr>
            <p:spPr>
              <a:xfrm>
                <a:off x="-1" y="-1"/>
                <a:ext cx="1582620" cy="1582620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447" name="Google Shape;1641;p45" descr="Google Shape;1641;p45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39546" y="18823"/>
                <a:ext cx="1493687" cy="149368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449" name="Google Shape;1642;p45"/>
            <p:cNvSpPr/>
            <p:nvPr/>
          </p:nvSpPr>
          <p:spPr>
            <a:xfrm>
              <a:off x="396434" y="540360"/>
              <a:ext cx="687794" cy="4707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4" h="21600" fill="norm" stroke="1" extrusionOk="0">
                  <a:moveTo>
                    <a:pt x="19275" y="0"/>
                  </a:moveTo>
                  <a:cubicBezTo>
                    <a:pt x="19272" y="0"/>
                    <a:pt x="19269" y="0"/>
                    <a:pt x="19264" y="0"/>
                  </a:cubicBezTo>
                  <a:cubicBezTo>
                    <a:pt x="18838" y="0"/>
                    <a:pt x="18434" y="245"/>
                    <a:pt x="18136" y="700"/>
                  </a:cubicBezTo>
                  <a:lnTo>
                    <a:pt x="9279" y="14084"/>
                  </a:lnTo>
                  <a:cubicBezTo>
                    <a:pt x="8967" y="14565"/>
                    <a:pt x="8558" y="14805"/>
                    <a:pt x="8146" y="14805"/>
                  </a:cubicBezTo>
                  <a:cubicBezTo>
                    <a:pt x="7736" y="14805"/>
                    <a:pt x="7324" y="14565"/>
                    <a:pt x="7012" y="14084"/>
                  </a:cubicBezTo>
                  <a:cubicBezTo>
                    <a:pt x="7003" y="14084"/>
                    <a:pt x="7003" y="14084"/>
                    <a:pt x="6995" y="14071"/>
                  </a:cubicBezTo>
                  <a:cubicBezTo>
                    <a:pt x="6969" y="14032"/>
                    <a:pt x="6935" y="13981"/>
                    <a:pt x="6901" y="13942"/>
                  </a:cubicBezTo>
                  <a:lnTo>
                    <a:pt x="2821" y="7774"/>
                  </a:lnTo>
                  <a:cubicBezTo>
                    <a:pt x="2500" y="7207"/>
                    <a:pt x="2048" y="6919"/>
                    <a:pt x="1593" y="6919"/>
                  </a:cubicBezTo>
                  <a:cubicBezTo>
                    <a:pt x="1187" y="6919"/>
                    <a:pt x="778" y="7156"/>
                    <a:pt x="468" y="7632"/>
                  </a:cubicBezTo>
                  <a:cubicBezTo>
                    <a:pt x="-191" y="8629"/>
                    <a:pt x="-148" y="10270"/>
                    <a:pt x="562" y="11189"/>
                  </a:cubicBezTo>
                  <a:lnTo>
                    <a:pt x="7029" y="20913"/>
                  </a:lnTo>
                  <a:cubicBezTo>
                    <a:pt x="7322" y="21355"/>
                    <a:pt x="7711" y="21600"/>
                    <a:pt x="8120" y="21600"/>
                  </a:cubicBezTo>
                  <a:cubicBezTo>
                    <a:pt x="8128" y="21600"/>
                    <a:pt x="8140" y="21600"/>
                    <a:pt x="8151" y="21600"/>
                  </a:cubicBezTo>
                  <a:lnTo>
                    <a:pt x="8168" y="21600"/>
                  </a:lnTo>
                  <a:cubicBezTo>
                    <a:pt x="8603" y="21600"/>
                    <a:pt x="9015" y="21342"/>
                    <a:pt x="9330" y="20874"/>
                  </a:cubicBezTo>
                  <a:lnTo>
                    <a:pt x="20403" y="4140"/>
                  </a:lnTo>
                  <a:cubicBezTo>
                    <a:pt x="21409" y="2603"/>
                    <a:pt x="20696" y="0"/>
                    <a:pt x="19275" y="0"/>
                  </a:cubicBezTo>
                  <a:close/>
                </a:path>
              </a:pathLst>
            </a:custGeom>
            <a:solidFill>
              <a:srgbClr val="4E7A2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451" name="Google Shape;8331;p78"/>
          <p:cNvSpPr/>
          <p:nvPr/>
        </p:nvSpPr>
        <p:spPr>
          <a:xfrm rot="15902692">
            <a:off x="21294238" y="11097181"/>
            <a:ext cx="963784" cy="9637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1" h="21600" fill="norm" stroke="1" extrusionOk="0">
                <a:moveTo>
                  <a:pt x="13754" y="11684"/>
                </a:moveTo>
                <a:cubicBezTo>
                  <a:pt x="13471" y="11990"/>
                  <a:pt x="13190" y="12297"/>
                  <a:pt x="12908" y="12608"/>
                </a:cubicBezTo>
                <a:cubicBezTo>
                  <a:pt x="12171" y="13398"/>
                  <a:pt x="11337" y="14207"/>
                  <a:pt x="10514" y="15071"/>
                </a:cubicBezTo>
                <a:cubicBezTo>
                  <a:pt x="11576" y="13908"/>
                  <a:pt x="12650" y="12769"/>
                  <a:pt x="13754" y="11684"/>
                </a:cubicBezTo>
                <a:close/>
                <a:moveTo>
                  <a:pt x="12828" y="19482"/>
                </a:moveTo>
                <a:cubicBezTo>
                  <a:pt x="12825" y="19487"/>
                  <a:pt x="12821" y="19491"/>
                  <a:pt x="12817" y="19496"/>
                </a:cubicBezTo>
                <a:cubicBezTo>
                  <a:pt x="12816" y="19496"/>
                  <a:pt x="12816" y="19496"/>
                  <a:pt x="12816" y="19496"/>
                </a:cubicBezTo>
                <a:cubicBezTo>
                  <a:pt x="12819" y="19491"/>
                  <a:pt x="12823" y="19487"/>
                  <a:pt x="12828" y="19482"/>
                </a:cubicBezTo>
                <a:close/>
                <a:moveTo>
                  <a:pt x="8929" y="0"/>
                </a:moveTo>
                <a:cubicBezTo>
                  <a:pt x="8746" y="394"/>
                  <a:pt x="8537" y="772"/>
                  <a:pt x="8309" y="1138"/>
                </a:cubicBezTo>
                <a:cubicBezTo>
                  <a:pt x="6320" y="2809"/>
                  <a:pt x="4453" y="4676"/>
                  <a:pt x="2690" y="6761"/>
                </a:cubicBezTo>
                <a:cubicBezTo>
                  <a:pt x="3810" y="4962"/>
                  <a:pt x="5456" y="3646"/>
                  <a:pt x="6493" y="1768"/>
                </a:cubicBezTo>
                <a:cubicBezTo>
                  <a:pt x="6697" y="1436"/>
                  <a:pt x="6370" y="1046"/>
                  <a:pt x="6086" y="1046"/>
                </a:cubicBezTo>
                <a:cubicBezTo>
                  <a:pt x="6042" y="1046"/>
                  <a:pt x="5997" y="1055"/>
                  <a:pt x="5958" y="1076"/>
                </a:cubicBezTo>
                <a:cubicBezTo>
                  <a:pt x="5851" y="1155"/>
                  <a:pt x="5744" y="1235"/>
                  <a:pt x="5639" y="1316"/>
                </a:cubicBezTo>
                <a:lnTo>
                  <a:pt x="5363" y="1000"/>
                </a:lnTo>
                <a:cubicBezTo>
                  <a:pt x="5134" y="1397"/>
                  <a:pt x="4881" y="1770"/>
                  <a:pt x="4615" y="2125"/>
                </a:cubicBezTo>
                <a:cubicBezTo>
                  <a:pt x="3137" y="3342"/>
                  <a:pt x="1726" y="4724"/>
                  <a:pt x="492" y="6381"/>
                </a:cubicBezTo>
                <a:cubicBezTo>
                  <a:pt x="-2" y="6439"/>
                  <a:pt x="80" y="6715"/>
                  <a:pt x="253" y="6715"/>
                </a:cubicBezTo>
                <a:cubicBezTo>
                  <a:pt x="308" y="6715"/>
                  <a:pt x="374" y="6685"/>
                  <a:pt x="431" y="6612"/>
                </a:cubicBezTo>
                <a:cubicBezTo>
                  <a:pt x="1377" y="5519"/>
                  <a:pt x="2380" y="4501"/>
                  <a:pt x="3431" y="3572"/>
                </a:cubicBezTo>
                <a:cubicBezTo>
                  <a:pt x="2132" y="5074"/>
                  <a:pt x="818" y="6531"/>
                  <a:pt x="314" y="8840"/>
                </a:cubicBezTo>
                <a:cubicBezTo>
                  <a:pt x="271" y="9167"/>
                  <a:pt x="497" y="9492"/>
                  <a:pt x="738" y="9492"/>
                </a:cubicBezTo>
                <a:cubicBezTo>
                  <a:pt x="837" y="9492"/>
                  <a:pt x="939" y="9437"/>
                  <a:pt x="1026" y="9301"/>
                </a:cubicBezTo>
                <a:cubicBezTo>
                  <a:pt x="1069" y="9246"/>
                  <a:pt x="1110" y="9190"/>
                  <a:pt x="1153" y="9135"/>
                </a:cubicBezTo>
                <a:cubicBezTo>
                  <a:pt x="1309" y="9218"/>
                  <a:pt x="1464" y="9303"/>
                  <a:pt x="1621" y="9455"/>
                </a:cubicBezTo>
                <a:cubicBezTo>
                  <a:pt x="1721" y="8923"/>
                  <a:pt x="1872" y="8434"/>
                  <a:pt x="2059" y="7980"/>
                </a:cubicBezTo>
                <a:cubicBezTo>
                  <a:pt x="3732" y="5916"/>
                  <a:pt x="5547" y="4017"/>
                  <a:pt x="7472" y="2330"/>
                </a:cubicBezTo>
                <a:cubicBezTo>
                  <a:pt x="6215" y="3959"/>
                  <a:pt x="4670" y="5404"/>
                  <a:pt x="3522" y="6996"/>
                </a:cubicBezTo>
                <a:cubicBezTo>
                  <a:pt x="2095" y="8916"/>
                  <a:pt x="729" y="10838"/>
                  <a:pt x="16" y="13375"/>
                </a:cubicBezTo>
                <a:cubicBezTo>
                  <a:pt x="-71" y="13767"/>
                  <a:pt x="219" y="14037"/>
                  <a:pt x="499" y="14037"/>
                </a:cubicBezTo>
                <a:cubicBezTo>
                  <a:pt x="604" y="14037"/>
                  <a:pt x="707" y="13997"/>
                  <a:pt x="789" y="13915"/>
                </a:cubicBezTo>
                <a:cubicBezTo>
                  <a:pt x="850" y="13838"/>
                  <a:pt x="912" y="13765"/>
                  <a:pt x="975" y="13689"/>
                </a:cubicBezTo>
                <a:cubicBezTo>
                  <a:pt x="1044" y="13742"/>
                  <a:pt x="1119" y="13792"/>
                  <a:pt x="1204" y="13836"/>
                </a:cubicBezTo>
                <a:cubicBezTo>
                  <a:pt x="1265" y="13610"/>
                  <a:pt x="1331" y="13389"/>
                  <a:pt x="1402" y="13172"/>
                </a:cubicBezTo>
                <a:cubicBezTo>
                  <a:pt x="3650" y="10460"/>
                  <a:pt x="5956" y="7750"/>
                  <a:pt x="8480" y="5369"/>
                </a:cubicBezTo>
                <a:cubicBezTo>
                  <a:pt x="5739" y="8446"/>
                  <a:pt x="2936" y="11430"/>
                  <a:pt x="729" y="15221"/>
                </a:cubicBezTo>
                <a:cubicBezTo>
                  <a:pt x="488" y="15594"/>
                  <a:pt x="834" y="16171"/>
                  <a:pt x="1162" y="16171"/>
                </a:cubicBezTo>
                <a:cubicBezTo>
                  <a:pt x="1240" y="16171"/>
                  <a:pt x="1315" y="16138"/>
                  <a:pt x="1382" y="16067"/>
                </a:cubicBezTo>
                <a:cubicBezTo>
                  <a:pt x="1495" y="15963"/>
                  <a:pt x="1607" y="15860"/>
                  <a:pt x="1717" y="15754"/>
                </a:cubicBezTo>
                <a:lnTo>
                  <a:pt x="1917" y="15989"/>
                </a:lnTo>
                <a:cubicBezTo>
                  <a:pt x="2155" y="15578"/>
                  <a:pt x="2401" y="15175"/>
                  <a:pt x="2652" y="14781"/>
                </a:cubicBezTo>
                <a:cubicBezTo>
                  <a:pt x="4302" y="12956"/>
                  <a:pt x="5766" y="10764"/>
                  <a:pt x="7383" y="8916"/>
                </a:cubicBezTo>
                <a:cubicBezTo>
                  <a:pt x="8701" y="7420"/>
                  <a:pt x="10089" y="6035"/>
                  <a:pt x="11574" y="4823"/>
                </a:cubicBezTo>
                <a:cubicBezTo>
                  <a:pt x="9927" y="6579"/>
                  <a:pt x="8288" y="8375"/>
                  <a:pt x="6729" y="10301"/>
                </a:cubicBezTo>
                <a:cubicBezTo>
                  <a:pt x="5483" y="11838"/>
                  <a:pt x="4116" y="13454"/>
                  <a:pt x="2987" y="15297"/>
                </a:cubicBezTo>
                <a:cubicBezTo>
                  <a:pt x="2570" y="16067"/>
                  <a:pt x="2095" y="16758"/>
                  <a:pt x="2631" y="17604"/>
                </a:cubicBezTo>
                <a:cubicBezTo>
                  <a:pt x="2700" y="17724"/>
                  <a:pt x="2788" y="17821"/>
                  <a:pt x="2880" y="17876"/>
                </a:cubicBezTo>
                <a:cubicBezTo>
                  <a:pt x="2797" y="18321"/>
                  <a:pt x="3050" y="18869"/>
                  <a:pt x="3411" y="18869"/>
                </a:cubicBezTo>
                <a:cubicBezTo>
                  <a:pt x="3502" y="18869"/>
                  <a:pt x="3600" y="18835"/>
                  <a:pt x="3700" y="18756"/>
                </a:cubicBezTo>
                <a:cubicBezTo>
                  <a:pt x="3782" y="18683"/>
                  <a:pt x="3864" y="18609"/>
                  <a:pt x="3945" y="18533"/>
                </a:cubicBezTo>
                <a:lnTo>
                  <a:pt x="4116" y="18835"/>
                </a:lnTo>
                <a:cubicBezTo>
                  <a:pt x="4405" y="18371"/>
                  <a:pt x="4708" y="17922"/>
                  <a:pt x="5020" y="17486"/>
                </a:cubicBezTo>
                <a:cubicBezTo>
                  <a:pt x="8411" y="14007"/>
                  <a:pt x="11273" y="9495"/>
                  <a:pt x="15035" y="6695"/>
                </a:cubicBezTo>
                <a:cubicBezTo>
                  <a:pt x="13370" y="8596"/>
                  <a:pt x="11743" y="10506"/>
                  <a:pt x="10117" y="12453"/>
                </a:cubicBezTo>
                <a:cubicBezTo>
                  <a:pt x="8454" y="14451"/>
                  <a:pt x="5780" y="16528"/>
                  <a:pt x="5007" y="19526"/>
                </a:cubicBezTo>
                <a:cubicBezTo>
                  <a:pt x="4920" y="20028"/>
                  <a:pt x="5244" y="20369"/>
                  <a:pt x="5563" y="20369"/>
                </a:cubicBezTo>
                <a:cubicBezTo>
                  <a:pt x="5682" y="20369"/>
                  <a:pt x="5801" y="20321"/>
                  <a:pt x="5898" y="20217"/>
                </a:cubicBezTo>
                <a:cubicBezTo>
                  <a:pt x="5964" y="20146"/>
                  <a:pt x="6029" y="20072"/>
                  <a:pt x="6095" y="20001"/>
                </a:cubicBezTo>
                <a:cubicBezTo>
                  <a:pt x="6188" y="20072"/>
                  <a:pt x="6281" y="20146"/>
                  <a:pt x="6373" y="20217"/>
                </a:cubicBezTo>
                <a:cubicBezTo>
                  <a:pt x="6439" y="19929"/>
                  <a:pt x="6530" y="19655"/>
                  <a:pt x="6640" y="19395"/>
                </a:cubicBezTo>
                <a:cubicBezTo>
                  <a:pt x="7517" y="18422"/>
                  <a:pt x="8384" y="17440"/>
                  <a:pt x="9255" y="16466"/>
                </a:cubicBezTo>
                <a:cubicBezTo>
                  <a:pt x="8238" y="17673"/>
                  <a:pt x="7337" y="19001"/>
                  <a:pt x="6790" y="20524"/>
                </a:cubicBezTo>
                <a:cubicBezTo>
                  <a:pt x="6690" y="20906"/>
                  <a:pt x="6918" y="21446"/>
                  <a:pt x="7235" y="21446"/>
                </a:cubicBezTo>
                <a:cubicBezTo>
                  <a:pt x="7301" y="21446"/>
                  <a:pt x="7371" y="21423"/>
                  <a:pt x="7444" y="21370"/>
                </a:cubicBezTo>
                <a:cubicBezTo>
                  <a:pt x="7479" y="21342"/>
                  <a:pt x="7517" y="21312"/>
                  <a:pt x="7552" y="21282"/>
                </a:cubicBezTo>
                <a:lnTo>
                  <a:pt x="7739" y="21524"/>
                </a:lnTo>
                <a:cubicBezTo>
                  <a:pt x="7839" y="21291"/>
                  <a:pt x="7946" y="21065"/>
                  <a:pt x="8060" y="20842"/>
                </a:cubicBezTo>
                <a:cubicBezTo>
                  <a:pt x="8772" y="20194"/>
                  <a:pt x="9440" y="19471"/>
                  <a:pt x="10096" y="18736"/>
                </a:cubicBezTo>
                <a:cubicBezTo>
                  <a:pt x="9729" y="19233"/>
                  <a:pt x="9378" y="19752"/>
                  <a:pt x="9047" y="20293"/>
                </a:cubicBezTo>
                <a:cubicBezTo>
                  <a:pt x="8749" y="20757"/>
                  <a:pt x="8869" y="21448"/>
                  <a:pt x="9403" y="21448"/>
                </a:cubicBezTo>
                <a:cubicBezTo>
                  <a:pt x="9433" y="21448"/>
                  <a:pt x="9462" y="21450"/>
                  <a:pt x="9490" y="21450"/>
                </a:cubicBezTo>
                <a:cubicBezTo>
                  <a:pt x="9893" y="21450"/>
                  <a:pt x="10272" y="21284"/>
                  <a:pt x="10635" y="21028"/>
                </a:cubicBezTo>
                <a:cubicBezTo>
                  <a:pt x="10659" y="21397"/>
                  <a:pt x="10885" y="21600"/>
                  <a:pt x="11147" y="21600"/>
                </a:cubicBezTo>
                <a:cubicBezTo>
                  <a:pt x="11238" y="21600"/>
                  <a:pt x="11332" y="21575"/>
                  <a:pt x="11425" y="21524"/>
                </a:cubicBezTo>
                <a:cubicBezTo>
                  <a:pt x="11952" y="21238"/>
                  <a:pt x="12477" y="20939"/>
                  <a:pt x="12996" y="20625"/>
                </a:cubicBezTo>
                <a:cubicBezTo>
                  <a:pt x="13060" y="20660"/>
                  <a:pt x="13131" y="20678"/>
                  <a:pt x="13206" y="20678"/>
                </a:cubicBezTo>
                <a:cubicBezTo>
                  <a:pt x="13503" y="20678"/>
                  <a:pt x="13622" y="20678"/>
                  <a:pt x="13859" y="20372"/>
                </a:cubicBezTo>
                <a:cubicBezTo>
                  <a:pt x="13966" y="20263"/>
                  <a:pt x="14030" y="20132"/>
                  <a:pt x="14061" y="19996"/>
                </a:cubicBezTo>
                <a:cubicBezTo>
                  <a:pt x="14084" y="19968"/>
                  <a:pt x="14109" y="19943"/>
                  <a:pt x="14132" y="19915"/>
                </a:cubicBezTo>
                <a:cubicBezTo>
                  <a:pt x="14901" y="19420"/>
                  <a:pt x="15658" y="18895"/>
                  <a:pt x="16405" y="18339"/>
                </a:cubicBezTo>
                <a:cubicBezTo>
                  <a:pt x="16524" y="18295"/>
                  <a:pt x="16645" y="18256"/>
                  <a:pt x="16772" y="18219"/>
                </a:cubicBezTo>
                <a:cubicBezTo>
                  <a:pt x="16754" y="18180"/>
                  <a:pt x="16736" y="18141"/>
                  <a:pt x="16720" y="18104"/>
                </a:cubicBezTo>
                <a:cubicBezTo>
                  <a:pt x="16738" y="18090"/>
                  <a:pt x="16754" y="18079"/>
                  <a:pt x="16772" y="18065"/>
                </a:cubicBezTo>
                <a:cubicBezTo>
                  <a:pt x="17210" y="17710"/>
                  <a:pt x="16939" y="16894"/>
                  <a:pt x="16472" y="16894"/>
                </a:cubicBezTo>
                <a:cubicBezTo>
                  <a:pt x="16435" y="16894"/>
                  <a:pt x="16396" y="16901"/>
                  <a:pt x="16355" y="16913"/>
                </a:cubicBezTo>
                <a:cubicBezTo>
                  <a:pt x="16009" y="17049"/>
                  <a:pt x="15680" y="17203"/>
                  <a:pt x="15361" y="17380"/>
                </a:cubicBezTo>
                <a:cubicBezTo>
                  <a:pt x="16088" y="16814"/>
                  <a:pt x="16800" y="16249"/>
                  <a:pt x="17543" y="15682"/>
                </a:cubicBezTo>
                <a:cubicBezTo>
                  <a:pt x="18050" y="15355"/>
                  <a:pt x="17780" y="14523"/>
                  <a:pt x="17320" y="14523"/>
                </a:cubicBezTo>
                <a:cubicBezTo>
                  <a:pt x="17240" y="14523"/>
                  <a:pt x="17156" y="14548"/>
                  <a:pt x="17067" y="14606"/>
                </a:cubicBezTo>
                <a:cubicBezTo>
                  <a:pt x="17065" y="14608"/>
                  <a:pt x="17064" y="14608"/>
                  <a:pt x="17062" y="14610"/>
                </a:cubicBezTo>
                <a:cubicBezTo>
                  <a:pt x="17026" y="14555"/>
                  <a:pt x="16989" y="14502"/>
                  <a:pt x="16950" y="14451"/>
                </a:cubicBezTo>
                <a:cubicBezTo>
                  <a:pt x="16009" y="15078"/>
                  <a:pt x="14659" y="15830"/>
                  <a:pt x="13443" y="16788"/>
                </a:cubicBezTo>
                <a:cubicBezTo>
                  <a:pt x="15471" y="14677"/>
                  <a:pt x="17643" y="12771"/>
                  <a:pt x="19445" y="10301"/>
                </a:cubicBezTo>
                <a:cubicBezTo>
                  <a:pt x="19734" y="9928"/>
                  <a:pt x="19475" y="9352"/>
                  <a:pt x="19146" y="9352"/>
                </a:cubicBezTo>
                <a:cubicBezTo>
                  <a:pt x="19069" y="9352"/>
                  <a:pt x="18989" y="9382"/>
                  <a:pt x="18911" y="9455"/>
                </a:cubicBezTo>
                <a:cubicBezTo>
                  <a:pt x="18902" y="9462"/>
                  <a:pt x="18893" y="9467"/>
                  <a:pt x="18886" y="9474"/>
                </a:cubicBezTo>
                <a:cubicBezTo>
                  <a:pt x="18832" y="9391"/>
                  <a:pt x="18779" y="9308"/>
                  <a:pt x="18731" y="9225"/>
                </a:cubicBezTo>
                <a:cubicBezTo>
                  <a:pt x="18455" y="9582"/>
                  <a:pt x="18172" y="9930"/>
                  <a:pt x="17883" y="10269"/>
                </a:cubicBezTo>
                <a:cubicBezTo>
                  <a:pt x="16773" y="11168"/>
                  <a:pt x="15683" y="12110"/>
                  <a:pt x="14623" y="13096"/>
                </a:cubicBezTo>
                <a:cubicBezTo>
                  <a:pt x="16738" y="10827"/>
                  <a:pt x="18900" y="8702"/>
                  <a:pt x="21109" y="6457"/>
                </a:cubicBezTo>
                <a:cubicBezTo>
                  <a:pt x="21529" y="6049"/>
                  <a:pt x="21299" y="5342"/>
                  <a:pt x="20870" y="5342"/>
                </a:cubicBezTo>
                <a:cubicBezTo>
                  <a:pt x="20815" y="5342"/>
                  <a:pt x="20754" y="5353"/>
                  <a:pt x="20692" y="5381"/>
                </a:cubicBezTo>
                <a:cubicBezTo>
                  <a:pt x="20674" y="5393"/>
                  <a:pt x="20658" y="5402"/>
                  <a:pt x="20640" y="5413"/>
                </a:cubicBezTo>
                <a:cubicBezTo>
                  <a:pt x="20583" y="5280"/>
                  <a:pt x="20523" y="5144"/>
                  <a:pt x="20455" y="4996"/>
                </a:cubicBezTo>
                <a:cubicBezTo>
                  <a:pt x="19801" y="5611"/>
                  <a:pt x="19155" y="6227"/>
                  <a:pt x="18515" y="6844"/>
                </a:cubicBezTo>
                <a:cubicBezTo>
                  <a:pt x="16406" y="8386"/>
                  <a:pt x="14408" y="10200"/>
                  <a:pt x="12474" y="12124"/>
                </a:cubicBezTo>
                <a:cubicBezTo>
                  <a:pt x="14456" y="9780"/>
                  <a:pt x="16385" y="7503"/>
                  <a:pt x="18316" y="5227"/>
                </a:cubicBezTo>
                <a:cubicBezTo>
                  <a:pt x="18644" y="4874"/>
                  <a:pt x="18369" y="4132"/>
                  <a:pt x="17954" y="4132"/>
                </a:cubicBezTo>
                <a:cubicBezTo>
                  <a:pt x="17917" y="4132"/>
                  <a:pt x="17879" y="4139"/>
                  <a:pt x="17840" y="4150"/>
                </a:cubicBezTo>
                <a:cubicBezTo>
                  <a:pt x="17712" y="4208"/>
                  <a:pt x="17586" y="4268"/>
                  <a:pt x="17461" y="4330"/>
                </a:cubicBezTo>
                <a:cubicBezTo>
                  <a:pt x="17425" y="4252"/>
                  <a:pt x="17393" y="4167"/>
                  <a:pt x="17365" y="4074"/>
                </a:cubicBezTo>
                <a:cubicBezTo>
                  <a:pt x="17192" y="4268"/>
                  <a:pt x="17019" y="4459"/>
                  <a:pt x="16846" y="4653"/>
                </a:cubicBezTo>
                <a:cubicBezTo>
                  <a:pt x="16513" y="4837"/>
                  <a:pt x="16187" y="5033"/>
                  <a:pt x="15869" y="5243"/>
                </a:cubicBezTo>
                <a:cubicBezTo>
                  <a:pt x="16324" y="4754"/>
                  <a:pt x="16782" y="4261"/>
                  <a:pt x="17247" y="3768"/>
                </a:cubicBezTo>
                <a:cubicBezTo>
                  <a:pt x="17646" y="3378"/>
                  <a:pt x="17290" y="2775"/>
                  <a:pt x="16884" y="2775"/>
                </a:cubicBezTo>
                <a:cubicBezTo>
                  <a:pt x="16807" y="2775"/>
                  <a:pt x="16727" y="2795"/>
                  <a:pt x="16652" y="2844"/>
                </a:cubicBezTo>
                <a:cubicBezTo>
                  <a:pt x="16585" y="2883"/>
                  <a:pt x="16517" y="2920"/>
                  <a:pt x="16451" y="2959"/>
                </a:cubicBezTo>
                <a:cubicBezTo>
                  <a:pt x="16403" y="2848"/>
                  <a:pt x="16351" y="2735"/>
                  <a:pt x="16296" y="2613"/>
                </a:cubicBezTo>
                <a:cubicBezTo>
                  <a:pt x="15915" y="3007"/>
                  <a:pt x="15535" y="3404"/>
                  <a:pt x="15156" y="3802"/>
                </a:cubicBezTo>
                <a:cubicBezTo>
                  <a:pt x="12173" y="5948"/>
                  <a:pt x="9773" y="9096"/>
                  <a:pt x="7323" y="12142"/>
                </a:cubicBezTo>
                <a:cubicBezTo>
                  <a:pt x="6268" y="13283"/>
                  <a:pt x="5221" y="14449"/>
                  <a:pt x="4261" y="15730"/>
                </a:cubicBezTo>
                <a:cubicBezTo>
                  <a:pt x="5634" y="13504"/>
                  <a:pt x="9198" y="9603"/>
                  <a:pt x="9700" y="9070"/>
                </a:cubicBezTo>
                <a:cubicBezTo>
                  <a:pt x="11781" y="6688"/>
                  <a:pt x="13920" y="4381"/>
                  <a:pt x="16057" y="2152"/>
                </a:cubicBezTo>
                <a:cubicBezTo>
                  <a:pt x="16440" y="1800"/>
                  <a:pt x="16120" y="1058"/>
                  <a:pt x="15744" y="1058"/>
                </a:cubicBezTo>
                <a:cubicBezTo>
                  <a:pt x="15710" y="1058"/>
                  <a:pt x="15676" y="1065"/>
                  <a:pt x="15642" y="1076"/>
                </a:cubicBezTo>
                <a:cubicBezTo>
                  <a:pt x="15498" y="1152"/>
                  <a:pt x="15354" y="1228"/>
                  <a:pt x="15211" y="1304"/>
                </a:cubicBezTo>
                <a:cubicBezTo>
                  <a:pt x="15177" y="1231"/>
                  <a:pt x="15144" y="1155"/>
                  <a:pt x="15108" y="1076"/>
                </a:cubicBezTo>
                <a:cubicBezTo>
                  <a:pt x="14916" y="1281"/>
                  <a:pt x="14725" y="1486"/>
                  <a:pt x="14533" y="1691"/>
                </a:cubicBezTo>
                <a:cubicBezTo>
                  <a:pt x="13646" y="2215"/>
                  <a:pt x="12792" y="2800"/>
                  <a:pt x="11971" y="3438"/>
                </a:cubicBezTo>
                <a:cubicBezTo>
                  <a:pt x="12413" y="2894"/>
                  <a:pt x="12846" y="2339"/>
                  <a:pt x="13266" y="1768"/>
                </a:cubicBezTo>
                <a:cubicBezTo>
                  <a:pt x="13578" y="1364"/>
                  <a:pt x="13298" y="726"/>
                  <a:pt x="12865" y="726"/>
                </a:cubicBezTo>
                <a:cubicBezTo>
                  <a:pt x="12803" y="726"/>
                  <a:pt x="12739" y="740"/>
                  <a:pt x="12671" y="770"/>
                </a:cubicBezTo>
                <a:cubicBezTo>
                  <a:pt x="12586" y="827"/>
                  <a:pt x="12500" y="890"/>
                  <a:pt x="12415" y="949"/>
                </a:cubicBezTo>
                <a:cubicBezTo>
                  <a:pt x="12381" y="887"/>
                  <a:pt x="12349" y="827"/>
                  <a:pt x="12315" y="770"/>
                </a:cubicBezTo>
                <a:cubicBezTo>
                  <a:pt x="12171" y="961"/>
                  <a:pt x="12027" y="1150"/>
                  <a:pt x="11882" y="1339"/>
                </a:cubicBezTo>
                <a:cubicBezTo>
                  <a:pt x="8395" y="3931"/>
                  <a:pt x="5342" y="7294"/>
                  <a:pt x="2456" y="10838"/>
                </a:cubicBezTo>
                <a:cubicBezTo>
                  <a:pt x="3463" y="9066"/>
                  <a:pt x="4788" y="7536"/>
                  <a:pt x="5958" y="6072"/>
                </a:cubicBezTo>
                <a:cubicBezTo>
                  <a:pt x="7324" y="4381"/>
                  <a:pt x="9107" y="2922"/>
                  <a:pt x="10057" y="770"/>
                </a:cubicBezTo>
                <a:cubicBezTo>
                  <a:pt x="10242" y="413"/>
                  <a:pt x="9998" y="55"/>
                  <a:pt x="9740" y="55"/>
                </a:cubicBezTo>
                <a:cubicBezTo>
                  <a:pt x="9665" y="55"/>
                  <a:pt x="9590" y="85"/>
                  <a:pt x="9522" y="154"/>
                </a:cubicBezTo>
                <a:cubicBezTo>
                  <a:pt x="9424" y="230"/>
                  <a:pt x="9325" y="309"/>
                  <a:pt x="9227" y="387"/>
                </a:cubicBezTo>
                <a:lnTo>
                  <a:pt x="8929" y="0"/>
                </a:lnTo>
                <a:close/>
              </a:path>
            </a:pathLst>
          </a:custGeom>
          <a:solidFill>
            <a:srgbClr val="E63B7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52" name="Google Shape;8332;p78"/>
          <p:cNvSpPr/>
          <p:nvPr/>
        </p:nvSpPr>
        <p:spPr>
          <a:xfrm rot="15902692">
            <a:off x="5476716" y="2166887"/>
            <a:ext cx="967402" cy="9674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1" h="21600" fill="norm" stroke="1" extrusionOk="0">
                <a:moveTo>
                  <a:pt x="13754" y="11684"/>
                </a:moveTo>
                <a:cubicBezTo>
                  <a:pt x="13471" y="11990"/>
                  <a:pt x="13190" y="12297"/>
                  <a:pt x="12908" y="12608"/>
                </a:cubicBezTo>
                <a:cubicBezTo>
                  <a:pt x="12171" y="13398"/>
                  <a:pt x="11337" y="14207"/>
                  <a:pt x="10514" y="15071"/>
                </a:cubicBezTo>
                <a:cubicBezTo>
                  <a:pt x="11576" y="13908"/>
                  <a:pt x="12650" y="12769"/>
                  <a:pt x="13754" y="11684"/>
                </a:cubicBezTo>
                <a:close/>
                <a:moveTo>
                  <a:pt x="12828" y="19482"/>
                </a:moveTo>
                <a:cubicBezTo>
                  <a:pt x="12825" y="19487"/>
                  <a:pt x="12821" y="19491"/>
                  <a:pt x="12817" y="19496"/>
                </a:cubicBezTo>
                <a:cubicBezTo>
                  <a:pt x="12816" y="19496"/>
                  <a:pt x="12816" y="19496"/>
                  <a:pt x="12816" y="19496"/>
                </a:cubicBezTo>
                <a:cubicBezTo>
                  <a:pt x="12819" y="19491"/>
                  <a:pt x="12823" y="19487"/>
                  <a:pt x="12828" y="19482"/>
                </a:cubicBezTo>
                <a:close/>
                <a:moveTo>
                  <a:pt x="8929" y="0"/>
                </a:moveTo>
                <a:cubicBezTo>
                  <a:pt x="8746" y="394"/>
                  <a:pt x="8537" y="772"/>
                  <a:pt x="8309" y="1138"/>
                </a:cubicBezTo>
                <a:cubicBezTo>
                  <a:pt x="6320" y="2809"/>
                  <a:pt x="4453" y="4676"/>
                  <a:pt x="2690" y="6761"/>
                </a:cubicBezTo>
                <a:cubicBezTo>
                  <a:pt x="3810" y="4962"/>
                  <a:pt x="5456" y="3646"/>
                  <a:pt x="6493" y="1768"/>
                </a:cubicBezTo>
                <a:cubicBezTo>
                  <a:pt x="6697" y="1436"/>
                  <a:pt x="6370" y="1046"/>
                  <a:pt x="6086" y="1046"/>
                </a:cubicBezTo>
                <a:cubicBezTo>
                  <a:pt x="6042" y="1046"/>
                  <a:pt x="5997" y="1055"/>
                  <a:pt x="5958" y="1076"/>
                </a:cubicBezTo>
                <a:cubicBezTo>
                  <a:pt x="5851" y="1155"/>
                  <a:pt x="5744" y="1235"/>
                  <a:pt x="5639" y="1316"/>
                </a:cubicBezTo>
                <a:lnTo>
                  <a:pt x="5363" y="1000"/>
                </a:lnTo>
                <a:cubicBezTo>
                  <a:pt x="5134" y="1397"/>
                  <a:pt x="4881" y="1770"/>
                  <a:pt x="4615" y="2125"/>
                </a:cubicBezTo>
                <a:cubicBezTo>
                  <a:pt x="3137" y="3342"/>
                  <a:pt x="1726" y="4724"/>
                  <a:pt x="492" y="6381"/>
                </a:cubicBezTo>
                <a:cubicBezTo>
                  <a:pt x="-2" y="6439"/>
                  <a:pt x="80" y="6715"/>
                  <a:pt x="253" y="6715"/>
                </a:cubicBezTo>
                <a:cubicBezTo>
                  <a:pt x="308" y="6715"/>
                  <a:pt x="374" y="6685"/>
                  <a:pt x="431" y="6612"/>
                </a:cubicBezTo>
                <a:cubicBezTo>
                  <a:pt x="1377" y="5519"/>
                  <a:pt x="2380" y="4501"/>
                  <a:pt x="3431" y="3572"/>
                </a:cubicBezTo>
                <a:cubicBezTo>
                  <a:pt x="2132" y="5074"/>
                  <a:pt x="818" y="6531"/>
                  <a:pt x="314" y="8840"/>
                </a:cubicBezTo>
                <a:cubicBezTo>
                  <a:pt x="271" y="9167"/>
                  <a:pt x="497" y="9492"/>
                  <a:pt x="738" y="9492"/>
                </a:cubicBezTo>
                <a:cubicBezTo>
                  <a:pt x="837" y="9492"/>
                  <a:pt x="939" y="9437"/>
                  <a:pt x="1026" y="9301"/>
                </a:cubicBezTo>
                <a:cubicBezTo>
                  <a:pt x="1069" y="9246"/>
                  <a:pt x="1110" y="9190"/>
                  <a:pt x="1153" y="9135"/>
                </a:cubicBezTo>
                <a:cubicBezTo>
                  <a:pt x="1309" y="9218"/>
                  <a:pt x="1464" y="9303"/>
                  <a:pt x="1621" y="9455"/>
                </a:cubicBezTo>
                <a:cubicBezTo>
                  <a:pt x="1721" y="8923"/>
                  <a:pt x="1872" y="8434"/>
                  <a:pt x="2059" y="7980"/>
                </a:cubicBezTo>
                <a:cubicBezTo>
                  <a:pt x="3732" y="5916"/>
                  <a:pt x="5547" y="4017"/>
                  <a:pt x="7472" y="2330"/>
                </a:cubicBezTo>
                <a:cubicBezTo>
                  <a:pt x="6215" y="3959"/>
                  <a:pt x="4670" y="5404"/>
                  <a:pt x="3522" y="6996"/>
                </a:cubicBezTo>
                <a:cubicBezTo>
                  <a:pt x="2095" y="8916"/>
                  <a:pt x="729" y="10838"/>
                  <a:pt x="16" y="13375"/>
                </a:cubicBezTo>
                <a:cubicBezTo>
                  <a:pt x="-71" y="13767"/>
                  <a:pt x="219" y="14037"/>
                  <a:pt x="499" y="14037"/>
                </a:cubicBezTo>
                <a:cubicBezTo>
                  <a:pt x="604" y="14037"/>
                  <a:pt x="707" y="13997"/>
                  <a:pt x="789" y="13915"/>
                </a:cubicBezTo>
                <a:cubicBezTo>
                  <a:pt x="850" y="13838"/>
                  <a:pt x="912" y="13765"/>
                  <a:pt x="975" y="13689"/>
                </a:cubicBezTo>
                <a:cubicBezTo>
                  <a:pt x="1044" y="13742"/>
                  <a:pt x="1119" y="13792"/>
                  <a:pt x="1204" y="13836"/>
                </a:cubicBezTo>
                <a:cubicBezTo>
                  <a:pt x="1265" y="13610"/>
                  <a:pt x="1331" y="13389"/>
                  <a:pt x="1402" y="13172"/>
                </a:cubicBezTo>
                <a:cubicBezTo>
                  <a:pt x="3650" y="10460"/>
                  <a:pt x="5956" y="7750"/>
                  <a:pt x="8480" y="5369"/>
                </a:cubicBezTo>
                <a:cubicBezTo>
                  <a:pt x="5739" y="8446"/>
                  <a:pt x="2936" y="11430"/>
                  <a:pt x="729" y="15221"/>
                </a:cubicBezTo>
                <a:cubicBezTo>
                  <a:pt x="488" y="15594"/>
                  <a:pt x="834" y="16171"/>
                  <a:pt x="1162" y="16171"/>
                </a:cubicBezTo>
                <a:cubicBezTo>
                  <a:pt x="1240" y="16171"/>
                  <a:pt x="1315" y="16138"/>
                  <a:pt x="1382" y="16067"/>
                </a:cubicBezTo>
                <a:cubicBezTo>
                  <a:pt x="1495" y="15963"/>
                  <a:pt x="1607" y="15860"/>
                  <a:pt x="1717" y="15754"/>
                </a:cubicBezTo>
                <a:lnTo>
                  <a:pt x="1917" y="15989"/>
                </a:lnTo>
                <a:cubicBezTo>
                  <a:pt x="2155" y="15578"/>
                  <a:pt x="2401" y="15175"/>
                  <a:pt x="2652" y="14781"/>
                </a:cubicBezTo>
                <a:cubicBezTo>
                  <a:pt x="4302" y="12956"/>
                  <a:pt x="5766" y="10764"/>
                  <a:pt x="7383" y="8916"/>
                </a:cubicBezTo>
                <a:cubicBezTo>
                  <a:pt x="8701" y="7420"/>
                  <a:pt x="10089" y="6035"/>
                  <a:pt x="11574" y="4823"/>
                </a:cubicBezTo>
                <a:cubicBezTo>
                  <a:pt x="9927" y="6579"/>
                  <a:pt x="8288" y="8375"/>
                  <a:pt x="6729" y="10301"/>
                </a:cubicBezTo>
                <a:cubicBezTo>
                  <a:pt x="5483" y="11838"/>
                  <a:pt x="4116" y="13454"/>
                  <a:pt x="2987" y="15297"/>
                </a:cubicBezTo>
                <a:cubicBezTo>
                  <a:pt x="2570" y="16067"/>
                  <a:pt x="2095" y="16758"/>
                  <a:pt x="2631" y="17604"/>
                </a:cubicBezTo>
                <a:cubicBezTo>
                  <a:pt x="2700" y="17724"/>
                  <a:pt x="2788" y="17821"/>
                  <a:pt x="2880" y="17876"/>
                </a:cubicBezTo>
                <a:cubicBezTo>
                  <a:pt x="2797" y="18321"/>
                  <a:pt x="3050" y="18869"/>
                  <a:pt x="3411" y="18869"/>
                </a:cubicBezTo>
                <a:cubicBezTo>
                  <a:pt x="3502" y="18869"/>
                  <a:pt x="3600" y="18835"/>
                  <a:pt x="3700" y="18756"/>
                </a:cubicBezTo>
                <a:cubicBezTo>
                  <a:pt x="3782" y="18683"/>
                  <a:pt x="3864" y="18609"/>
                  <a:pt x="3945" y="18533"/>
                </a:cubicBezTo>
                <a:lnTo>
                  <a:pt x="4116" y="18835"/>
                </a:lnTo>
                <a:cubicBezTo>
                  <a:pt x="4405" y="18371"/>
                  <a:pt x="4708" y="17922"/>
                  <a:pt x="5020" y="17486"/>
                </a:cubicBezTo>
                <a:cubicBezTo>
                  <a:pt x="8411" y="14007"/>
                  <a:pt x="11273" y="9495"/>
                  <a:pt x="15035" y="6695"/>
                </a:cubicBezTo>
                <a:cubicBezTo>
                  <a:pt x="13370" y="8596"/>
                  <a:pt x="11743" y="10506"/>
                  <a:pt x="10117" y="12453"/>
                </a:cubicBezTo>
                <a:cubicBezTo>
                  <a:pt x="8454" y="14451"/>
                  <a:pt x="5780" y="16528"/>
                  <a:pt x="5007" y="19526"/>
                </a:cubicBezTo>
                <a:cubicBezTo>
                  <a:pt x="4920" y="20028"/>
                  <a:pt x="5244" y="20369"/>
                  <a:pt x="5563" y="20369"/>
                </a:cubicBezTo>
                <a:cubicBezTo>
                  <a:pt x="5682" y="20369"/>
                  <a:pt x="5801" y="20321"/>
                  <a:pt x="5898" y="20217"/>
                </a:cubicBezTo>
                <a:cubicBezTo>
                  <a:pt x="5964" y="20146"/>
                  <a:pt x="6029" y="20072"/>
                  <a:pt x="6095" y="20001"/>
                </a:cubicBezTo>
                <a:cubicBezTo>
                  <a:pt x="6188" y="20072"/>
                  <a:pt x="6281" y="20146"/>
                  <a:pt x="6373" y="20217"/>
                </a:cubicBezTo>
                <a:cubicBezTo>
                  <a:pt x="6439" y="19929"/>
                  <a:pt x="6530" y="19655"/>
                  <a:pt x="6640" y="19395"/>
                </a:cubicBezTo>
                <a:cubicBezTo>
                  <a:pt x="7517" y="18422"/>
                  <a:pt x="8384" y="17440"/>
                  <a:pt x="9255" y="16466"/>
                </a:cubicBezTo>
                <a:cubicBezTo>
                  <a:pt x="8238" y="17673"/>
                  <a:pt x="7337" y="19001"/>
                  <a:pt x="6790" y="20524"/>
                </a:cubicBezTo>
                <a:cubicBezTo>
                  <a:pt x="6690" y="20906"/>
                  <a:pt x="6918" y="21446"/>
                  <a:pt x="7235" y="21446"/>
                </a:cubicBezTo>
                <a:cubicBezTo>
                  <a:pt x="7301" y="21446"/>
                  <a:pt x="7371" y="21423"/>
                  <a:pt x="7444" y="21370"/>
                </a:cubicBezTo>
                <a:cubicBezTo>
                  <a:pt x="7479" y="21342"/>
                  <a:pt x="7517" y="21312"/>
                  <a:pt x="7552" y="21282"/>
                </a:cubicBezTo>
                <a:lnTo>
                  <a:pt x="7739" y="21524"/>
                </a:lnTo>
                <a:cubicBezTo>
                  <a:pt x="7839" y="21291"/>
                  <a:pt x="7946" y="21065"/>
                  <a:pt x="8060" y="20842"/>
                </a:cubicBezTo>
                <a:cubicBezTo>
                  <a:pt x="8772" y="20194"/>
                  <a:pt x="9440" y="19471"/>
                  <a:pt x="10096" y="18736"/>
                </a:cubicBezTo>
                <a:cubicBezTo>
                  <a:pt x="9729" y="19233"/>
                  <a:pt x="9378" y="19752"/>
                  <a:pt x="9047" y="20293"/>
                </a:cubicBezTo>
                <a:cubicBezTo>
                  <a:pt x="8749" y="20757"/>
                  <a:pt x="8869" y="21448"/>
                  <a:pt x="9403" y="21448"/>
                </a:cubicBezTo>
                <a:cubicBezTo>
                  <a:pt x="9433" y="21448"/>
                  <a:pt x="9462" y="21450"/>
                  <a:pt x="9490" y="21450"/>
                </a:cubicBezTo>
                <a:cubicBezTo>
                  <a:pt x="9893" y="21450"/>
                  <a:pt x="10272" y="21284"/>
                  <a:pt x="10635" y="21028"/>
                </a:cubicBezTo>
                <a:cubicBezTo>
                  <a:pt x="10659" y="21397"/>
                  <a:pt x="10885" y="21600"/>
                  <a:pt x="11147" y="21600"/>
                </a:cubicBezTo>
                <a:cubicBezTo>
                  <a:pt x="11238" y="21600"/>
                  <a:pt x="11332" y="21575"/>
                  <a:pt x="11425" y="21524"/>
                </a:cubicBezTo>
                <a:cubicBezTo>
                  <a:pt x="11952" y="21238"/>
                  <a:pt x="12477" y="20939"/>
                  <a:pt x="12996" y="20625"/>
                </a:cubicBezTo>
                <a:cubicBezTo>
                  <a:pt x="13060" y="20660"/>
                  <a:pt x="13131" y="20678"/>
                  <a:pt x="13206" y="20678"/>
                </a:cubicBezTo>
                <a:cubicBezTo>
                  <a:pt x="13503" y="20678"/>
                  <a:pt x="13622" y="20678"/>
                  <a:pt x="13859" y="20372"/>
                </a:cubicBezTo>
                <a:cubicBezTo>
                  <a:pt x="13966" y="20263"/>
                  <a:pt x="14030" y="20132"/>
                  <a:pt x="14061" y="19996"/>
                </a:cubicBezTo>
                <a:cubicBezTo>
                  <a:pt x="14084" y="19968"/>
                  <a:pt x="14109" y="19943"/>
                  <a:pt x="14132" y="19915"/>
                </a:cubicBezTo>
                <a:cubicBezTo>
                  <a:pt x="14901" y="19420"/>
                  <a:pt x="15658" y="18895"/>
                  <a:pt x="16405" y="18339"/>
                </a:cubicBezTo>
                <a:cubicBezTo>
                  <a:pt x="16524" y="18295"/>
                  <a:pt x="16645" y="18256"/>
                  <a:pt x="16772" y="18219"/>
                </a:cubicBezTo>
                <a:cubicBezTo>
                  <a:pt x="16754" y="18180"/>
                  <a:pt x="16736" y="18141"/>
                  <a:pt x="16720" y="18104"/>
                </a:cubicBezTo>
                <a:cubicBezTo>
                  <a:pt x="16738" y="18090"/>
                  <a:pt x="16754" y="18079"/>
                  <a:pt x="16772" y="18065"/>
                </a:cubicBezTo>
                <a:cubicBezTo>
                  <a:pt x="17210" y="17710"/>
                  <a:pt x="16939" y="16894"/>
                  <a:pt x="16472" y="16894"/>
                </a:cubicBezTo>
                <a:cubicBezTo>
                  <a:pt x="16435" y="16894"/>
                  <a:pt x="16396" y="16901"/>
                  <a:pt x="16355" y="16913"/>
                </a:cubicBezTo>
                <a:cubicBezTo>
                  <a:pt x="16009" y="17049"/>
                  <a:pt x="15680" y="17203"/>
                  <a:pt x="15361" y="17380"/>
                </a:cubicBezTo>
                <a:cubicBezTo>
                  <a:pt x="16088" y="16814"/>
                  <a:pt x="16800" y="16249"/>
                  <a:pt x="17543" y="15682"/>
                </a:cubicBezTo>
                <a:cubicBezTo>
                  <a:pt x="18050" y="15355"/>
                  <a:pt x="17780" y="14523"/>
                  <a:pt x="17320" y="14523"/>
                </a:cubicBezTo>
                <a:cubicBezTo>
                  <a:pt x="17240" y="14523"/>
                  <a:pt x="17156" y="14548"/>
                  <a:pt x="17067" y="14606"/>
                </a:cubicBezTo>
                <a:cubicBezTo>
                  <a:pt x="17065" y="14608"/>
                  <a:pt x="17064" y="14608"/>
                  <a:pt x="17062" y="14610"/>
                </a:cubicBezTo>
                <a:cubicBezTo>
                  <a:pt x="17026" y="14555"/>
                  <a:pt x="16989" y="14502"/>
                  <a:pt x="16950" y="14451"/>
                </a:cubicBezTo>
                <a:cubicBezTo>
                  <a:pt x="16009" y="15078"/>
                  <a:pt x="14659" y="15830"/>
                  <a:pt x="13443" y="16788"/>
                </a:cubicBezTo>
                <a:cubicBezTo>
                  <a:pt x="15471" y="14677"/>
                  <a:pt x="17643" y="12771"/>
                  <a:pt x="19445" y="10301"/>
                </a:cubicBezTo>
                <a:cubicBezTo>
                  <a:pt x="19734" y="9928"/>
                  <a:pt x="19475" y="9352"/>
                  <a:pt x="19146" y="9352"/>
                </a:cubicBezTo>
                <a:cubicBezTo>
                  <a:pt x="19069" y="9352"/>
                  <a:pt x="18989" y="9382"/>
                  <a:pt x="18911" y="9455"/>
                </a:cubicBezTo>
                <a:cubicBezTo>
                  <a:pt x="18902" y="9462"/>
                  <a:pt x="18893" y="9467"/>
                  <a:pt x="18886" y="9474"/>
                </a:cubicBezTo>
                <a:cubicBezTo>
                  <a:pt x="18832" y="9391"/>
                  <a:pt x="18779" y="9308"/>
                  <a:pt x="18731" y="9225"/>
                </a:cubicBezTo>
                <a:cubicBezTo>
                  <a:pt x="18455" y="9582"/>
                  <a:pt x="18172" y="9930"/>
                  <a:pt x="17883" y="10269"/>
                </a:cubicBezTo>
                <a:cubicBezTo>
                  <a:pt x="16773" y="11168"/>
                  <a:pt x="15683" y="12110"/>
                  <a:pt x="14623" y="13096"/>
                </a:cubicBezTo>
                <a:cubicBezTo>
                  <a:pt x="16738" y="10827"/>
                  <a:pt x="18900" y="8702"/>
                  <a:pt x="21109" y="6457"/>
                </a:cubicBezTo>
                <a:cubicBezTo>
                  <a:pt x="21529" y="6049"/>
                  <a:pt x="21299" y="5342"/>
                  <a:pt x="20870" y="5342"/>
                </a:cubicBezTo>
                <a:cubicBezTo>
                  <a:pt x="20815" y="5342"/>
                  <a:pt x="20754" y="5353"/>
                  <a:pt x="20692" y="5381"/>
                </a:cubicBezTo>
                <a:cubicBezTo>
                  <a:pt x="20674" y="5393"/>
                  <a:pt x="20658" y="5402"/>
                  <a:pt x="20640" y="5413"/>
                </a:cubicBezTo>
                <a:cubicBezTo>
                  <a:pt x="20583" y="5280"/>
                  <a:pt x="20523" y="5144"/>
                  <a:pt x="20455" y="4996"/>
                </a:cubicBezTo>
                <a:cubicBezTo>
                  <a:pt x="19801" y="5611"/>
                  <a:pt x="19155" y="6227"/>
                  <a:pt x="18515" y="6844"/>
                </a:cubicBezTo>
                <a:cubicBezTo>
                  <a:pt x="16406" y="8386"/>
                  <a:pt x="14408" y="10200"/>
                  <a:pt x="12474" y="12124"/>
                </a:cubicBezTo>
                <a:cubicBezTo>
                  <a:pt x="14456" y="9780"/>
                  <a:pt x="16385" y="7503"/>
                  <a:pt x="18316" y="5227"/>
                </a:cubicBezTo>
                <a:cubicBezTo>
                  <a:pt x="18644" y="4874"/>
                  <a:pt x="18369" y="4132"/>
                  <a:pt x="17954" y="4132"/>
                </a:cubicBezTo>
                <a:cubicBezTo>
                  <a:pt x="17917" y="4132"/>
                  <a:pt x="17879" y="4139"/>
                  <a:pt x="17840" y="4150"/>
                </a:cubicBezTo>
                <a:cubicBezTo>
                  <a:pt x="17712" y="4208"/>
                  <a:pt x="17586" y="4268"/>
                  <a:pt x="17461" y="4330"/>
                </a:cubicBezTo>
                <a:cubicBezTo>
                  <a:pt x="17425" y="4252"/>
                  <a:pt x="17393" y="4167"/>
                  <a:pt x="17365" y="4074"/>
                </a:cubicBezTo>
                <a:cubicBezTo>
                  <a:pt x="17192" y="4268"/>
                  <a:pt x="17019" y="4459"/>
                  <a:pt x="16846" y="4653"/>
                </a:cubicBezTo>
                <a:cubicBezTo>
                  <a:pt x="16513" y="4837"/>
                  <a:pt x="16187" y="5033"/>
                  <a:pt x="15869" y="5243"/>
                </a:cubicBezTo>
                <a:cubicBezTo>
                  <a:pt x="16324" y="4754"/>
                  <a:pt x="16782" y="4261"/>
                  <a:pt x="17247" y="3768"/>
                </a:cubicBezTo>
                <a:cubicBezTo>
                  <a:pt x="17646" y="3378"/>
                  <a:pt x="17290" y="2775"/>
                  <a:pt x="16884" y="2775"/>
                </a:cubicBezTo>
                <a:cubicBezTo>
                  <a:pt x="16807" y="2775"/>
                  <a:pt x="16727" y="2795"/>
                  <a:pt x="16652" y="2844"/>
                </a:cubicBezTo>
                <a:cubicBezTo>
                  <a:pt x="16585" y="2883"/>
                  <a:pt x="16517" y="2920"/>
                  <a:pt x="16451" y="2959"/>
                </a:cubicBezTo>
                <a:cubicBezTo>
                  <a:pt x="16403" y="2848"/>
                  <a:pt x="16351" y="2735"/>
                  <a:pt x="16296" y="2613"/>
                </a:cubicBezTo>
                <a:cubicBezTo>
                  <a:pt x="15915" y="3007"/>
                  <a:pt x="15535" y="3404"/>
                  <a:pt x="15156" y="3802"/>
                </a:cubicBezTo>
                <a:cubicBezTo>
                  <a:pt x="12173" y="5948"/>
                  <a:pt x="9773" y="9096"/>
                  <a:pt x="7323" y="12142"/>
                </a:cubicBezTo>
                <a:cubicBezTo>
                  <a:pt x="6268" y="13283"/>
                  <a:pt x="5221" y="14449"/>
                  <a:pt x="4261" y="15730"/>
                </a:cubicBezTo>
                <a:cubicBezTo>
                  <a:pt x="5634" y="13504"/>
                  <a:pt x="9198" y="9603"/>
                  <a:pt x="9700" y="9070"/>
                </a:cubicBezTo>
                <a:cubicBezTo>
                  <a:pt x="11781" y="6688"/>
                  <a:pt x="13920" y="4381"/>
                  <a:pt x="16057" y="2152"/>
                </a:cubicBezTo>
                <a:cubicBezTo>
                  <a:pt x="16440" y="1800"/>
                  <a:pt x="16120" y="1058"/>
                  <a:pt x="15744" y="1058"/>
                </a:cubicBezTo>
                <a:cubicBezTo>
                  <a:pt x="15710" y="1058"/>
                  <a:pt x="15676" y="1065"/>
                  <a:pt x="15642" y="1076"/>
                </a:cubicBezTo>
                <a:cubicBezTo>
                  <a:pt x="15498" y="1152"/>
                  <a:pt x="15354" y="1228"/>
                  <a:pt x="15211" y="1304"/>
                </a:cubicBezTo>
                <a:cubicBezTo>
                  <a:pt x="15177" y="1231"/>
                  <a:pt x="15144" y="1155"/>
                  <a:pt x="15108" y="1076"/>
                </a:cubicBezTo>
                <a:cubicBezTo>
                  <a:pt x="14916" y="1281"/>
                  <a:pt x="14725" y="1486"/>
                  <a:pt x="14533" y="1691"/>
                </a:cubicBezTo>
                <a:cubicBezTo>
                  <a:pt x="13646" y="2215"/>
                  <a:pt x="12792" y="2800"/>
                  <a:pt x="11971" y="3438"/>
                </a:cubicBezTo>
                <a:cubicBezTo>
                  <a:pt x="12413" y="2894"/>
                  <a:pt x="12846" y="2339"/>
                  <a:pt x="13266" y="1768"/>
                </a:cubicBezTo>
                <a:cubicBezTo>
                  <a:pt x="13578" y="1364"/>
                  <a:pt x="13298" y="726"/>
                  <a:pt x="12865" y="726"/>
                </a:cubicBezTo>
                <a:cubicBezTo>
                  <a:pt x="12803" y="726"/>
                  <a:pt x="12739" y="740"/>
                  <a:pt x="12671" y="770"/>
                </a:cubicBezTo>
                <a:cubicBezTo>
                  <a:pt x="12586" y="827"/>
                  <a:pt x="12500" y="890"/>
                  <a:pt x="12415" y="949"/>
                </a:cubicBezTo>
                <a:cubicBezTo>
                  <a:pt x="12381" y="887"/>
                  <a:pt x="12349" y="827"/>
                  <a:pt x="12315" y="770"/>
                </a:cubicBezTo>
                <a:cubicBezTo>
                  <a:pt x="12171" y="961"/>
                  <a:pt x="12027" y="1150"/>
                  <a:pt x="11882" y="1339"/>
                </a:cubicBezTo>
                <a:cubicBezTo>
                  <a:pt x="8395" y="3931"/>
                  <a:pt x="5342" y="7294"/>
                  <a:pt x="2456" y="10838"/>
                </a:cubicBezTo>
                <a:cubicBezTo>
                  <a:pt x="3463" y="9066"/>
                  <a:pt x="4788" y="7536"/>
                  <a:pt x="5958" y="6072"/>
                </a:cubicBezTo>
                <a:cubicBezTo>
                  <a:pt x="7324" y="4381"/>
                  <a:pt x="9107" y="2922"/>
                  <a:pt x="10057" y="770"/>
                </a:cubicBezTo>
                <a:cubicBezTo>
                  <a:pt x="10242" y="413"/>
                  <a:pt x="9998" y="55"/>
                  <a:pt x="9740" y="55"/>
                </a:cubicBezTo>
                <a:cubicBezTo>
                  <a:pt x="9665" y="55"/>
                  <a:pt x="9590" y="85"/>
                  <a:pt x="9522" y="154"/>
                </a:cubicBezTo>
                <a:cubicBezTo>
                  <a:pt x="9424" y="230"/>
                  <a:pt x="9325" y="309"/>
                  <a:pt x="9227" y="387"/>
                </a:cubicBezTo>
                <a:lnTo>
                  <a:pt x="8929" y="0"/>
                </a:lnTo>
                <a:close/>
              </a:path>
            </a:pathLst>
          </a:custGeom>
          <a:blipFill>
            <a:blip r:embed="rId5"/>
          </a:blip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53" name="Google Shape;8333;p78"/>
          <p:cNvSpPr/>
          <p:nvPr/>
        </p:nvSpPr>
        <p:spPr>
          <a:xfrm rot="15902692">
            <a:off x="12185204" y="11935328"/>
            <a:ext cx="836930" cy="8369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1" h="21600" fill="norm" stroke="1" extrusionOk="0">
                <a:moveTo>
                  <a:pt x="13754" y="11684"/>
                </a:moveTo>
                <a:cubicBezTo>
                  <a:pt x="13471" y="11990"/>
                  <a:pt x="13190" y="12297"/>
                  <a:pt x="12908" y="12608"/>
                </a:cubicBezTo>
                <a:cubicBezTo>
                  <a:pt x="12171" y="13398"/>
                  <a:pt x="11337" y="14207"/>
                  <a:pt x="10514" y="15071"/>
                </a:cubicBezTo>
                <a:cubicBezTo>
                  <a:pt x="11576" y="13908"/>
                  <a:pt x="12650" y="12769"/>
                  <a:pt x="13754" y="11684"/>
                </a:cubicBezTo>
                <a:close/>
                <a:moveTo>
                  <a:pt x="12828" y="19482"/>
                </a:moveTo>
                <a:cubicBezTo>
                  <a:pt x="12825" y="19487"/>
                  <a:pt x="12821" y="19491"/>
                  <a:pt x="12817" y="19496"/>
                </a:cubicBezTo>
                <a:cubicBezTo>
                  <a:pt x="12816" y="19496"/>
                  <a:pt x="12816" y="19496"/>
                  <a:pt x="12816" y="19496"/>
                </a:cubicBezTo>
                <a:cubicBezTo>
                  <a:pt x="12819" y="19491"/>
                  <a:pt x="12823" y="19487"/>
                  <a:pt x="12828" y="19482"/>
                </a:cubicBezTo>
                <a:close/>
                <a:moveTo>
                  <a:pt x="8929" y="0"/>
                </a:moveTo>
                <a:cubicBezTo>
                  <a:pt x="8746" y="394"/>
                  <a:pt x="8537" y="772"/>
                  <a:pt x="8309" y="1138"/>
                </a:cubicBezTo>
                <a:cubicBezTo>
                  <a:pt x="6320" y="2809"/>
                  <a:pt x="4453" y="4676"/>
                  <a:pt x="2690" y="6761"/>
                </a:cubicBezTo>
                <a:cubicBezTo>
                  <a:pt x="3810" y="4962"/>
                  <a:pt x="5456" y="3646"/>
                  <a:pt x="6493" y="1768"/>
                </a:cubicBezTo>
                <a:cubicBezTo>
                  <a:pt x="6697" y="1436"/>
                  <a:pt x="6370" y="1046"/>
                  <a:pt x="6086" y="1046"/>
                </a:cubicBezTo>
                <a:cubicBezTo>
                  <a:pt x="6042" y="1046"/>
                  <a:pt x="5997" y="1055"/>
                  <a:pt x="5958" y="1076"/>
                </a:cubicBezTo>
                <a:cubicBezTo>
                  <a:pt x="5851" y="1155"/>
                  <a:pt x="5744" y="1235"/>
                  <a:pt x="5639" y="1316"/>
                </a:cubicBezTo>
                <a:lnTo>
                  <a:pt x="5363" y="1000"/>
                </a:lnTo>
                <a:cubicBezTo>
                  <a:pt x="5134" y="1397"/>
                  <a:pt x="4881" y="1770"/>
                  <a:pt x="4615" y="2125"/>
                </a:cubicBezTo>
                <a:cubicBezTo>
                  <a:pt x="3137" y="3342"/>
                  <a:pt x="1726" y="4724"/>
                  <a:pt x="492" y="6381"/>
                </a:cubicBezTo>
                <a:cubicBezTo>
                  <a:pt x="-2" y="6439"/>
                  <a:pt x="80" y="6715"/>
                  <a:pt x="253" y="6715"/>
                </a:cubicBezTo>
                <a:cubicBezTo>
                  <a:pt x="308" y="6715"/>
                  <a:pt x="374" y="6685"/>
                  <a:pt x="431" y="6612"/>
                </a:cubicBezTo>
                <a:cubicBezTo>
                  <a:pt x="1377" y="5519"/>
                  <a:pt x="2380" y="4501"/>
                  <a:pt x="3431" y="3572"/>
                </a:cubicBezTo>
                <a:cubicBezTo>
                  <a:pt x="2132" y="5074"/>
                  <a:pt x="818" y="6531"/>
                  <a:pt x="314" y="8840"/>
                </a:cubicBezTo>
                <a:cubicBezTo>
                  <a:pt x="271" y="9167"/>
                  <a:pt x="497" y="9492"/>
                  <a:pt x="738" y="9492"/>
                </a:cubicBezTo>
                <a:cubicBezTo>
                  <a:pt x="837" y="9492"/>
                  <a:pt x="939" y="9437"/>
                  <a:pt x="1026" y="9301"/>
                </a:cubicBezTo>
                <a:cubicBezTo>
                  <a:pt x="1069" y="9246"/>
                  <a:pt x="1110" y="9190"/>
                  <a:pt x="1153" y="9135"/>
                </a:cubicBezTo>
                <a:cubicBezTo>
                  <a:pt x="1309" y="9218"/>
                  <a:pt x="1464" y="9303"/>
                  <a:pt x="1621" y="9455"/>
                </a:cubicBezTo>
                <a:cubicBezTo>
                  <a:pt x="1721" y="8923"/>
                  <a:pt x="1872" y="8434"/>
                  <a:pt x="2059" y="7980"/>
                </a:cubicBezTo>
                <a:cubicBezTo>
                  <a:pt x="3732" y="5916"/>
                  <a:pt x="5547" y="4017"/>
                  <a:pt x="7472" y="2330"/>
                </a:cubicBezTo>
                <a:cubicBezTo>
                  <a:pt x="6215" y="3959"/>
                  <a:pt x="4670" y="5404"/>
                  <a:pt x="3522" y="6996"/>
                </a:cubicBezTo>
                <a:cubicBezTo>
                  <a:pt x="2095" y="8916"/>
                  <a:pt x="729" y="10838"/>
                  <a:pt x="16" y="13375"/>
                </a:cubicBezTo>
                <a:cubicBezTo>
                  <a:pt x="-71" y="13767"/>
                  <a:pt x="219" y="14037"/>
                  <a:pt x="499" y="14037"/>
                </a:cubicBezTo>
                <a:cubicBezTo>
                  <a:pt x="604" y="14037"/>
                  <a:pt x="707" y="13997"/>
                  <a:pt x="789" y="13915"/>
                </a:cubicBezTo>
                <a:cubicBezTo>
                  <a:pt x="850" y="13838"/>
                  <a:pt x="912" y="13765"/>
                  <a:pt x="975" y="13689"/>
                </a:cubicBezTo>
                <a:cubicBezTo>
                  <a:pt x="1044" y="13742"/>
                  <a:pt x="1119" y="13792"/>
                  <a:pt x="1204" y="13836"/>
                </a:cubicBezTo>
                <a:cubicBezTo>
                  <a:pt x="1265" y="13610"/>
                  <a:pt x="1331" y="13389"/>
                  <a:pt x="1402" y="13172"/>
                </a:cubicBezTo>
                <a:cubicBezTo>
                  <a:pt x="3650" y="10460"/>
                  <a:pt x="5956" y="7750"/>
                  <a:pt x="8480" y="5369"/>
                </a:cubicBezTo>
                <a:cubicBezTo>
                  <a:pt x="5739" y="8446"/>
                  <a:pt x="2936" y="11430"/>
                  <a:pt x="729" y="15221"/>
                </a:cubicBezTo>
                <a:cubicBezTo>
                  <a:pt x="488" y="15594"/>
                  <a:pt x="834" y="16171"/>
                  <a:pt x="1162" y="16171"/>
                </a:cubicBezTo>
                <a:cubicBezTo>
                  <a:pt x="1240" y="16171"/>
                  <a:pt x="1315" y="16138"/>
                  <a:pt x="1382" y="16067"/>
                </a:cubicBezTo>
                <a:cubicBezTo>
                  <a:pt x="1495" y="15963"/>
                  <a:pt x="1607" y="15860"/>
                  <a:pt x="1717" y="15754"/>
                </a:cubicBezTo>
                <a:lnTo>
                  <a:pt x="1917" y="15989"/>
                </a:lnTo>
                <a:cubicBezTo>
                  <a:pt x="2155" y="15578"/>
                  <a:pt x="2401" y="15175"/>
                  <a:pt x="2652" y="14781"/>
                </a:cubicBezTo>
                <a:cubicBezTo>
                  <a:pt x="4302" y="12956"/>
                  <a:pt x="5766" y="10764"/>
                  <a:pt x="7383" y="8916"/>
                </a:cubicBezTo>
                <a:cubicBezTo>
                  <a:pt x="8701" y="7420"/>
                  <a:pt x="10089" y="6035"/>
                  <a:pt x="11574" y="4823"/>
                </a:cubicBezTo>
                <a:cubicBezTo>
                  <a:pt x="9927" y="6579"/>
                  <a:pt x="8288" y="8375"/>
                  <a:pt x="6729" y="10301"/>
                </a:cubicBezTo>
                <a:cubicBezTo>
                  <a:pt x="5483" y="11838"/>
                  <a:pt x="4116" y="13454"/>
                  <a:pt x="2987" y="15297"/>
                </a:cubicBezTo>
                <a:cubicBezTo>
                  <a:pt x="2570" y="16067"/>
                  <a:pt x="2095" y="16758"/>
                  <a:pt x="2631" y="17604"/>
                </a:cubicBezTo>
                <a:cubicBezTo>
                  <a:pt x="2700" y="17724"/>
                  <a:pt x="2788" y="17821"/>
                  <a:pt x="2880" y="17876"/>
                </a:cubicBezTo>
                <a:cubicBezTo>
                  <a:pt x="2797" y="18321"/>
                  <a:pt x="3050" y="18869"/>
                  <a:pt x="3411" y="18869"/>
                </a:cubicBezTo>
                <a:cubicBezTo>
                  <a:pt x="3502" y="18869"/>
                  <a:pt x="3600" y="18835"/>
                  <a:pt x="3700" y="18756"/>
                </a:cubicBezTo>
                <a:cubicBezTo>
                  <a:pt x="3782" y="18683"/>
                  <a:pt x="3864" y="18609"/>
                  <a:pt x="3945" y="18533"/>
                </a:cubicBezTo>
                <a:lnTo>
                  <a:pt x="4116" y="18835"/>
                </a:lnTo>
                <a:cubicBezTo>
                  <a:pt x="4405" y="18371"/>
                  <a:pt x="4708" y="17922"/>
                  <a:pt x="5020" y="17486"/>
                </a:cubicBezTo>
                <a:cubicBezTo>
                  <a:pt x="8411" y="14007"/>
                  <a:pt x="11273" y="9495"/>
                  <a:pt x="15035" y="6695"/>
                </a:cubicBezTo>
                <a:cubicBezTo>
                  <a:pt x="13370" y="8596"/>
                  <a:pt x="11743" y="10506"/>
                  <a:pt x="10117" y="12453"/>
                </a:cubicBezTo>
                <a:cubicBezTo>
                  <a:pt x="8454" y="14451"/>
                  <a:pt x="5780" y="16528"/>
                  <a:pt x="5007" y="19526"/>
                </a:cubicBezTo>
                <a:cubicBezTo>
                  <a:pt x="4920" y="20028"/>
                  <a:pt x="5244" y="20369"/>
                  <a:pt x="5563" y="20369"/>
                </a:cubicBezTo>
                <a:cubicBezTo>
                  <a:pt x="5682" y="20369"/>
                  <a:pt x="5801" y="20321"/>
                  <a:pt x="5898" y="20217"/>
                </a:cubicBezTo>
                <a:cubicBezTo>
                  <a:pt x="5964" y="20146"/>
                  <a:pt x="6029" y="20072"/>
                  <a:pt x="6095" y="20001"/>
                </a:cubicBezTo>
                <a:cubicBezTo>
                  <a:pt x="6188" y="20072"/>
                  <a:pt x="6281" y="20146"/>
                  <a:pt x="6373" y="20217"/>
                </a:cubicBezTo>
                <a:cubicBezTo>
                  <a:pt x="6439" y="19929"/>
                  <a:pt x="6530" y="19655"/>
                  <a:pt x="6640" y="19395"/>
                </a:cubicBezTo>
                <a:cubicBezTo>
                  <a:pt x="7517" y="18422"/>
                  <a:pt x="8384" y="17440"/>
                  <a:pt x="9255" y="16466"/>
                </a:cubicBezTo>
                <a:cubicBezTo>
                  <a:pt x="8238" y="17673"/>
                  <a:pt x="7337" y="19001"/>
                  <a:pt x="6790" y="20524"/>
                </a:cubicBezTo>
                <a:cubicBezTo>
                  <a:pt x="6690" y="20906"/>
                  <a:pt x="6918" y="21446"/>
                  <a:pt x="7235" y="21446"/>
                </a:cubicBezTo>
                <a:cubicBezTo>
                  <a:pt x="7301" y="21446"/>
                  <a:pt x="7371" y="21423"/>
                  <a:pt x="7444" y="21370"/>
                </a:cubicBezTo>
                <a:cubicBezTo>
                  <a:pt x="7479" y="21342"/>
                  <a:pt x="7517" y="21312"/>
                  <a:pt x="7552" y="21282"/>
                </a:cubicBezTo>
                <a:lnTo>
                  <a:pt x="7739" y="21524"/>
                </a:lnTo>
                <a:cubicBezTo>
                  <a:pt x="7839" y="21291"/>
                  <a:pt x="7946" y="21065"/>
                  <a:pt x="8060" y="20842"/>
                </a:cubicBezTo>
                <a:cubicBezTo>
                  <a:pt x="8772" y="20194"/>
                  <a:pt x="9440" y="19471"/>
                  <a:pt x="10096" y="18736"/>
                </a:cubicBezTo>
                <a:cubicBezTo>
                  <a:pt x="9729" y="19233"/>
                  <a:pt x="9378" y="19752"/>
                  <a:pt x="9047" y="20293"/>
                </a:cubicBezTo>
                <a:cubicBezTo>
                  <a:pt x="8749" y="20757"/>
                  <a:pt x="8869" y="21448"/>
                  <a:pt x="9403" y="21448"/>
                </a:cubicBezTo>
                <a:cubicBezTo>
                  <a:pt x="9433" y="21448"/>
                  <a:pt x="9462" y="21450"/>
                  <a:pt x="9490" y="21450"/>
                </a:cubicBezTo>
                <a:cubicBezTo>
                  <a:pt x="9893" y="21450"/>
                  <a:pt x="10272" y="21284"/>
                  <a:pt x="10635" y="21028"/>
                </a:cubicBezTo>
                <a:cubicBezTo>
                  <a:pt x="10659" y="21397"/>
                  <a:pt x="10885" y="21600"/>
                  <a:pt x="11147" y="21600"/>
                </a:cubicBezTo>
                <a:cubicBezTo>
                  <a:pt x="11238" y="21600"/>
                  <a:pt x="11332" y="21575"/>
                  <a:pt x="11425" y="21524"/>
                </a:cubicBezTo>
                <a:cubicBezTo>
                  <a:pt x="11952" y="21238"/>
                  <a:pt x="12477" y="20939"/>
                  <a:pt x="12996" y="20625"/>
                </a:cubicBezTo>
                <a:cubicBezTo>
                  <a:pt x="13060" y="20660"/>
                  <a:pt x="13131" y="20678"/>
                  <a:pt x="13206" y="20678"/>
                </a:cubicBezTo>
                <a:cubicBezTo>
                  <a:pt x="13503" y="20678"/>
                  <a:pt x="13622" y="20678"/>
                  <a:pt x="13859" y="20372"/>
                </a:cubicBezTo>
                <a:cubicBezTo>
                  <a:pt x="13966" y="20263"/>
                  <a:pt x="14030" y="20132"/>
                  <a:pt x="14061" y="19996"/>
                </a:cubicBezTo>
                <a:cubicBezTo>
                  <a:pt x="14084" y="19968"/>
                  <a:pt x="14109" y="19943"/>
                  <a:pt x="14132" y="19915"/>
                </a:cubicBezTo>
                <a:cubicBezTo>
                  <a:pt x="14901" y="19420"/>
                  <a:pt x="15658" y="18895"/>
                  <a:pt x="16405" y="18339"/>
                </a:cubicBezTo>
                <a:cubicBezTo>
                  <a:pt x="16524" y="18295"/>
                  <a:pt x="16645" y="18256"/>
                  <a:pt x="16772" y="18219"/>
                </a:cubicBezTo>
                <a:cubicBezTo>
                  <a:pt x="16754" y="18180"/>
                  <a:pt x="16736" y="18141"/>
                  <a:pt x="16720" y="18104"/>
                </a:cubicBezTo>
                <a:cubicBezTo>
                  <a:pt x="16738" y="18090"/>
                  <a:pt x="16754" y="18079"/>
                  <a:pt x="16772" y="18065"/>
                </a:cubicBezTo>
                <a:cubicBezTo>
                  <a:pt x="17210" y="17710"/>
                  <a:pt x="16939" y="16894"/>
                  <a:pt x="16472" y="16894"/>
                </a:cubicBezTo>
                <a:cubicBezTo>
                  <a:pt x="16435" y="16894"/>
                  <a:pt x="16396" y="16901"/>
                  <a:pt x="16355" y="16913"/>
                </a:cubicBezTo>
                <a:cubicBezTo>
                  <a:pt x="16009" y="17049"/>
                  <a:pt x="15680" y="17203"/>
                  <a:pt x="15361" y="17380"/>
                </a:cubicBezTo>
                <a:cubicBezTo>
                  <a:pt x="16088" y="16814"/>
                  <a:pt x="16800" y="16249"/>
                  <a:pt x="17543" y="15682"/>
                </a:cubicBezTo>
                <a:cubicBezTo>
                  <a:pt x="18050" y="15355"/>
                  <a:pt x="17780" y="14523"/>
                  <a:pt x="17320" y="14523"/>
                </a:cubicBezTo>
                <a:cubicBezTo>
                  <a:pt x="17240" y="14523"/>
                  <a:pt x="17156" y="14548"/>
                  <a:pt x="17067" y="14606"/>
                </a:cubicBezTo>
                <a:cubicBezTo>
                  <a:pt x="17065" y="14608"/>
                  <a:pt x="17064" y="14608"/>
                  <a:pt x="17062" y="14610"/>
                </a:cubicBezTo>
                <a:cubicBezTo>
                  <a:pt x="17026" y="14555"/>
                  <a:pt x="16989" y="14502"/>
                  <a:pt x="16950" y="14451"/>
                </a:cubicBezTo>
                <a:cubicBezTo>
                  <a:pt x="16009" y="15078"/>
                  <a:pt x="14659" y="15830"/>
                  <a:pt x="13443" y="16788"/>
                </a:cubicBezTo>
                <a:cubicBezTo>
                  <a:pt x="15471" y="14677"/>
                  <a:pt x="17643" y="12771"/>
                  <a:pt x="19445" y="10301"/>
                </a:cubicBezTo>
                <a:cubicBezTo>
                  <a:pt x="19734" y="9928"/>
                  <a:pt x="19475" y="9352"/>
                  <a:pt x="19146" y="9352"/>
                </a:cubicBezTo>
                <a:cubicBezTo>
                  <a:pt x="19069" y="9352"/>
                  <a:pt x="18989" y="9382"/>
                  <a:pt x="18911" y="9455"/>
                </a:cubicBezTo>
                <a:cubicBezTo>
                  <a:pt x="18902" y="9462"/>
                  <a:pt x="18893" y="9467"/>
                  <a:pt x="18886" y="9474"/>
                </a:cubicBezTo>
                <a:cubicBezTo>
                  <a:pt x="18832" y="9391"/>
                  <a:pt x="18779" y="9308"/>
                  <a:pt x="18731" y="9225"/>
                </a:cubicBezTo>
                <a:cubicBezTo>
                  <a:pt x="18455" y="9582"/>
                  <a:pt x="18172" y="9930"/>
                  <a:pt x="17883" y="10269"/>
                </a:cubicBezTo>
                <a:cubicBezTo>
                  <a:pt x="16773" y="11168"/>
                  <a:pt x="15683" y="12110"/>
                  <a:pt x="14623" y="13096"/>
                </a:cubicBezTo>
                <a:cubicBezTo>
                  <a:pt x="16738" y="10827"/>
                  <a:pt x="18900" y="8702"/>
                  <a:pt x="21109" y="6457"/>
                </a:cubicBezTo>
                <a:cubicBezTo>
                  <a:pt x="21529" y="6049"/>
                  <a:pt x="21299" y="5342"/>
                  <a:pt x="20870" y="5342"/>
                </a:cubicBezTo>
                <a:cubicBezTo>
                  <a:pt x="20815" y="5342"/>
                  <a:pt x="20754" y="5353"/>
                  <a:pt x="20692" y="5381"/>
                </a:cubicBezTo>
                <a:cubicBezTo>
                  <a:pt x="20674" y="5393"/>
                  <a:pt x="20658" y="5402"/>
                  <a:pt x="20640" y="5413"/>
                </a:cubicBezTo>
                <a:cubicBezTo>
                  <a:pt x="20583" y="5280"/>
                  <a:pt x="20523" y="5144"/>
                  <a:pt x="20455" y="4996"/>
                </a:cubicBezTo>
                <a:cubicBezTo>
                  <a:pt x="19801" y="5611"/>
                  <a:pt x="19155" y="6227"/>
                  <a:pt x="18515" y="6844"/>
                </a:cubicBezTo>
                <a:cubicBezTo>
                  <a:pt x="16406" y="8386"/>
                  <a:pt x="14408" y="10200"/>
                  <a:pt x="12474" y="12124"/>
                </a:cubicBezTo>
                <a:cubicBezTo>
                  <a:pt x="14456" y="9780"/>
                  <a:pt x="16385" y="7503"/>
                  <a:pt x="18316" y="5227"/>
                </a:cubicBezTo>
                <a:cubicBezTo>
                  <a:pt x="18644" y="4874"/>
                  <a:pt x="18369" y="4132"/>
                  <a:pt x="17954" y="4132"/>
                </a:cubicBezTo>
                <a:cubicBezTo>
                  <a:pt x="17917" y="4132"/>
                  <a:pt x="17879" y="4139"/>
                  <a:pt x="17840" y="4150"/>
                </a:cubicBezTo>
                <a:cubicBezTo>
                  <a:pt x="17712" y="4208"/>
                  <a:pt x="17586" y="4268"/>
                  <a:pt x="17461" y="4330"/>
                </a:cubicBezTo>
                <a:cubicBezTo>
                  <a:pt x="17425" y="4252"/>
                  <a:pt x="17393" y="4167"/>
                  <a:pt x="17365" y="4074"/>
                </a:cubicBezTo>
                <a:cubicBezTo>
                  <a:pt x="17192" y="4268"/>
                  <a:pt x="17019" y="4459"/>
                  <a:pt x="16846" y="4653"/>
                </a:cubicBezTo>
                <a:cubicBezTo>
                  <a:pt x="16513" y="4837"/>
                  <a:pt x="16187" y="5033"/>
                  <a:pt x="15869" y="5243"/>
                </a:cubicBezTo>
                <a:cubicBezTo>
                  <a:pt x="16324" y="4754"/>
                  <a:pt x="16782" y="4261"/>
                  <a:pt x="17247" y="3768"/>
                </a:cubicBezTo>
                <a:cubicBezTo>
                  <a:pt x="17646" y="3378"/>
                  <a:pt x="17290" y="2775"/>
                  <a:pt x="16884" y="2775"/>
                </a:cubicBezTo>
                <a:cubicBezTo>
                  <a:pt x="16807" y="2775"/>
                  <a:pt x="16727" y="2795"/>
                  <a:pt x="16652" y="2844"/>
                </a:cubicBezTo>
                <a:cubicBezTo>
                  <a:pt x="16585" y="2883"/>
                  <a:pt x="16517" y="2920"/>
                  <a:pt x="16451" y="2959"/>
                </a:cubicBezTo>
                <a:cubicBezTo>
                  <a:pt x="16403" y="2848"/>
                  <a:pt x="16351" y="2735"/>
                  <a:pt x="16296" y="2613"/>
                </a:cubicBezTo>
                <a:cubicBezTo>
                  <a:pt x="15915" y="3007"/>
                  <a:pt x="15535" y="3404"/>
                  <a:pt x="15156" y="3802"/>
                </a:cubicBezTo>
                <a:cubicBezTo>
                  <a:pt x="12173" y="5948"/>
                  <a:pt x="9773" y="9096"/>
                  <a:pt x="7323" y="12142"/>
                </a:cubicBezTo>
                <a:cubicBezTo>
                  <a:pt x="6268" y="13283"/>
                  <a:pt x="5221" y="14449"/>
                  <a:pt x="4261" y="15730"/>
                </a:cubicBezTo>
                <a:cubicBezTo>
                  <a:pt x="5634" y="13504"/>
                  <a:pt x="9198" y="9603"/>
                  <a:pt x="9700" y="9070"/>
                </a:cubicBezTo>
                <a:cubicBezTo>
                  <a:pt x="11781" y="6688"/>
                  <a:pt x="13920" y="4381"/>
                  <a:pt x="16057" y="2152"/>
                </a:cubicBezTo>
                <a:cubicBezTo>
                  <a:pt x="16440" y="1800"/>
                  <a:pt x="16120" y="1058"/>
                  <a:pt x="15744" y="1058"/>
                </a:cubicBezTo>
                <a:cubicBezTo>
                  <a:pt x="15710" y="1058"/>
                  <a:pt x="15676" y="1065"/>
                  <a:pt x="15642" y="1076"/>
                </a:cubicBezTo>
                <a:cubicBezTo>
                  <a:pt x="15498" y="1152"/>
                  <a:pt x="15354" y="1228"/>
                  <a:pt x="15211" y="1304"/>
                </a:cubicBezTo>
                <a:cubicBezTo>
                  <a:pt x="15177" y="1231"/>
                  <a:pt x="15144" y="1155"/>
                  <a:pt x="15108" y="1076"/>
                </a:cubicBezTo>
                <a:cubicBezTo>
                  <a:pt x="14916" y="1281"/>
                  <a:pt x="14725" y="1486"/>
                  <a:pt x="14533" y="1691"/>
                </a:cubicBezTo>
                <a:cubicBezTo>
                  <a:pt x="13646" y="2215"/>
                  <a:pt x="12792" y="2800"/>
                  <a:pt x="11971" y="3438"/>
                </a:cubicBezTo>
                <a:cubicBezTo>
                  <a:pt x="12413" y="2894"/>
                  <a:pt x="12846" y="2339"/>
                  <a:pt x="13266" y="1768"/>
                </a:cubicBezTo>
                <a:cubicBezTo>
                  <a:pt x="13578" y="1364"/>
                  <a:pt x="13298" y="726"/>
                  <a:pt x="12865" y="726"/>
                </a:cubicBezTo>
                <a:cubicBezTo>
                  <a:pt x="12803" y="726"/>
                  <a:pt x="12739" y="740"/>
                  <a:pt x="12671" y="770"/>
                </a:cubicBezTo>
                <a:cubicBezTo>
                  <a:pt x="12586" y="827"/>
                  <a:pt x="12500" y="890"/>
                  <a:pt x="12415" y="949"/>
                </a:cubicBezTo>
                <a:cubicBezTo>
                  <a:pt x="12381" y="887"/>
                  <a:pt x="12349" y="827"/>
                  <a:pt x="12315" y="770"/>
                </a:cubicBezTo>
                <a:cubicBezTo>
                  <a:pt x="12171" y="961"/>
                  <a:pt x="12027" y="1150"/>
                  <a:pt x="11882" y="1339"/>
                </a:cubicBezTo>
                <a:cubicBezTo>
                  <a:pt x="8395" y="3931"/>
                  <a:pt x="5342" y="7294"/>
                  <a:pt x="2456" y="10838"/>
                </a:cubicBezTo>
                <a:cubicBezTo>
                  <a:pt x="3463" y="9066"/>
                  <a:pt x="4788" y="7536"/>
                  <a:pt x="5958" y="6072"/>
                </a:cubicBezTo>
                <a:cubicBezTo>
                  <a:pt x="7324" y="4381"/>
                  <a:pt x="9107" y="2922"/>
                  <a:pt x="10057" y="770"/>
                </a:cubicBezTo>
                <a:cubicBezTo>
                  <a:pt x="10242" y="413"/>
                  <a:pt x="9998" y="55"/>
                  <a:pt x="9740" y="55"/>
                </a:cubicBezTo>
                <a:cubicBezTo>
                  <a:pt x="9665" y="55"/>
                  <a:pt x="9590" y="85"/>
                  <a:pt x="9522" y="154"/>
                </a:cubicBezTo>
                <a:cubicBezTo>
                  <a:pt x="9424" y="230"/>
                  <a:pt x="9325" y="309"/>
                  <a:pt x="9227" y="387"/>
                </a:cubicBezTo>
                <a:lnTo>
                  <a:pt x="8929" y="0"/>
                </a:lnTo>
                <a:close/>
              </a:path>
            </a:pathLst>
          </a:custGeom>
          <a:solidFill>
            <a:srgbClr val="5EAEA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54" name="Google Shape;8333;p78"/>
          <p:cNvSpPr/>
          <p:nvPr/>
        </p:nvSpPr>
        <p:spPr>
          <a:xfrm rot="15902692">
            <a:off x="17639537" y="2909062"/>
            <a:ext cx="836930" cy="8369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1" h="21600" fill="norm" stroke="1" extrusionOk="0">
                <a:moveTo>
                  <a:pt x="13754" y="11684"/>
                </a:moveTo>
                <a:cubicBezTo>
                  <a:pt x="13471" y="11990"/>
                  <a:pt x="13190" y="12297"/>
                  <a:pt x="12908" y="12608"/>
                </a:cubicBezTo>
                <a:cubicBezTo>
                  <a:pt x="12171" y="13398"/>
                  <a:pt x="11337" y="14207"/>
                  <a:pt x="10514" y="15071"/>
                </a:cubicBezTo>
                <a:cubicBezTo>
                  <a:pt x="11576" y="13908"/>
                  <a:pt x="12650" y="12769"/>
                  <a:pt x="13754" y="11684"/>
                </a:cubicBezTo>
                <a:close/>
                <a:moveTo>
                  <a:pt x="12828" y="19482"/>
                </a:moveTo>
                <a:cubicBezTo>
                  <a:pt x="12825" y="19487"/>
                  <a:pt x="12821" y="19491"/>
                  <a:pt x="12817" y="19496"/>
                </a:cubicBezTo>
                <a:cubicBezTo>
                  <a:pt x="12816" y="19496"/>
                  <a:pt x="12816" y="19496"/>
                  <a:pt x="12816" y="19496"/>
                </a:cubicBezTo>
                <a:cubicBezTo>
                  <a:pt x="12819" y="19491"/>
                  <a:pt x="12823" y="19487"/>
                  <a:pt x="12828" y="19482"/>
                </a:cubicBezTo>
                <a:close/>
                <a:moveTo>
                  <a:pt x="8929" y="0"/>
                </a:moveTo>
                <a:cubicBezTo>
                  <a:pt x="8746" y="394"/>
                  <a:pt x="8537" y="772"/>
                  <a:pt x="8309" y="1138"/>
                </a:cubicBezTo>
                <a:cubicBezTo>
                  <a:pt x="6320" y="2809"/>
                  <a:pt x="4453" y="4676"/>
                  <a:pt x="2690" y="6761"/>
                </a:cubicBezTo>
                <a:cubicBezTo>
                  <a:pt x="3810" y="4962"/>
                  <a:pt x="5456" y="3646"/>
                  <a:pt x="6493" y="1768"/>
                </a:cubicBezTo>
                <a:cubicBezTo>
                  <a:pt x="6697" y="1436"/>
                  <a:pt x="6370" y="1046"/>
                  <a:pt x="6086" y="1046"/>
                </a:cubicBezTo>
                <a:cubicBezTo>
                  <a:pt x="6042" y="1046"/>
                  <a:pt x="5997" y="1055"/>
                  <a:pt x="5958" y="1076"/>
                </a:cubicBezTo>
                <a:cubicBezTo>
                  <a:pt x="5851" y="1155"/>
                  <a:pt x="5744" y="1235"/>
                  <a:pt x="5639" y="1316"/>
                </a:cubicBezTo>
                <a:lnTo>
                  <a:pt x="5363" y="1000"/>
                </a:lnTo>
                <a:cubicBezTo>
                  <a:pt x="5134" y="1397"/>
                  <a:pt x="4881" y="1770"/>
                  <a:pt x="4615" y="2125"/>
                </a:cubicBezTo>
                <a:cubicBezTo>
                  <a:pt x="3137" y="3342"/>
                  <a:pt x="1726" y="4724"/>
                  <a:pt x="492" y="6381"/>
                </a:cubicBezTo>
                <a:cubicBezTo>
                  <a:pt x="-2" y="6439"/>
                  <a:pt x="80" y="6715"/>
                  <a:pt x="253" y="6715"/>
                </a:cubicBezTo>
                <a:cubicBezTo>
                  <a:pt x="308" y="6715"/>
                  <a:pt x="374" y="6685"/>
                  <a:pt x="431" y="6612"/>
                </a:cubicBezTo>
                <a:cubicBezTo>
                  <a:pt x="1377" y="5519"/>
                  <a:pt x="2380" y="4501"/>
                  <a:pt x="3431" y="3572"/>
                </a:cubicBezTo>
                <a:cubicBezTo>
                  <a:pt x="2132" y="5074"/>
                  <a:pt x="818" y="6531"/>
                  <a:pt x="314" y="8840"/>
                </a:cubicBezTo>
                <a:cubicBezTo>
                  <a:pt x="271" y="9167"/>
                  <a:pt x="497" y="9492"/>
                  <a:pt x="738" y="9492"/>
                </a:cubicBezTo>
                <a:cubicBezTo>
                  <a:pt x="837" y="9492"/>
                  <a:pt x="939" y="9437"/>
                  <a:pt x="1026" y="9301"/>
                </a:cubicBezTo>
                <a:cubicBezTo>
                  <a:pt x="1069" y="9246"/>
                  <a:pt x="1110" y="9190"/>
                  <a:pt x="1153" y="9135"/>
                </a:cubicBezTo>
                <a:cubicBezTo>
                  <a:pt x="1309" y="9218"/>
                  <a:pt x="1464" y="9303"/>
                  <a:pt x="1621" y="9455"/>
                </a:cubicBezTo>
                <a:cubicBezTo>
                  <a:pt x="1721" y="8923"/>
                  <a:pt x="1872" y="8434"/>
                  <a:pt x="2059" y="7980"/>
                </a:cubicBezTo>
                <a:cubicBezTo>
                  <a:pt x="3732" y="5916"/>
                  <a:pt x="5547" y="4017"/>
                  <a:pt x="7472" y="2330"/>
                </a:cubicBezTo>
                <a:cubicBezTo>
                  <a:pt x="6215" y="3959"/>
                  <a:pt x="4670" y="5404"/>
                  <a:pt x="3522" y="6996"/>
                </a:cubicBezTo>
                <a:cubicBezTo>
                  <a:pt x="2095" y="8916"/>
                  <a:pt x="729" y="10838"/>
                  <a:pt x="16" y="13375"/>
                </a:cubicBezTo>
                <a:cubicBezTo>
                  <a:pt x="-71" y="13767"/>
                  <a:pt x="219" y="14037"/>
                  <a:pt x="499" y="14037"/>
                </a:cubicBezTo>
                <a:cubicBezTo>
                  <a:pt x="604" y="14037"/>
                  <a:pt x="707" y="13997"/>
                  <a:pt x="789" y="13915"/>
                </a:cubicBezTo>
                <a:cubicBezTo>
                  <a:pt x="850" y="13838"/>
                  <a:pt x="912" y="13765"/>
                  <a:pt x="975" y="13689"/>
                </a:cubicBezTo>
                <a:cubicBezTo>
                  <a:pt x="1044" y="13742"/>
                  <a:pt x="1119" y="13792"/>
                  <a:pt x="1204" y="13836"/>
                </a:cubicBezTo>
                <a:cubicBezTo>
                  <a:pt x="1265" y="13610"/>
                  <a:pt x="1331" y="13389"/>
                  <a:pt x="1402" y="13172"/>
                </a:cubicBezTo>
                <a:cubicBezTo>
                  <a:pt x="3650" y="10460"/>
                  <a:pt x="5956" y="7750"/>
                  <a:pt x="8480" y="5369"/>
                </a:cubicBezTo>
                <a:cubicBezTo>
                  <a:pt x="5739" y="8446"/>
                  <a:pt x="2936" y="11430"/>
                  <a:pt x="729" y="15221"/>
                </a:cubicBezTo>
                <a:cubicBezTo>
                  <a:pt x="488" y="15594"/>
                  <a:pt x="834" y="16171"/>
                  <a:pt x="1162" y="16171"/>
                </a:cubicBezTo>
                <a:cubicBezTo>
                  <a:pt x="1240" y="16171"/>
                  <a:pt x="1315" y="16138"/>
                  <a:pt x="1382" y="16067"/>
                </a:cubicBezTo>
                <a:cubicBezTo>
                  <a:pt x="1495" y="15963"/>
                  <a:pt x="1607" y="15860"/>
                  <a:pt x="1717" y="15754"/>
                </a:cubicBezTo>
                <a:lnTo>
                  <a:pt x="1917" y="15989"/>
                </a:lnTo>
                <a:cubicBezTo>
                  <a:pt x="2155" y="15578"/>
                  <a:pt x="2401" y="15175"/>
                  <a:pt x="2652" y="14781"/>
                </a:cubicBezTo>
                <a:cubicBezTo>
                  <a:pt x="4302" y="12956"/>
                  <a:pt x="5766" y="10764"/>
                  <a:pt x="7383" y="8916"/>
                </a:cubicBezTo>
                <a:cubicBezTo>
                  <a:pt x="8701" y="7420"/>
                  <a:pt x="10089" y="6035"/>
                  <a:pt x="11574" y="4823"/>
                </a:cubicBezTo>
                <a:cubicBezTo>
                  <a:pt x="9927" y="6579"/>
                  <a:pt x="8288" y="8375"/>
                  <a:pt x="6729" y="10301"/>
                </a:cubicBezTo>
                <a:cubicBezTo>
                  <a:pt x="5483" y="11838"/>
                  <a:pt x="4116" y="13454"/>
                  <a:pt x="2987" y="15297"/>
                </a:cubicBezTo>
                <a:cubicBezTo>
                  <a:pt x="2570" y="16067"/>
                  <a:pt x="2095" y="16758"/>
                  <a:pt x="2631" y="17604"/>
                </a:cubicBezTo>
                <a:cubicBezTo>
                  <a:pt x="2700" y="17724"/>
                  <a:pt x="2788" y="17821"/>
                  <a:pt x="2880" y="17876"/>
                </a:cubicBezTo>
                <a:cubicBezTo>
                  <a:pt x="2797" y="18321"/>
                  <a:pt x="3050" y="18869"/>
                  <a:pt x="3411" y="18869"/>
                </a:cubicBezTo>
                <a:cubicBezTo>
                  <a:pt x="3502" y="18869"/>
                  <a:pt x="3600" y="18835"/>
                  <a:pt x="3700" y="18756"/>
                </a:cubicBezTo>
                <a:cubicBezTo>
                  <a:pt x="3782" y="18683"/>
                  <a:pt x="3864" y="18609"/>
                  <a:pt x="3945" y="18533"/>
                </a:cubicBezTo>
                <a:lnTo>
                  <a:pt x="4116" y="18835"/>
                </a:lnTo>
                <a:cubicBezTo>
                  <a:pt x="4405" y="18371"/>
                  <a:pt x="4708" y="17922"/>
                  <a:pt x="5020" y="17486"/>
                </a:cubicBezTo>
                <a:cubicBezTo>
                  <a:pt x="8411" y="14007"/>
                  <a:pt x="11273" y="9495"/>
                  <a:pt x="15035" y="6695"/>
                </a:cubicBezTo>
                <a:cubicBezTo>
                  <a:pt x="13370" y="8596"/>
                  <a:pt x="11743" y="10506"/>
                  <a:pt x="10117" y="12453"/>
                </a:cubicBezTo>
                <a:cubicBezTo>
                  <a:pt x="8454" y="14451"/>
                  <a:pt x="5780" y="16528"/>
                  <a:pt x="5007" y="19526"/>
                </a:cubicBezTo>
                <a:cubicBezTo>
                  <a:pt x="4920" y="20028"/>
                  <a:pt x="5244" y="20369"/>
                  <a:pt x="5563" y="20369"/>
                </a:cubicBezTo>
                <a:cubicBezTo>
                  <a:pt x="5682" y="20369"/>
                  <a:pt x="5801" y="20321"/>
                  <a:pt x="5898" y="20217"/>
                </a:cubicBezTo>
                <a:cubicBezTo>
                  <a:pt x="5964" y="20146"/>
                  <a:pt x="6029" y="20072"/>
                  <a:pt x="6095" y="20001"/>
                </a:cubicBezTo>
                <a:cubicBezTo>
                  <a:pt x="6188" y="20072"/>
                  <a:pt x="6281" y="20146"/>
                  <a:pt x="6373" y="20217"/>
                </a:cubicBezTo>
                <a:cubicBezTo>
                  <a:pt x="6439" y="19929"/>
                  <a:pt x="6530" y="19655"/>
                  <a:pt x="6640" y="19395"/>
                </a:cubicBezTo>
                <a:cubicBezTo>
                  <a:pt x="7517" y="18422"/>
                  <a:pt x="8384" y="17440"/>
                  <a:pt x="9255" y="16466"/>
                </a:cubicBezTo>
                <a:cubicBezTo>
                  <a:pt x="8238" y="17673"/>
                  <a:pt x="7337" y="19001"/>
                  <a:pt x="6790" y="20524"/>
                </a:cubicBezTo>
                <a:cubicBezTo>
                  <a:pt x="6690" y="20906"/>
                  <a:pt x="6918" y="21446"/>
                  <a:pt x="7235" y="21446"/>
                </a:cubicBezTo>
                <a:cubicBezTo>
                  <a:pt x="7301" y="21446"/>
                  <a:pt x="7371" y="21423"/>
                  <a:pt x="7444" y="21370"/>
                </a:cubicBezTo>
                <a:cubicBezTo>
                  <a:pt x="7479" y="21342"/>
                  <a:pt x="7517" y="21312"/>
                  <a:pt x="7552" y="21282"/>
                </a:cubicBezTo>
                <a:lnTo>
                  <a:pt x="7739" y="21524"/>
                </a:lnTo>
                <a:cubicBezTo>
                  <a:pt x="7839" y="21291"/>
                  <a:pt x="7946" y="21065"/>
                  <a:pt x="8060" y="20842"/>
                </a:cubicBezTo>
                <a:cubicBezTo>
                  <a:pt x="8772" y="20194"/>
                  <a:pt x="9440" y="19471"/>
                  <a:pt x="10096" y="18736"/>
                </a:cubicBezTo>
                <a:cubicBezTo>
                  <a:pt x="9729" y="19233"/>
                  <a:pt x="9378" y="19752"/>
                  <a:pt x="9047" y="20293"/>
                </a:cubicBezTo>
                <a:cubicBezTo>
                  <a:pt x="8749" y="20757"/>
                  <a:pt x="8869" y="21448"/>
                  <a:pt x="9403" y="21448"/>
                </a:cubicBezTo>
                <a:cubicBezTo>
                  <a:pt x="9433" y="21448"/>
                  <a:pt x="9462" y="21450"/>
                  <a:pt x="9490" y="21450"/>
                </a:cubicBezTo>
                <a:cubicBezTo>
                  <a:pt x="9893" y="21450"/>
                  <a:pt x="10272" y="21284"/>
                  <a:pt x="10635" y="21028"/>
                </a:cubicBezTo>
                <a:cubicBezTo>
                  <a:pt x="10659" y="21397"/>
                  <a:pt x="10885" y="21600"/>
                  <a:pt x="11147" y="21600"/>
                </a:cubicBezTo>
                <a:cubicBezTo>
                  <a:pt x="11238" y="21600"/>
                  <a:pt x="11332" y="21575"/>
                  <a:pt x="11425" y="21524"/>
                </a:cubicBezTo>
                <a:cubicBezTo>
                  <a:pt x="11952" y="21238"/>
                  <a:pt x="12477" y="20939"/>
                  <a:pt x="12996" y="20625"/>
                </a:cubicBezTo>
                <a:cubicBezTo>
                  <a:pt x="13060" y="20660"/>
                  <a:pt x="13131" y="20678"/>
                  <a:pt x="13206" y="20678"/>
                </a:cubicBezTo>
                <a:cubicBezTo>
                  <a:pt x="13503" y="20678"/>
                  <a:pt x="13622" y="20678"/>
                  <a:pt x="13859" y="20372"/>
                </a:cubicBezTo>
                <a:cubicBezTo>
                  <a:pt x="13966" y="20263"/>
                  <a:pt x="14030" y="20132"/>
                  <a:pt x="14061" y="19996"/>
                </a:cubicBezTo>
                <a:cubicBezTo>
                  <a:pt x="14084" y="19968"/>
                  <a:pt x="14109" y="19943"/>
                  <a:pt x="14132" y="19915"/>
                </a:cubicBezTo>
                <a:cubicBezTo>
                  <a:pt x="14901" y="19420"/>
                  <a:pt x="15658" y="18895"/>
                  <a:pt x="16405" y="18339"/>
                </a:cubicBezTo>
                <a:cubicBezTo>
                  <a:pt x="16524" y="18295"/>
                  <a:pt x="16645" y="18256"/>
                  <a:pt x="16772" y="18219"/>
                </a:cubicBezTo>
                <a:cubicBezTo>
                  <a:pt x="16754" y="18180"/>
                  <a:pt x="16736" y="18141"/>
                  <a:pt x="16720" y="18104"/>
                </a:cubicBezTo>
                <a:cubicBezTo>
                  <a:pt x="16738" y="18090"/>
                  <a:pt x="16754" y="18079"/>
                  <a:pt x="16772" y="18065"/>
                </a:cubicBezTo>
                <a:cubicBezTo>
                  <a:pt x="17210" y="17710"/>
                  <a:pt x="16939" y="16894"/>
                  <a:pt x="16472" y="16894"/>
                </a:cubicBezTo>
                <a:cubicBezTo>
                  <a:pt x="16435" y="16894"/>
                  <a:pt x="16396" y="16901"/>
                  <a:pt x="16355" y="16913"/>
                </a:cubicBezTo>
                <a:cubicBezTo>
                  <a:pt x="16009" y="17049"/>
                  <a:pt x="15680" y="17203"/>
                  <a:pt x="15361" y="17380"/>
                </a:cubicBezTo>
                <a:cubicBezTo>
                  <a:pt x="16088" y="16814"/>
                  <a:pt x="16800" y="16249"/>
                  <a:pt x="17543" y="15682"/>
                </a:cubicBezTo>
                <a:cubicBezTo>
                  <a:pt x="18050" y="15355"/>
                  <a:pt x="17780" y="14523"/>
                  <a:pt x="17320" y="14523"/>
                </a:cubicBezTo>
                <a:cubicBezTo>
                  <a:pt x="17240" y="14523"/>
                  <a:pt x="17156" y="14548"/>
                  <a:pt x="17067" y="14606"/>
                </a:cubicBezTo>
                <a:cubicBezTo>
                  <a:pt x="17065" y="14608"/>
                  <a:pt x="17064" y="14608"/>
                  <a:pt x="17062" y="14610"/>
                </a:cubicBezTo>
                <a:cubicBezTo>
                  <a:pt x="17026" y="14555"/>
                  <a:pt x="16989" y="14502"/>
                  <a:pt x="16950" y="14451"/>
                </a:cubicBezTo>
                <a:cubicBezTo>
                  <a:pt x="16009" y="15078"/>
                  <a:pt x="14659" y="15830"/>
                  <a:pt x="13443" y="16788"/>
                </a:cubicBezTo>
                <a:cubicBezTo>
                  <a:pt x="15471" y="14677"/>
                  <a:pt x="17643" y="12771"/>
                  <a:pt x="19445" y="10301"/>
                </a:cubicBezTo>
                <a:cubicBezTo>
                  <a:pt x="19734" y="9928"/>
                  <a:pt x="19475" y="9352"/>
                  <a:pt x="19146" y="9352"/>
                </a:cubicBezTo>
                <a:cubicBezTo>
                  <a:pt x="19069" y="9352"/>
                  <a:pt x="18989" y="9382"/>
                  <a:pt x="18911" y="9455"/>
                </a:cubicBezTo>
                <a:cubicBezTo>
                  <a:pt x="18902" y="9462"/>
                  <a:pt x="18893" y="9467"/>
                  <a:pt x="18886" y="9474"/>
                </a:cubicBezTo>
                <a:cubicBezTo>
                  <a:pt x="18832" y="9391"/>
                  <a:pt x="18779" y="9308"/>
                  <a:pt x="18731" y="9225"/>
                </a:cubicBezTo>
                <a:cubicBezTo>
                  <a:pt x="18455" y="9582"/>
                  <a:pt x="18172" y="9930"/>
                  <a:pt x="17883" y="10269"/>
                </a:cubicBezTo>
                <a:cubicBezTo>
                  <a:pt x="16773" y="11168"/>
                  <a:pt x="15683" y="12110"/>
                  <a:pt x="14623" y="13096"/>
                </a:cubicBezTo>
                <a:cubicBezTo>
                  <a:pt x="16738" y="10827"/>
                  <a:pt x="18900" y="8702"/>
                  <a:pt x="21109" y="6457"/>
                </a:cubicBezTo>
                <a:cubicBezTo>
                  <a:pt x="21529" y="6049"/>
                  <a:pt x="21299" y="5342"/>
                  <a:pt x="20870" y="5342"/>
                </a:cubicBezTo>
                <a:cubicBezTo>
                  <a:pt x="20815" y="5342"/>
                  <a:pt x="20754" y="5353"/>
                  <a:pt x="20692" y="5381"/>
                </a:cubicBezTo>
                <a:cubicBezTo>
                  <a:pt x="20674" y="5393"/>
                  <a:pt x="20658" y="5402"/>
                  <a:pt x="20640" y="5413"/>
                </a:cubicBezTo>
                <a:cubicBezTo>
                  <a:pt x="20583" y="5280"/>
                  <a:pt x="20523" y="5144"/>
                  <a:pt x="20455" y="4996"/>
                </a:cubicBezTo>
                <a:cubicBezTo>
                  <a:pt x="19801" y="5611"/>
                  <a:pt x="19155" y="6227"/>
                  <a:pt x="18515" y="6844"/>
                </a:cubicBezTo>
                <a:cubicBezTo>
                  <a:pt x="16406" y="8386"/>
                  <a:pt x="14408" y="10200"/>
                  <a:pt x="12474" y="12124"/>
                </a:cubicBezTo>
                <a:cubicBezTo>
                  <a:pt x="14456" y="9780"/>
                  <a:pt x="16385" y="7503"/>
                  <a:pt x="18316" y="5227"/>
                </a:cubicBezTo>
                <a:cubicBezTo>
                  <a:pt x="18644" y="4874"/>
                  <a:pt x="18369" y="4132"/>
                  <a:pt x="17954" y="4132"/>
                </a:cubicBezTo>
                <a:cubicBezTo>
                  <a:pt x="17917" y="4132"/>
                  <a:pt x="17879" y="4139"/>
                  <a:pt x="17840" y="4150"/>
                </a:cubicBezTo>
                <a:cubicBezTo>
                  <a:pt x="17712" y="4208"/>
                  <a:pt x="17586" y="4268"/>
                  <a:pt x="17461" y="4330"/>
                </a:cubicBezTo>
                <a:cubicBezTo>
                  <a:pt x="17425" y="4252"/>
                  <a:pt x="17393" y="4167"/>
                  <a:pt x="17365" y="4074"/>
                </a:cubicBezTo>
                <a:cubicBezTo>
                  <a:pt x="17192" y="4268"/>
                  <a:pt x="17019" y="4459"/>
                  <a:pt x="16846" y="4653"/>
                </a:cubicBezTo>
                <a:cubicBezTo>
                  <a:pt x="16513" y="4837"/>
                  <a:pt x="16187" y="5033"/>
                  <a:pt x="15869" y="5243"/>
                </a:cubicBezTo>
                <a:cubicBezTo>
                  <a:pt x="16324" y="4754"/>
                  <a:pt x="16782" y="4261"/>
                  <a:pt x="17247" y="3768"/>
                </a:cubicBezTo>
                <a:cubicBezTo>
                  <a:pt x="17646" y="3378"/>
                  <a:pt x="17290" y="2775"/>
                  <a:pt x="16884" y="2775"/>
                </a:cubicBezTo>
                <a:cubicBezTo>
                  <a:pt x="16807" y="2775"/>
                  <a:pt x="16727" y="2795"/>
                  <a:pt x="16652" y="2844"/>
                </a:cubicBezTo>
                <a:cubicBezTo>
                  <a:pt x="16585" y="2883"/>
                  <a:pt x="16517" y="2920"/>
                  <a:pt x="16451" y="2959"/>
                </a:cubicBezTo>
                <a:cubicBezTo>
                  <a:pt x="16403" y="2848"/>
                  <a:pt x="16351" y="2735"/>
                  <a:pt x="16296" y="2613"/>
                </a:cubicBezTo>
                <a:cubicBezTo>
                  <a:pt x="15915" y="3007"/>
                  <a:pt x="15535" y="3404"/>
                  <a:pt x="15156" y="3802"/>
                </a:cubicBezTo>
                <a:cubicBezTo>
                  <a:pt x="12173" y="5948"/>
                  <a:pt x="9773" y="9096"/>
                  <a:pt x="7323" y="12142"/>
                </a:cubicBezTo>
                <a:cubicBezTo>
                  <a:pt x="6268" y="13283"/>
                  <a:pt x="5221" y="14449"/>
                  <a:pt x="4261" y="15730"/>
                </a:cubicBezTo>
                <a:cubicBezTo>
                  <a:pt x="5634" y="13504"/>
                  <a:pt x="9198" y="9603"/>
                  <a:pt x="9700" y="9070"/>
                </a:cubicBezTo>
                <a:cubicBezTo>
                  <a:pt x="11781" y="6688"/>
                  <a:pt x="13920" y="4381"/>
                  <a:pt x="16057" y="2152"/>
                </a:cubicBezTo>
                <a:cubicBezTo>
                  <a:pt x="16440" y="1800"/>
                  <a:pt x="16120" y="1058"/>
                  <a:pt x="15744" y="1058"/>
                </a:cubicBezTo>
                <a:cubicBezTo>
                  <a:pt x="15710" y="1058"/>
                  <a:pt x="15676" y="1065"/>
                  <a:pt x="15642" y="1076"/>
                </a:cubicBezTo>
                <a:cubicBezTo>
                  <a:pt x="15498" y="1152"/>
                  <a:pt x="15354" y="1228"/>
                  <a:pt x="15211" y="1304"/>
                </a:cubicBezTo>
                <a:cubicBezTo>
                  <a:pt x="15177" y="1231"/>
                  <a:pt x="15144" y="1155"/>
                  <a:pt x="15108" y="1076"/>
                </a:cubicBezTo>
                <a:cubicBezTo>
                  <a:pt x="14916" y="1281"/>
                  <a:pt x="14725" y="1486"/>
                  <a:pt x="14533" y="1691"/>
                </a:cubicBezTo>
                <a:cubicBezTo>
                  <a:pt x="13646" y="2215"/>
                  <a:pt x="12792" y="2800"/>
                  <a:pt x="11971" y="3438"/>
                </a:cubicBezTo>
                <a:cubicBezTo>
                  <a:pt x="12413" y="2894"/>
                  <a:pt x="12846" y="2339"/>
                  <a:pt x="13266" y="1768"/>
                </a:cubicBezTo>
                <a:cubicBezTo>
                  <a:pt x="13578" y="1364"/>
                  <a:pt x="13298" y="726"/>
                  <a:pt x="12865" y="726"/>
                </a:cubicBezTo>
                <a:cubicBezTo>
                  <a:pt x="12803" y="726"/>
                  <a:pt x="12739" y="740"/>
                  <a:pt x="12671" y="770"/>
                </a:cubicBezTo>
                <a:cubicBezTo>
                  <a:pt x="12586" y="827"/>
                  <a:pt x="12500" y="890"/>
                  <a:pt x="12415" y="949"/>
                </a:cubicBezTo>
                <a:cubicBezTo>
                  <a:pt x="12381" y="887"/>
                  <a:pt x="12349" y="827"/>
                  <a:pt x="12315" y="770"/>
                </a:cubicBezTo>
                <a:cubicBezTo>
                  <a:pt x="12171" y="961"/>
                  <a:pt x="12027" y="1150"/>
                  <a:pt x="11882" y="1339"/>
                </a:cubicBezTo>
                <a:cubicBezTo>
                  <a:pt x="8395" y="3931"/>
                  <a:pt x="5342" y="7294"/>
                  <a:pt x="2456" y="10838"/>
                </a:cubicBezTo>
                <a:cubicBezTo>
                  <a:pt x="3463" y="9066"/>
                  <a:pt x="4788" y="7536"/>
                  <a:pt x="5958" y="6072"/>
                </a:cubicBezTo>
                <a:cubicBezTo>
                  <a:pt x="7324" y="4381"/>
                  <a:pt x="9107" y="2922"/>
                  <a:pt x="10057" y="770"/>
                </a:cubicBezTo>
                <a:cubicBezTo>
                  <a:pt x="10242" y="413"/>
                  <a:pt x="9998" y="55"/>
                  <a:pt x="9740" y="55"/>
                </a:cubicBezTo>
                <a:cubicBezTo>
                  <a:pt x="9665" y="55"/>
                  <a:pt x="9590" y="85"/>
                  <a:pt x="9522" y="154"/>
                </a:cubicBezTo>
                <a:cubicBezTo>
                  <a:pt x="9424" y="230"/>
                  <a:pt x="9325" y="309"/>
                  <a:pt x="9227" y="387"/>
                </a:cubicBezTo>
                <a:lnTo>
                  <a:pt x="8929" y="0"/>
                </a:lnTo>
                <a:close/>
              </a:path>
            </a:pathLst>
          </a:custGeom>
          <a:solidFill>
            <a:srgbClr val="5EAEA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459" name="Google Shape;1599;p45"/>
          <p:cNvGrpSpPr/>
          <p:nvPr/>
        </p:nvGrpSpPr>
        <p:grpSpPr>
          <a:xfrm>
            <a:off x="5048830" y="4142345"/>
            <a:ext cx="1413014" cy="1413015"/>
            <a:chOff x="0" y="0"/>
            <a:chExt cx="1413013" cy="1413013"/>
          </a:xfrm>
        </p:grpSpPr>
        <p:grpSp>
          <p:nvGrpSpPr>
            <p:cNvPr id="457" name="Google Shape;1600;p45"/>
            <p:cNvGrpSpPr/>
            <p:nvPr/>
          </p:nvGrpSpPr>
          <p:grpSpPr>
            <a:xfrm>
              <a:off x="-1" y="-1"/>
              <a:ext cx="1413015" cy="1413015"/>
              <a:chOff x="0" y="0"/>
              <a:chExt cx="1413013" cy="1413013"/>
            </a:xfrm>
          </p:grpSpPr>
          <p:sp>
            <p:nvSpPr>
              <p:cNvPr id="455" name="Google Shape;1601;p45"/>
              <p:cNvSpPr/>
              <p:nvPr/>
            </p:nvSpPr>
            <p:spPr>
              <a:xfrm>
                <a:off x="-1" y="-1"/>
                <a:ext cx="1413015" cy="1413015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456" name="Google Shape;1602;p45" descr="Google Shape;1602;p45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35308" y="16805"/>
                <a:ext cx="1333613" cy="133361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458" name="Google Shape;1603;p45"/>
            <p:cNvSpPr/>
            <p:nvPr/>
          </p:nvSpPr>
          <p:spPr>
            <a:xfrm>
              <a:off x="375793" y="375668"/>
              <a:ext cx="661428" cy="6617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7" h="21600" fill="norm" stroke="1" extrusionOk="0">
                  <a:moveTo>
                    <a:pt x="1847" y="0"/>
                  </a:moveTo>
                  <a:cubicBezTo>
                    <a:pt x="1374" y="0"/>
                    <a:pt x="898" y="184"/>
                    <a:pt x="540" y="547"/>
                  </a:cubicBezTo>
                  <a:cubicBezTo>
                    <a:pt x="-172" y="1282"/>
                    <a:pt x="-182" y="2456"/>
                    <a:pt x="520" y="3191"/>
                  </a:cubicBezTo>
                  <a:lnTo>
                    <a:pt x="6689" y="9462"/>
                  </a:lnTo>
                  <a:cubicBezTo>
                    <a:pt x="7411" y="10206"/>
                    <a:pt x="7411" y="11391"/>
                    <a:pt x="6689" y="12135"/>
                  </a:cubicBezTo>
                  <a:lnTo>
                    <a:pt x="520" y="18406"/>
                  </a:lnTo>
                  <a:cubicBezTo>
                    <a:pt x="-182" y="19140"/>
                    <a:pt x="-172" y="20315"/>
                    <a:pt x="540" y="21049"/>
                  </a:cubicBezTo>
                  <a:cubicBezTo>
                    <a:pt x="898" y="21416"/>
                    <a:pt x="1374" y="21600"/>
                    <a:pt x="1847" y="21600"/>
                  </a:cubicBezTo>
                  <a:cubicBezTo>
                    <a:pt x="2313" y="21600"/>
                    <a:pt x="2779" y="21423"/>
                    <a:pt x="3140" y="21069"/>
                  </a:cubicBezTo>
                  <a:lnTo>
                    <a:pt x="3160" y="21049"/>
                  </a:lnTo>
                  <a:lnTo>
                    <a:pt x="9328" y="14999"/>
                  </a:lnTo>
                  <a:cubicBezTo>
                    <a:pt x="9689" y="14648"/>
                    <a:pt x="10152" y="14471"/>
                    <a:pt x="10618" y="14471"/>
                  </a:cubicBezTo>
                  <a:cubicBezTo>
                    <a:pt x="11081" y="14471"/>
                    <a:pt x="11547" y="14648"/>
                    <a:pt x="11908" y="14999"/>
                  </a:cubicBezTo>
                  <a:lnTo>
                    <a:pt x="18076" y="21049"/>
                  </a:lnTo>
                  <a:lnTo>
                    <a:pt x="18096" y="21069"/>
                  </a:lnTo>
                  <a:cubicBezTo>
                    <a:pt x="18457" y="21423"/>
                    <a:pt x="18923" y="21600"/>
                    <a:pt x="19389" y="21600"/>
                  </a:cubicBezTo>
                  <a:cubicBezTo>
                    <a:pt x="19862" y="21600"/>
                    <a:pt x="20335" y="21416"/>
                    <a:pt x="20696" y="21049"/>
                  </a:cubicBezTo>
                  <a:cubicBezTo>
                    <a:pt x="21408" y="20315"/>
                    <a:pt x="21418" y="19140"/>
                    <a:pt x="20716" y="18406"/>
                  </a:cubicBezTo>
                  <a:lnTo>
                    <a:pt x="14547" y="12135"/>
                  </a:lnTo>
                  <a:cubicBezTo>
                    <a:pt x="13825" y="11391"/>
                    <a:pt x="13825" y="10206"/>
                    <a:pt x="14547" y="9462"/>
                  </a:cubicBezTo>
                  <a:lnTo>
                    <a:pt x="20716" y="3191"/>
                  </a:lnTo>
                  <a:cubicBezTo>
                    <a:pt x="21418" y="2456"/>
                    <a:pt x="21408" y="1282"/>
                    <a:pt x="20696" y="547"/>
                  </a:cubicBezTo>
                  <a:cubicBezTo>
                    <a:pt x="20335" y="184"/>
                    <a:pt x="19862" y="0"/>
                    <a:pt x="19389" y="0"/>
                  </a:cubicBezTo>
                  <a:cubicBezTo>
                    <a:pt x="18923" y="0"/>
                    <a:pt x="18457" y="174"/>
                    <a:pt x="18096" y="527"/>
                  </a:cubicBezTo>
                  <a:lnTo>
                    <a:pt x="18076" y="547"/>
                  </a:lnTo>
                  <a:lnTo>
                    <a:pt x="11908" y="6598"/>
                  </a:lnTo>
                  <a:cubicBezTo>
                    <a:pt x="11547" y="6949"/>
                    <a:pt x="11081" y="7125"/>
                    <a:pt x="10618" y="7125"/>
                  </a:cubicBezTo>
                  <a:cubicBezTo>
                    <a:pt x="10152" y="7125"/>
                    <a:pt x="9689" y="6949"/>
                    <a:pt x="9328" y="6598"/>
                  </a:cubicBezTo>
                  <a:lnTo>
                    <a:pt x="3160" y="547"/>
                  </a:lnTo>
                  <a:lnTo>
                    <a:pt x="3140" y="527"/>
                  </a:lnTo>
                  <a:cubicBezTo>
                    <a:pt x="2779" y="174"/>
                    <a:pt x="2313" y="0"/>
                    <a:pt x="1847" y="0"/>
                  </a:cubicBezTo>
                  <a:close/>
                </a:path>
              </a:pathLst>
            </a:custGeom>
            <a:solidFill>
              <a:srgbClr val="E224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1" dur="10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5" dur="10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0" dur="10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5" dur="10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Class="entr" nodeType="after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9" dur="10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Class="entr" nodeType="after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3" dur="10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Class="entr" nodeType="clickEffect" presetSubtype="2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8" dur="10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43" grpId="7"/>
      <p:bldP build="whole" bldLvl="1" animBg="1" rev="0" advAuto="0" spid="450" grpId="6"/>
      <p:bldP build="whole" bldLvl="1" animBg="1" rev="0" advAuto="0" spid="421" grpId="5"/>
      <p:bldP build="whole" bldLvl="1" animBg="1" rev="0" advAuto="0" spid="438" grpId="1"/>
      <p:bldP build="whole" bldLvl="1" animBg="1" rev="0" advAuto="0" spid="459" grpId="2"/>
      <p:bldP build="whole" bldLvl="1" animBg="1" rev="0" advAuto="0" spid="444" grpId="8"/>
      <p:bldP build="whole" bldLvl="1" animBg="1" rev="0" advAuto="0" spid="445" grpId="9"/>
      <p:bldP build="whole" bldLvl="1" animBg="1" rev="0" advAuto="0" spid="426" grpId="10"/>
      <p:bldP build="whole" bldLvl="1" animBg="1" rev="0" advAuto="0" spid="420" grpId="3"/>
      <p:bldP build="whole" bldLvl="1" animBg="1" rev="0" advAuto="0" spid="442" grpId="4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6439;p66"/>
          <p:cNvSpPr/>
          <p:nvPr/>
        </p:nvSpPr>
        <p:spPr>
          <a:xfrm rot="10800000">
            <a:off x="19956558" y="5293390"/>
            <a:ext cx="2584856" cy="23151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52" h="21600" fill="norm" stroke="1" extrusionOk="0">
                <a:moveTo>
                  <a:pt x="10001" y="947"/>
                </a:moveTo>
                <a:cubicBezTo>
                  <a:pt x="10582" y="1049"/>
                  <a:pt x="11150" y="1184"/>
                  <a:pt x="11717" y="1354"/>
                </a:cubicBezTo>
                <a:cubicBezTo>
                  <a:pt x="13867" y="1982"/>
                  <a:pt x="16043" y="3068"/>
                  <a:pt x="17719" y="4936"/>
                </a:cubicBezTo>
                <a:cubicBezTo>
                  <a:pt x="19300" y="6701"/>
                  <a:pt x="20436" y="9280"/>
                  <a:pt x="20314" y="11996"/>
                </a:cubicBezTo>
                <a:cubicBezTo>
                  <a:pt x="20193" y="14661"/>
                  <a:pt x="18868" y="17054"/>
                  <a:pt x="17138" y="18497"/>
                </a:cubicBezTo>
                <a:cubicBezTo>
                  <a:pt x="15359" y="19986"/>
                  <a:pt x="13192" y="20657"/>
                  <a:pt x="11002" y="20657"/>
                </a:cubicBezTo>
                <a:cubicBezTo>
                  <a:pt x="8600" y="20657"/>
                  <a:pt x="6168" y="19849"/>
                  <a:pt x="4189" y="18429"/>
                </a:cubicBezTo>
                <a:cubicBezTo>
                  <a:pt x="2256" y="17037"/>
                  <a:pt x="755" y="14864"/>
                  <a:pt x="701" y="11945"/>
                </a:cubicBezTo>
                <a:cubicBezTo>
                  <a:pt x="660" y="9212"/>
                  <a:pt x="1715" y="6701"/>
                  <a:pt x="3283" y="4884"/>
                </a:cubicBezTo>
                <a:cubicBezTo>
                  <a:pt x="5202" y="2661"/>
                  <a:pt x="7540" y="1439"/>
                  <a:pt x="10001" y="947"/>
                </a:cubicBezTo>
                <a:close/>
                <a:moveTo>
                  <a:pt x="12665" y="0"/>
                </a:moveTo>
                <a:cubicBezTo>
                  <a:pt x="11898" y="0"/>
                  <a:pt x="11128" y="74"/>
                  <a:pt x="10366" y="217"/>
                </a:cubicBezTo>
                <a:cubicBezTo>
                  <a:pt x="9600" y="95"/>
                  <a:pt x="8824" y="28"/>
                  <a:pt x="8046" y="28"/>
                </a:cubicBezTo>
                <a:cubicBezTo>
                  <a:pt x="7959" y="28"/>
                  <a:pt x="7872" y="29"/>
                  <a:pt x="7784" y="30"/>
                </a:cubicBezTo>
                <a:cubicBezTo>
                  <a:pt x="7041" y="30"/>
                  <a:pt x="6283" y="115"/>
                  <a:pt x="5553" y="251"/>
                </a:cubicBezTo>
                <a:cubicBezTo>
                  <a:pt x="5094" y="353"/>
                  <a:pt x="4553" y="336"/>
                  <a:pt x="4270" y="828"/>
                </a:cubicBezTo>
                <a:cubicBezTo>
                  <a:pt x="4229" y="896"/>
                  <a:pt x="4229" y="981"/>
                  <a:pt x="4270" y="1049"/>
                </a:cubicBezTo>
                <a:cubicBezTo>
                  <a:pt x="4337" y="1219"/>
                  <a:pt x="4364" y="1236"/>
                  <a:pt x="4499" y="1286"/>
                </a:cubicBezTo>
                <a:cubicBezTo>
                  <a:pt x="4513" y="1291"/>
                  <a:pt x="4525" y="1293"/>
                  <a:pt x="4537" y="1293"/>
                </a:cubicBezTo>
                <a:cubicBezTo>
                  <a:pt x="4574" y="1293"/>
                  <a:pt x="4604" y="1274"/>
                  <a:pt x="4634" y="1236"/>
                </a:cubicBezTo>
                <a:lnTo>
                  <a:pt x="4688" y="1151"/>
                </a:lnTo>
                <a:cubicBezTo>
                  <a:pt x="4756" y="1065"/>
                  <a:pt x="4729" y="913"/>
                  <a:pt x="4634" y="879"/>
                </a:cubicBezTo>
                <a:cubicBezTo>
                  <a:pt x="4905" y="845"/>
                  <a:pt x="5486" y="845"/>
                  <a:pt x="5608" y="845"/>
                </a:cubicBezTo>
                <a:cubicBezTo>
                  <a:pt x="5919" y="811"/>
                  <a:pt x="6229" y="777"/>
                  <a:pt x="6540" y="760"/>
                </a:cubicBezTo>
                <a:cubicBezTo>
                  <a:pt x="6849" y="741"/>
                  <a:pt x="7154" y="732"/>
                  <a:pt x="7456" y="732"/>
                </a:cubicBezTo>
                <a:cubicBezTo>
                  <a:pt x="7669" y="732"/>
                  <a:pt x="7882" y="736"/>
                  <a:pt x="8095" y="743"/>
                </a:cubicBezTo>
                <a:lnTo>
                  <a:pt x="8352" y="760"/>
                </a:lnTo>
                <a:cubicBezTo>
                  <a:pt x="6554" y="1388"/>
                  <a:pt x="4878" y="2441"/>
                  <a:pt x="3418" y="3866"/>
                </a:cubicBezTo>
                <a:cubicBezTo>
                  <a:pt x="1647" y="5614"/>
                  <a:pt x="282" y="8058"/>
                  <a:pt x="38" y="10909"/>
                </a:cubicBezTo>
                <a:cubicBezTo>
                  <a:pt x="-218" y="13846"/>
                  <a:pt x="809" y="16494"/>
                  <a:pt x="2661" y="18276"/>
                </a:cubicBezTo>
                <a:cubicBezTo>
                  <a:pt x="4899" y="20443"/>
                  <a:pt x="7923" y="21600"/>
                  <a:pt x="10901" y="21600"/>
                </a:cubicBezTo>
                <a:cubicBezTo>
                  <a:pt x="13033" y="21600"/>
                  <a:pt x="15140" y="21008"/>
                  <a:pt x="16922" y="19770"/>
                </a:cubicBezTo>
                <a:cubicBezTo>
                  <a:pt x="18841" y="18412"/>
                  <a:pt x="20409" y="16121"/>
                  <a:pt x="20895" y="13371"/>
                </a:cubicBezTo>
                <a:cubicBezTo>
                  <a:pt x="21382" y="10689"/>
                  <a:pt x="20693" y="7923"/>
                  <a:pt x="19341" y="5784"/>
                </a:cubicBezTo>
                <a:cubicBezTo>
                  <a:pt x="17652" y="3102"/>
                  <a:pt x="15029" y="1524"/>
                  <a:pt x="12421" y="709"/>
                </a:cubicBezTo>
                <a:cubicBezTo>
                  <a:pt x="12473" y="708"/>
                  <a:pt x="12526" y="708"/>
                  <a:pt x="12579" y="708"/>
                </a:cubicBezTo>
                <a:cubicBezTo>
                  <a:pt x="14216" y="708"/>
                  <a:pt x="15851" y="963"/>
                  <a:pt x="17449" y="1473"/>
                </a:cubicBezTo>
                <a:cubicBezTo>
                  <a:pt x="17457" y="1475"/>
                  <a:pt x="17467" y="1475"/>
                  <a:pt x="17475" y="1475"/>
                </a:cubicBezTo>
                <a:cubicBezTo>
                  <a:pt x="17644" y="1475"/>
                  <a:pt x="17697" y="1164"/>
                  <a:pt x="17530" y="1100"/>
                </a:cubicBezTo>
                <a:cubicBezTo>
                  <a:pt x="16007" y="353"/>
                  <a:pt x="14345" y="0"/>
                  <a:pt x="12665" y="0"/>
                </a:cubicBezTo>
                <a:close/>
              </a:path>
            </a:pathLst>
          </a:custGeom>
          <a:solidFill>
            <a:srgbClr val="76D9CA"/>
          </a:solidFill>
          <a:ln>
            <a:solidFill>
              <a:srgbClr val="76D9CA"/>
            </a:solidFill>
          </a:ln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62" name="Google Shape;6446;p66"/>
          <p:cNvSpPr/>
          <p:nvPr/>
        </p:nvSpPr>
        <p:spPr>
          <a:xfrm rot="10800000">
            <a:off x="19856429" y="2822986"/>
            <a:ext cx="2584253" cy="23145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52" h="21600" fill="norm" stroke="1" extrusionOk="0">
                <a:moveTo>
                  <a:pt x="10001" y="947"/>
                </a:moveTo>
                <a:cubicBezTo>
                  <a:pt x="10582" y="1049"/>
                  <a:pt x="11150" y="1184"/>
                  <a:pt x="11717" y="1354"/>
                </a:cubicBezTo>
                <a:cubicBezTo>
                  <a:pt x="13867" y="1982"/>
                  <a:pt x="16043" y="3068"/>
                  <a:pt x="17719" y="4936"/>
                </a:cubicBezTo>
                <a:cubicBezTo>
                  <a:pt x="19300" y="6701"/>
                  <a:pt x="20436" y="9280"/>
                  <a:pt x="20314" y="11996"/>
                </a:cubicBezTo>
                <a:cubicBezTo>
                  <a:pt x="20193" y="14661"/>
                  <a:pt x="18868" y="17054"/>
                  <a:pt x="17138" y="18497"/>
                </a:cubicBezTo>
                <a:cubicBezTo>
                  <a:pt x="15359" y="19986"/>
                  <a:pt x="13192" y="20657"/>
                  <a:pt x="11002" y="20657"/>
                </a:cubicBezTo>
                <a:cubicBezTo>
                  <a:pt x="8600" y="20657"/>
                  <a:pt x="6168" y="19849"/>
                  <a:pt x="4189" y="18429"/>
                </a:cubicBezTo>
                <a:cubicBezTo>
                  <a:pt x="2256" y="17037"/>
                  <a:pt x="755" y="14864"/>
                  <a:pt x="701" y="11945"/>
                </a:cubicBezTo>
                <a:cubicBezTo>
                  <a:pt x="660" y="9212"/>
                  <a:pt x="1715" y="6701"/>
                  <a:pt x="3283" y="4884"/>
                </a:cubicBezTo>
                <a:cubicBezTo>
                  <a:pt x="5202" y="2661"/>
                  <a:pt x="7540" y="1439"/>
                  <a:pt x="10001" y="947"/>
                </a:cubicBezTo>
                <a:close/>
                <a:moveTo>
                  <a:pt x="12665" y="0"/>
                </a:moveTo>
                <a:cubicBezTo>
                  <a:pt x="11898" y="0"/>
                  <a:pt x="11128" y="74"/>
                  <a:pt x="10366" y="217"/>
                </a:cubicBezTo>
                <a:cubicBezTo>
                  <a:pt x="9600" y="95"/>
                  <a:pt x="8824" y="28"/>
                  <a:pt x="8046" y="28"/>
                </a:cubicBezTo>
                <a:cubicBezTo>
                  <a:pt x="7959" y="28"/>
                  <a:pt x="7872" y="29"/>
                  <a:pt x="7784" y="30"/>
                </a:cubicBezTo>
                <a:cubicBezTo>
                  <a:pt x="7041" y="30"/>
                  <a:pt x="6283" y="115"/>
                  <a:pt x="5553" y="251"/>
                </a:cubicBezTo>
                <a:cubicBezTo>
                  <a:pt x="5094" y="353"/>
                  <a:pt x="4553" y="336"/>
                  <a:pt x="4270" y="828"/>
                </a:cubicBezTo>
                <a:cubicBezTo>
                  <a:pt x="4229" y="896"/>
                  <a:pt x="4229" y="981"/>
                  <a:pt x="4270" y="1049"/>
                </a:cubicBezTo>
                <a:cubicBezTo>
                  <a:pt x="4337" y="1219"/>
                  <a:pt x="4364" y="1236"/>
                  <a:pt x="4499" y="1286"/>
                </a:cubicBezTo>
                <a:cubicBezTo>
                  <a:pt x="4513" y="1291"/>
                  <a:pt x="4525" y="1293"/>
                  <a:pt x="4537" y="1293"/>
                </a:cubicBezTo>
                <a:cubicBezTo>
                  <a:pt x="4574" y="1293"/>
                  <a:pt x="4604" y="1274"/>
                  <a:pt x="4634" y="1236"/>
                </a:cubicBezTo>
                <a:lnTo>
                  <a:pt x="4688" y="1151"/>
                </a:lnTo>
                <a:cubicBezTo>
                  <a:pt x="4756" y="1065"/>
                  <a:pt x="4729" y="913"/>
                  <a:pt x="4634" y="879"/>
                </a:cubicBezTo>
                <a:cubicBezTo>
                  <a:pt x="4905" y="845"/>
                  <a:pt x="5486" y="845"/>
                  <a:pt x="5608" y="845"/>
                </a:cubicBezTo>
                <a:cubicBezTo>
                  <a:pt x="5919" y="811"/>
                  <a:pt x="6229" y="777"/>
                  <a:pt x="6540" y="760"/>
                </a:cubicBezTo>
                <a:cubicBezTo>
                  <a:pt x="6849" y="741"/>
                  <a:pt x="7154" y="732"/>
                  <a:pt x="7456" y="732"/>
                </a:cubicBezTo>
                <a:cubicBezTo>
                  <a:pt x="7669" y="732"/>
                  <a:pt x="7882" y="736"/>
                  <a:pt x="8095" y="743"/>
                </a:cubicBezTo>
                <a:lnTo>
                  <a:pt x="8352" y="760"/>
                </a:lnTo>
                <a:cubicBezTo>
                  <a:pt x="6554" y="1388"/>
                  <a:pt x="4878" y="2441"/>
                  <a:pt x="3418" y="3866"/>
                </a:cubicBezTo>
                <a:cubicBezTo>
                  <a:pt x="1647" y="5614"/>
                  <a:pt x="282" y="8058"/>
                  <a:pt x="38" y="10909"/>
                </a:cubicBezTo>
                <a:cubicBezTo>
                  <a:pt x="-218" y="13846"/>
                  <a:pt x="809" y="16494"/>
                  <a:pt x="2661" y="18276"/>
                </a:cubicBezTo>
                <a:cubicBezTo>
                  <a:pt x="4899" y="20443"/>
                  <a:pt x="7923" y="21600"/>
                  <a:pt x="10901" y="21600"/>
                </a:cubicBezTo>
                <a:cubicBezTo>
                  <a:pt x="13033" y="21600"/>
                  <a:pt x="15140" y="21008"/>
                  <a:pt x="16922" y="19770"/>
                </a:cubicBezTo>
                <a:cubicBezTo>
                  <a:pt x="18841" y="18412"/>
                  <a:pt x="20409" y="16121"/>
                  <a:pt x="20895" y="13371"/>
                </a:cubicBezTo>
                <a:cubicBezTo>
                  <a:pt x="21382" y="10689"/>
                  <a:pt x="20693" y="7923"/>
                  <a:pt x="19341" y="5784"/>
                </a:cubicBezTo>
                <a:cubicBezTo>
                  <a:pt x="17652" y="3102"/>
                  <a:pt x="15029" y="1524"/>
                  <a:pt x="12421" y="709"/>
                </a:cubicBezTo>
                <a:cubicBezTo>
                  <a:pt x="12473" y="708"/>
                  <a:pt x="12526" y="708"/>
                  <a:pt x="12579" y="708"/>
                </a:cubicBezTo>
                <a:cubicBezTo>
                  <a:pt x="14216" y="708"/>
                  <a:pt x="15851" y="963"/>
                  <a:pt x="17449" y="1473"/>
                </a:cubicBezTo>
                <a:cubicBezTo>
                  <a:pt x="17457" y="1475"/>
                  <a:pt x="17467" y="1475"/>
                  <a:pt x="17475" y="1475"/>
                </a:cubicBezTo>
                <a:cubicBezTo>
                  <a:pt x="17644" y="1475"/>
                  <a:pt x="17697" y="1164"/>
                  <a:pt x="17530" y="1100"/>
                </a:cubicBezTo>
                <a:cubicBezTo>
                  <a:pt x="16007" y="353"/>
                  <a:pt x="14345" y="0"/>
                  <a:pt x="12665" y="0"/>
                </a:cubicBezTo>
                <a:close/>
              </a:path>
            </a:pathLst>
          </a:custGeom>
          <a:solidFill>
            <a:srgbClr val="76D9CA"/>
          </a:solidFill>
          <a:ln>
            <a:solidFill>
              <a:srgbClr val="76D9CA"/>
            </a:solidFill>
          </a:ln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63" name="Google Shape;450;p23"/>
          <p:cNvSpPr/>
          <p:nvPr/>
        </p:nvSpPr>
        <p:spPr>
          <a:xfrm>
            <a:off x="15180439" y="9517170"/>
            <a:ext cx="3553322" cy="19451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600" fill="norm" stroke="1" extrusionOk="0">
                <a:moveTo>
                  <a:pt x="14940" y="511"/>
                </a:moveTo>
                <a:cubicBezTo>
                  <a:pt x="15044" y="511"/>
                  <a:pt x="15149" y="529"/>
                  <a:pt x="15255" y="563"/>
                </a:cubicBezTo>
                <a:cubicBezTo>
                  <a:pt x="15258" y="587"/>
                  <a:pt x="15264" y="610"/>
                  <a:pt x="15275" y="632"/>
                </a:cubicBezTo>
                <a:cubicBezTo>
                  <a:pt x="16613" y="3359"/>
                  <a:pt x="17910" y="6380"/>
                  <a:pt x="19757" y="8739"/>
                </a:cubicBezTo>
                <a:cubicBezTo>
                  <a:pt x="18316" y="8848"/>
                  <a:pt x="16960" y="9378"/>
                  <a:pt x="15692" y="10148"/>
                </a:cubicBezTo>
                <a:cubicBezTo>
                  <a:pt x="14915" y="10620"/>
                  <a:pt x="14098" y="11148"/>
                  <a:pt x="13495" y="11882"/>
                </a:cubicBezTo>
                <a:cubicBezTo>
                  <a:pt x="14633" y="9974"/>
                  <a:pt x="16437" y="8849"/>
                  <a:pt x="18571" y="8666"/>
                </a:cubicBezTo>
                <a:cubicBezTo>
                  <a:pt x="18669" y="8657"/>
                  <a:pt x="18714" y="8559"/>
                  <a:pt x="18710" y="8464"/>
                </a:cubicBezTo>
                <a:cubicBezTo>
                  <a:pt x="18771" y="8400"/>
                  <a:pt x="18793" y="8278"/>
                  <a:pt x="18711" y="8197"/>
                </a:cubicBezTo>
                <a:cubicBezTo>
                  <a:pt x="16684" y="6181"/>
                  <a:pt x="15734" y="3307"/>
                  <a:pt x="14222" y="860"/>
                </a:cubicBezTo>
                <a:cubicBezTo>
                  <a:pt x="14420" y="626"/>
                  <a:pt x="14674" y="511"/>
                  <a:pt x="14940" y="511"/>
                </a:cubicBezTo>
                <a:close/>
                <a:moveTo>
                  <a:pt x="13438" y="411"/>
                </a:moveTo>
                <a:cubicBezTo>
                  <a:pt x="13458" y="411"/>
                  <a:pt x="13478" y="411"/>
                  <a:pt x="13498" y="412"/>
                </a:cubicBezTo>
                <a:cubicBezTo>
                  <a:pt x="13505" y="435"/>
                  <a:pt x="13516" y="458"/>
                  <a:pt x="13529" y="478"/>
                </a:cubicBezTo>
                <a:cubicBezTo>
                  <a:pt x="15257" y="2979"/>
                  <a:pt x="16198" y="6167"/>
                  <a:pt x="18350" y="8290"/>
                </a:cubicBezTo>
                <a:cubicBezTo>
                  <a:pt x="15915" y="8362"/>
                  <a:pt x="13585" y="10247"/>
                  <a:pt x="12713" y="12774"/>
                </a:cubicBezTo>
                <a:cubicBezTo>
                  <a:pt x="11089" y="10177"/>
                  <a:pt x="9206" y="7717"/>
                  <a:pt x="7241" y="5435"/>
                </a:cubicBezTo>
                <a:cubicBezTo>
                  <a:pt x="7804" y="3995"/>
                  <a:pt x="8463" y="2688"/>
                  <a:pt x="9632" y="1748"/>
                </a:cubicBezTo>
                <a:cubicBezTo>
                  <a:pt x="10749" y="851"/>
                  <a:pt x="12071" y="411"/>
                  <a:pt x="13438" y="411"/>
                </a:cubicBezTo>
                <a:close/>
                <a:moveTo>
                  <a:pt x="5888" y="5519"/>
                </a:moveTo>
                <a:cubicBezTo>
                  <a:pt x="6263" y="5519"/>
                  <a:pt x="6634" y="5579"/>
                  <a:pt x="6991" y="5718"/>
                </a:cubicBezTo>
                <a:cubicBezTo>
                  <a:pt x="6996" y="5721"/>
                  <a:pt x="7001" y="5720"/>
                  <a:pt x="7007" y="5721"/>
                </a:cubicBezTo>
                <a:cubicBezTo>
                  <a:pt x="8934" y="8083"/>
                  <a:pt x="10730" y="10530"/>
                  <a:pt x="12517" y="13025"/>
                </a:cubicBezTo>
                <a:cubicBezTo>
                  <a:pt x="12487" y="13033"/>
                  <a:pt x="12458" y="13041"/>
                  <a:pt x="12428" y="13048"/>
                </a:cubicBezTo>
                <a:cubicBezTo>
                  <a:pt x="12412" y="13041"/>
                  <a:pt x="12393" y="13036"/>
                  <a:pt x="12373" y="13036"/>
                </a:cubicBezTo>
                <a:cubicBezTo>
                  <a:pt x="12348" y="13036"/>
                  <a:pt x="12322" y="13043"/>
                  <a:pt x="12293" y="13059"/>
                </a:cubicBezTo>
                <a:cubicBezTo>
                  <a:pt x="12262" y="13076"/>
                  <a:pt x="12231" y="13095"/>
                  <a:pt x="12200" y="13113"/>
                </a:cubicBezTo>
                <a:cubicBezTo>
                  <a:pt x="10119" y="13722"/>
                  <a:pt x="7666" y="15245"/>
                  <a:pt x="6622" y="17366"/>
                </a:cubicBezTo>
                <a:cubicBezTo>
                  <a:pt x="4798" y="14551"/>
                  <a:pt x="2637" y="11922"/>
                  <a:pt x="584" y="9314"/>
                </a:cubicBezTo>
                <a:cubicBezTo>
                  <a:pt x="1105" y="7903"/>
                  <a:pt x="1985" y="6920"/>
                  <a:pt x="3232" y="6284"/>
                </a:cubicBezTo>
                <a:cubicBezTo>
                  <a:pt x="4039" y="5872"/>
                  <a:pt x="4975" y="5519"/>
                  <a:pt x="5888" y="5519"/>
                </a:cubicBezTo>
                <a:close/>
                <a:moveTo>
                  <a:pt x="1232" y="10803"/>
                </a:moveTo>
                <a:cubicBezTo>
                  <a:pt x="2940" y="13086"/>
                  <a:pt x="4620" y="15428"/>
                  <a:pt x="6438" y="17587"/>
                </a:cubicBezTo>
                <a:cubicBezTo>
                  <a:pt x="6468" y="17623"/>
                  <a:pt x="6504" y="17638"/>
                  <a:pt x="6538" y="17638"/>
                </a:cubicBezTo>
                <a:cubicBezTo>
                  <a:pt x="6570" y="17638"/>
                  <a:pt x="6601" y="17624"/>
                  <a:pt x="6625" y="17601"/>
                </a:cubicBezTo>
                <a:cubicBezTo>
                  <a:pt x="6642" y="17611"/>
                  <a:pt x="6659" y="17616"/>
                  <a:pt x="6677" y="17616"/>
                </a:cubicBezTo>
                <a:cubicBezTo>
                  <a:pt x="6697" y="17616"/>
                  <a:pt x="6718" y="17609"/>
                  <a:pt x="6734" y="17592"/>
                </a:cubicBezTo>
                <a:cubicBezTo>
                  <a:pt x="7573" y="16751"/>
                  <a:pt x="8251" y="15806"/>
                  <a:pt x="9197" y="15089"/>
                </a:cubicBezTo>
                <a:cubicBezTo>
                  <a:pt x="9626" y="14767"/>
                  <a:pt x="10077" y="14483"/>
                  <a:pt x="10546" y="14239"/>
                </a:cubicBezTo>
                <a:cubicBezTo>
                  <a:pt x="8967" y="15530"/>
                  <a:pt x="7641" y="17295"/>
                  <a:pt x="6976" y="19317"/>
                </a:cubicBezTo>
                <a:cubicBezTo>
                  <a:pt x="6059" y="17970"/>
                  <a:pt x="4943" y="16753"/>
                  <a:pt x="3924" y="15500"/>
                </a:cubicBezTo>
                <a:cubicBezTo>
                  <a:pt x="2881" y="14216"/>
                  <a:pt x="1837" y="12933"/>
                  <a:pt x="792" y="11652"/>
                </a:cubicBezTo>
                <a:cubicBezTo>
                  <a:pt x="785" y="11644"/>
                  <a:pt x="778" y="11638"/>
                  <a:pt x="769" y="11632"/>
                </a:cubicBezTo>
                <a:cubicBezTo>
                  <a:pt x="818" y="11463"/>
                  <a:pt x="870" y="11302"/>
                  <a:pt x="960" y="11151"/>
                </a:cubicBezTo>
                <a:cubicBezTo>
                  <a:pt x="1038" y="11019"/>
                  <a:pt x="1137" y="10915"/>
                  <a:pt x="1232" y="10803"/>
                </a:cubicBezTo>
                <a:close/>
                <a:moveTo>
                  <a:pt x="16434" y="656"/>
                </a:moveTo>
                <a:cubicBezTo>
                  <a:pt x="16437" y="670"/>
                  <a:pt x="16441" y="684"/>
                  <a:pt x="16447" y="696"/>
                </a:cubicBezTo>
                <a:cubicBezTo>
                  <a:pt x="17952" y="3458"/>
                  <a:pt x="19447" y="6322"/>
                  <a:pt x="21225" y="8877"/>
                </a:cubicBezTo>
                <a:cubicBezTo>
                  <a:pt x="18677" y="9596"/>
                  <a:pt x="16046" y="10705"/>
                  <a:pt x="13928" y="12472"/>
                </a:cubicBezTo>
                <a:cubicBezTo>
                  <a:pt x="13913" y="12484"/>
                  <a:pt x="13901" y="12501"/>
                  <a:pt x="13896" y="12520"/>
                </a:cubicBezTo>
                <a:cubicBezTo>
                  <a:pt x="13809" y="12567"/>
                  <a:pt x="13757" y="12686"/>
                  <a:pt x="13835" y="12799"/>
                </a:cubicBezTo>
                <a:cubicBezTo>
                  <a:pt x="14057" y="13120"/>
                  <a:pt x="13928" y="13776"/>
                  <a:pt x="13709" y="14070"/>
                </a:cubicBezTo>
                <a:cubicBezTo>
                  <a:pt x="13596" y="14222"/>
                  <a:pt x="13478" y="14274"/>
                  <a:pt x="13358" y="14274"/>
                </a:cubicBezTo>
                <a:cubicBezTo>
                  <a:pt x="13104" y="14274"/>
                  <a:pt x="12838" y="14041"/>
                  <a:pt x="12576" y="14006"/>
                </a:cubicBezTo>
                <a:cubicBezTo>
                  <a:pt x="12572" y="14006"/>
                  <a:pt x="12568" y="14006"/>
                  <a:pt x="12564" y="14006"/>
                </a:cubicBezTo>
                <a:cubicBezTo>
                  <a:pt x="12540" y="14006"/>
                  <a:pt x="12516" y="14016"/>
                  <a:pt x="12499" y="14035"/>
                </a:cubicBezTo>
                <a:cubicBezTo>
                  <a:pt x="12481" y="14029"/>
                  <a:pt x="12463" y="14025"/>
                  <a:pt x="12444" y="14025"/>
                </a:cubicBezTo>
                <a:cubicBezTo>
                  <a:pt x="12410" y="14025"/>
                  <a:pt x="12373" y="14038"/>
                  <a:pt x="12338" y="14068"/>
                </a:cubicBezTo>
                <a:cubicBezTo>
                  <a:pt x="10198" y="15944"/>
                  <a:pt x="8193" y="18447"/>
                  <a:pt x="7118" y="21274"/>
                </a:cubicBezTo>
                <a:cubicBezTo>
                  <a:pt x="7117" y="21250"/>
                  <a:pt x="7110" y="21227"/>
                  <a:pt x="7097" y="21207"/>
                </a:cubicBezTo>
                <a:cubicBezTo>
                  <a:pt x="5093" y="18360"/>
                  <a:pt x="2626" y="15809"/>
                  <a:pt x="333" y="13256"/>
                </a:cubicBezTo>
                <a:cubicBezTo>
                  <a:pt x="316" y="13237"/>
                  <a:pt x="297" y="13223"/>
                  <a:pt x="275" y="13213"/>
                </a:cubicBezTo>
                <a:cubicBezTo>
                  <a:pt x="427" y="12871"/>
                  <a:pt x="601" y="12570"/>
                  <a:pt x="826" y="12279"/>
                </a:cubicBezTo>
                <a:cubicBezTo>
                  <a:pt x="1806" y="13481"/>
                  <a:pt x="2784" y="14683"/>
                  <a:pt x="3765" y="15885"/>
                </a:cubicBezTo>
                <a:cubicBezTo>
                  <a:pt x="4773" y="17120"/>
                  <a:pt x="5742" y="18460"/>
                  <a:pt x="6846" y="19587"/>
                </a:cubicBezTo>
                <a:cubicBezTo>
                  <a:pt x="6863" y="19603"/>
                  <a:pt x="6884" y="19615"/>
                  <a:pt x="6907" y="19618"/>
                </a:cubicBezTo>
                <a:cubicBezTo>
                  <a:pt x="6922" y="19668"/>
                  <a:pt x="6967" y="19698"/>
                  <a:pt x="7014" y="19698"/>
                </a:cubicBezTo>
                <a:cubicBezTo>
                  <a:pt x="7055" y="19698"/>
                  <a:pt x="7098" y="19675"/>
                  <a:pt x="7123" y="19622"/>
                </a:cubicBezTo>
                <a:cubicBezTo>
                  <a:pt x="8372" y="16997"/>
                  <a:pt x="9948" y="14906"/>
                  <a:pt x="12318" y="13503"/>
                </a:cubicBezTo>
                <a:cubicBezTo>
                  <a:pt x="12428" y="13466"/>
                  <a:pt x="12538" y="13430"/>
                  <a:pt x="12650" y="13398"/>
                </a:cubicBezTo>
                <a:cubicBezTo>
                  <a:pt x="12737" y="13372"/>
                  <a:pt x="12780" y="13295"/>
                  <a:pt x="12786" y="13216"/>
                </a:cubicBezTo>
                <a:cubicBezTo>
                  <a:pt x="12834" y="13209"/>
                  <a:pt x="12874" y="13175"/>
                  <a:pt x="12890" y="13125"/>
                </a:cubicBezTo>
                <a:cubicBezTo>
                  <a:pt x="12895" y="13115"/>
                  <a:pt x="12900" y="13106"/>
                  <a:pt x="12903" y="13096"/>
                </a:cubicBezTo>
                <a:cubicBezTo>
                  <a:pt x="12915" y="13101"/>
                  <a:pt x="12927" y="13104"/>
                  <a:pt x="12939" y="13104"/>
                </a:cubicBezTo>
                <a:cubicBezTo>
                  <a:pt x="12963" y="13104"/>
                  <a:pt x="12986" y="13093"/>
                  <a:pt x="13004" y="13065"/>
                </a:cubicBezTo>
                <a:cubicBezTo>
                  <a:pt x="14448" y="10715"/>
                  <a:pt x="17511" y="9251"/>
                  <a:pt x="20001" y="9129"/>
                </a:cubicBezTo>
                <a:cubicBezTo>
                  <a:pt x="20165" y="9121"/>
                  <a:pt x="20182" y="8924"/>
                  <a:pt x="20099" y="8808"/>
                </a:cubicBezTo>
                <a:cubicBezTo>
                  <a:pt x="20102" y="8771"/>
                  <a:pt x="20094" y="8734"/>
                  <a:pt x="20075" y="8704"/>
                </a:cubicBezTo>
                <a:cubicBezTo>
                  <a:pt x="18581" y="6168"/>
                  <a:pt x="17204" y="3599"/>
                  <a:pt x="15854" y="968"/>
                </a:cubicBezTo>
                <a:cubicBezTo>
                  <a:pt x="16037" y="842"/>
                  <a:pt x="16230" y="731"/>
                  <a:pt x="16434" y="656"/>
                </a:cubicBezTo>
                <a:close/>
                <a:moveTo>
                  <a:pt x="13480" y="0"/>
                </a:moveTo>
                <a:cubicBezTo>
                  <a:pt x="10630" y="0"/>
                  <a:pt x="7657" y="2045"/>
                  <a:pt x="7013" y="5297"/>
                </a:cubicBezTo>
                <a:cubicBezTo>
                  <a:pt x="6627" y="5162"/>
                  <a:pt x="6209" y="5097"/>
                  <a:pt x="5776" y="5097"/>
                </a:cubicBezTo>
                <a:cubicBezTo>
                  <a:pt x="3506" y="5097"/>
                  <a:pt x="849" y="6856"/>
                  <a:pt x="332" y="9219"/>
                </a:cubicBezTo>
                <a:cubicBezTo>
                  <a:pt x="235" y="9271"/>
                  <a:pt x="175" y="9405"/>
                  <a:pt x="265" y="9523"/>
                </a:cubicBezTo>
                <a:cubicBezTo>
                  <a:pt x="523" y="9860"/>
                  <a:pt x="780" y="10199"/>
                  <a:pt x="1035" y="10540"/>
                </a:cubicBezTo>
                <a:cubicBezTo>
                  <a:pt x="733" y="10779"/>
                  <a:pt x="520" y="11222"/>
                  <a:pt x="464" y="11618"/>
                </a:cubicBezTo>
                <a:cubicBezTo>
                  <a:pt x="458" y="11655"/>
                  <a:pt x="466" y="11693"/>
                  <a:pt x="486" y="11723"/>
                </a:cubicBezTo>
                <a:cubicBezTo>
                  <a:pt x="468" y="11778"/>
                  <a:pt x="471" y="11842"/>
                  <a:pt x="519" y="11900"/>
                </a:cubicBezTo>
                <a:lnTo>
                  <a:pt x="634" y="12043"/>
                </a:lnTo>
                <a:cubicBezTo>
                  <a:pt x="344" y="12363"/>
                  <a:pt x="110" y="12775"/>
                  <a:pt x="5" y="13219"/>
                </a:cubicBezTo>
                <a:cubicBezTo>
                  <a:pt x="-6" y="13261"/>
                  <a:pt x="2" y="13307"/>
                  <a:pt x="27" y="13342"/>
                </a:cubicBezTo>
                <a:cubicBezTo>
                  <a:pt x="13" y="13392"/>
                  <a:pt x="21" y="13448"/>
                  <a:pt x="67" y="13498"/>
                </a:cubicBezTo>
                <a:cubicBezTo>
                  <a:pt x="2396" y="16074"/>
                  <a:pt x="4551" y="18892"/>
                  <a:pt x="6942" y="21391"/>
                </a:cubicBezTo>
                <a:cubicBezTo>
                  <a:pt x="6962" y="21412"/>
                  <a:pt x="6983" y="21420"/>
                  <a:pt x="7004" y="21420"/>
                </a:cubicBezTo>
                <a:cubicBezTo>
                  <a:pt x="7029" y="21420"/>
                  <a:pt x="7054" y="21407"/>
                  <a:pt x="7074" y="21388"/>
                </a:cubicBezTo>
                <a:cubicBezTo>
                  <a:pt x="7069" y="21401"/>
                  <a:pt x="7063" y="21414"/>
                  <a:pt x="7058" y="21427"/>
                </a:cubicBezTo>
                <a:cubicBezTo>
                  <a:pt x="7025" y="21517"/>
                  <a:pt x="7102" y="21600"/>
                  <a:pt x="7174" y="21600"/>
                </a:cubicBezTo>
                <a:cubicBezTo>
                  <a:pt x="7205" y="21600"/>
                  <a:pt x="7236" y="21584"/>
                  <a:pt x="7256" y="21546"/>
                </a:cubicBezTo>
                <a:cubicBezTo>
                  <a:pt x="8730" y="18796"/>
                  <a:pt x="10291" y="16390"/>
                  <a:pt x="12564" y="14379"/>
                </a:cubicBezTo>
                <a:cubicBezTo>
                  <a:pt x="12574" y="14371"/>
                  <a:pt x="12582" y="14362"/>
                  <a:pt x="12589" y="14353"/>
                </a:cubicBezTo>
                <a:cubicBezTo>
                  <a:pt x="12769" y="14545"/>
                  <a:pt x="13028" y="14646"/>
                  <a:pt x="13284" y="14646"/>
                </a:cubicBezTo>
                <a:cubicBezTo>
                  <a:pt x="13540" y="14646"/>
                  <a:pt x="13793" y="14544"/>
                  <a:pt x="13957" y="14332"/>
                </a:cubicBezTo>
                <a:cubicBezTo>
                  <a:pt x="14261" y="13937"/>
                  <a:pt x="14450" y="13086"/>
                  <a:pt x="14146" y="12627"/>
                </a:cubicBezTo>
                <a:cubicBezTo>
                  <a:pt x="16504" y="11214"/>
                  <a:pt x="18792" y="9954"/>
                  <a:pt x="21413" y="9234"/>
                </a:cubicBezTo>
                <a:cubicBezTo>
                  <a:pt x="21594" y="9184"/>
                  <a:pt x="21588" y="8912"/>
                  <a:pt x="21459" y="8848"/>
                </a:cubicBezTo>
                <a:cubicBezTo>
                  <a:pt x="21468" y="8817"/>
                  <a:pt x="21464" y="8784"/>
                  <a:pt x="21448" y="8757"/>
                </a:cubicBezTo>
                <a:cubicBezTo>
                  <a:pt x="19951" y="5975"/>
                  <a:pt x="18255" y="3322"/>
                  <a:pt x="16745" y="546"/>
                </a:cubicBezTo>
                <a:cubicBezTo>
                  <a:pt x="16719" y="497"/>
                  <a:pt x="16675" y="464"/>
                  <a:pt x="16624" y="457"/>
                </a:cubicBezTo>
                <a:cubicBezTo>
                  <a:pt x="16622" y="377"/>
                  <a:pt x="16581" y="300"/>
                  <a:pt x="16505" y="300"/>
                </a:cubicBezTo>
                <a:cubicBezTo>
                  <a:pt x="16493" y="300"/>
                  <a:pt x="16479" y="302"/>
                  <a:pt x="16464" y="307"/>
                </a:cubicBezTo>
                <a:cubicBezTo>
                  <a:pt x="16191" y="397"/>
                  <a:pt x="15948" y="536"/>
                  <a:pt x="15740" y="748"/>
                </a:cubicBezTo>
                <a:cubicBezTo>
                  <a:pt x="15692" y="655"/>
                  <a:pt x="15645" y="562"/>
                  <a:pt x="15597" y="468"/>
                </a:cubicBezTo>
                <a:cubicBezTo>
                  <a:pt x="15590" y="454"/>
                  <a:pt x="15582" y="442"/>
                  <a:pt x="15573" y="431"/>
                </a:cubicBezTo>
                <a:cubicBezTo>
                  <a:pt x="15579" y="372"/>
                  <a:pt x="15563" y="313"/>
                  <a:pt x="15505" y="277"/>
                </a:cubicBezTo>
                <a:cubicBezTo>
                  <a:pt x="15342" y="177"/>
                  <a:pt x="15159" y="128"/>
                  <a:pt x="14976" y="128"/>
                </a:cubicBezTo>
                <a:cubicBezTo>
                  <a:pt x="14629" y="128"/>
                  <a:pt x="14281" y="303"/>
                  <a:pt x="14073" y="623"/>
                </a:cubicBezTo>
                <a:cubicBezTo>
                  <a:pt x="13987" y="488"/>
                  <a:pt x="13900" y="354"/>
                  <a:pt x="13810" y="223"/>
                </a:cubicBezTo>
                <a:cubicBezTo>
                  <a:pt x="13786" y="187"/>
                  <a:pt x="13753" y="162"/>
                  <a:pt x="13715" y="151"/>
                </a:cubicBezTo>
                <a:cubicBezTo>
                  <a:pt x="13704" y="70"/>
                  <a:pt x="13654" y="1"/>
                  <a:pt x="13557" y="1"/>
                </a:cubicBezTo>
                <a:cubicBezTo>
                  <a:pt x="13531" y="0"/>
                  <a:pt x="13506" y="0"/>
                  <a:pt x="13480" y="0"/>
                </a:cubicBezTo>
                <a:close/>
              </a:path>
            </a:pathLst>
          </a:custGeom>
          <a:gradFill>
            <a:gsLst>
              <a:gs pos="0">
                <a:srgbClr val="B1DD8B"/>
              </a:gs>
              <a:gs pos="100000">
                <a:schemeClr val="accent1">
                  <a:lumOff val="-13575"/>
                </a:schemeClr>
              </a:gs>
            </a:gsLst>
            <a:lin ang="5400000"/>
          </a:gradFill>
          <a:ln w="12700">
            <a:solidFill>
              <a:srgbClr val="929292"/>
            </a:solidFill>
            <a:miter lim="400000"/>
          </a:ln>
        </p:spPr>
        <p:txBody>
          <a:bodyPr lIns="60959" tIns="60959" rIns="60959" bIns="60959" anchor="ctr"/>
          <a:lstStyle/>
          <a:p>
            <a:pPr algn="l"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464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24" t="26276" r="10596" b="29540"/>
          <a:stretch>
            <a:fillRect/>
          </a:stretch>
        </p:blipFill>
        <p:spPr>
          <a:xfrm>
            <a:off x="18252735" y="10373821"/>
            <a:ext cx="2895821" cy="16560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560" fill="norm" stroke="1" extrusionOk="0">
                <a:moveTo>
                  <a:pt x="56" y="4"/>
                </a:moveTo>
                <a:cubicBezTo>
                  <a:pt x="18" y="45"/>
                  <a:pt x="0" y="5169"/>
                  <a:pt x="0" y="10286"/>
                </a:cubicBezTo>
                <a:cubicBezTo>
                  <a:pt x="0" y="15403"/>
                  <a:pt x="18" y="20511"/>
                  <a:pt x="56" y="20511"/>
                </a:cubicBezTo>
                <a:cubicBezTo>
                  <a:pt x="87" y="20511"/>
                  <a:pt x="113" y="20243"/>
                  <a:pt x="115" y="19912"/>
                </a:cubicBezTo>
                <a:cubicBezTo>
                  <a:pt x="120" y="19203"/>
                  <a:pt x="151" y="18867"/>
                  <a:pt x="222" y="18744"/>
                </a:cubicBezTo>
                <a:cubicBezTo>
                  <a:pt x="394" y="18444"/>
                  <a:pt x="2930" y="17820"/>
                  <a:pt x="5227" y="17514"/>
                </a:cubicBezTo>
                <a:cubicBezTo>
                  <a:pt x="6480" y="17348"/>
                  <a:pt x="10361" y="17348"/>
                  <a:pt x="11438" y="17514"/>
                </a:cubicBezTo>
                <a:cubicBezTo>
                  <a:pt x="13577" y="17844"/>
                  <a:pt x="15118" y="18275"/>
                  <a:pt x="17032" y="19075"/>
                </a:cubicBezTo>
                <a:cubicBezTo>
                  <a:pt x="18461" y="19672"/>
                  <a:pt x="20561" y="20802"/>
                  <a:pt x="21292" y="21369"/>
                </a:cubicBezTo>
                <a:cubicBezTo>
                  <a:pt x="21422" y="21470"/>
                  <a:pt x="21547" y="21556"/>
                  <a:pt x="21567" y="21560"/>
                </a:cubicBezTo>
                <a:cubicBezTo>
                  <a:pt x="21600" y="21566"/>
                  <a:pt x="21464" y="21028"/>
                  <a:pt x="20863" y="18734"/>
                </a:cubicBezTo>
                <a:cubicBezTo>
                  <a:pt x="20424" y="17055"/>
                  <a:pt x="19246" y="12156"/>
                  <a:pt x="19246" y="12006"/>
                </a:cubicBezTo>
                <a:cubicBezTo>
                  <a:pt x="19246" y="11931"/>
                  <a:pt x="20586" y="7669"/>
                  <a:pt x="21050" y="6271"/>
                </a:cubicBezTo>
                <a:lnTo>
                  <a:pt x="21168" y="5910"/>
                </a:lnTo>
                <a:lnTo>
                  <a:pt x="20964" y="5760"/>
                </a:lnTo>
                <a:cubicBezTo>
                  <a:pt x="20851" y="5677"/>
                  <a:pt x="20703" y="5547"/>
                  <a:pt x="20636" y="5470"/>
                </a:cubicBezTo>
                <a:lnTo>
                  <a:pt x="20514" y="5331"/>
                </a:lnTo>
                <a:lnTo>
                  <a:pt x="20656" y="4876"/>
                </a:lnTo>
                <a:cubicBezTo>
                  <a:pt x="20735" y="4626"/>
                  <a:pt x="20845" y="4286"/>
                  <a:pt x="20902" y="4122"/>
                </a:cubicBezTo>
                <a:lnTo>
                  <a:pt x="21005" y="3822"/>
                </a:lnTo>
                <a:lnTo>
                  <a:pt x="20251" y="3336"/>
                </a:lnTo>
                <a:cubicBezTo>
                  <a:pt x="18238" y="2050"/>
                  <a:pt x="16144" y="1118"/>
                  <a:pt x="14176" y="624"/>
                </a:cubicBezTo>
                <a:cubicBezTo>
                  <a:pt x="12295" y="152"/>
                  <a:pt x="10910" y="16"/>
                  <a:pt x="8636" y="81"/>
                </a:cubicBezTo>
                <a:cubicBezTo>
                  <a:pt x="6038" y="156"/>
                  <a:pt x="4215" y="479"/>
                  <a:pt x="1395" y="1363"/>
                </a:cubicBezTo>
                <a:cubicBezTo>
                  <a:pt x="785" y="1554"/>
                  <a:pt x="246" y="1684"/>
                  <a:pt x="198" y="1652"/>
                </a:cubicBezTo>
                <a:cubicBezTo>
                  <a:pt x="128" y="1605"/>
                  <a:pt x="112" y="1431"/>
                  <a:pt x="112" y="769"/>
                </a:cubicBezTo>
                <a:cubicBezTo>
                  <a:pt x="112" y="243"/>
                  <a:pt x="91" y="-34"/>
                  <a:pt x="56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65" name="Google Shape;828;p33"/>
          <p:cNvSpPr txBox="1"/>
          <p:nvPr/>
        </p:nvSpPr>
        <p:spPr>
          <a:xfrm>
            <a:off x="16245261" y="8240034"/>
            <a:ext cx="5005049" cy="1026627"/>
          </a:xfrm>
          <a:prstGeom prst="rect">
            <a:avLst/>
          </a:prstGeom>
          <a:solidFill>
            <a:srgbClr val="FFFFFF"/>
          </a:solidFill>
          <a:ln w="12700">
            <a:solidFill>
              <a:srgbClr val="B5D6D1"/>
            </a:solidFill>
            <a:miter lim="400000"/>
          </a:ln>
          <a:effectLst>
            <a:outerShdw sx="100000" sy="100000" kx="0" ky="0" algn="b" rotWithShape="0" blurRad="190500" dist="127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62533" tIns="162533" rIns="162533" bIns="162533">
            <a:normAutofit fontScale="100000" lnSpcReduction="0"/>
          </a:bodyPr>
          <a:lstStyle>
            <a:lvl1pPr defTabSz="484631" rtl="0">
              <a:defRPr b="1" sz="4769">
                <a:solidFill>
                  <a:srgbClr val="A17A7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استراتيجية التصفح</a:t>
            </a:r>
          </a:p>
        </p:txBody>
      </p:sp>
      <p:grpSp>
        <p:nvGrpSpPr>
          <p:cNvPr id="473" name="Google Shape;2422;p43"/>
          <p:cNvGrpSpPr/>
          <p:nvPr/>
        </p:nvGrpSpPr>
        <p:grpSpPr>
          <a:xfrm>
            <a:off x="21032623" y="7917819"/>
            <a:ext cx="1252877" cy="1661525"/>
            <a:chOff x="0" y="70"/>
            <a:chExt cx="1252876" cy="1661523"/>
          </a:xfrm>
        </p:grpSpPr>
        <p:sp>
          <p:nvSpPr>
            <p:cNvPr id="466" name="Google Shape;2423;p43"/>
            <p:cNvSpPr/>
            <p:nvPr/>
          </p:nvSpPr>
          <p:spPr>
            <a:xfrm>
              <a:off x="0" y="1322716"/>
              <a:ext cx="1252877" cy="338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21" y="0"/>
                  </a:moveTo>
                  <a:cubicBezTo>
                    <a:pt x="1306" y="0"/>
                    <a:pt x="0" y="4835"/>
                    <a:pt x="0" y="10800"/>
                  </a:cubicBezTo>
                  <a:cubicBezTo>
                    <a:pt x="0" y="16770"/>
                    <a:pt x="1306" y="21600"/>
                    <a:pt x="2921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6EEF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67" name="Google Shape;2424;p43"/>
            <p:cNvSpPr/>
            <p:nvPr/>
          </p:nvSpPr>
          <p:spPr>
            <a:xfrm>
              <a:off x="0" y="1157800"/>
              <a:ext cx="1252877" cy="39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21" y="0"/>
                  </a:moveTo>
                  <a:cubicBezTo>
                    <a:pt x="2101" y="0"/>
                    <a:pt x="1383" y="2198"/>
                    <a:pt x="846" y="3912"/>
                  </a:cubicBezTo>
                  <a:cubicBezTo>
                    <a:pt x="307" y="5622"/>
                    <a:pt x="0" y="15811"/>
                    <a:pt x="0" y="18339"/>
                  </a:cubicBezTo>
                  <a:cubicBezTo>
                    <a:pt x="0" y="19483"/>
                    <a:pt x="51" y="20542"/>
                    <a:pt x="179" y="21600"/>
                  </a:cubicBezTo>
                  <a:cubicBezTo>
                    <a:pt x="590" y="18014"/>
                    <a:pt x="1692" y="15567"/>
                    <a:pt x="2921" y="15567"/>
                  </a:cubicBezTo>
                  <a:lnTo>
                    <a:pt x="21600" y="15567"/>
                  </a:lnTo>
                  <a:lnTo>
                    <a:pt x="21600" y="3668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rgbClr val="080808">
                <a:alpha val="837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68" name="Google Shape;2425;p43"/>
            <p:cNvSpPr/>
            <p:nvPr/>
          </p:nvSpPr>
          <p:spPr>
            <a:xfrm>
              <a:off x="-1" y="70"/>
              <a:ext cx="169440" cy="14920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9660" y="0"/>
                    <a:pt x="0" y="1097"/>
                    <a:pt x="0" y="2452"/>
                  </a:cubicBezTo>
                  <a:lnTo>
                    <a:pt x="0" y="21600"/>
                  </a:lnTo>
                  <a:cubicBezTo>
                    <a:pt x="0" y="20245"/>
                    <a:pt x="9660" y="19147"/>
                    <a:pt x="21600" y="19147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E6AA7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69" name="Google Shape;2426;p43"/>
            <p:cNvSpPr/>
            <p:nvPr/>
          </p:nvSpPr>
          <p:spPr>
            <a:xfrm>
              <a:off x="163504" y="1525956"/>
              <a:ext cx="1089373" cy="4239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70" name="Google Shape;2427;p43"/>
            <p:cNvSpPr/>
            <p:nvPr/>
          </p:nvSpPr>
          <p:spPr>
            <a:xfrm>
              <a:off x="460745" y="1416375"/>
              <a:ext cx="792131" cy="4312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71" name="Google Shape;2428;p43"/>
            <p:cNvSpPr/>
            <p:nvPr/>
          </p:nvSpPr>
          <p:spPr>
            <a:xfrm>
              <a:off x="169438" y="70"/>
              <a:ext cx="1083434" cy="1322643"/>
            </a:xfrm>
            <a:prstGeom prst="rect">
              <a:avLst/>
            </a:prstGeom>
            <a:solidFill>
              <a:srgbClr val="F4D28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72" name="Google Shape;2429;p43"/>
            <p:cNvSpPr/>
            <p:nvPr/>
          </p:nvSpPr>
          <p:spPr>
            <a:xfrm>
              <a:off x="243736" y="75850"/>
              <a:ext cx="933295" cy="1172575"/>
            </a:xfrm>
            <a:prstGeom prst="rect">
              <a:avLst/>
            </a:prstGeom>
            <a:solidFill>
              <a:srgbClr val="E6AA7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474" name="التاريخ"/>
          <p:cNvSpPr txBox="1"/>
          <p:nvPr/>
        </p:nvSpPr>
        <p:spPr>
          <a:xfrm>
            <a:off x="19828543" y="3334695"/>
            <a:ext cx="2728218" cy="13335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sz="8000">
                <a:solidFill>
                  <a:srgbClr val="428284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lvl1pPr>
          </a:lstStyle>
          <a:p>
            <a:pPr rtl="0">
              <a:defRPr/>
            </a:pPr>
            <a:r>
              <a:t>التاريخ</a:t>
            </a:r>
          </a:p>
        </p:txBody>
      </p:sp>
      <p:sp>
        <p:nvSpPr>
          <p:cNvPr id="475" name="الحصة"/>
          <p:cNvSpPr txBox="1"/>
          <p:nvPr/>
        </p:nvSpPr>
        <p:spPr>
          <a:xfrm>
            <a:off x="19956558" y="5972492"/>
            <a:ext cx="2600203" cy="1253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sz="9000">
                <a:solidFill>
                  <a:srgbClr val="428284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lvl1pPr>
          </a:lstStyle>
          <a:p>
            <a:pPr rtl="0">
              <a:defRPr/>
            </a:pPr>
            <a:r>
              <a:t>الحصة</a:t>
            </a:r>
          </a:p>
        </p:txBody>
      </p:sp>
      <p:sp>
        <p:nvSpPr>
          <p:cNvPr id="476" name="صفحة…"/>
          <p:cNvSpPr txBox="1"/>
          <p:nvPr/>
        </p:nvSpPr>
        <p:spPr>
          <a:xfrm>
            <a:off x="17287259" y="10489724"/>
            <a:ext cx="4826771" cy="1302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٣٤</a:t>
            </a:r>
          </a:p>
        </p:txBody>
      </p:sp>
      <p:sp>
        <p:nvSpPr>
          <p:cNvPr id="477" name="خط"/>
          <p:cNvSpPr/>
          <p:nvPr/>
        </p:nvSpPr>
        <p:spPr>
          <a:xfrm>
            <a:off x="3831477" y="7239037"/>
            <a:ext cx="7176913" cy="217266"/>
          </a:xfrm>
          <a:prstGeom prst="line">
            <a:avLst/>
          </a:prstGeom>
          <a:ln w="254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78" name="خط"/>
          <p:cNvSpPr/>
          <p:nvPr/>
        </p:nvSpPr>
        <p:spPr>
          <a:xfrm>
            <a:off x="3545892" y="9037784"/>
            <a:ext cx="7176912" cy="217266"/>
          </a:xfrm>
          <a:prstGeom prst="line">
            <a:avLst/>
          </a:prstGeom>
          <a:ln w="254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10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0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0" dur="75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4" dur="10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8" dur="10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50"/>
                            </p:stCondLst>
                            <p:childTnLst>
                              <p:par>
                                <p:cTn id="30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2" dur="10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61" grpId="1"/>
      <p:bldP build="whole" bldLvl="1" animBg="1" rev="0" advAuto="0" spid="463" grpId="5"/>
      <p:bldP build="whole" bldLvl="1" animBg="1" rev="0" advAuto="0" spid="473" grpId="3"/>
      <p:bldP build="whole" bldLvl="1" animBg="1" rev="0" advAuto="0" spid="465" grpId="4"/>
      <p:bldP build="whole" bldLvl="1" animBg="1" rev="0" advAuto="0" spid="462" grpId="2"/>
      <p:bldP build="whole" bldLvl="1" animBg="1" rev="0" advAuto="0" spid="464" grpId="6"/>
      <p:bldP build="whole" bldLvl="1" animBg="1" rev="0" advAuto="0" spid="476" grpId="7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المفردات"/>
          <p:cNvSpPr txBox="1"/>
          <p:nvPr/>
        </p:nvSpPr>
        <p:spPr>
          <a:xfrm>
            <a:off x="21032220" y="6265450"/>
            <a:ext cx="1827536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600">
                <a:solidFill>
                  <a:srgbClr val="99244F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المفردات </a:t>
            </a:r>
          </a:p>
        </p:txBody>
      </p:sp>
      <p:sp>
        <p:nvSpPr>
          <p:cNvPr id="481" name="العبارة الجذرية…"/>
          <p:cNvSpPr txBox="1"/>
          <p:nvPr/>
        </p:nvSpPr>
        <p:spPr>
          <a:xfrm>
            <a:off x="18787025" y="7288006"/>
            <a:ext cx="3246919" cy="132536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 sz="2500">
                <a:solidFill>
                  <a:srgbClr val="669D34"/>
                </a:solidFill>
              </a:defRPr>
            </a:pPr>
            <a:r>
              <a:t>العبارة الجذرية </a:t>
            </a:r>
          </a:p>
          <a:p>
            <a:pPr rtl="0">
              <a:defRPr sz="2500">
                <a:solidFill>
                  <a:srgbClr val="669D34"/>
                </a:solidFill>
              </a:defRPr>
            </a:pPr>
            <a:r>
              <a:t>انطاق المقام </a:t>
            </a:r>
          </a:p>
          <a:p>
            <a:pPr rtl="0">
              <a:defRPr sz="2500">
                <a:solidFill>
                  <a:srgbClr val="669D34"/>
                </a:solidFill>
              </a:defRPr>
            </a:pPr>
            <a:r>
              <a:t>المرافق</a:t>
            </a:r>
          </a:p>
        </p:txBody>
      </p:sp>
      <p:pic>
        <p:nvPicPr>
          <p:cNvPr id="482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74527" y="6439885"/>
            <a:ext cx="5074080" cy="5469737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483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23205" y="6421323"/>
            <a:ext cx="4359944" cy="5381240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484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09172" y="6439885"/>
            <a:ext cx="4890756" cy="5469737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485" name="ماذا نعرف"/>
          <p:cNvSpPr txBox="1"/>
          <p:nvPr/>
        </p:nvSpPr>
        <p:spPr>
          <a:xfrm>
            <a:off x="11821710" y="5615849"/>
            <a:ext cx="2668660" cy="98325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5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نعرف</a:t>
            </a:r>
          </a:p>
        </p:txBody>
      </p:sp>
      <p:sp>
        <p:nvSpPr>
          <p:cNvPr id="486" name="ماذاسنتعلم"/>
          <p:cNvSpPr txBox="1"/>
          <p:nvPr/>
        </p:nvSpPr>
        <p:spPr>
          <a:xfrm>
            <a:off x="7576018" y="5541672"/>
            <a:ext cx="2471098" cy="72377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5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ماذاسنتعلم </a:t>
            </a:r>
          </a:p>
        </p:txBody>
      </p:sp>
      <p:sp>
        <p:nvSpPr>
          <p:cNvPr id="487" name="ماذا تعلمنا"/>
          <p:cNvSpPr txBox="1"/>
          <p:nvPr/>
        </p:nvSpPr>
        <p:spPr>
          <a:xfrm>
            <a:off x="2819456" y="5710246"/>
            <a:ext cx="2665184" cy="72377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5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تعلمنا</a:t>
            </a:r>
          </a:p>
        </p:txBody>
      </p:sp>
      <p:pic>
        <p:nvPicPr>
          <p:cNvPr id="488" name="جدول التعلم جدول التعلم" descr="جدول التعلم جدول التعلم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293397" y="3887167"/>
            <a:ext cx="13036339" cy="1480071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489" name="ايجاد الجذور التربيعية"/>
          <p:cNvSpPr txBox="1"/>
          <p:nvPr/>
        </p:nvSpPr>
        <p:spPr>
          <a:xfrm>
            <a:off x="11482506" y="6858000"/>
            <a:ext cx="4041343" cy="40413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5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ايجاد الجذور التربيعية</a:t>
            </a:r>
          </a:p>
        </p:txBody>
      </p:sp>
      <p:sp>
        <p:nvSpPr>
          <p:cNvPr id="490" name="🎯 استعمل خاصية ضرب الجذور التربيعية في تبسيط العبارات الجذرية…"/>
          <p:cNvSpPr txBox="1"/>
          <p:nvPr/>
        </p:nvSpPr>
        <p:spPr>
          <a:xfrm>
            <a:off x="6469743" y="6484889"/>
            <a:ext cx="4539126" cy="3670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rtl="0">
              <a:defRPr sz="2900">
                <a:solidFill>
                  <a:srgbClr val="016E8F"/>
                </a:solidFill>
              </a:defRPr>
            </a:pPr>
            <a:r>
              <a:t>🎯 استعمل خاصية ضرب الجذور التربيعية في تبسيط العبارات الجذرية</a:t>
            </a:r>
          </a:p>
          <a:p>
            <a:pPr algn="r" rtl="0">
              <a:defRPr sz="2900">
                <a:solidFill>
                  <a:srgbClr val="016E8F"/>
                </a:solidFill>
              </a:defRPr>
            </a:pPr>
          </a:p>
          <a:p>
            <a:pPr algn="r" rtl="0">
              <a:defRPr sz="2900">
                <a:solidFill>
                  <a:srgbClr val="016E8F"/>
                </a:solidFill>
              </a:defRPr>
            </a:pPr>
            <a:r>
              <a:t>🎯 استعمل خاصية قسمة الجذور التربيعية في تبسيط العبارات الجذرية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100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5" dur="10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" dur="100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3" dur="10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Class="entr" nodeType="afterEffect" presetSubtype="1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7" dur="10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Class="entr" nodeType="after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1" dur="20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ntr" nodeType="clickEffect" presetSubtype="1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36" dur="100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click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1" dur="10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83" grpId="4"/>
      <p:bldP build="whole" bldLvl="1" animBg="1" rev="0" advAuto="0" spid="482" grpId="2"/>
      <p:bldP build="whole" bldLvl="1" animBg="1" rev="0" advAuto="0" spid="484" grpId="5"/>
      <p:bldP build="whole" bldLvl="1" animBg="1" rev="0" advAuto="0" spid="488" grpId="7"/>
      <p:bldP build="whole" bldLvl="1" animBg="1" rev="0" advAuto="0" spid="485" grpId="1"/>
      <p:bldP build="whole" bldLvl="1" animBg="1" rev="0" advAuto="0" spid="487" grpId="6"/>
      <p:bldP build="whole" bldLvl="1" animBg="1" rev="0" advAuto="0" spid="486" grpId="3"/>
      <p:bldP build="whole" bldLvl="1" animBg="1" rev="0" advAuto="0" spid="489" grpId="8"/>
      <p:bldP build="whole" bldLvl="1" animBg="1" rev="0" advAuto="0" spid="490" grpId="9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4" name="تجميع"/>
          <p:cNvGrpSpPr/>
          <p:nvPr/>
        </p:nvGrpSpPr>
        <p:grpSpPr>
          <a:xfrm>
            <a:off x="8440059" y="3617060"/>
            <a:ext cx="9862158" cy="4920113"/>
            <a:chOff x="0" y="0"/>
            <a:chExt cx="9862157" cy="4920111"/>
          </a:xfrm>
        </p:grpSpPr>
        <p:pic>
          <p:nvPicPr>
            <p:cNvPr id="492" name="IMG_9329.png" descr="IMG_9329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44143" t="33323" r="19057" b="38177"/>
            <a:stretch>
              <a:fillRect/>
            </a:stretch>
          </p:blipFill>
          <p:spPr>
            <a:xfrm>
              <a:off x="4151264" y="0"/>
              <a:ext cx="5575485" cy="32384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3" name="IMG_9329.png" descr="IMG_9329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5494" t="61595" r="19414" b="22588"/>
            <a:stretch>
              <a:fillRect/>
            </a:stretch>
          </p:blipFill>
          <p:spPr>
            <a:xfrm>
              <a:off x="0" y="3122883"/>
              <a:ext cx="9862158" cy="17972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95" name="لماذا ؟"/>
          <p:cNvSpPr txBox="1"/>
          <p:nvPr/>
        </p:nvSpPr>
        <p:spPr>
          <a:xfrm>
            <a:off x="6239266" y="2615026"/>
            <a:ext cx="11228863" cy="956414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914400">
              <a:defRPr b="1" sz="6700">
                <a:solidFill>
                  <a:srgbClr val="B51A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لماذا ؟</a:t>
            </a:r>
          </a:p>
        </p:txBody>
      </p:sp>
      <p:sp>
        <p:nvSpPr>
          <p:cNvPr id="496" name="٤٦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٤٦</a:t>
            </a:r>
          </a:p>
        </p:txBody>
      </p:sp>
      <p:pic>
        <p:nvPicPr>
          <p:cNvPr id="497" name="IMG_8030.jpeg" descr="IMG_8030.jpeg"/>
          <p:cNvPicPr>
            <a:picLocks noChangeAspect="1"/>
          </p:cNvPicPr>
          <p:nvPr/>
        </p:nvPicPr>
        <p:blipFill>
          <a:blip r:embed="rId3">
            <a:extLst/>
          </a:blip>
          <a:srcRect l="13405" t="20547" r="14480" b="26124"/>
          <a:stretch>
            <a:fillRect/>
          </a:stretch>
        </p:blipFill>
        <p:spPr>
          <a:xfrm>
            <a:off x="18302216" y="8939586"/>
            <a:ext cx="1485929" cy="1098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96" h="21407" fill="norm" stroke="1" extrusionOk="0">
                <a:moveTo>
                  <a:pt x="16934" y="0"/>
                </a:moveTo>
                <a:cubicBezTo>
                  <a:pt x="16598" y="0"/>
                  <a:pt x="15493" y="618"/>
                  <a:pt x="14479" y="1369"/>
                </a:cubicBezTo>
                <a:cubicBezTo>
                  <a:pt x="12680" y="2700"/>
                  <a:pt x="12586" y="2711"/>
                  <a:pt x="10724" y="1863"/>
                </a:cubicBezTo>
                <a:cubicBezTo>
                  <a:pt x="8959" y="1059"/>
                  <a:pt x="8658" y="1067"/>
                  <a:pt x="6720" y="1956"/>
                </a:cubicBezTo>
                <a:cubicBezTo>
                  <a:pt x="5441" y="2543"/>
                  <a:pt x="4113" y="3671"/>
                  <a:pt x="3304" y="4856"/>
                </a:cubicBezTo>
                <a:cubicBezTo>
                  <a:pt x="2163" y="6528"/>
                  <a:pt x="2014" y="7063"/>
                  <a:pt x="2210" y="8745"/>
                </a:cubicBezTo>
                <a:cubicBezTo>
                  <a:pt x="2403" y="10406"/>
                  <a:pt x="2254" y="10957"/>
                  <a:pt x="1221" y="12441"/>
                </a:cubicBezTo>
                <a:cubicBezTo>
                  <a:pt x="-770" y="15300"/>
                  <a:pt x="-256" y="19489"/>
                  <a:pt x="2260" y="20923"/>
                </a:cubicBezTo>
                <a:cubicBezTo>
                  <a:pt x="3208" y="21463"/>
                  <a:pt x="6251" y="21600"/>
                  <a:pt x="5881" y="21085"/>
                </a:cubicBezTo>
                <a:cubicBezTo>
                  <a:pt x="5738" y="20886"/>
                  <a:pt x="5822" y="20393"/>
                  <a:pt x="6064" y="19987"/>
                </a:cubicBezTo>
                <a:cubicBezTo>
                  <a:pt x="6355" y="19500"/>
                  <a:pt x="7431" y="19245"/>
                  <a:pt x="9241" y="19245"/>
                </a:cubicBezTo>
                <a:cubicBezTo>
                  <a:pt x="10749" y="19245"/>
                  <a:pt x="11889" y="19032"/>
                  <a:pt x="11774" y="18773"/>
                </a:cubicBezTo>
                <a:cubicBezTo>
                  <a:pt x="11659" y="18515"/>
                  <a:pt x="12022" y="17712"/>
                  <a:pt x="12580" y="16987"/>
                </a:cubicBezTo>
                <a:cubicBezTo>
                  <a:pt x="13137" y="16263"/>
                  <a:pt x="13831" y="15033"/>
                  <a:pt x="14124" y="14250"/>
                </a:cubicBezTo>
                <a:cubicBezTo>
                  <a:pt x="14623" y="12916"/>
                  <a:pt x="14799" y="12845"/>
                  <a:pt x="16951" y="13083"/>
                </a:cubicBezTo>
                <a:cubicBezTo>
                  <a:pt x="18213" y="13222"/>
                  <a:pt x="19110" y="13139"/>
                  <a:pt x="18945" y="12897"/>
                </a:cubicBezTo>
                <a:cubicBezTo>
                  <a:pt x="18780" y="12655"/>
                  <a:pt x="19027" y="11889"/>
                  <a:pt x="19495" y="11196"/>
                </a:cubicBezTo>
                <a:cubicBezTo>
                  <a:pt x="20285" y="10024"/>
                  <a:pt x="20830" y="7060"/>
                  <a:pt x="20794" y="4863"/>
                </a:cubicBezTo>
                <a:cubicBezTo>
                  <a:pt x="20782" y="4131"/>
                  <a:pt x="20703" y="3482"/>
                  <a:pt x="20550" y="3015"/>
                </a:cubicBezTo>
                <a:cubicBezTo>
                  <a:pt x="20119" y="1700"/>
                  <a:pt x="18082" y="0"/>
                  <a:pt x="16934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498" name="IMG_4622.png" descr="IMG_4622.png"/>
          <p:cNvPicPr>
            <a:picLocks noChangeAspect="1"/>
          </p:cNvPicPr>
          <p:nvPr/>
        </p:nvPicPr>
        <p:blipFill>
          <a:blip r:embed="rId4">
            <a:extLst/>
          </a:blip>
          <a:srcRect l="90758" t="55795" r="1722" b="41386"/>
          <a:stretch>
            <a:fillRect/>
          </a:stretch>
        </p:blipFill>
        <p:spPr>
          <a:xfrm>
            <a:off x="20121029" y="8945936"/>
            <a:ext cx="2430401" cy="683272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509" name="تجميع"/>
          <p:cNvGrpSpPr/>
          <p:nvPr/>
        </p:nvGrpSpPr>
        <p:grpSpPr>
          <a:xfrm>
            <a:off x="1333341" y="2686619"/>
            <a:ext cx="4917883" cy="5187381"/>
            <a:chOff x="46142" y="57719"/>
            <a:chExt cx="4917882" cy="5187380"/>
          </a:xfrm>
        </p:grpSpPr>
        <p:grpSp>
          <p:nvGrpSpPr>
            <p:cNvPr id="507" name="تجميع"/>
            <p:cNvGrpSpPr/>
            <p:nvPr/>
          </p:nvGrpSpPr>
          <p:grpSpPr>
            <a:xfrm>
              <a:off x="46142" y="57719"/>
              <a:ext cx="4917883" cy="5187381"/>
              <a:chOff x="0" y="0"/>
              <a:chExt cx="4917882" cy="5187380"/>
            </a:xfrm>
          </p:grpSpPr>
          <p:grpSp>
            <p:nvGrpSpPr>
              <p:cNvPr id="504" name="Google Shape;4377;p67"/>
              <p:cNvGrpSpPr/>
              <p:nvPr/>
            </p:nvGrpSpPr>
            <p:grpSpPr>
              <a:xfrm>
                <a:off x="0" y="-1"/>
                <a:ext cx="4917883" cy="5187382"/>
                <a:chOff x="0" y="0"/>
                <a:chExt cx="4917882" cy="5187380"/>
              </a:xfrm>
            </p:grpSpPr>
            <p:sp>
              <p:nvSpPr>
                <p:cNvPr id="499" name="Google Shape;4378;p67"/>
                <p:cNvSpPr/>
                <p:nvPr/>
              </p:nvSpPr>
              <p:spPr>
                <a:xfrm>
                  <a:off x="0" y="0"/>
                  <a:ext cx="4917883" cy="51873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97" h="21600" fill="norm" stroke="1" extrusionOk="0">
                      <a:moveTo>
                        <a:pt x="11565" y="4169"/>
                      </a:moveTo>
                      <a:lnTo>
                        <a:pt x="13168" y="7141"/>
                      </a:lnTo>
                      <a:cubicBezTo>
                        <a:pt x="11663" y="7263"/>
                        <a:pt x="10159" y="7373"/>
                        <a:pt x="8654" y="7472"/>
                      </a:cubicBezTo>
                      <a:cubicBezTo>
                        <a:pt x="9091" y="6533"/>
                        <a:pt x="9625" y="5360"/>
                        <a:pt x="10105" y="4311"/>
                      </a:cubicBezTo>
                      <a:cubicBezTo>
                        <a:pt x="10295" y="4551"/>
                        <a:pt x="10518" y="4685"/>
                        <a:pt x="10749" y="4685"/>
                      </a:cubicBezTo>
                      <a:cubicBezTo>
                        <a:pt x="10759" y="4685"/>
                        <a:pt x="10769" y="4685"/>
                        <a:pt x="10779" y="4685"/>
                      </a:cubicBezTo>
                      <a:cubicBezTo>
                        <a:pt x="10877" y="4678"/>
                        <a:pt x="10972" y="4655"/>
                        <a:pt x="11066" y="4611"/>
                      </a:cubicBezTo>
                      <a:cubicBezTo>
                        <a:pt x="11248" y="4538"/>
                        <a:pt x="11418" y="4384"/>
                        <a:pt x="11565" y="4169"/>
                      </a:cubicBezTo>
                      <a:close/>
                      <a:moveTo>
                        <a:pt x="10824" y="0"/>
                      </a:moveTo>
                      <a:cubicBezTo>
                        <a:pt x="10334" y="0"/>
                        <a:pt x="9840" y="506"/>
                        <a:pt x="9651" y="1516"/>
                      </a:cubicBezTo>
                      <a:cubicBezTo>
                        <a:pt x="9472" y="2493"/>
                        <a:pt x="9599" y="3353"/>
                        <a:pt x="9873" y="3930"/>
                      </a:cubicBezTo>
                      <a:cubicBezTo>
                        <a:pt x="9286" y="5219"/>
                        <a:pt x="8674" y="6551"/>
                        <a:pt x="8237" y="7503"/>
                      </a:cubicBezTo>
                      <a:cubicBezTo>
                        <a:pt x="5645" y="7675"/>
                        <a:pt x="3071" y="7822"/>
                        <a:pt x="525" y="7932"/>
                      </a:cubicBezTo>
                      <a:lnTo>
                        <a:pt x="258" y="7944"/>
                      </a:lnTo>
                      <a:lnTo>
                        <a:pt x="225" y="8448"/>
                      </a:lnTo>
                      <a:cubicBezTo>
                        <a:pt x="199" y="8891"/>
                        <a:pt x="173" y="9333"/>
                        <a:pt x="150" y="9774"/>
                      </a:cubicBezTo>
                      <a:cubicBezTo>
                        <a:pt x="127" y="10186"/>
                        <a:pt x="107" y="10597"/>
                        <a:pt x="91" y="11003"/>
                      </a:cubicBezTo>
                      <a:cubicBezTo>
                        <a:pt x="36" y="12280"/>
                        <a:pt x="7" y="13422"/>
                        <a:pt x="0" y="14489"/>
                      </a:cubicBezTo>
                      <a:cubicBezTo>
                        <a:pt x="0" y="15245"/>
                        <a:pt x="39" y="15975"/>
                        <a:pt x="62" y="16731"/>
                      </a:cubicBezTo>
                      <a:cubicBezTo>
                        <a:pt x="85" y="17511"/>
                        <a:pt x="95" y="18284"/>
                        <a:pt x="147" y="19057"/>
                      </a:cubicBezTo>
                      <a:cubicBezTo>
                        <a:pt x="180" y="19506"/>
                        <a:pt x="212" y="19875"/>
                        <a:pt x="245" y="20224"/>
                      </a:cubicBezTo>
                      <a:lnTo>
                        <a:pt x="290" y="20685"/>
                      </a:lnTo>
                      <a:lnTo>
                        <a:pt x="538" y="20703"/>
                      </a:lnTo>
                      <a:cubicBezTo>
                        <a:pt x="1917" y="20802"/>
                        <a:pt x="3370" y="20894"/>
                        <a:pt x="5117" y="20997"/>
                      </a:cubicBezTo>
                      <a:lnTo>
                        <a:pt x="5336" y="21010"/>
                      </a:lnTo>
                      <a:cubicBezTo>
                        <a:pt x="5336" y="21010"/>
                        <a:pt x="5420" y="20593"/>
                        <a:pt x="5424" y="20580"/>
                      </a:cubicBezTo>
                      <a:lnTo>
                        <a:pt x="5476" y="21022"/>
                      </a:lnTo>
                      <a:lnTo>
                        <a:pt x="5717" y="21035"/>
                      </a:lnTo>
                      <a:cubicBezTo>
                        <a:pt x="10802" y="21329"/>
                        <a:pt x="15945" y="21513"/>
                        <a:pt x="21011" y="21600"/>
                      </a:cubicBezTo>
                      <a:lnTo>
                        <a:pt x="21287" y="21600"/>
                      </a:lnTo>
                      <a:lnTo>
                        <a:pt x="21320" y="21084"/>
                      </a:lnTo>
                      <a:cubicBezTo>
                        <a:pt x="21356" y="20556"/>
                        <a:pt x="21388" y="20022"/>
                        <a:pt x="21421" y="19494"/>
                      </a:cubicBezTo>
                      <a:cubicBezTo>
                        <a:pt x="21447" y="19033"/>
                        <a:pt x="21470" y="18573"/>
                        <a:pt x="21493" y="18112"/>
                      </a:cubicBezTo>
                      <a:cubicBezTo>
                        <a:pt x="21558" y="16700"/>
                        <a:pt x="21591" y="15436"/>
                        <a:pt x="21597" y="14232"/>
                      </a:cubicBezTo>
                      <a:cubicBezTo>
                        <a:pt x="21600" y="13163"/>
                        <a:pt x="21574" y="12071"/>
                        <a:pt x="21522" y="10984"/>
                      </a:cubicBezTo>
                      <a:lnTo>
                        <a:pt x="21515" y="10806"/>
                      </a:lnTo>
                      <a:lnTo>
                        <a:pt x="21519" y="10806"/>
                      </a:lnTo>
                      <a:lnTo>
                        <a:pt x="21490" y="10340"/>
                      </a:lnTo>
                      <a:cubicBezTo>
                        <a:pt x="21463" y="9904"/>
                        <a:pt x="21437" y="9517"/>
                        <a:pt x="21408" y="9154"/>
                      </a:cubicBezTo>
                      <a:lnTo>
                        <a:pt x="21369" y="8707"/>
                      </a:lnTo>
                      <a:lnTo>
                        <a:pt x="21242" y="8682"/>
                      </a:lnTo>
                      <a:lnTo>
                        <a:pt x="21363" y="8620"/>
                      </a:lnTo>
                      <a:lnTo>
                        <a:pt x="21307" y="8086"/>
                      </a:lnTo>
                      <a:cubicBezTo>
                        <a:pt x="21255" y="7620"/>
                        <a:pt x="21209" y="7239"/>
                        <a:pt x="21160" y="6882"/>
                      </a:cubicBezTo>
                      <a:lnTo>
                        <a:pt x="21095" y="6423"/>
                      </a:lnTo>
                      <a:lnTo>
                        <a:pt x="20844" y="6447"/>
                      </a:lnTo>
                      <a:cubicBezTo>
                        <a:pt x="19074" y="6625"/>
                        <a:pt x="17217" y="6802"/>
                        <a:pt x="15319" y="6969"/>
                      </a:cubicBezTo>
                      <a:lnTo>
                        <a:pt x="15082" y="6987"/>
                      </a:lnTo>
                      <a:lnTo>
                        <a:pt x="15033" y="7430"/>
                      </a:lnTo>
                      <a:cubicBezTo>
                        <a:pt x="15029" y="7503"/>
                        <a:pt x="15013" y="7577"/>
                        <a:pt x="14990" y="7632"/>
                      </a:cubicBezTo>
                      <a:cubicBezTo>
                        <a:pt x="14961" y="7577"/>
                        <a:pt x="14941" y="7510"/>
                        <a:pt x="14931" y="7430"/>
                      </a:cubicBezTo>
                      <a:lnTo>
                        <a:pt x="14860" y="7006"/>
                      </a:lnTo>
                      <a:lnTo>
                        <a:pt x="14622" y="7024"/>
                      </a:lnTo>
                      <a:lnTo>
                        <a:pt x="13592" y="7111"/>
                      </a:lnTo>
                      <a:lnTo>
                        <a:pt x="11783" y="3758"/>
                      </a:lnTo>
                      <a:cubicBezTo>
                        <a:pt x="11796" y="3727"/>
                        <a:pt x="11809" y="3690"/>
                        <a:pt x="11826" y="3653"/>
                      </a:cubicBezTo>
                      <a:cubicBezTo>
                        <a:pt x="11988" y="3174"/>
                        <a:pt x="12060" y="2603"/>
                        <a:pt x="12024" y="2039"/>
                      </a:cubicBezTo>
                      <a:cubicBezTo>
                        <a:pt x="11950" y="678"/>
                        <a:pt x="11390" y="0"/>
                        <a:pt x="1082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03200" cap="flat">
                  <a:solidFill>
                    <a:srgbClr val="CDE8B5"/>
                  </a:solidFill>
                  <a:prstDash val="solid"/>
                  <a:round/>
                </a:ln>
                <a:effectLst>
                  <a:outerShdw sx="100000" sy="100000" kx="0" ky="0" algn="b" rotWithShape="0" blurRad="165100" dist="50800" dir="5400000">
                    <a:srgbClr val="000000">
                      <a:alpha val="2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500" name="Google Shape;4379;p67"/>
                <p:cNvSpPr/>
                <p:nvPr/>
              </p:nvSpPr>
              <p:spPr>
                <a:xfrm>
                  <a:off x="1986793" y="717112"/>
                  <a:ext cx="912727" cy="12962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116" y="0"/>
                      </a:moveTo>
                      <a:lnTo>
                        <a:pt x="9771" y="687"/>
                      </a:lnTo>
                      <a:cubicBezTo>
                        <a:pt x="6034" y="8259"/>
                        <a:pt x="354" y="19709"/>
                        <a:pt x="0" y="20287"/>
                      </a:cubicBezTo>
                      <a:lnTo>
                        <a:pt x="333" y="20917"/>
                      </a:lnTo>
                      <a:lnTo>
                        <a:pt x="633" y="21600"/>
                      </a:lnTo>
                      <a:cubicBezTo>
                        <a:pt x="924" y="21204"/>
                        <a:pt x="7144" y="8638"/>
                        <a:pt x="10176" y="2525"/>
                      </a:cubicBezTo>
                      <a:lnTo>
                        <a:pt x="20904" y="20824"/>
                      </a:lnTo>
                      <a:lnTo>
                        <a:pt x="21600" y="19600"/>
                      </a:lnTo>
                      <a:lnTo>
                        <a:pt x="10116" y="0"/>
                      </a:lnTo>
                      <a:close/>
                    </a:path>
                  </a:pathLst>
                </a:custGeom>
                <a:solidFill>
                  <a:srgbClr val="E6AA7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501" name="Google Shape;4380;p67"/>
                <p:cNvSpPr/>
                <p:nvPr/>
              </p:nvSpPr>
              <p:spPr>
                <a:xfrm>
                  <a:off x="156370" y="1595320"/>
                  <a:ext cx="4573573" cy="35020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97" h="21600" fill="norm" stroke="1" extrusionOk="0">
                      <a:moveTo>
                        <a:pt x="21156" y="0"/>
                      </a:moveTo>
                      <a:cubicBezTo>
                        <a:pt x="19261" y="295"/>
                        <a:pt x="17365" y="561"/>
                        <a:pt x="15469" y="797"/>
                      </a:cubicBezTo>
                      <a:cubicBezTo>
                        <a:pt x="15452" y="1073"/>
                        <a:pt x="15412" y="1328"/>
                        <a:pt x="15348" y="1536"/>
                      </a:cubicBezTo>
                      <a:cubicBezTo>
                        <a:pt x="15287" y="1732"/>
                        <a:pt x="15201" y="1836"/>
                        <a:pt x="15113" y="1836"/>
                      </a:cubicBezTo>
                      <a:cubicBezTo>
                        <a:pt x="15056" y="1836"/>
                        <a:pt x="14997" y="1791"/>
                        <a:pt x="14946" y="1698"/>
                      </a:cubicBezTo>
                      <a:cubicBezTo>
                        <a:pt x="14852" y="1536"/>
                        <a:pt x="14788" y="1243"/>
                        <a:pt x="14747" y="892"/>
                      </a:cubicBezTo>
                      <a:cubicBezTo>
                        <a:pt x="9909" y="1509"/>
                        <a:pt x="5067" y="1974"/>
                        <a:pt x="228" y="2295"/>
                      </a:cubicBezTo>
                      <a:cubicBezTo>
                        <a:pt x="198" y="2979"/>
                        <a:pt x="171" y="3652"/>
                        <a:pt x="147" y="4334"/>
                      </a:cubicBezTo>
                      <a:cubicBezTo>
                        <a:pt x="365" y="4581"/>
                        <a:pt x="611" y="4762"/>
                        <a:pt x="785" y="5235"/>
                      </a:cubicBezTo>
                      <a:cubicBezTo>
                        <a:pt x="802" y="5282"/>
                        <a:pt x="802" y="5348"/>
                        <a:pt x="785" y="5397"/>
                      </a:cubicBezTo>
                      <a:cubicBezTo>
                        <a:pt x="611" y="5964"/>
                        <a:pt x="332" y="6079"/>
                        <a:pt x="91" y="6211"/>
                      </a:cubicBezTo>
                      <a:cubicBezTo>
                        <a:pt x="37" y="7974"/>
                        <a:pt x="7" y="9748"/>
                        <a:pt x="0" y="11531"/>
                      </a:cubicBezTo>
                      <a:cubicBezTo>
                        <a:pt x="0" y="12147"/>
                        <a:pt x="0" y="12772"/>
                        <a:pt x="7" y="13399"/>
                      </a:cubicBezTo>
                      <a:cubicBezTo>
                        <a:pt x="168" y="13445"/>
                        <a:pt x="339" y="13541"/>
                        <a:pt x="450" y="13911"/>
                      </a:cubicBezTo>
                      <a:cubicBezTo>
                        <a:pt x="527" y="14157"/>
                        <a:pt x="527" y="14527"/>
                        <a:pt x="450" y="14782"/>
                      </a:cubicBezTo>
                      <a:cubicBezTo>
                        <a:pt x="346" y="15132"/>
                        <a:pt x="191" y="15228"/>
                        <a:pt x="37" y="15285"/>
                      </a:cubicBezTo>
                      <a:cubicBezTo>
                        <a:pt x="47" y="15674"/>
                        <a:pt x="57" y="16071"/>
                        <a:pt x="71" y="16460"/>
                      </a:cubicBezTo>
                      <a:cubicBezTo>
                        <a:pt x="503" y="16649"/>
                        <a:pt x="933" y="17057"/>
                        <a:pt x="1064" y="17353"/>
                      </a:cubicBezTo>
                      <a:cubicBezTo>
                        <a:pt x="1138" y="17504"/>
                        <a:pt x="1138" y="17826"/>
                        <a:pt x="1064" y="17988"/>
                      </a:cubicBezTo>
                      <a:cubicBezTo>
                        <a:pt x="841" y="18394"/>
                        <a:pt x="562" y="18466"/>
                        <a:pt x="286" y="18466"/>
                      </a:cubicBezTo>
                      <a:cubicBezTo>
                        <a:pt x="241" y="18466"/>
                        <a:pt x="196" y="18464"/>
                        <a:pt x="151" y="18462"/>
                      </a:cubicBezTo>
                      <a:cubicBezTo>
                        <a:pt x="178" y="19048"/>
                        <a:pt x="208" y="19637"/>
                        <a:pt x="248" y="20215"/>
                      </a:cubicBezTo>
                      <a:cubicBezTo>
                        <a:pt x="1819" y="20387"/>
                        <a:pt x="3389" y="20538"/>
                        <a:pt x="4959" y="20671"/>
                      </a:cubicBezTo>
                      <a:cubicBezTo>
                        <a:pt x="4979" y="20510"/>
                        <a:pt x="5003" y="20357"/>
                        <a:pt x="5030" y="20206"/>
                      </a:cubicBezTo>
                      <a:cubicBezTo>
                        <a:pt x="5084" y="19909"/>
                        <a:pt x="5166" y="19781"/>
                        <a:pt x="5250" y="19781"/>
                      </a:cubicBezTo>
                      <a:cubicBezTo>
                        <a:pt x="5370" y="19781"/>
                        <a:pt x="5492" y="20036"/>
                        <a:pt x="5543" y="20414"/>
                      </a:cubicBezTo>
                      <a:cubicBezTo>
                        <a:pt x="5557" y="20519"/>
                        <a:pt x="5571" y="20623"/>
                        <a:pt x="5577" y="20727"/>
                      </a:cubicBezTo>
                      <a:cubicBezTo>
                        <a:pt x="10825" y="21184"/>
                        <a:pt x="16069" y="21466"/>
                        <a:pt x="21314" y="21600"/>
                      </a:cubicBezTo>
                      <a:cubicBezTo>
                        <a:pt x="21351" y="20784"/>
                        <a:pt x="21385" y="19968"/>
                        <a:pt x="21415" y="19154"/>
                      </a:cubicBezTo>
                      <a:cubicBezTo>
                        <a:pt x="21406" y="19154"/>
                        <a:pt x="21397" y="19154"/>
                        <a:pt x="21389" y="19154"/>
                      </a:cubicBezTo>
                      <a:cubicBezTo>
                        <a:pt x="21077" y="19154"/>
                        <a:pt x="20744" y="18984"/>
                        <a:pt x="20623" y="18073"/>
                      </a:cubicBezTo>
                      <a:cubicBezTo>
                        <a:pt x="20610" y="17920"/>
                        <a:pt x="20623" y="17761"/>
                        <a:pt x="20660" y="17637"/>
                      </a:cubicBezTo>
                      <a:cubicBezTo>
                        <a:pt x="20804" y="17219"/>
                        <a:pt x="20962" y="17210"/>
                        <a:pt x="21150" y="17153"/>
                      </a:cubicBezTo>
                      <a:cubicBezTo>
                        <a:pt x="21264" y="17115"/>
                        <a:pt x="21375" y="17076"/>
                        <a:pt x="21489" y="17030"/>
                      </a:cubicBezTo>
                      <a:cubicBezTo>
                        <a:pt x="21550" y="15066"/>
                        <a:pt x="21589" y="13095"/>
                        <a:pt x="21596" y="11112"/>
                      </a:cubicBezTo>
                      <a:cubicBezTo>
                        <a:pt x="21600" y="9472"/>
                        <a:pt x="21573" y="7823"/>
                        <a:pt x="21523" y="6191"/>
                      </a:cubicBezTo>
                      <a:cubicBezTo>
                        <a:pt x="21435" y="6106"/>
                        <a:pt x="21365" y="5936"/>
                        <a:pt x="21321" y="5718"/>
                      </a:cubicBezTo>
                      <a:cubicBezTo>
                        <a:pt x="21301" y="5614"/>
                        <a:pt x="21311" y="5490"/>
                        <a:pt x="21344" y="5424"/>
                      </a:cubicBezTo>
                      <a:cubicBezTo>
                        <a:pt x="21388" y="5329"/>
                        <a:pt x="21438" y="5263"/>
                        <a:pt x="21489" y="5206"/>
                      </a:cubicBezTo>
                      <a:cubicBezTo>
                        <a:pt x="21465" y="4609"/>
                        <a:pt x="21438" y="4011"/>
                        <a:pt x="21405" y="3414"/>
                      </a:cubicBezTo>
                      <a:cubicBezTo>
                        <a:pt x="21254" y="3387"/>
                        <a:pt x="21103" y="3291"/>
                        <a:pt x="20959" y="3140"/>
                      </a:cubicBezTo>
                      <a:cubicBezTo>
                        <a:pt x="20801" y="2960"/>
                        <a:pt x="20801" y="2314"/>
                        <a:pt x="20959" y="2135"/>
                      </a:cubicBezTo>
                      <a:cubicBezTo>
                        <a:pt x="21073" y="2012"/>
                        <a:pt x="21187" y="1897"/>
                        <a:pt x="21304" y="1812"/>
                      </a:cubicBezTo>
                      <a:cubicBezTo>
                        <a:pt x="21261" y="1205"/>
                        <a:pt x="21213" y="599"/>
                        <a:pt x="2115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solidFill>
                    <a:srgbClr val="7A4A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502" name="Google Shape;4381;p67"/>
                <p:cNvSpPr/>
                <p:nvPr/>
              </p:nvSpPr>
              <p:spPr>
                <a:xfrm>
                  <a:off x="2193174" y="45637"/>
                  <a:ext cx="531535" cy="9096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3" h="21600" fill="norm" stroke="1" extrusionOk="0">
                      <a:moveTo>
                        <a:pt x="9935" y="0"/>
                      </a:moveTo>
                      <a:cubicBezTo>
                        <a:pt x="6067" y="0"/>
                        <a:pt x="2164" y="2339"/>
                        <a:pt x="671" y="6993"/>
                      </a:cubicBezTo>
                      <a:cubicBezTo>
                        <a:pt x="-1940" y="15133"/>
                        <a:pt x="3519" y="21600"/>
                        <a:pt x="9313" y="21600"/>
                      </a:cubicBezTo>
                      <a:cubicBezTo>
                        <a:pt x="9399" y="21600"/>
                        <a:pt x="9485" y="21594"/>
                        <a:pt x="9572" y="21594"/>
                      </a:cubicBezTo>
                      <a:cubicBezTo>
                        <a:pt x="10344" y="21562"/>
                        <a:pt x="11094" y="21454"/>
                        <a:pt x="11837" y="21283"/>
                      </a:cubicBezTo>
                      <a:cubicBezTo>
                        <a:pt x="14282" y="20687"/>
                        <a:pt x="16391" y="19102"/>
                        <a:pt x="17804" y="16839"/>
                      </a:cubicBezTo>
                      <a:cubicBezTo>
                        <a:pt x="19118" y="14632"/>
                        <a:pt x="19660" y="12001"/>
                        <a:pt x="19401" y="9370"/>
                      </a:cubicBezTo>
                      <a:cubicBezTo>
                        <a:pt x="18818" y="3119"/>
                        <a:pt x="14403" y="0"/>
                        <a:pt x="9935" y="0"/>
                      </a:cubicBezTo>
                      <a:close/>
                    </a:path>
                  </a:pathLst>
                </a:custGeom>
                <a:solidFill>
                  <a:srgbClr val="4E4E4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503" name="Google Shape;4383;p67"/>
                <p:cNvSpPr/>
                <p:nvPr/>
              </p:nvSpPr>
              <p:spPr>
                <a:xfrm>
                  <a:off x="3633862" y="1677418"/>
                  <a:ext cx="298405" cy="3309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4" h="21600" fill="norm" stroke="1" extrusionOk="0">
                      <a:moveTo>
                        <a:pt x="10456" y="8073"/>
                      </a:moveTo>
                      <a:cubicBezTo>
                        <a:pt x="10819" y="8073"/>
                        <a:pt x="11182" y="8140"/>
                        <a:pt x="11525" y="8269"/>
                      </a:cubicBezTo>
                      <a:cubicBezTo>
                        <a:pt x="12149" y="8505"/>
                        <a:pt x="12671" y="8925"/>
                        <a:pt x="12990" y="9482"/>
                      </a:cubicBezTo>
                      <a:cubicBezTo>
                        <a:pt x="13445" y="10200"/>
                        <a:pt x="13551" y="11074"/>
                        <a:pt x="13251" y="11890"/>
                      </a:cubicBezTo>
                      <a:cubicBezTo>
                        <a:pt x="12782" y="13068"/>
                        <a:pt x="11578" y="13661"/>
                        <a:pt x="10422" y="13661"/>
                      </a:cubicBezTo>
                      <a:cubicBezTo>
                        <a:pt x="9392" y="13661"/>
                        <a:pt x="8406" y="13188"/>
                        <a:pt x="8029" y="12229"/>
                      </a:cubicBezTo>
                      <a:cubicBezTo>
                        <a:pt x="7729" y="11632"/>
                        <a:pt x="7618" y="10954"/>
                        <a:pt x="7685" y="10298"/>
                      </a:cubicBezTo>
                      <a:cubicBezTo>
                        <a:pt x="7855" y="9402"/>
                        <a:pt x="8503" y="8626"/>
                        <a:pt x="9388" y="8269"/>
                      </a:cubicBezTo>
                      <a:cubicBezTo>
                        <a:pt x="9736" y="8140"/>
                        <a:pt x="10094" y="8073"/>
                        <a:pt x="10456" y="8073"/>
                      </a:cubicBezTo>
                      <a:close/>
                      <a:moveTo>
                        <a:pt x="10741" y="0"/>
                      </a:moveTo>
                      <a:cubicBezTo>
                        <a:pt x="9774" y="0"/>
                        <a:pt x="8802" y="517"/>
                        <a:pt x="8203" y="1262"/>
                      </a:cubicBezTo>
                      <a:cubicBezTo>
                        <a:pt x="7468" y="2199"/>
                        <a:pt x="7250" y="3394"/>
                        <a:pt x="7231" y="4545"/>
                      </a:cubicBezTo>
                      <a:cubicBezTo>
                        <a:pt x="7231" y="4884"/>
                        <a:pt x="7231" y="5245"/>
                        <a:pt x="7274" y="5602"/>
                      </a:cubicBezTo>
                      <a:cubicBezTo>
                        <a:pt x="6583" y="5183"/>
                        <a:pt x="5872" y="4826"/>
                        <a:pt x="5118" y="4545"/>
                      </a:cubicBezTo>
                      <a:cubicBezTo>
                        <a:pt x="4422" y="4291"/>
                        <a:pt x="3643" y="4112"/>
                        <a:pt x="2898" y="4112"/>
                      </a:cubicBezTo>
                      <a:cubicBezTo>
                        <a:pt x="2188" y="4112"/>
                        <a:pt x="1511" y="4277"/>
                        <a:pt x="974" y="4705"/>
                      </a:cubicBezTo>
                      <a:cubicBezTo>
                        <a:pt x="45" y="5481"/>
                        <a:pt x="-85" y="6855"/>
                        <a:pt x="432" y="7912"/>
                      </a:cubicBezTo>
                      <a:cubicBezTo>
                        <a:pt x="950" y="8947"/>
                        <a:pt x="1946" y="9723"/>
                        <a:pt x="3024" y="10321"/>
                      </a:cubicBezTo>
                      <a:cubicBezTo>
                        <a:pt x="3348" y="10499"/>
                        <a:pt x="3691" y="10677"/>
                        <a:pt x="4040" y="10816"/>
                      </a:cubicBezTo>
                      <a:cubicBezTo>
                        <a:pt x="3305" y="11155"/>
                        <a:pt x="2613" y="11552"/>
                        <a:pt x="1965" y="12029"/>
                      </a:cubicBezTo>
                      <a:cubicBezTo>
                        <a:pt x="824" y="12845"/>
                        <a:pt x="-235" y="14080"/>
                        <a:pt x="45" y="15392"/>
                      </a:cubicBezTo>
                      <a:cubicBezTo>
                        <a:pt x="307" y="16529"/>
                        <a:pt x="1511" y="17305"/>
                        <a:pt x="2763" y="17425"/>
                      </a:cubicBezTo>
                      <a:cubicBezTo>
                        <a:pt x="2908" y="17439"/>
                        <a:pt x="3053" y="17443"/>
                        <a:pt x="3198" y="17443"/>
                      </a:cubicBezTo>
                      <a:cubicBezTo>
                        <a:pt x="4301" y="17443"/>
                        <a:pt x="5369" y="17064"/>
                        <a:pt x="6327" y="16587"/>
                      </a:cubicBezTo>
                      <a:cubicBezTo>
                        <a:pt x="6670" y="16409"/>
                        <a:pt x="6994" y="16230"/>
                        <a:pt x="7318" y="16029"/>
                      </a:cubicBezTo>
                      <a:cubicBezTo>
                        <a:pt x="7250" y="16765"/>
                        <a:pt x="7274" y="17524"/>
                        <a:pt x="7381" y="18259"/>
                      </a:cubicBezTo>
                      <a:cubicBezTo>
                        <a:pt x="7598" y="19593"/>
                        <a:pt x="8222" y="21065"/>
                        <a:pt x="9605" y="21484"/>
                      </a:cubicBezTo>
                      <a:cubicBezTo>
                        <a:pt x="9857" y="21564"/>
                        <a:pt x="10113" y="21600"/>
                        <a:pt x="10374" y="21600"/>
                      </a:cubicBezTo>
                      <a:cubicBezTo>
                        <a:pt x="11336" y="21600"/>
                        <a:pt x="12303" y="21087"/>
                        <a:pt x="12864" y="20351"/>
                      </a:cubicBezTo>
                      <a:cubicBezTo>
                        <a:pt x="13594" y="19432"/>
                        <a:pt x="13831" y="18219"/>
                        <a:pt x="13875" y="17064"/>
                      </a:cubicBezTo>
                      <a:cubicBezTo>
                        <a:pt x="13875" y="16707"/>
                        <a:pt x="13875" y="16368"/>
                        <a:pt x="13856" y="16012"/>
                      </a:cubicBezTo>
                      <a:cubicBezTo>
                        <a:pt x="14523" y="16449"/>
                        <a:pt x="15238" y="16805"/>
                        <a:pt x="16012" y="17086"/>
                      </a:cubicBezTo>
                      <a:cubicBezTo>
                        <a:pt x="16684" y="17341"/>
                        <a:pt x="17458" y="17519"/>
                        <a:pt x="18203" y="17519"/>
                      </a:cubicBezTo>
                      <a:cubicBezTo>
                        <a:pt x="18913" y="17519"/>
                        <a:pt x="19595" y="17354"/>
                        <a:pt x="20137" y="16926"/>
                      </a:cubicBezTo>
                      <a:cubicBezTo>
                        <a:pt x="21060" y="16168"/>
                        <a:pt x="21191" y="14798"/>
                        <a:pt x="20698" y="13724"/>
                      </a:cubicBezTo>
                      <a:cubicBezTo>
                        <a:pt x="20200" y="12689"/>
                        <a:pt x="19184" y="11913"/>
                        <a:pt x="18106" y="11315"/>
                      </a:cubicBezTo>
                      <a:cubicBezTo>
                        <a:pt x="17763" y="11114"/>
                        <a:pt x="17414" y="10936"/>
                        <a:pt x="17047" y="10775"/>
                      </a:cubicBezTo>
                      <a:cubicBezTo>
                        <a:pt x="17806" y="10437"/>
                        <a:pt x="18517" y="10022"/>
                        <a:pt x="19165" y="9562"/>
                      </a:cubicBezTo>
                      <a:cubicBezTo>
                        <a:pt x="20306" y="8728"/>
                        <a:pt x="21365" y="7471"/>
                        <a:pt x="21060" y="6159"/>
                      </a:cubicBezTo>
                      <a:cubicBezTo>
                        <a:pt x="20804" y="5044"/>
                        <a:pt x="19571" y="4268"/>
                        <a:pt x="18343" y="4130"/>
                      </a:cubicBezTo>
                      <a:cubicBezTo>
                        <a:pt x="18203" y="4117"/>
                        <a:pt x="18062" y="4108"/>
                        <a:pt x="17922" y="4108"/>
                      </a:cubicBezTo>
                      <a:cubicBezTo>
                        <a:pt x="16820" y="4108"/>
                        <a:pt x="15741" y="4509"/>
                        <a:pt x="14784" y="5004"/>
                      </a:cubicBezTo>
                      <a:cubicBezTo>
                        <a:pt x="14436" y="5165"/>
                        <a:pt x="14112" y="5343"/>
                        <a:pt x="13812" y="5562"/>
                      </a:cubicBezTo>
                      <a:cubicBezTo>
                        <a:pt x="13831" y="4803"/>
                        <a:pt x="13812" y="4068"/>
                        <a:pt x="13706" y="3314"/>
                      </a:cubicBezTo>
                      <a:cubicBezTo>
                        <a:pt x="13512" y="1998"/>
                        <a:pt x="12864" y="526"/>
                        <a:pt x="11481" y="107"/>
                      </a:cubicBezTo>
                      <a:cubicBezTo>
                        <a:pt x="11240" y="36"/>
                        <a:pt x="10988" y="0"/>
                        <a:pt x="10741" y="0"/>
                      </a:cubicBezTo>
                      <a:close/>
                    </a:path>
                  </a:pathLst>
                </a:custGeom>
                <a:solidFill>
                  <a:srgbClr val="B8A5D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  <p:pic>
            <p:nvPicPr>
              <p:cNvPr id="505" name="IMG_8028.jpeg" descr="IMG_8028.jpe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3778778" y="3444369"/>
                <a:ext cx="915751" cy="53017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06" name="IMG_8029.jpeg" descr="IMG_8029.jpeg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rcRect l="0" t="0" r="34925" b="0"/>
              <a:stretch>
                <a:fillRect/>
              </a:stretch>
            </p:blipFill>
            <p:spPr>
              <a:xfrm>
                <a:off x="3933528" y="1680623"/>
                <a:ext cx="625379" cy="4569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508" name="المصدر : كتاب الربط بالدين والوطن والواقع لمجموعة رِفعة"/>
            <p:cNvSpPr txBox="1"/>
            <p:nvPr/>
          </p:nvSpPr>
          <p:spPr>
            <a:xfrm rot="121809">
              <a:off x="768287" y="4667723"/>
              <a:ext cx="3924933" cy="3214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300">
                  <a:solidFill>
                    <a:srgbClr val="5E5E5E"/>
                  </a:solidFill>
                </a:defRPr>
              </a:lvl1pPr>
            </a:lstStyle>
            <a:p>
              <a:pPr rtl="0">
                <a:defRPr/>
              </a:pPr>
              <a:r>
                <a:t>المصدر : كتاب الربط بالدين والوطن والواقع لمجموعة رِفعة </a:t>
              </a:r>
            </a:p>
          </p:txBody>
        </p:sp>
      </p:grpSp>
      <p:sp>
        <p:nvSpPr>
          <p:cNvPr id="510" name="▪️ماذا تعني إشارة الجذر في المعادلة"/>
          <p:cNvSpPr txBox="1"/>
          <p:nvPr/>
        </p:nvSpPr>
        <p:spPr>
          <a:xfrm>
            <a:off x="6945694" y="7997421"/>
            <a:ext cx="11585605" cy="10795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914400">
              <a:defRPr b="1" sz="5900">
                <a:solidFill>
                  <a:srgbClr val="012F7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▪️ماذا تعني إشارة الجذر في المعادلة </a:t>
            </a:r>
          </a:p>
        </p:txBody>
      </p:sp>
      <p:sp>
        <p:nvSpPr>
          <p:cNvPr id="511" name="يجب ان تجد الجذر التربيعي للقيمة التي تقع تحت اشارة الجذر"/>
          <p:cNvSpPr txBox="1"/>
          <p:nvPr/>
        </p:nvSpPr>
        <p:spPr>
          <a:xfrm>
            <a:off x="2654058" y="8939586"/>
            <a:ext cx="15648159" cy="94068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914400">
              <a:defRPr b="1" sz="5900">
                <a:solidFill>
                  <a:srgbClr val="4E7A2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يجب ان تجد الجذر التربيعي للقيمة التي تقع تحت اشارة الجذر </a:t>
            </a:r>
          </a:p>
        </p:txBody>
      </p:sp>
      <p:grpSp>
        <p:nvGrpSpPr>
          <p:cNvPr id="514" name="IMG_9329.png"/>
          <p:cNvGrpSpPr/>
          <p:nvPr/>
        </p:nvGrpSpPr>
        <p:grpSpPr>
          <a:xfrm>
            <a:off x="7882433" y="3653157"/>
            <a:ext cx="4122786" cy="2815666"/>
            <a:chOff x="0" y="0"/>
            <a:chExt cx="4122785" cy="2815664"/>
          </a:xfrm>
        </p:grpSpPr>
        <p:pic>
          <p:nvPicPr>
            <p:cNvPr id="513" name="IMG_9329.png" descr="IMG_9329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2126" t="32929" r="57453" b="41013"/>
            <a:stretch>
              <a:fillRect/>
            </a:stretch>
          </p:blipFill>
          <p:spPr>
            <a:xfrm>
              <a:off x="127000" y="88900"/>
              <a:ext cx="3868786" cy="248546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12" name="IMG_9329.png" descr="IMG_9329.png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-1"/>
              <a:ext cx="4122786" cy="2815666"/>
            </a:xfrm>
            <a:prstGeom prst="rect">
              <a:avLst/>
            </a:prstGeom>
            <a:effectLst/>
          </p:spPr>
        </p:pic>
      </p:grpSp>
      <p:pic>
        <p:nvPicPr>
          <p:cNvPr id="515" name="IMG_9330.png" descr="IMG_9330.png"/>
          <p:cNvPicPr>
            <a:picLocks noChangeAspect="1"/>
          </p:cNvPicPr>
          <p:nvPr/>
        </p:nvPicPr>
        <p:blipFill>
          <a:blip r:embed="rId8">
            <a:extLst/>
          </a:blip>
          <a:srcRect l="27876" t="35295" r="27062" b="48210"/>
          <a:stretch>
            <a:fillRect/>
          </a:stretch>
        </p:blipFill>
        <p:spPr>
          <a:xfrm>
            <a:off x="1675306" y="4842202"/>
            <a:ext cx="4015640" cy="1102423"/>
          </a:xfrm>
          <a:prstGeom prst="rect">
            <a:avLst/>
          </a:prstGeom>
          <a:ln w="12700">
            <a:miter lim="400000"/>
          </a:ln>
        </p:spPr>
      </p:pic>
      <p:pic>
        <p:nvPicPr>
          <p:cNvPr id="516" name="IMG_9330.png" descr="IMG_9330.png"/>
          <p:cNvPicPr>
            <a:picLocks noChangeAspect="1"/>
          </p:cNvPicPr>
          <p:nvPr/>
        </p:nvPicPr>
        <p:blipFill>
          <a:blip r:embed="rId8">
            <a:extLst/>
          </a:blip>
          <a:srcRect l="27469" t="75006" r="27469" b="2443"/>
          <a:stretch>
            <a:fillRect/>
          </a:stretch>
        </p:blipFill>
        <p:spPr>
          <a:xfrm>
            <a:off x="1787132" y="6061304"/>
            <a:ext cx="3261249" cy="1223993"/>
          </a:xfrm>
          <a:prstGeom prst="rect">
            <a:avLst/>
          </a:prstGeom>
          <a:ln w="12700">
            <a:miter lim="400000"/>
          </a:ln>
        </p:spPr>
      </p:pic>
      <p:sp>
        <p:nvSpPr>
          <p:cNvPr id="517" name="▪️بناءً على ترتيب العمليات متى يجب عليك ان تبسطالعبارة الجذرية؟"/>
          <p:cNvSpPr txBox="1"/>
          <p:nvPr/>
        </p:nvSpPr>
        <p:spPr>
          <a:xfrm>
            <a:off x="2287065" y="9977534"/>
            <a:ext cx="16954087" cy="10795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914400">
              <a:defRPr b="1" sz="5900">
                <a:solidFill>
                  <a:srgbClr val="012F7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▪️بناءً على ترتيب العمليات متى يجب عليك ان تبسطالعبارة الجذرية؟ </a:t>
            </a:r>
          </a:p>
        </p:txBody>
      </p:sp>
      <p:sp>
        <p:nvSpPr>
          <p:cNvPr id="518" name="يتم تبسيط العبارة الجذرية تحت اشارة الجذر قبل ايجاد الجذر التربيعي"/>
          <p:cNvSpPr txBox="1"/>
          <p:nvPr/>
        </p:nvSpPr>
        <p:spPr>
          <a:xfrm>
            <a:off x="1585771" y="11154296"/>
            <a:ext cx="17784734" cy="94068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914400">
              <a:defRPr b="1" sz="5900">
                <a:solidFill>
                  <a:srgbClr val="4E7A2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يتم تبسيط العبارة الجذرية تحت اشارة الجذر قبل ايجاد الجذر التربيعي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000"/>
                                        <p:tgtEl>
                                          <p:spTgt spid="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1" dur="100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10" grpId="1"/>
      <p:bldP build="whole" bldLvl="1" animBg="1" rev="0" advAuto="0" spid="517" grpId="3"/>
      <p:bldP build="whole" bldLvl="1" animBg="1" rev="0" advAuto="0" spid="518" grpId="4"/>
      <p:bldP build="whole" bldLvl="1" animBg="1" rev="0" advAuto="0" spid="511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0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96857" y="5286608"/>
            <a:ext cx="16990286" cy="5182012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521" name="IMG_9183.jpeg" descr="IMG_9183.jpeg"/>
          <p:cNvPicPr>
            <a:picLocks noChangeAspect="1"/>
          </p:cNvPicPr>
          <p:nvPr/>
        </p:nvPicPr>
        <p:blipFill>
          <a:blip r:embed="rId3">
            <a:extLst/>
          </a:blip>
          <a:srcRect l="4485" t="8494" r="3585" b="87"/>
          <a:stretch>
            <a:fillRect/>
          </a:stretch>
        </p:blipFill>
        <p:spPr>
          <a:xfrm>
            <a:off x="3856578" y="10192054"/>
            <a:ext cx="3026570" cy="23938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06" fill="norm" stroke="1" extrusionOk="0">
                <a:moveTo>
                  <a:pt x="1597" y="5"/>
                </a:moveTo>
                <a:cubicBezTo>
                  <a:pt x="608" y="65"/>
                  <a:pt x="0" y="709"/>
                  <a:pt x="0" y="1741"/>
                </a:cubicBezTo>
                <a:cubicBezTo>
                  <a:pt x="-1" y="2515"/>
                  <a:pt x="269" y="3166"/>
                  <a:pt x="861" y="3827"/>
                </a:cubicBezTo>
                <a:lnTo>
                  <a:pt x="1402" y="4433"/>
                </a:lnTo>
                <a:lnTo>
                  <a:pt x="1121" y="4950"/>
                </a:lnTo>
                <a:cubicBezTo>
                  <a:pt x="967" y="5234"/>
                  <a:pt x="841" y="5518"/>
                  <a:pt x="841" y="5585"/>
                </a:cubicBezTo>
                <a:cubicBezTo>
                  <a:pt x="841" y="5651"/>
                  <a:pt x="719" y="6020"/>
                  <a:pt x="569" y="6405"/>
                </a:cubicBezTo>
                <a:cubicBezTo>
                  <a:pt x="263" y="7188"/>
                  <a:pt x="292" y="7539"/>
                  <a:pt x="691" y="7867"/>
                </a:cubicBezTo>
                <a:cubicBezTo>
                  <a:pt x="1013" y="8131"/>
                  <a:pt x="1011" y="8334"/>
                  <a:pt x="671" y="9236"/>
                </a:cubicBezTo>
                <a:cubicBezTo>
                  <a:pt x="195" y="10499"/>
                  <a:pt x="188" y="10626"/>
                  <a:pt x="487" y="11828"/>
                </a:cubicBezTo>
                <a:cubicBezTo>
                  <a:pt x="786" y="13032"/>
                  <a:pt x="785" y="13046"/>
                  <a:pt x="481" y="16271"/>
                </a:cubicBezTo>
                <a:cubicBezTo>
                  <a:pt x="306" y="18132"/>
                  <a:pt x="307" y="18242"/>
                  <a:pt x="487" y="18752"/>
                </a:cubicBezTo>
                <a:cubicBezTo>
                  <a:pt x="590" y="19046"/>
                  <a:pt x="785" y="19377"/>
                  <a:pt x="923" y="19490"/>
                </a:cubicBezTo>
                <a:cubicBezTo>
                  <a:pt x="1077" y="19616"/>
                  <a:pt x="1150" y="19774"/>
                  <a:pt x="1113" y="19897"/>
                </a:cubicBezTo>
                <a:cubicBezTo>
                  <a:pt x="1044" y="20122"/>
                  <a:pt x="1458" y="20624"/>
                  <a:pt x="1645" y="20542"/>
                </a:cubicBezTo>
                <a:cubicBezTo>
                  <a:pt x="1710" y="20514"/>
                  <a:pt x="1945" y="20724"/>
                  <a:pt x="2166" y="21009"/>
                </a:cubicBezTo>
                <a:cubicBezTo>
                  <a:pt x="2623" y="21596"/>
                  <a:pt x="2576" y="21569"/>
                  <a:pt x="2818" y="21405"/>
                </a:cubicBezTo>
                <a:cubicBezTo>
                  <a:pt x="2974" y="21299"/>
                  <a:pt x="3547" y="21151"/>
                  <a:pt x="5214" y="20785"/>
                </a:cubicBezTo>
                <a:cubicBezTo>
                  <a:pt x="5388" y="20746"/>
                  <a:pt x="6020" y="20568"/>
                  <a:pt x="6619" y="20392"/>
                </a:cubicBezTo>
                <a:cubicBezTo>
                  <a:pt x="7218" y="20216"/>
                  <a:pt x="7824" y="20071"/>
                  <a:pt x="7964" y="20071"/>
                </a:cubicBezTo>
                <a:cubicBezTo>
                  <a:pt x="8105" y="20071"/>
                  <a:pt x="8303" y="20019"/>
                  <a:pt x="8403" y="19950"/>
                </a:cubicBezTo>
                <a:cubicBezTo>
                  <a:pt x="8504" y="19882"/>
                  <a:pt x="8923" y="19703"/>
                  <a:pt x="9335" y="19554"/>
                </a:cubicBezTo>
                <a:cubicBezTo>
                  <a:pt x="9747" y="19406"/>
                  <a:pt x="10198" y="19208"/>
                  <a:pt x="10338" y="19116"/>
                </a:cubicBezTo>
                <a:cubicBezTo>
                  <a:pt x="10662" y="18903"/>
                  <a:pt x="10617" y="18488"/>
                  <a:pt x="10270" y="18488"/>
                </a:cubicBezTo>
                <a:cubicBezTo>
                  <a:pt x="10132" y="18488"/>
                  <a:pt x="9995" y="18432"/>
                  <a:pt x="9961" y="18364"/>
                </a:cubicBezTo>
                <a:cubicBezTo>
                  <a:pt x="9881" y="18201"/>
                  <a:pt x="9272" y="18108"/>
                  <a:pt x="7848" y="18043"/>
                </a:cubicBezTo>
                <a:lnTo>
                  <a:pt x="6690" y="17989"/>
                </a:lnTo>
                <a:lnTo>
                  <a:pt x="6690" y="17479"/>
                </a:lnTo>
                <a:lnTo>
                  <a:pt x="6690" y="16966"/>
                </a:lnTo>
                <a:lnTo>
                  <a:pt x="7689" y="16834"/>
                </a:lnTo>
                <a:lnTo>
                  <a:pt x="8692" y="16702"/>
                </a:lnTo>
                <a:lnTo>
                  <a:pt x="8743" y="15846"/>
                </a:lnTo>
                <a:lnTo>
                  <a:pt x="8797" y="14987"/>
                </a:lnTo>
                <a:lnTo>
                  <a:pt x="9219" y="14894"/>
                </a:lnTo>
                <a:cubicBezTo>
                  <a:pt x="9451" y="14843"/>
                  <a:pt x="9864" y="14799"/>
                  <a:pt x="10139" y="14794"/>
                </a:cubicBezTo>
                <a:lnTo>
                  <a:pt x="10641" y="14787"/>
                </a:lnTo>
                <a:lnTo>
                  <a:pt x="10641" y="13999"/>
                </a:lnTo>
                <a:cubicBezTo>
                  <a:pt x="10641" y="13070"/>
                  <a:pt x="10756" y="12937"/>
                  <a:pt x="11573" y="12937"/>
                </a:cubicBezTo>
                <a:cubicBezTo>
                  <a:pt x="12375" y="12937"/>
                  <a:pt x="12431" y="12878"/>
                  <a:pt x="12431" y="12070"/>
                </a:cubicBezTo>
                <a:cubicBezTo>
                  <a:pt x="12431" y="11514"/>
                  <a:pt x="12392" y="11354"/>
                  <a:pt x="12247" y="11300"/>
                </a:cubicBezTo>
                <a:cubicBezTo>
                  <a:pt x="11565" y="11050"/>
                  <a:pt x="9439" y="10690"/>
                  <a:pt x="8644" y="10690"/>
                </a:cubicBezTo>
                <a:lnTo>
                  <a:pt x="7689" y="10690"/>
                </a:lnTo>
                <a:lnTo>
                  <a:pt x="7689" y="11354"/>
                </a:lnTo>
                <a:cubicBezTo>
                  <a:pt x="7689" y="12108"/>
                  <a:pt x="7711" y="12090"/>
                  <a:pt x="6721" y="12209"/>
                </a:cubicBezTo>
                <a:lnTo>
                  <a:pt x="6015" y="12295"/>
                </a:lnTo>
                <a:lnTo>
                  <a:pt x="5984" y="12980"/>
                </a:lnTo>
                <a:lnTo>
                  <a:pt x="5953" y="13664"/>
                </a:lnTo>
                <a:lnTo>
                  <a:pt x="5426" y="13664"/>
                </a:lnTo>
                <a:cubicBezTo>
                  <a:pt x="4918" y="13664"/>
                  <a:pt x="4896" y="13651"/>
                  <a:pt x="4868" y="13268"/>
                </a:cubicBezTo>
                <a:cubicBezTo>
                  <a:pt x="4816" y="12553"/>
                  <a:pt x="4745" y="12301"/>
                  <a:pt x="4466" y="11885"/>
                </a:cubicBezTo>
                <a:lnTo>
                  <a:pt x="4189" y="11475"/>
                </a:lnTo>
                <a:lnTo>
                  <a:pt x="4469" y="11150"/>
                </a:lnTo>
                <a:cubicBezTo>
                  <a:pt x="4742" y="10834"/>
                  <a:pt x="4742" y="10817"/>
                  <a:pt x="4579" y="10330"/>
                </a:cubicBezTo>
                <a:cubicBezTo>
                  <a:pt x="4430" y="9883"/>
                  <a:pt x="4430" y="9820"/>
                  <a:pt x="4577" y="9685"/>
                </a:cubicBezTo>
                <a:cubicBezTo>
                  <a:pt x="4857" y="9427"/>
                  <a:pt x="4760" y="9278"/>
                  <a:pt x="4115" y="8975"/>
                </a:cubicBezTo>
                <a:cubicBezTo>
                  <a:pt x="3771" y="8814"/>
                  <a:pt x="3421" y="8582"/>
                  <a:pt x="3336" y="8462"/>
                </a:cubicBezTo>
                <a:cubicBezTo>
                  <a:pt x="3251" y="8342"/>
                  <a:pt x="3108" y="7754"/>
                  <a:pt x="3019" y="7157"/>
                </a:cubicBezTo>
                <a:cubicBezTo>
                  <a:pt x="2930" y="6560"/>
                  <a:pt x="2759" y="5796"/>
                  <a:pt x="2639" y="5456"/>
                </a:cubicBezTo>
                <a:cubicBezTo>
                  <a:pt x="2403" y="4786"/>
                  <a:pt x="2474" y="4479"/>
                  <a:pt x="2863" y="4479"/>
                </a:cubicBezTo>
                <a:cubicBezTo>
                  <a:pt x="3237" y="4479"/>
                  <a:pt x="3545" y="3912"/>
                  <a:pt x="3741" y="2871"/>
                </a:cubicBezTo>
                <a:cubicBezTo>
                  <a:pt x="3906" y="1993"/>
                  <a:pt x="3911" y="1810"/>
                  <a:pt x="3781" y="1295"/>
                </a:cubicBezTo>
                <a:cubicBezTo>
                  <a:pt x="3589" y="538"/>
                  <a:pt x="3013" y="113"/>
                  <a:pt x="2045" y="15"/>
                </a:cubicBezTo>
                <a:cubicBezTo>
                  <a:pt x="1888" y="0"/>
                  <a:pt x="1738" y="-4"/>
                  <a:pt x="1597" y="5"/>
                </a:cubicBezTo>
                <a:close/>
                <a:moveTo>
                  <a:pt x="14745" y="4679"/>
                </a:moveTo>
                <a:cubicBezTo>
                  <a:pt x="14339" y="4626"/>
                  <a:pt x="13868" y="4692"/>
                  <a:pt x="13453" y="4896"/>
                </a:cubicBezTo>
                <a:cubicBezTo>
                  <a:pt x="13129" y="5056"/>
                  <a:pt x="12853" y="5610"/>
                  <a:pt x="12853" y="6098"/>
                </a:cubicBezTo>
                <a:cubicBezTo>
                  <a:pt x="12853" y="6552"/>
                  <a:pt x="13164" y="7812"/>
                  <a:pt x="13337" y="8056"/>
                </a:cubicBezTo>
                <a:cubicBezTo>
                  <a:pt x="13568" y="8382"/>
                  <a:pt x="13419" y="8438"/>
                  <a:pt x="12499" y="8359"/>
                </a:cubicBezTo>
                <a:cubicBezTo>
                  <a:pt x="11902" y="8307"/>
                  <a:pt x="11556" y="8209"/>
                  <a:pt x="11357" y="8034"/>
                </a:cubicBezTo>
                <a:cubicBezTo>
                  <a:pt x="10964" y="7688"/>
                  <a:pt x="10086" y="7688"/>
                  <a:pt x="9828" y="8034"/>
                </a:cubicBezTo>
                <a:cubicBezTo>
                  <a:pt x="9724" y="8173"/>
                  <a:pt x="9462" y="8329"/>
                  <a:pt x="9244" y="8380"/>
                </a:cubicBezTo>
                <a:cubicBezTo>
                  <a:pt x="8852" y="8472"/>
                  <a:pt x="8851" y="8476"/>
                  <a:pt x="8851" y="9118"/>
                </a:cubicBezTo>
                <a:cubicBezTo>
                  <a:pt x="8851" y="9473"/>
                  <a:pt x="8887" y="9763"/>
                  <a:pt x="8930" y="9763"/>
                </a:cubicBezTo>
                <a:cubicBezTo>
                  <a:pt x="8973" y="9764"/>
                  <a:pt x="9562" y="9882"/>
                  <a:pt x="10241" y="10024"/>
                </a:cubicBezTo>
                <a:cubicBezTo>
                  <a:pt x="11105" y="10204"/>
                  <a:pt x="11571" y="10365"/>
                  <a:pt x="11788" y="10566"/>
                </a:cubicBezTo>
                <a:cubicBezTo>
                  <a:pt x="12035" y="10795"/>
                  <a:pt x="12178" y="10836"/>
                  <a:pt x="12502" y="10765"/>
                </a:cubicBezTo>
                <a:cubicBezTo>
                  <a:pt x="12724" y="10716"/>
                  <a:pt x="13072" y="10662"/>
                  <a:pt x="13275" y="10648"/>
                </a:cubicBezTo>
                <a:lnTo>
                  <a:pt x="13643" y="10623"/>
                </a:lnTo>
                <a:lnTo>
                  <a:pt x="13643" y="11746"/>
                </a:lnTo>
                <a:lnTo>
                  <a:pt x="13640" y="12865"/>
                </a:lnTo>
                <a:lnTo>
                  <a:pt x="13187" y="13179"/>
                </a:lnTo>
                <a:cubicBezTo>
                  <a:pt x="12483" y="13667"/>
                  <a:pt x="12373" y="14423"/>
                  <a:pt x="12915" y="15062"/>
                </a:cubicBezTo>
                <a:lnTo>
                  <a:pt x="13170" y="15361"/>
                </a:lnTo>
                <a:lnTo>
                  <a:pt x="12955" y="15654"/>
                </a:lnTo>
                <a:cubicBezTo>
                  <a:pt x="12609" y="16115"/>
                  <a:pt x="12766" y="16615"/>
                  <a:pt x="13289" y="16720"/>
                </a:cubicBezTo>
                <a:cubicBezTo>
                  <a:pt x="13794" y="16821"/>
                  <a:pt x="13883" y="16969"/>
                  <a:pt x="13566" y="17180"/>
                </a:cubicBezTo>
                <a:cubicBezTo>
                  <a:pt x="13434" y="17268"/>
                  <a:pt x="13266" y="17449"/>
                  <a:pt x="13190" y="17583"/>
                </a:cubicBezTo>
                <a:cubicBezTo>
                  <a:pt x="13114" y="17717"/>
                  <a:pt x="12965" y="17825"/>
                  <a:pt x="12858" y="17825"/>
                </a:cubicBezTo>
                <a:cubicBezTo>
                  <a:pt x="12752" y="17825"/>
                  <a:pt x="12637" y="17916"/>
                  <a:pt x="12604" y="18025"/>
                </a:cubicBezTo>
                <a:cubicBezTo>
                  <a:pt x="12570" y="18134"/>
                  <a:pt x="12451" y="18224"/>
                  <a:pt x="12337" y="18224"/>
                </a:cubicBezTo>
                <a:cubicBezTo>
                  <a:pt x="12180" y="18224"/>
                  <a:pt x="12122" y="18327"/>
                  <a:pt x="12097" y="18652"/>
                </a:cubicBezTo>
                <a:cubicBezTo>
                  <a:pt x="12072" y="18976"/>
                  <a:pt x="12018" y="19074"/>
                  <a:pt x="11878" y="19045"/>
                </a:cubicBezTo>
                <a:cubicBezTo>
                  <a:pt x="11739" y="19015"/>
                  <a:pt x="11694" y="19097"/>
                  <a:pt x="11694" y="19380"/>
                </a:cubicBezTo>
                <a:cubicBezTo>
                  <a:pt x="11694" y="19837"/>
                  <a:pt x="12126" y="20198"/>
                  <a:pt x="12779" y="20292"/>
                </a:cubicBezTo>
                <a:cubicBezTo>
                  <a:pt x="13021" y="20327"/>
                  <a:pt x="13242" y="20383"/>
                  <a:pt x="13266" y="20414"/>
                </a:cubicBezTo>
                <a:cubicBezTo>
                  <a:pt x="13341" y="20508"/>
                  <a:pt x="13731" y="20475"/>
                  <a:pt x="14065" y="20350"/>
                </a:cubicBezTo>
                <a:cubicBezTo>
                  <a:pt x="16240" y="19532"/>
                  <a:pt x="18489" y="18750"/>
                  <a:pt x="18724" y="18727"/>
                </a:cubicBezTo>
                <a:cubicBezTo>
                  <a:pt x="18886" y="18712"/>
                  <a:pt x="19179" y="18800"/>
                  <a:pt x="19376" y="18923"/>
                </a:cubicBezTo>
                <a:cubicBezTo>
                  <a:pt x="19631" y="19083"/>
                  <a:pt x="20002" y="19148"/>
                  <a:pt x="20667" y="19148"/>
                </a:cubicBezTo>
                <a:lnTo>
                  <a:pt x="21599" y="19148"/>
                </a:lnTo>
                <a:lnTo>
                  <a:pt x="21599" y="18356"/>
                </a:lnTo>
                <a:lnTo>
                  <a:pt x="21599" y="17565"/>
                </a:lnTo>
                <a:lnTo>
                  <a:pt x="20571" y="16706"/>
                </a:lnTo>
                <a:lnTo>
                  <a:pt x="19546" y="15843"/>
                </a:lnTo>
                <a:lnTo>
                  <a:pt x="18736" y="15843"/>
                </a:lnTo>
                <a:lnTo>
                  <a:pt x="17923" y="15843"/>
                </a:lnTo>
                <a:lnTo>
                  <a:pt x="17891" y="16406"/>
                </a:lnTo>
                <a:lnTo>
                  <a:pt x="17857" y="16966"/>
                </a:lnTo>
                <a:lnTo>
                  <a:pt x="17404" y="16930"/>
                </a:lnTo>
                <a:cubicBezTo>
                  <a:pt x="17155" y="16910"/>
                  <a:pt x="16542" y="17017"/>
                  <a:pt x="16042" y="17166"/>
                </a:cubicBezTo>
                <a:cubicBezTo>
                  <a:pt x="15481" y="17333"/>
                  <a:pt x="15097" y="17388"/>
                  <a:pt x="15036" y="17312"/>
                </a:cubicBezTo>
                <a:cubicBezTo>
                  <a:pt x="14982" y="17244"/>
                  <a:pt x="14887" y="16700"/>
                  <a:pt x="14824" y="16103"/>
                </a:cubicBezTo>
                <a:lnTo>
                  <a:pt x="14708" y="15019"/>
                </a:lnTo>
                <a:lnTo>
                  <a:pt x="15019" y="14745"/>
                </a:lnTo>
                <a:cubicBezTo>
                  <a:pt x="15190" y="14593"/>
                  <a:pt x="15483" y="14269"/>
                  <a:pt x="15671" y="14024"/>
                </a:cubicBezTo>
                <a:cubicBezTo>
                  <a:pt x="16100" y="13467"/>
                  <a:pt x="16116" y="12983"/>
                  <a:pt x="15736" y="11942"/>
                </a:cubicBezTo>
                <a:cubicBezTo>
                  <a:pt x="15533" y="11387"/>
                  <a:pt x="15441" y="10862"/>
                  <a:pt x="15393" y="10017"/>
                </a:cubicBezTo>
                <a:cubicBezTo>
                  <a:pt x="15337" y="9026"/>
                  <a:pt x="15289" y="8807"/>
                  <a:pt x="15065" y="8508"/>
                </a:cubicBezTo>
                <a:lnTo>
                  <a:pt x="14801" y="8155"/>
                </a:lnTo>
                <a:lnTo>
                  <a:pt x="15127" y="7795"/>
                </a:lnTo>
                <a:cubicBezTo>
                  <a:pt x="15305" y="7596"/>
                  <a:pt x="15528" y="7288"/>
                  <a:pt x="15626" y="7114"/>
                </a:cubicBezTo>
                <a:cubicBezTo>
                  <a:pt x="15847" y="6718"/>
                  <a:pt x="15863" y="5565"/>
                  <a:pt x="15651" y="5185"/>
                </a:cubicBezTo>
                <a:cubicBezTo>
                  <a:pt x="15495" y="4906"/>
                  <a:pt x="15151" y="4732"/>
                  <a:pt x="14745" y="467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522" name="IMG_9329.png" descr="IMG_9329.png"/>
          <p:cNvPicPr>
            <a:picLocks noChangeAspect="1"/>
          </p:cNvPicPr>
          <p:nvPr/>
        </p:nvPicPr>
        <p:blipFill>
          <a:blip r:embed="rId4">
            <a:extLst/>
          </a:blip>
          <a:srcRect l="11229" t="76801" r="19003" b="11815"/>
          <a:stretch>
            <a:fillRect/>
          </a:stretch>
        </p:blipFill>
        <p:spPr>
          <a:xfrm>
            <a:off x="3865068" y="1365725"/>
            <a:ext cx="16653733" cy="2037910"/>
          </a:xfrm>
          <a:prstGeom prst="rect">
            <a:avLst/>
          </a:prstGeom>
          <a:ln w="12700">
            <a:miter lim="400000"/>
          </a:ln>
        </p:spPr>
      </p:pic>
      <p:sp>
        <p:nvSpPr>
          <p:cNvPr id="523" name="▪️لايكون اي من عوامله مربعًا كاملًا عدا العدد واحد"/>
          <p:cNvSpPr txBox="1"/>
          <p:nvPr/>
        </p:nvSpPr>
        <p:spPr>
          <a:xfrm>
            <a:off x="7382474" y="5538118"/>
            <a:ext cx="13136264" cy="10795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 defTabSz="914400">
              <a:defRPr b="1" sz="5900">
                <a:solidFill>
                  <a:srgbClr val="012F7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▪️لايكون اي من عوامله مربعًا كاملًا عدا العدد واحد </a:t>
            </a:r>
          </a:p>
        </p:txBody>
      </p:sp>
      <p:sp>
        <p:nvSpPr>
          <p:cNvPr id="524" name="▪️لايتضمن كسور"/>
          <p:cNvSpPr txBox="1"/>
          <p:nvPr/>
        </p:nvSpPr>
        <p:spPr>
          <a:xfrm>
            <a:off x="7382474" y="6857999"/>
            <a:ext cx="13136264" cy="10795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 defTabSz="914400">
              <a:defRPr b="1" sz="5900">
                <a:solidFill>
                  <a:srgbClr val="012F7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▪️لايتضمن كسور  </a:t>
            </a:r>
          </a:p>
        </p:txBody>
      </p:sp>
      <p:sp>
        <p:nvSpPr>
          <p:cNvPr id="525" name="▪️لايظهر اي جذر في مقام الكسر"/>
          <p:cNvSpPr txBox="1"/>
          <p:nvPr/>
        </p:nvSpPr>
        <p:spPr>
          <a:xfrm>
            <a:off x="7200113" y="8184210"/>
            <a:ext cx="13136264" cy="10795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 defTabSz="914400">
              <a:defRPr b="1" sz="5900">
                <a:solidFill>
                  <a:srgbClr val="012F7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▪️لايظهر اي جذر في مقام الكسر </a:t>
            </a:r>
          </a:p>
        </p:txBody>
      </p:sp>
      <p:sp>
        <p:nvSpPr>
          <p:cNvPr id="526" name="مستطيل"/>
          <p:cNvSpPr/>
          <p:nvPr/>
        </p:nvSpPr>
        <p:spPr>
          <a:xfrm>
            <a:off x="7057543" y="2578751"/>
            <a:ext cx="11936212" cy="958991"/>
          </a:xfrm>
          <a:prstGeom prst="rect">
            <a:avLst/>
          </a:prstGeom>
          <a:ln w="88900">
            <a:solidFill>
              <a:srgbClr val="B51A00"/>
            </a:solidFill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527" name="Google Shape;14548;p118"/>
          <p:cNvSpPr/>
          <p:nvPr/>
        </p:nvSpPr>
        <p:spPr>
          <a:xfrm>
            <a:off x="8202510" y="3596478"/>
            <a:ext cx="2278685" cy="8462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967" y="21600"/>
                </a:moveTo>
                <a:cubicBezTo>
                  <a:pt x="13573" y="21563"/>
                  <a:pt x="15178" y="21563"/>
                  <a:pt x="16783" y="21563"/>
                </a:cubicBezTo>
                <a:cubicBezTo>
                  <a:pt x="18388" y="21563"/>
                  <a:pt x="19994" y="21563"/>
                  <a:pt x="21600" y="21526"/>
                </a:cubicBezTo>
                <a:cubicBezTo>
                  <a:pt x="20691" y="13567"/>
                  <a:pt x="18940" y="6284"/>
                  <a:pt x="16541" y="203"/>
                </a:cubicBezTo>
                <a:cubicBezTo>
                  <a:pt x="16215" y="2002"/>
                  <a:pt x="15502" y="4106"/>
                  <a:pt x="15178" y="5909"/>
                </a:cubicBezTo>
                <a:cubicBezTo>
                  <a:pt x="11067" y="2036"/>
                  <a:pt x="6684" y="0"/>
                  <a:pt x="2245" y="0"/>
                </a:cubicBezTo>
                <a:cubicBezTo>
                  <a:pt x="1606" y="0"/>
                  <a:pt x="966" y="41"/>
                  <a:pt x="324" y="125"/>
                </a:cubicBezTo>
                <a:cubicBezTo>
                  <a:pt x="194" y="1553"/>
                  <a:pt x="130" y="2678"/>
                  <a:pt x="0" y="4032"/>
                </a:cubicBezTo>
                <a:cubicBezTo>
                  <a:pt x="4638" y="6432"/>
                  <a:pt x="9080" y="10640"/>
                  <a:pt x="13103" y="16495"/>
                </a:cubicBezTo>
                <a:cubicBezTo>
                  <a:pt x="12714" y="18223"/>
                  <a:pt x="12356" y="19875"/>
                  <a:pt x="11967" y="21600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008CB4"/>
            </a:solidFill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528" name="IMG_9335.jpeg" descr="IMG_9335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725779" y="5544468"/>
            <a:ext cx="1790701" cy="1435101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529" name="IMG_9334.jpeg" descr="IMG_9334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3956955" y="6617596"/>
            <a:ext cx="1571100" cy="156026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530" name="IMG_9333.jpeg" descr="IMG_9333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839201" y="7943850"/>
            <a:ext cx="2012654" cy="1692693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531" name="Google Shape;1603;p45"/>
          <p:cNvSpPr/>
          <p:nvPr/>
        </p:nvSpPr>
        <p:spPr>
          <a:xfrm>
            <a:off x="6082963" y="5723852"/>
            <a:ext cx="800185" cy="11341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37" h="21600" fill="norm" stroke="1" extrusionOk="0">
                <a:moveTo>
                  <a:pt x="1847" y="0"/>
                </a:moveTo>
                <a:cubicBezTo>
                  <a:pt x="1374" y="0"/>
                  <a:pt x="898" y="184"/>
                  <a:pt x="540" y="547"/>
                </a:cubicBezTo>
                <a:cubicBezTo>
                  <a:pt x="-172" y="1282"/>
                  <a:pt x="-182" y="2456"/>
                  <a:pt x="520" y="3191"/>
                </a:cubicBezTo>
                <a:lnTo>
                  <a:pt x="6689" y="9462"/>
                </a:lnTo>
                <a:cubicBezTo>
                  <a:pt x="7411" y="10206"/>
                  <a:pt x="7411" y="11391"/>
                  <a:pt x="6689" y="12135"/>
                </a:cubicBezTo>
                <a:lnTo>
                  <a:pt x="520" y="18406"/>
                </a:lnTo>
                <a:cubicBezTo>
                  <a:pt x="-182" y="19140"/>
                  <a:pt x="-172" y="20315"/>
                  <a:pt x="540" y="21049"/>
                </a:cubicBezTo>
                <a:cubicBezTo>
                  <a:pt x="898" y="21416"/>
                  <a:pt x="1374" y="21600"/>
                  <a:pt x="1847" y="21600"/>
                </a:cubicBezTo>
                <a:cubicBezTo>
                  <a:pt x="2313" y="21600"/>
                  <a:pt x="2779" y="21423"/>
                  <a:pt x="3140" y="21069"/>
                </a:cubicBezTo>
                <a:lnTo>
                  <a:pt x="3160" y="21049"/>
                </a:lnTo>
                <a:lnTo>
                  <a:pt x="9328" y="14999"/>
                </a:lnTo>
                <a:cubicBezTo>
                  <a:pt x="9689" y="14648"/>
                  <a:pt x="10152" y="14471"/>
                  <a:pt x="10618" y="14471"/>
                </a:cubicBezTo>
                <a:cubicBezTo>
                  <a:pt x="11081" y="14471"/>
                  <a:pt x="11547" y="14648"/>
                  <a:pt x="11908" y="14999"/>
                </a:cubicBezTo>
                <a:lnTo>
                  <a:pt x="18076" y="21049"/>
                </a:lnTo>
                <a:lnTo>
                  <a:pt x="18096" y="21069"/>
                </a:lnTo>
                <a:cubicBezTo>
                  <a:pt x="18457" y="21423"/>
                  <a:pt x="18923" y="21600"/>
                  <a:pt x="19389" y="21600"/>
                </a:cubicBezTo>
                <a:cubicBezTo>
                  <a:pt x="19862" y="21600"/>
                  <a:pt x="20335" y="21416"/>
                  <a:pt x="20696" y="21049"/>
                </a:cubicBezTo>
                <a:cubicBezTo>
                  <a:pt x="21408" y="20315"/>
                  <a:pt x="21418" y="19140"/>
                  <a:pt x="20716" y="18406"/>
                </a:cubicBezTo>
                <a:lnTo>
                  <a:pt x="14547" y="12135"/>
                </a:lnTo>
                <a:cubicBezTo>
                  <a:pt x="13825" y="11391"/>
                  <a:pt x="13825" y="10206"/>
                  <a:pt x="14547" y="9462"/>
                </a:cubicBezTo>
                <a:lnTo>
                  <a:pt x="20716" y="3191"/>
                </a:lnTo>
                <a:cubicBezTo>
                  <a:pt x="21418" y="2456"/>
                  <a:pt x="21408" y="1282"/>
                  <a:pt x="20696" y="547"/>
                </a:cubicBezTo>
                <a:cubicBezTo>
                  <a:pt x="20335" y="184"/>
                  <a:pt x="19862" y="0"/>
                  <a:pt x="19389" y="0"/>
                </a:cubicBezTo>
                <a:cubicBezTo>
                  <a:pt x="18923" y="0"/>
                  <a:pt x="18457" y="174"/>
                  <a:pt x="18096" y="527"/>
                </a:cubicBezTo>
                <a:lnTo>
                  <a:pt x="18076" y="547"/>
                </a:lnTo>
                <a:lnTo>
                  <a:pt x="11908" y="6598"/>
                </a:lnTo>
                <a:cubicBezTo>
                  <a:pt x="11547" y="6949"/>
                  <a:pt x="11081" y="7125"/>
                  <a:pt x="10618" y="7125"/>
                </a:cubicBezTo>
                <a:cubicBezTo>
                  <a:pt x="10152" y="7125"/>
                  <a:pt x="9689" y="6949"/>
                  <a:pt x="9328" y="6598"/>
                </a:cubicBezTo>
                <a:lnTo>
                  <a:pt x="3160" y="547"/>
                </a:lnTo>
                <a:lnTo>
                  <a:pt x="3140" y="527"/>
                </a:lnTo>
                <a:cubicBezTo>
                  <a:pt x="2779" y="174"/>
                  <a:pt x="2313" y="0"/>
                  <a:pt x="1847" y="0"/>
                </a:cubicBezTo>
                <a:close/>
              </a:path>
            </a:pathLst>
          </a:custGeom>
          <a:solidFill>
            <a:srgbClr val="E2240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532" name="Google Shape;1603;p45"/>
          <p:cNvSpPr/>
          <p:nvPr/>
        </p:nvSpPr>
        <p:spPr>
          <a:xfrm>
            <a:off x="14160862" y="6985918"/>
            <a:ext cx="891447" cy="10659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37" h="21600" fill="norm" stroke="1" extrusionOk="0">
                <a:moveTo>
                  <a:pt x="1847" y="0"/>
                </a:moveTo>
                <a:cubicBezTo>
                  <a:pt x="1374" y="0"/>
                  <a:pt x="898" y="184"/>
                  <a:pt x="540" y="547"/>
                </a:cubicBezTo>
                <a:cubicBezTo>
                  <a:pt x="-172" y="1282"/>
                  <a:pt x="-182" y="2456"/>
                  <a:pt x="520" y="3191"/>
                </a:cubicBezTo>
                <a:lnTo>
                  <a:pt x="6689" y="9462"/>
                </a:lnTo>
                <a:cubicBezTo>
                  <a:pt x="7411" y="10206"/>
                  <a:pt x="7411" y="11391"/>
                  <a:pt x="6689" y="12135"/>
                </a:cubicBezTo>
                <a:lnTo>
                  <a:pt x="520" y="18406"/>
                </a:lnTo>
                <a:cubicBezTo>
                  <a:pt x="-182" y="19140"/>
                  <a:pt x="-172" y="20315"/>
                  <a:pt x="540" y="21049"/>
                </a:cubicBezTo>
                <a:cubicBezTo>
                  <a:pt x="898" y="21416"/>
                  <a:pt x="1374" y="21600"/>
                  <a:pt x="1847" y="21600"/>
                </a:cubicBezTo>
                <a:cubicBezTo>
                  <a:pt x="2313" y="21600"/>
                  <a:pt x="2779" y="21423"/>
                  <a:pt x="3140" y="21069"/>
                </a:cubicBezTo>
                <a:lnTo>
                  <a:pt x="3160" y="21049"/>
                </a:lnTo>
                <a:lnTo>
                  <a:pt x="9328" y="14999"/>
                </a:lnTo>
                <a:cubicBezTo>
                  <a:pt x="9689" y="14648"/>
                  <a:pt x="10152" y="14471"/>
                  <a:pt x="10618" y="14471"/>
                </a:cubicBezTo>
                <a:cubicBezTo>
                  <a:pt x="11081" y="14471"/>
                  <a:pt x="11547" y="14648"/>
                  <a:pt x="11908" y="14999"/>
                </a:cubicBezTo>
                <a:lnTo>
                  <a:pt x="18076" y="21049"/>
                </a:lnTo>
                <a:lnTo>
                  <a:pt x="18096" y="21069"/>
                </a:lnTo>
                <a:cubicBezTo>
                  <a:pt x="18457" y="21423"/>
                  <a:pt x="18923" y="21600"/>
                  <a:pt x="19389" y="21600"/>
                </a:cubicBezTo>
                <a:cubicBezTo>
                  <a:pt x="19862" y="21600"/>
                  <a:pt x="20335" y="21416"/>
                  <a:pt x="20696" y="21049"/>
                </a:cubicBezTo>
                <a:cubicBezTo>
                  <a:pt x="21408" y="20315"/>
                  <a:pt x="21418" y="19140"/>
                  <a:pt x="20716" y="18406"/>
                </a:cubicBezTo>
                <a:lnTo>
                  <a:pt x="14547" y="12135"/>
                </a:lnTo>
                <a:cubicBezTo>
                  <a:pt x="13825" y="11391"/>
                  <a:pt x="13825" y="10206"/>
                  <a:pt x="14547" y="9462"/>
                </a:cubicBezTo>
                <a:lnTo>
                  <a:pt x="20716" y="3191"/>
                </a:lnTo>
                <a:cubicBezTo>
                  <a:pt x="21418" y="2456"/>
                  <a:pt x="21408" y="1282"/>
                  <a:pt x="20696" y="547"/>
                </a:cubicBezTo>
                <a:cubicBezTo>
                  <a:pt x="20335" y="184"/>
                  <a:pt x="19862" y="0"/>
                  <a:pt x="19389" y="0"/>
                </a:cubicBezTo>
                <a:cubicBezTo>
                  <a:pt x="18923" y="0"/>
                  <a:pt x="18457" y="174"/>
                  <a:pt x="18096" y="527"/>
                </a:cubicBezTo>
                <a:lnTo>
                  <a:pt x="18076" y="547"/>
                </a:lnTo>
                <a:lnTo>
                  <a:pt x="11908" y="6598"/>
                </a:lnTo>
                <a:cubicBezTo>
                  <a:pt x="11547" y="6949"/>
                  <a:pt x="11081" y="7125"/>
                  <a:pt x="10618" y="7125"/>
                </a:cubicBezTo>
                <a:cubicBezTo>
                  <a:pt x="10152" y="7125"/>
                  <a:pt x="9689" y="6949"/>
                  <a:pt x="9328" y="6598"/>
                </a:cubicBezTo>
                <a:lnTo>
                  <a:pt x="3160" y="547"/>
                </a:lnTo>
                <a:lnTo>
                  <a:pt x="3140" y="527"/>
                </a:lnTo>
                <a:cubicBezTo>
                  <a:pt x="2779" y="174"/>
                  <a:pt x="2313" y="0"/>
                  <a:pt x="1847" y="0"/>
                </a:cubicBezTo>
                <a:close/>
              </a:path>
            </a:pathLst>
          </a:custGeom>
          <a:solidFill>
            <a:srgbClr val="E2240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533" name="Google Shape;1603;p45"/>
          <p:cNvSpPr/>
          <p:nvPr/>
        </p:nvSpPr>
        <p:spPr>
          <a:xfrm>
            <a:off x="10021504" y="8703668"/>
            <a:ext cx="824024" cy="9392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37" h="21600" fill="norm" stroke="1" extrusionOk="0">
                <a:moveTo>
                  <a:pt x="1847" y="0"/>
                </a:moveTo>
                <a:cubicBezTo>
                  <a:pt x="1374" y="0"/>
                  <a:pt x="898" y="184"/>
                  <a:pt x="540" y="547"/>
                </a:cubicBezTo>
                <a:cubicBezTo>
                  <a:pt x="-172" y="1282"/>
                  <a:pt x="-182" y="2456"/>
                  <a:pt x="520" y="3191"/>
                </a:cubicBezTo>
                <a:lnTo>
                  <a:pt x="6689" y="9462"/>
                </a:lnTo>
                <a:cubicBezTo>
                  <a:pt x="7411" y="10206"/>
                  <a:pt x="7411" y="11391"/>
                  <a:pt x="6689" y="12135"/>
                </a:cubicBezTo>
                <a:lnTo>
                  <a:pt x="520" y="18406"/>
                </a:lnTo>
                <a:cubicBezTo>
                  <a:pt x="-182" y="19140"/>
                  <a:pt x="-172" y="20315"/>
                  <a:pt x="540" y="21049"/>
                </a:cubicBezTo>
                <a:cubicBezTo>
                  <a:pt x="898" y="21416"/>
                  <a:pt x="1374" y="21600"/>
                  <a:pt x="1847" y="21600"/>
                </a:cubicBezTo>
                <a:cubicBezTo>
                  <a:pt x="2313" y="21600"/>
                  <a:pt x="2779" y="21423"/>
                  <a:pt x="3140" y="21069"/>
                </a:cubicBezTo>
                <a:lnTo>
                  <a:pt x="3160" y="21049"/>
                </a:lnTo>
                <a:lnTo>
                  <a:pt x="9328" y="14999"/>
                </a:lnTo>
                <a:cubicBezTo>
                  <a:pt x="9689" y="14648"/>
                  <a:pt x="10152" y="14471"/>
                  <a:pt x="10618" y="14471"/>
                </a:cubicBezTo>
                <a:cubicBezTo>
                  <a:pt x="11081" y="14471"/>
                  <a:pt x="11547" y="14648"/>
                  <a:pt x="11908" y="14999"/>
                </a:cubicBezTo>
                <a:lnTo>
                  <a:pt x="18076" y="21049"/>
                </a:lnTo>
                <a:lnTo>
                  <a:pt x="18096" y="21069"/>
                </a:lnTo>
                <a:cubicBezTo>
                  <a:pt x="18457" y="21423"/>
                  <a:pt x="18923" y="21600"/>
                  <a:pt x="19389" y="21600"/>
                </a:cubicBezTo>
                <a:cubicBezTo>
                  <a:pt x="19862" y="21600"/>
                  <a:pt x="20335" y="21416"/>
                  <a:pt x="20696" y="21049"/>
                </a:cubicBezTo>
                <a:cubicBezTo>
                  <a:pt x="21408" y="20315"/>
                  <a:pt x="21418" y="19140"/>
                  <a:pt x="20716" y="18406"/>
                </a:cubicBezTo>
                <a:lnTo>
                  <a:pt x="14547" y="12135"/>
                </a:lnTo>
                <a:cubicBezTo>
                  <a:pt x="13825" y="11391"/>
                  <a:pt x="13825" y="10206"/>
                  <a:pt x="14547" y="9462"/>
                </a:cubicBezTo>
                <a:lnTo>
                  <a:pt x="20716" y="3191"/>
                </a:lnTo>
                <a:cubicBezTo>
                  <a:pt x="21418" y="2456"/>
                  <a:pt x="21408" y="1282"/>
                  <a:pt x="20696" y="547"/>
                </a:cubicBezTo>
                <a:cubicBezTo>
                  <a:pt x="20335" y="184"/>
                  <a:pt x="19862" y="0"/>
                  <a:pt x="19389" y="0"/>
                </a:cubicBezTo>
                <a:cubicBezTo>
                  <a:pt x="18923" y="0"/>
                  <a:pt x="18457" y="174"/>
                  <a:pt x="18096" y="527"/>
                </a:cubicBezTo>
                <a:lnTo>
                  <a:pt x="18076" y="547"/>
                </a:lnTo>
                <a:lnTo>
                  <a:pt x="11908" y="6598"/>
                </a:lnTo>
                <a:cubicBezTo>
                  <a:pt x="11547" y="6949"/>
                  <a:pt x="11081" y="7125"/>
                  <a:pt x="10618" y="7125"/>
                </a:cubicBezTo>
                <a:cubicBezTo>
                  <a:pt x="10152" y="7125"/>
                  <a:pt x="9689" y="6949"/>
                  <a:pt x="9328" y="6598"/>
                </a:cubicBezTo>
                <a:lnTo>
                  <a:pt x="3160" y="547"/>
                </a:lnTo>
                <a:lnTo>
                  <a:pt x="3140" y="527"/>
                </a:lnTo>
                <a:cubicBezTo>
                  <a:pt x="2779" y="174"/>
                  <a:pt x="2313" y="0"/>
                  <a:pt x="1847" y="0"/>
                </a:cubicBezTo>
                <a:close/>
              </a:path>
            </a:pathLst>
          </a:custGeom>
          <a:solidFill>
            <a:srgbClr val="E2240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mph" nodeType="afterEffect" presetSubtype="0" presetID="35" grpId="2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mph" nodeType="afterEffect" presetSubtype="0" presetID="35" grpId="3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Class="entr" nodeType="after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200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1" dur="10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5" dur="10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9" dur="1000"/>
                                        <p:tgtEl>
                                          <p:spTgt spid="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Class="entr" nodeType="afterEffect" presetSubtype="32" presetID="23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0" fill="hold"/>
                                        <p:tgtEl>
                                          <p:spTgt spid="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0" fill="hold"/>
                                        <p:tgtEl>
                                          <p:spTgt spid="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500"/>
                            </p:stCondLst>
                            <p:childTnLst>
                              <p:par>
                                <p:cTn id="36" presetClass="entr" nodeType="after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8" dur="100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9500"/>
                            </p:stCondLst>
                            <p:childTnLst>
                              <p:par>
                                <p:cTn id="40" presetClass="entr" nodeType="afterEffect" presetSubtype="2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2" dur="100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500"/>
                            </p:stCondLst>
                            <p:childTnLst>
                              <p:par>
                                <p:cTn id="44" presetClass="entr" nodeType="afterEffect" presetSubtype="32" presetID="23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0" fill="hold"/>
                                        <p:tgtEl>
                                          <p:spTgt spid="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0" fill="hold"/>
                                        <p:tgtEl>
                                          <p:spTgt spid="5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3000"/>
                            </p:stCondLst>
                            <p:childTnLst>
                              <p:par>
                                <p:cTn id="49" presetClass="entr" nodeType="afterEffect" presetSubtype="2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1" dur="100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4000"/>
                            </p:stCondLst>
                            <p:childTnLst>
                              <p:par>
                                <p:cTn id="53" presetClass="entr" nodeType="afterEffect" presetSubtype="2" presetID="2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5" dur="100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0"/>
                            </p:stCondLst>
                            <p:childTnLst>
                              <p:par>
                                <p:cTn id="57" presetClass="entr" nodeType="afterEffect" presetSubtype="32" presetID="23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0" fill="hold"/>
                                        <p:tgtEl>
                                          <p:spTgt spid="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0" fill="hold"/>
                                        <p:tgtEl>
                                          <p:spTgt spid="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33" grpId="14"/>
      <p:bldP build="whole" bldLvl="1" animBg="1" rev="0" advAuto="0" spid="531" grpId="8"/>
      <p:bldP build="whole" bldLvl="1" animBg="1" rev="0" advAuto="0" spid="527" grpId="4"/>
      <p:bldP build="whole" bldLvl="1" animBg="1" rev="0" advAuto="0" spid="525" grpId="12"/>
      <p:bldP build="whole" bldLvl="1" animBg="1" rev="0" advAuto="0" spid="529" grpId="10"/>
      <p:bldP build="whole" bldLvl="1" animBg="1" rev="0" advAuto="0" spid="532" grpId="11"/>
      <p:bldP build="whole" bldLvl="1" animBg="1" rev="0" advAuto="0" spid="520" grpId="5"/>
      <p:bldP build="whole" bldLvl="1" animBg="1" rev="0" advAuto="0" spid="524" grpId="9"/>
      <p:bldP build="whole" bldLvl="1" animBg="1" rev="0" advAuto="0" spid="530" grpId="13"/>
      <p:bldP build="whole" bldLvl="1" animBg="1" rev="0" advAuto="0" spid="526" grpId="1"/>
      <p:bldP build="whole" bldLvl="1" animBg="1" rev="0" advAuto="0" spid="526" grpId="2"/>
      <p:bldP build="whole" bldLvl="1" animBg="1" rev="0" advAuto="0" spid="526" grpId="3"/>
      <p:bldP build="whole" bldLvl="1" animBg="1" rev="0" advAuto="0" spid="528" grpId="7"/>
      <p:bldP build="whole" bldLvl="1" animBg="1" rev="0" advAuto="0" spid="523" grpId="6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Geeza Pro Bold"/>
            <a:ea typeface="Geeza Pro Bold"/>
            <a:cs typeface="Geeza Pro Bold"/>
            <a:sym typeface="Geeza Pro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Geeza Pro Bold"/>
            <a:ea typeface="Geeza Pro Bold"/>
            <a:cs typeface="Geeza Pro Bold"/>
            <a:sym typeface="Geeza Pro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