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6" r:id="rId4"/>
    <p:sldId id="268" r:id="rId5"/>
    <p:sldId id="269" r:id="rId6"/>
    <p:sldId id="265" r:id="rId7"/>
    <p:sldId id="270" r:id="rId8"/>
    <p:sldId id="263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A7E7FE-1AAF-4125-9E65-A6B33B4C9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9A549F2-1765-4689-82B4-971BC5BEB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81D72E-58CA-437B-B1D4-0059259E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0A3AD4-6F6C-4D33-890F-2E1538A0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73E509-DA4E-4F31-9B11-C52BA9E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51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253E0D-9F11-47E9-8506-85489959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D115C40-5232-43C3-99CA-5D8B19988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352ECD-8D6D-46DA-B7AB-B7B0784B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78542E-0FAA-4D34-9B93-B7AB3FA0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2AD60C-5638-4B9E-B010-D35EDB9C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5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7A81888-5A64-4E58-AE42-9AF7C86E1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29FB8F-B8F5-485F-943A-8CB21B0AC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B995EE-44AA-46B6-9C7F-C7BFF457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2FCC6E-090D-4249-8E54-7E32C4CA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73C74F-EC6D-4EB1-84B7-961661C6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65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B048AD-AAC8-47AF-8196-B5F8B5BA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58EF94-4A49-46DF-BECC-8122DF00B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18D176-A746-4731-AF68-E19ED0B9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03B4B8-B2DD-4B7A-BA13-BAC6D627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D78081-9E93-4EAB-83F1-3B7D89F3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54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A1A562-F647-40D8-876E-A420C489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12F9FD-F2D3-42AB-9491-CC9E4D18D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AACB02-B1BB-4064-9348-AF5F25A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01E49D-297F-4B89-B24F-EEEC0707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E588CF-B89B-4DB5-98A6-2BA8FB54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2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DBBD95-DE9D-4DA7-AF22-D09D1391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F32A63-A7D5-4654-AFB0-0D90923D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A3FD78-DD83-44BB-B54D-330816C7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6856DD-E521-4D41-BE42-8C8598CF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2533F3-C927-4C10-9391-3DB3195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BE430E-BD97-4476-9379-A92980A6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45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AB075B-565A-4DCA-B4DF-3B2E026C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214B2C3-1986-4441-9B05-B3E4BD96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7C95DF0-E4B5-4CA4-9166-97F944872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58CC5A-FF3F-424A-AF32-427371C86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234737-C1DC-4FB8-8889-9A1AAFA9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20B5032-0783-4791-B6BA-0BC406CC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047BE80-BB29-410E-8891-A48533B4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515FCA1-725C-4B33-92EC-4458FC53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7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D514FA-117E-4C42-B3A8-BB67DA71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4866174-E475-4655-94EA-DADD02A9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A8DA21-4183-4B31-96A5-4527DAD9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D7B891-2F7B-44CE-914C-2B2464F0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200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8E1A5C-16B9-48CB-A91A-D935C2BF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9899B7-541F-414C-BAF9-3FE391F9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817D89D-B67C-46B2-AF11-70D57183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8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2DAEC8-9FF5-4121-AAAF-F85977D4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A54E9E-B607-4044-A889-F55A663A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4A1F1A-382B-4573-975A-746A3E57B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86FCFA-A5F8-4BAE-80FA-6551A04D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17852F-1149-46A9-A2C7-D1D14069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AFC5BA-855D-4B7F-90A0-5849753C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3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23FAD2-5B0C-4B4F-B085-D1452BE0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38E43D-F82D-43B6-B10E-F08E0F610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632E8E-59E8-4490-9ED3-F05B00EC5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258428-D4E9-4D71-9617-4AC47741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11C72E-7220-4A41-B86F-5FD3928A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D546B2-5344-4514-9F69-3AA0111F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0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3E0ED7-5E11-41BA-9FD5-F37655B2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926A28-2A3C-47F5-880D-1797C064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303EFC-A95F-4ED5-890C-C37E5C429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D56D-3D88-48D6-924C-38D6846E395A}" type="datetimeFigureOut">
              <a:rPr lang="ar-SA" smtClean="0"/>
              <a:t>01/09/43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C6A0AD-7748-4EA9-B94F-1B0D2CC3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63698-8FC8-4171-B90D-F55B1C24A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57EF-D778-4E6B-8AFF-6A6056DB4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58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9 - 2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الأشكال المستوية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29D9F0E-527F-4C98-881F-38A8B2A5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806" y="885825"/>
            <a:ext cx="83248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B9681C-C736-4A71-9061-6ECE6152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714374"/>
            <a:ext cx="3879056" cy="7715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111FDFB-3689-4A64-B751-7D7128EB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6" y="1609725"/>
            <a:ext cx="64865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0248A73-6793-4546-9E89-BBBDB329A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69" y="857250"/>
            <a:ext cx="835104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15351" y="1271588"/>
            <a:ext cx="2321136" cy="3600449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أسمي الأشكال المستوية وأصفها.</a:t>
            </a:r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الشكل المستوي</a:t>
            </a:r>
          </a:p>
          <a:p>
            <a:pPr algn="ctr"/>
            <a:r>
              <a:rPr lang="ar-SA" dirty="0"/>
              <a:t>المضلع</a:t>
            </a:r>
          </a:p>
          <a:p>
            <a:pPr algn="ctr"/>
            <a:r>
              <a:rPr lang="ar-SA" dirty="0"/>
              <a:t>المثلث</a:t>
            </a:r>
          </a:p>
          <a:p>
            <a:pPr algn="ctr"/>
            <a:r>
              <a:rPr lang="ar-SA" dirty="0"/>
              <a:t>الرباعي</a:t>
            </a:r>
          </a:p>
          <a:p>
            <a:pPr algn="ctr"/>
            <a:r>
              <a:rPr lang="ar-SA" dirty="0"/>
              <a:t>الخماسي</a:t>
            </a:r>
          </a:p>
          <a:p>
            <a:pPr algn="ctr"/>
            <a:r>
              <a:rPr lang="ar-SA" dirty="0"/>
              <a:t>السداسي</a:t>
            </a:r>
          </a:p>
          <a:p>
            <a:pPr algn="ctr"/>
            <a:r>
              <a:rPr lang="ar-SA" dirty="0"/>
              <a:t>الثماني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6BB322-09F2-4DDC-9369-69568122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68" y="1633537"/>
            <a:ext cx="60864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3C87E7C-C28E-4358-8E63-17FCF5145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59" y="814386"/>
            <a:ext cx="6060281" cy="48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F307FF2-1213-4318-879A-B71AF8DB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18" y="997743"/>
            <a:ext cx="6969919" cy="34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332A8E-3D6F-4A58-8F2E-3C266A2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09" y="857250"/>
            <a:ext cx="5945982" cy="45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4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7D981F3-0090-4C5D-986A-3C9578321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1435894"/>
            <a:ext cx="8143875" cy="2371726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A3C1E45-BF61-4BDE-BB43-24B10079D628}"/>
              </a:ext>
            </a:extLst>
          </p:cNvPr>
          <p:cNvCxnSpPr>
            <a:cxnSpLocks/>
          </p:cNvCxnSpPr>
          <p:nvPr/>
        </p:nvCxnSpPr>
        <p:spPr>
          <a:xfrm>
            <a:off x="8072438" y="2228850"/>
            <a:ext cx="0" cy="31861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A3D83F27-E3D3-445F-BDA1-E653BAA4E0E6}"/>
              </a:ext>
            </a:extLst>
          </p:cNvPr>
          <p:cNvCxnSpPr>
            <a:cxnSpLocks/>
          </p:cNvCxnSpPr>
          <p:nvPr/>
        </p:nvCxnSpPr>
        <p:spPr>
          <a:xfrm>
            <a:off x="4888707" y="2228850"/>
            <a:ext cx="0" cy="31861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751885C-79A9-49C9-BEC8-42B26A97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832" y="795337"/>
            <a:ext cx="2324100" cy="6953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8763E0-8211-4450-A62C-B33EC162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907" y="1604962"/>
            <a:ext cx="3248025" cy="7048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7C1887A-FD12-4EE9-AD5B-85F4DB9EC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38" y="1819275"/>
            <a:ext cx="2286000" cy="5905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78772CE-C975-419A-8D5F-0030C9EEA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982" y="3638549"/>
            <a:ext cx="5314950" cy="6953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0B148AC-B8F2-4686-860A-19577A3FC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888" y="3552825"/>
            <a:ext cx="1143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015DF5-6CDF-470F-8E4F-B65A2993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87" y="1421605"/>
            <a:ext cx="7950982" cy="2228851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640B73EA-0FF0-4EFA-A42A-2D5D7DC0D317}"/>
              </a:ext>
            </a:extLst>
          </p:cNvPr>
          <p:cNvCxnSpPr>
            <a:cxnSpLocks/>
          </p:cNvCxnSpPr>
          <p:nvPr/>
        </p:nvCxnSpPr>
        <p:spPr>
          <a:xfrm>
            <a:off x="8072438" y="2228850"/>
            <a:ext cx="0" cy="31861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C146058-0EC4-4D6B-B185-8705525B1EA8}"/>
              </a:ext>
            </a:extLst>
          </p:cNvPr>
          <p:cNvCxnSpPr>
            <a:cxnSpLocks/>
          </p:cNvCxnSpPr>
          <p:nvPr/>
        </p:nvCxnSpPr>
        <p:spPr>
          <a:xfrm flipH="1">
            <a:off x="5179220" y="2218133"/>
            <a:ext cx="59532" cy="32075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660D7B2-3D63-4A5B-8634-30B43DB5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25" y="792956"/>
            <a:ext cx="2314575" cy="6572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919BC3-2458-4674-9545-FB509F42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81" y="1564482"/>
            <a:ext cx="4552949" cy="6286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A366DE7-E8BE-496C-88CC-B6B365653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06" y="1664494"/>
            <a:ext cx="3200400" cy="6096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20F2D0D-E09F-4937-BC36-547845796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55" y="3521868"/>
            <a:ext cx="67341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33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</Words>
  <Application>Microsoft Office PowerPoint</Application>
  <PresentationFormat>شاشة عريضة</PresentationFormat>
  <Paragraphs>16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2022-04-02T12:44:46Z</dcterms:created>
  <dcterms:modified xsi:type="dcterms:W3CDTF">2022-04-02T13:05:27Z</dcterms:modified>
</cp:coreProperties>
</file>