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66" r:id="rId4"/>
    <p:sldId id="267" r:id="rId5"/>
    <p:sldId id="268" r:id="rId6"/>
    <p:sldId id="265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068FCE3-6B6B-49B3-BCAF-7CABF54D2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3D26ED9-A7D8-4F09-88CA-040551DAD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462A664-4E0C-4E86-BE46-E1084F3CA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7CD6-A3A3-4998-9071-91463A0EA90D}" type="datetimeFigureOut">
              <a:rPr lang="ar-SA" smtClean="0"/>
              <a:t>07/09/43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0D3DFE4-2B7B-4F0E-A08A-22D84B64F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B2C907F-8AA0-4670-89B6-39FDEFA22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ED00-D6FF-4308-AA97-C88BA9E1A7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255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2DDF8C-8CD5-419D-8B80-6A4FDCBFD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6358931-AED6-4299-BFB4-E6B1732F8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837F9E7-B6F2-406B-A544-EBDBAB702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7CD6-A3A3-4998-9071-91463A0EA90D}" type="datetimeFigureOut">
              <a:rPr lang="ar-SA" smtClean="0"/>
              <a:t>07/09/43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383A18-C18D-4729-8170-60679502F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664F2A9-C4FF-4C29-8300-2FC1040D4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ED00-D6FF-4308-AA97-C88BA9E1A7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477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10000EC7-0C68-4D60-98D1-428074D31F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494FC71-E580-441C-8A1F-D72DEBCB6D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A844300-661E-45FD-95AD-5EA73E5DD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7CD6-A3A3-4998-9071-91463A0EA90D}" type="datetimeFigureOut">
              <a:rPr lang="ar-SA" smtClean="0"/>
              <a:t>07/09/43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9708F59-688B-432E-82BA-15EC3FAE8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5D62A7B-3A49-47B5-9AEA-B13E95011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ED00-D6FF-4308-AA97-C88BA9E1A7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195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B274AB-F1BC-46C7-AABB-69B6C4DBE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323C074-6402-4F4B-851C-1EE653562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2D06A9-2983-45CE-833D-7E6FAA3B2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7CD6-A3A3-4998-9071-91463A0EA90D}" type="datetimeFigureOut">
              <a:rPr lang="ar-SA" smtClean="0"/>
              <a:t>07/09/43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9003C5A-A270-408F-AD6D-7757DF3BF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ADE3A22-DD3F-4AC0-8148-1CE967F96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ED00-D6FF-4308-AA97-C88BA9E1A7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7653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860EF38-DA21-4257-8F54-3608B5660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492AA64-F49C-4C41-8A46-25BF2172A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5B265B5-5BDA-46FA-BBF5-0F96D15FB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7CD6-A3A3-4998-9071-91463A0EA90D}" type="datetimeFigureOut">
              <a:rPr lang="ar-SA" smtClean="0"/>
              <a:t>07/09/43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9AC2360-BB96-4ECE-8942-B3056F531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D98B433-D2DE-400B-82FC-C1268D2A2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ED00-D6FF-4308-AA97-C88BA9E1A7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099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B21CFF-7E4D-485C-A906-69308D103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CF53245-EA32-459C-8ADC-FDDAA22861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FAB9F09-E4E2-47A1-B866-46B1453F5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77036E7-3C4D-42D9-9AC9-9614B4FDE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7CD6-A3A3-4998-9071-91463A0EA90D}" type="datetimeFigureOut">
              <a:rPr lang="ar-SA" smtClean="0"/>
              <a:t>07/09/43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2CF69EC-982A-4276-9710-256D7CB85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DBF680B-3B5C-4942-B893-6D5AEDAD3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ED00-D6FF-4308-AA97-C88BA9E1A7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024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38AAFA4-BFC0-4735-BCB3-771A62F42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925B89C-C9EB-4064-A2D2-9154ECD99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DF7FF12-E5C5-46F3-8E1E-891906197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24EAA14-56BB-4ED4-BCF7-1DFF496311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D8C8F65-DC87-4023-821D-99AA7E9057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B98839D-36C8-4B31-852C-59E101CD3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7CD6-A3A3-4998-9071-91463A0EA90D}" type="datetimeFigureOut">
              <a:rPr lang="ar-SA" smtClean="0"/>
              <a:t>07/09/43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5C30749-C5B3-4BFB-AB27-355FA63D3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5C3CD19E-5F42-4727-B2E7-E45825ED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ED00-D6FF-4308-AA97-C88BA9E1A7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6157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DD71F5-C12F-4CFF-9D60-DB1A7DD33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2630945-C566-4D3A-863C-9573DCE97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7CD6-A3A3-4998-9071-91463A0EA90D}" type="datetimeFigureOut">
              <a:rPr lang="ar-SA" smtClean="0"/>
              <a:t>07/09/43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CC8C2EB-0670-4913-ABC8-028AF11F7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2B048FB-752A-44F4-937A-77BFFF5B1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ED00-D6FF-4308-AA97-C88BA9E1A7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8978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8E4782E-FCE2-47E6-9C79-3D75BF012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7CD6-A3A3-4998-9071-91463A0EA90D}" type="datetimeFigureOut">
              <a:rPr lang="ar-SA" smtClean="0"/>
              <a:t>07/09/43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07F439D-B181-4F20-8544-F4E0A953B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AFC7781-956A-40E6-86F1-AEA69987E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ED00-D6FF-4308-AA97-C88BA9E1A7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2885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6C16F9-EDC5-49A5-8C9F-22981B06B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297DB91-49EA-4EB7-9A01-48019B7F6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44678B8-D84C-4ABF-B262-14BFDFF9B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9B00665-5EFF-45B1-89C8-7C0CD45E9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7CD6-A3A3-4998-9071-91463A0EA90D}" type="datetimeFigureOut">
              <a:rPr lang="ar-SA" smtClean="0"/>
              <a:t>07/09/43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F0FECC8-A3EF-47A7-960A-7C5EC00F4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270E395-3E0D-4F8C-8E93-4F3020960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ED00-D6FF-4308-AA97-C88BA9E1A7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4879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76BB6DE-0F0F-4714-BC3E-A24346223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FCA45D6-BB9A-4328-9A17-D0F037DE1B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9ABB8AE-3AB8-4FFE-BB8B-83731BBB4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20699F4-D633-4FD5-AFF8-11640FACF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7CD6-A3A3-4998-9071-91463A0EA90D}" type="datetimeFigureOut">
              <a:rPr lang="ar-SA" smtClean="0"/>
              <a:t>07/09/43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6380A9C-9366-4019-8103-779715924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C31CD05-4EC0-417C-A1F1-A0D4FA341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ED00-D6FF-4308-AA97-C88BA9E1A7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883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CA8072A-277C-43C9-8B25-6DE61224D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BCB744-1EB6-4545-ACBC-6C1567E18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30C5BCB-476A-4475-B618-33267EEC13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07CD6-A3A3-4998-9071-91463A0EA90D}" type="datetimeFigureOut">
              <a:rPr lang="ar-SA" smtClean="0"/>
              <a:t>07/09/43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07FD06A-8C68-49BA-B9B6-E4C90A94C0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67224B-2359-40DB-AA34-14ABE1ED04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AED00-D6FF-4308-AA97-C88BA9E1A7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575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4;p15">
            <a:extLst>
              <a:ext uri="{FF2B5EF4-FFF2-40B4-BE49-F238E27FC236}">
                <a16:creationId xmlns:a16="http://schemas.microsoft.com/office/drawing/2014/main" id="{BCACA258-BAE3-4CBD-A7F9-889156D7591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00761" y="2107403"/>
            <a:ext cx="1123418" cy="896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8E57202-F2F1-4F1A-A642-23A4201B0B85}"/>
              </a:ext>
            </a:extLst>
          </p:cNvPr>
          <p:cNvSpPr txBox="1"/>
          <p:nvPr/>
        </p:nvSpPr>
        <p:spPr>
          <a:xfrm>
            <a:off x="5825317" y="1503754"/>
            <a:ext cx="38754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ar-SA" sz="40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  <a:p>
            <a:pPr algn="ctr"/>
            <a:r>
              <a:rPr lang="ar-SA" sz="48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C5BD8C7-DA5A-429D-A8C0-BE67804CD39F}"/>
              </a:ext>
            </a:extLst>
          </p:cNvPr>
          <p:cNvSpPr txBox="1"/>
          <p:nvPr/>
        </p:nvSpPr>
        <p:spPr>
          <a:xfrm>
            <a:off x="4548965" y="1617138"/>
            <a:ext cx="5001817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9 - 4</a:t>
            </a:r>
          </a:p>
          <a:p>
            <a:pPr algn="ctr"/>
            <a:r>
              <a:rPr lang="ar-SA" sz="5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الأنماط الهندسية</a:t>
            </a:r>
            <a:endParaRPr lang="ar-SA" sz="48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8905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16F3216F-0483-488B-A7E3-88C5BC19F488}"/>
              </a:ext>
            </a:extLst>
          </p:cNvPr>
          <p:cNvCxnSpPr/>
          <p:nvPr/>
        </p:nvCxnSpPr>
        <p:spPr>
          <a:xfrm flipH="1">
            <a:off x="2486025" y="2721772"/>
            <a:ext cx="8515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صورة 4">
            <a:extLst>
              <a:ext uri="{FF2B5EF4-FFF2-40B4-BE49-F238E27FC236}">
                <a16:creationId xmlns:a16="http://schemas.microsoft.com/office/drawing/2014/main" id="{F6F4EBFA-60A5-4BD8-B5DB-790BAABE1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873918"/>
            <a:ext cx="2847975" cy="12954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B865E2C-E037-4252-9CC7-91E51CF56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3095626"/>
            <a:ext cx="28479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64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16F3216F-0483-488B-A7E3-88C5BC19F488}"/>
              </a:ext>
            </a:extLst>
          </p:cNvPr>
          <p:cNvCxnSpPr/>
          <p:nvPr/>
        </p:nvCxnSpPr>
        <p:spPr>
          <a:xfrm flipH="1">
            <a:off x="2486025" y="2721772"/>
            <a:ext cx="8515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صورة 2">
            <a:extLst>
              <a:ext uri="{FF2B5EF4-FFF2-40B4-BE49-F238E27FC236}">
                <a16:creationId xmlns:a16="http://schemas.microsoft.com/office/drawing/2014/main" id="{89216B5E-7AD6-4D93-B5A8-0C5062322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8581" y="769143"/>
            <a:ext cx="3295650" cy="113347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C798554-89E1-4120-8099-7AD488835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494" y="2936078"/>
            <a:ext cx="27813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05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0BFF6AD-FFE2-4B14-8431-E73FF9B9B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2175" y="742949"/>
            <a:ext cx="1162050" cy="542925"/>
          </a:xfrm>
          <a:prstGeom prst="rect">
            <a:avLst/>
          </a:prstGeom>
        </p:spPr>
      </p:pic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BF9A047B-763C-4596-B3E3-9BA88A598974}"/>
              </a:ext>
            </a:extLst>
          </p:cNvPr>
          <p:cNvCxnSpPr/>
          <p:nvPr/>
        </p:nvCxnSpPr>
        <p:spPr>
          <a:xfrm>
            <a:off x="6512718" y="1593056"/>
            <a:ext cx="0" cy="3857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صورة 2">
            <a:extLst>
              <a:ext uri="{FF2B5EF4-FFF2-40B4-BE49-F238E27FC236}">
                <a16:creationId xmlns:a16="http://schemas.microsoft.com/office/drawing/2014/main" id="{4A63E8F8-75A7-4175-9406-2CF02F944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145" y="1373981"/>
            <a:ext cx="4079080" cy="195500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CA01358-F42F-4731-AC47-C66BEA6F1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7443" y="1373981"/>
            <a:ext cx="3929061" cy="211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51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690E20D-A713-4709-B9D2-BEC612B86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4944" y="669131"/>
            <a:ext cx="1943100" cy="61912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C4FDB70-BC07-4EBE-9D37-FFB83D8D2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304" y="1426366"/>
            <a:ext cx="8539163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06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DDA4254-9A56-480E-8013-88B05CABF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806" y="816768"/>
            <a:ext cx="455295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7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5D39581-9CC0-4264-8A15-81A1E9544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975" y="812005"/>
            <a:ext cx="4238625" cy="236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81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CEF1E2E-F60D-4204-8EC8-B01C08105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707232"/>
            <a:ext cx="3702844" cy="6858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AA9EC78-F0D0-4B14-87EF-C078727E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919" y="1569243"/>
            <a:ext cx="595312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894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وسيلة الشرح: سهم لليسار 5">
            <a:extLst>
              <a:ext uri="{FF2B5EF4-FFF2-40B4-BE49-F238E27FC236}">
                <a16:creationId xmlns:a16="http://schemas.microsoft.com/office/drawing/2014/main" id="{EF701930-7026-41B3-B308-90DA5EB9A40F}"/>
              </a:ext>
            </a:extLst>
          </p:cNvPr>
          <p:cNvSpPr/>
          <p:nvPr/>
        </p:nvSpPr>
        <p:spPr>
          <a:xfrm>
            <a:off x="8693944" y="1921669"/>
            <a:ext cx="2157412" cy="2438395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أحدد الأنماط الهندسية ، وأستعملها لأتوقع وأحل مسائل .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B058D09-6CA0-4877-A5A5-D4CB9A9DF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656" y="1473993"/>
            <a:ext cx="5543551" cy="311229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4621BB2-3B14-4C44-BD77-0D9C4154B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474" y="4772023"/>
            <a:ext cx="6115051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86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0A55BFB-1966-4839-8632-DDF212E9F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37" y="728662"/>
            <a:ext cx="6560337" cy="495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1F990F7-1206-47E1-B6EF-AA54D7F2E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556" y="892967"/>
            <a:ext cx="6553199" cy="234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50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456308A-EECB-4353-99CF-CB59BB9C3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963" y="833437"/>
            <a:ext cx="6281737" cy="471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23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1C51398B-AE8C-403A-AD77-52CC7B135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6906" y="760456"/>
            <a:ext cx="1309398" cy="67543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E6ADD96-3A1C-4C99-A16B-706EAA9C9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6644" y="826711"/>
            <a:ext cx="2019300" cy="54292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15954C0-E5A1-419E-AC0D-9423A8ED7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5243" y="1538286"/>
            <a:ext cx="3336131" cy="120491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0FA1165-1C10-4050-B83D-DD2AC09643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2331" y="3250408"/>
            <a:ext cx="3779044" cy="1252537"/>
          </a:xfrm>
          <a:prstGeom prst="rect">
            <a:avLst/>
          </a:prstGeom>
        </p:spPr>
      </p:pic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16F3216F-0483-488B-A7E3-88C5BC19F488}"/>
              </a:ext>
            </a:extLst>
          </p:cNvPr>
          <p:cNvCxnSpPr/>
          <p:nvPr/>
        </p:nvCxnSpPr>
        <p:spPr>
          <a:xfrm flipH="1">
            <a:off x="2486025" y="3193260"/>
            <a:ext cx="8515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434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0BFF6AD-FFE2-4B14-8431-E73FF9B9B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2175" y="742949"/>
            <a:ext cx="1162050" cy="54292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FCDE60C-29B4-4F9A-9A06-99529B7D1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725" y="1469235"/>
            <a:ext cx="4381500" cy="172402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AFDC6E9-A4A0-4C29-833A-17AB2379EC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1722" y="1385890"/>
            <a:ext cx="3686171" cy="2207416"/>
          </a:xfrm>
          <a:prstGeom prst="rect">
            <a:avLst/>
          </a:prstGeom>
        </p:spPr>
      </p:pic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BF9A047B-763C-4596-B3E3-9BA88A598974}"/>
              </a:ext>
            </a:extLst>
          </p:cNvPr>
          <p:cNvCxnSpPr/>
          <p:nvPr/>
        </p:nvCxnSpPr>
        <p:spPr>
          <a:xfrm>
            <a:off x="6291260" y="1593056"/>
            <a:ext cx="0" cy="3857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192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29976B8-5281-48E2-B512-A6F9FCD1C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641" y="723900"/>
            <a:ext cx="8098632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85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E6ADD96-3A1C-4C99-A16B-706EAA9C9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440" y="826711"/>
            <a:ext cx="2019300" cy="542925"/>
          </a:xfrm>
          <a:prstGeom prst="rect">
            <a:avLst/>
          </a:prstGeom>
        </p:spPr>
      </p:pic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16F3216F-0483-488B-A7E3-88C5BC19F488}"/>
              </a:ext>
            </a:extLst>
          </p:cNvPr>
          <p:cNvCxnSpPr/>
          <p:nvPr/>
        </p:nvCxnSpPr>
        <p:spPr>
          <a:xfrm flipH="1">
            <a:off x="2486025" y="2971804"/>
            <a:ext cx="8515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صورة 6">
            <a:extLst>
              <a:ext uri="{FF2B5EF4-FFF2-40B4-BE49-F238E27FC236}">
                <a16:creationId xmlns:a16="http://schemas.microsoft.com/office/drawing/2014/main" id="{98A01190-B87E-4C0D-B704-D57450BBB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3992" y="906796"/>
            <a:ext cx="1743076" cy="40109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A9B67B9-E2EC-4242-B387-B201D4265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437" y="1433512"/>
            <a:ext cx="2847975" cy="119062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ADC74A0-A2E4-4B79-8436-D9F137E0C9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3875" y="3323811"/>
            <a:ext cx="285750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9544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17</Words>
  <Application>Microsoft Office PowerPoint</Application>
  <PresentationFormat>شاشة عريضة</PresentationFormat>
  <Paragraphs>7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1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2022-04-08T13:16:36Z</dcterms:created>
  <dcterms:modified xsi:type="dcterms:W3CDTF">2022-04-08T13:45:05Z</dcterms:modified>
</cp:coreProperties>
</file>