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58" r:id="rId3"/>
    <p:sldId id="267" r:id="rId4"/>
    <p:sldId id="265" r:id="rId5"/>
    <p:sldId id="268" r:id="rId6"/>
    <p:sldId id="263" r:id="rId7"/>
    <p:sldId id="269" r:id="rId8"/>
    <p:sldId id="270" r:id="rId9"/>
    <p:sldId id="271" r:id="rId10"/>
    <p:sldId id="272" r:id="rId11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1987" autoAdjust="0"/>
    <p:restoredTop sz="94660"/>
  </p:normalViewPr>
  <p:slideViewPr>
    <p:cSldViewPr snapToGrid="0">
      <p:cViewPr varScale="1">
        <p:scale>
          <a:sx n="89" d="100"/>
          <a:sy n="89" d="100"/>
        </p:scale>
        <p:origin x="68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F17A392-1840-445A-8BD4-723EBC79E4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7D2F4BB6-BD67-4422-A83B-6C2603B14E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78ED0E1-03C9-47A1-A3D8-25C04FD5D1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82520-F642-4C21-BCAE-78EDEB64607E}" type="datetimeFigureOut">
              <a:rPr lang="ar-SA" smtClean="0"/>
              <a:t>04/10/43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639044E-287D-4485-958E-F40A36152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F22AE5E-519F-497B-A13F-1301D1323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D04B4-628E-4542-BEDF-97913923BA7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9330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FF8FC8F-C17D-4D78-A510-B3BBB3453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0ED684DE-053E-4B21-B85D-A96FA957FF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5EFE50F-5551-4475-AD75-8F0EA551C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82520-F642-4C21-BCAE-78EDEB64607E}" type="datetimeFigureOut">
              <a:rPr lang="ar-SA" smtClean="0"/>
              <a:t>04/10/43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F2164B0-870A-45AB-81F6-F7C55E8D86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57C2D3B-8E5E-4333-9E45-1C4379D50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D04B4-628E-4542-BEDF-97913923BA7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96470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121B6D82-6337-4FA8-801B-B8007591C0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799EB18B-5677-4A0B-B732-27833E5248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AC6A17B-AE95-46E0-9A86-7496B87C8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82520-F642-4C21-BCAE-78EDEB64607E}" type="datetimeFigureOut">
              <a:rPr lang="ar-SA" smtClean="0"/>
              <a:t>04/10/43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19B2A45-1226-4169-9548-0F8E6F5D4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8FA7831-F3AC-4A3E-A56B-6FE7A26B3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D04B4-628E-4542-BEDF-97913923BA7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89644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8305DB6-FBF3-47FC-8461-2D3C61CDF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40E43F3B-577A-49F7-95DE-8AF8C206BB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58E45F5-BE8E-47D6-AF63-340F51F88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82520-F642-4C21-BCAE-78EDEB64607E}" type="datetimeFigureOut">
              <a:rPr lang="ar-SA" smtClean="0"/>
              <a:t>04/10/43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887B347-177C-4684-8755-8EFC37C3C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8F9D1D1-5E88-4834-9499-26FF61BAB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D04B4-628E-4542-BEDF-97913923BA7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70288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4D9ED77-5100-410B-A34D-A69063F08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1B64D194-C480-4A39-81D1-3EB2F399BA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047E07B-53B7-488E-928C-E5BD5BFF8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82520-F642-4C21-BCAE-78EDEB64607E}" type="datetimeFigureOut">
              <a:rPr lang="ar-SA" smtClean="0"/>
              <a:t>04/10/43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42CDC81-5853-416B-B37E-6B7BA9330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BE4111E-BD3E-4154-9346-6F0A93A4E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D04B4-628E-4542-BEDF-97913923BA7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66227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7A2BA29-768B-46D0-93C6-33AD97836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B491B16-F22B-4A23-B95A-11616E3575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AD5879BF-170C-492B-83EB-9E66D88B2E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38366B9F-A841-4B93-9B1E-828DC938E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82520-F642-4C21-BCAE-78EDEB64607E}" type="datetimeFigureOut">
              <a:rPr lang="ar-SA" smtClean="0"/>
              <a:t>04/10/43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9C7C9819-67F0-4E9E-8A7D-C6528C2FA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DBE30D7-3239-4983-8FA0-4F7E2EFD1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D04B4-628E-4542-BEDF-97913923BA7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65333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B64359C-4FF4-4182-A7B4-401DC20F5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F3E24056-5A14-42AB-9C17-342D3334FC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8672F109-7187-4B6F-AD1B-7B66B47377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3AE45E5B-9640-4124-ACF8-0C8D88EA77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5BF3B0A8-1CF6-4E35-A1EC-749E68E3B6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11F95023-870D-4BAA-A254-B6A31B3EC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82520-F642-4C21-BCAE-78EDEB64607E}" type="datetimeFigureOut">
              <a:rPr lang="ar-SA" smtClean="0"/>
              <a:t>04/10/43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8467EFD0-1A9C-43BB-B0F8-1CAB36D92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9CE08D68-CEA0-44A1-91C3-0C5C0CA4E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D04B4-628E-4542-BEDF-97913923BA7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10988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20CC0DD-F195-4FED-B327-59ACF1853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84396313-80A9-4234-9895-AE8ECDC5B7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82520-F642-4C21-BCAE-78EDEB64607E}" type="datetimeFigureOut">
              <a:rPr lang="ar-SA" smtClean="0"/>
              <a:t>04/10/43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DB28EBA1-4E3A-495E-AEAE-9AE699B840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92C928B6-08A5-4C95-BDD0-1F090ED4B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D04B4-628E-4542-BEDF-97913923BA7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83840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367CA215-85B5-4BC0-A73D-FBC9F561E0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82520-F642-4C21-BCAE-78EDEB64607E}" type="datetimeFigureOut">
              <a:rPr lang="ar-SA" smtClean="0"/>
              <a:t>04/10/43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985ED948-50D0-4714-8727-46218912B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3BF6DA72-33CC-427C-84AF-8408F5B28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D04B4-628E-4542-BEDF-97913923BA7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23138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5D113A3-F87E-46C5-B5E9-FE156C039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6777976-E452-4830-9E9F-0409DCCDE1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7D53018F-94D6-487B-884B-2250F0DB7F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5E1BFE2E-65AE-4298-8E5F-BDF34A46D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82520-F642-4C21-BCAE-78EDEB64607E}" type="datetimeFigureOut">
              <a:rPr lang="ar-SA" smtClean="0"/>
              <a:t>04/10/43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238EF9BF-E6C0-4FA1-B617-68C98D342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195DCDD-DC26-4224-B4F6-FD738F32B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D04B4-628E-4542-BEDF-97913923BA7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74522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AB96071-7261-42A6-93B9-1064493A60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9C712B82-C836-43A9-9776-34EB292107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17B6DD96-AB03-413C-ACA7-5C90FC1B36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B534BE2F-CB78-4490-875C-68CA53E211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82520-F642-4C21-BCAE-78EDEB64607E}" type="datetimeFigureOut">
              <a:rPr lang="ar-SA" smtClean="0"/>
              <a:t>04/10/43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A20759A0-4991-4239-A682-A8AD3E23F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13911583-B27F-4613-B8D0-0D1FC20B8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D04B4-628E-4542-BEDF-97913923BA7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09740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09A91313-64FD-40CF-AE6B-91E1C0DF8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8351CD74-0749-4976-9BAD-209B23461F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8D1E54C-5C27-4EE1-A99F-2E366AA75F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E82520-F642-4C21-BCAE-78EDEB64607E}" type="datetimeFigureOut">
              <a:rPr lang="ar-SA" smtClean="0"/>
              <a:t>04/10/43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F544BF1-7F36-4DEC-838A-5569D39017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1D6A19B-73E2-4D5A-A835-A56C4D813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5D04B4-628E-4542-BEDF-97913923BA7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10996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4;p15">
            <a:extLst>
              <a:ext uri="{FF2B5EF4-FFF2-40B4-BE49-F238E27FC236}">
                <a16:creationId xmlns:a16="http://schemas.microsoft.com/office/drawing/2014/main" id="{BCACA258-BAE3-4CBD-A7F9-889156D7591A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400761" y="2107403"/>
            <a:ext cx="1123418" cy="89647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38E57202-F2F1-4F1A-A642-23A4201B0B85}"/>
              </a:ext>
            </a:extLst>
          </p:cNvPr>
          <p:cNvSpPr txBox="1"/>
          <p:nvPr/>
        </p:nvSpPr>
        <p:spPr>
          <a:xfrm>
            <a:off x="5825317" y="1503754"/>
            <a:ext cx="3875484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ar-SA" sz="4000" b="1" dirty="0">
              <a:ln w="0"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abic Typesetting" panose="03020402040406030203" pitchFamily="66" charset="-78"/>
              <a:cs typeface="Akhbar MT" pitchFamily="2" charset="-78"/>
            </a:endParaRPr>
          </a:p>
          <a:p>
            <a:pPr algn="ctr"/>
            <a:r>
              <a:rPr lang="ar-SA" sz="4800" b="1" cap="none" spc="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khbar MT" pitchFamily="2" charset="-78"/>
              </a:rPr>
              <a:t> 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1C5BD8C7-DA5A-429D-A8C0-BE67804CD39F}"/>
              </a:ext>
            </a:extLst>
          </p:cNvPr>
          <p:cNvSpPr txBox="1"/>
          <p:nvPr/>
        </p:nvSpPr>
        <p:spPr>
          <a:xfrm>
            <a:off x="4548965" y="1617138"/>
            <a:ext cx="5001817" cy="1538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40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khbar MT" pitchFamily="2" charset="-78"/>
              </a:rPr>
              <a:t>10 - 2</a:t>
            </a:r>
          </a:p>
          <a:p>
            <a:pPr algn="ctr"/>
            <a:r>
              <a:rPr lang="ar-SA" sz="54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khbar MT" pitchFamily="2" charset="-78"/>
              </a:rPr>
              <a:t>تفسير التمثيل بالرموز</a:t>
            </a:r>
            <a:endParaRPr lang="ar-SA" sz="4800" b="1" cap="none" spc="0" dirty="0">
              <a:ln w="0"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abic Typesetting" panose="03020402040406030203" pitchFamily="66" charset="-78"/>
              <a:cs typeface="Akhbar M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989051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1E1B955F-55E2-4030-A8DC-74579D9592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0937" y="773905"/>
            <a:ext cx="3471862" cy="695325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A466D165-B5EF-4CED-AB9F-A33E4BD43A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3174" y="1597818"/>
            <a:ext cx="8429625" cy="107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591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وسيلة الشرح: سهم لليسار 5">
            <a:extLst>
              <a:ext uri="{FF2B5EF4-FFF2-40B4-BE49-F238E27FC236}">
                <a16:creationId xmlns:a16="http://schemas.microsoft.com/office/drawing/2014/main" id="{EF701930-7026-41B3-B308-90DA5EB9A40F}"/>
              </a:ext>
            </a:extLst>
          </p:cNvPr>
          <p:cNvSpPr/>
          <p:nvPr/>
        </p:nvSpPr>
        <p:spPr>
          <a:xfrm>
            <a:off x="8401050" y="1719262"/>
            <a:ext cx="2435437" cy="3009900"/>
          </a:xfrm>
          <a:prstGeom prst="leftArrowCallou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u="sng" dirty="0">
                <a:solidFill>
                  <a:schemeClr val="accent6">
                    <a:lumMod val="75000"/>
                  </a:schemeClr>
                </a:solidFill>
              </a:rPr>
              <a:t>فكرة الدرس</a:t>
            </a:r>
          </a:p>
          <a:p>
            <a:pPr algn="ctr"/>
            <a:endParaRPr lang="ar-SA" dirty="0"/>
          </a:p>
          <a:p>
            <a:pPr algn="ctr"/>
            <a:r>
              <a:rPr lang="ar-SA" dirty="0"/>
              <a:t>أفسر البيانات الممثلة بالرموز .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D7E4A316-80C3-47A2-ADA9-4E8486F3FA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988218"/>
            <a:ext cx="5669756" cy="4471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086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5B84FF8A-E4DD-4FAF-84FA-ABD74483F7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4987" y="807243"/>
            <a:ext cx="5438774" cy="628650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A9029352-AE48-460D-A0E1-A7AE43A5F0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5843" y="1435893"/>
            <a:ext cx="6100761" cy="4371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5263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83E92B93-54CB-4742-8197-3665E2C20F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7065" y="842962"/>
            <a:ext cx="5738812" cy="4543425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AE182D70-5714-4C52-A694-1B3FAF0CCE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4936" y="1857376"/>
            <a:ext cx="1893095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4341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id="{1C51398B-AE8C-403A-AD77-52CC7B135F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6906" y="760456"/>
            <a:ext cx="1309398" cy="675437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E0A70539-89B6-44D7-AEDC-5F26128B07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3143" y="1688307"/>
            <a:ext cx="3214689" cy="2890838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690F16EF-221E-4528-93C0-7C4CF5B7C9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6179" y="1435893"/>
            <a:ext cx="4810125" cy="1543050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DF7E955C-1B7C-4993-8982-BBFA57671F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9979" y="3045619"/>
            <a:ext cx="4886325" cy="952500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88703321-03A2-4401-94B1-2179E6EE85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88553" y="4064795"/>
            <a:ext cx="4905375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6039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5389359E-3B0C-41EF-85D6-D5CBC6C2E6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3212" y="978693"/>
            <a:ext cx="8093868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9560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صورة 9">
            <a:extLst>
              <a:ext uri="{FF2B5EF4-FFF2-40B4-BE49-F238E27FC236}">
                <a16:creationId xmlns:a16="http://schemas.microsoft.com/office/drawing/2014/main" id="{486C2316-2BE1-489A-B1F1-24AC3B60F7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3992" y="906796"/>
            <a:ext cx="1743076" cy="401092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62EFED4D-E516-49A5-9D5B-1FCBFCD48B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9954" y="1431130"/>
            <a:ext cx="3648075" cy="923925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EEBC73D8-B74C-41E8-ADAE-594288DF25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9928" y="2000249"/>
            <a:ext cx="3374233" cy="2524125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4B0706D3-0096-4F6F-A2E0-714BC06231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17503" y="2355055"/>
            <a:ext cx="4229100" cy="3459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6426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id="{62EFED4D-E516-49A5-9D5B-1FCBFCD48B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4241" y="773905"/>
            <a:ext cx="3648075" cy="923925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8A810593-F769-44EE-B49B-4F7347CB19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8756" y="1955006"/>
            <a:ext cx="2971800" cy="2652713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E2637048-1BAD-4C3B-868D-DC2B934041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7929" y="1807368"/>
            <a:ext cx="4610100" cy="3088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1078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76397502-C599-4F7F-9258-4B0076AD78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0812" y="776287"/>
            <a:ext cx="4505325" cy="590550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A040AE34-16BB-49B6-9AE0-44BFC8DF63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8875" y="1490663"/>
            <a:ext cx="8577262" cy="139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600355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14</Words>
  <Application>Microsoft Office PowerPoint</Application>
  <PresentationFormat>شاشة عريضة</PresentationFormat>
  <Paragraphs>7</Paragraphs>
  <Slides>10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10</vt:i4>
      </vt:variant>
    </vt:vector>
  </HeadingPairs>
  <TitlesOfParts>
    <vt:vector size="15" baseType="lpstr">
      <vt:lpstr>Arabic Typesetting</vt:lpstr>
      <vt:lpstr>Arial</vt:lpstr>
      <vt:lpstr>Calibri</vt:lpstr>
      <vt:lpstr>Calibri Light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ملك محمد عيد رويشد الأحمدي</dc:creator>
  <cp:lastModifiedBy>ملك محمد عيد رويشد الأحمدي</cp:lastModifiedBy>
  <cp:revision>1</cp:revision>
  <dcterms:created xsi:type="dcterms:W3CDTF">2022-05-05T13:44:30Z</dcterms:created>
  <dcterms:modified xsi:type="dcterms:W3CDTF">2022-05-05T14:02:43Z</dcterms:modified>
</cp:coreProperties>
</file>