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27BE00-530D-E67F-6AAA-29CFF97C96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F41FCE6C-68A8-92B3-D0D8-42D9EA5356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39FB6A3-4834-6605-07EE-3A7CFECB4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B240-9EFA-461E-A88A-98638EE97AD4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1EA88F6-A546-5F2F-675F-65D1197F0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A9FFFEF-2E73-9977-EA40-0478EDC1D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8241-C196-46DD-B454-1837989489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4887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E7B9439-49A6-D8F0-67A0-19F07C56E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70EB187-5C22-0E3E-E409-D63841BA38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2520BA9-C95B-7988-7EF0-4A3F60235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B240-9EFA-461E-A88A-98638EE97AD4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2D4D81D-3EFE-4C09-1EED-E9588BA9B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D53739E-B0A9-1FA6-6CCF-948A7C266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8241-C196-46DD-B454-1837989489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3242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07D7702-4775-7E11-711C-F07259021E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30E3B9F-348E-7E21-F3F0-077A82D22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5302D4C-7FD9-1A30-895D-4B317ADFC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B240-9EFA-461E-A88A-98638EE97AD4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0FB9F37-92E9-5E23-16F7-A9E629226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458DF9D-1F8A-30FF-D24D-5317BE703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8241-C196-46DD-B454-1837989489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23941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72017B2-6861-AE1E-93B1-889729A64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CE408F3-8E39-FE35-F991-114D1AABA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F6D1083-49A5-EA10-1FAA-C3E592842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B240-9EFA-461E-A88A-98638EE97AD4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0D5814D-C33C-A104-7462-6A5E979FD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9F98411-B456-27C9-FAF1-D2253395C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8241-C196-46DD-B454-1837989489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912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2E15EA-F3A7-7425-D0DF-75D702328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A66F32C-FAE0-B960-B91E-A8C4724A7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369DFB4-A608-06DC-A44F-8F349B9A5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B240-9EFA-461E-A88A-98638EE97AD4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311E70A-2A36-E0B1-6A60-ED0E440A0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FA17949-F038-D8C2-8070-07DD3DF98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8241-C196-46DD-B454-1837989489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89890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CA0FF4B-515F-7F0B-DFF8-7FBCC105D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50486E5-8274-0976-E10A-EA6D7964A1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D90501A-4517-8722-BA27-F98968B26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64777A7-6CA0-5958-98BE-B87804B25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B240-9EFA-461E-A88A-98638EE97AD4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08DE0A9-4C3E-7AE5-AA9E-A51FBA547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97EEAC7-FE93-A611-28F3-F40437AE1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8241-C196-46DD-B454-1837989489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70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E6386A0-9D77-2A1E-F883-9962E6898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E9464E1-CED9-29F8-96C4-42CDD4D03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ECFBA66-7055-C333-B6B1-E3C9120E0F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778C5B0-6871-020A-7593-8BF6942E57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ED5C257-F52D-3F97-BA43-9ED4035DA1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F6AD039-D245-423B-5138-4826D98E4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B240-9EFA-461E-A88A-98638EE97AD4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ECF34668-1E88-36B3-E9E7-3DDEEBDC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3731020A-22F8-E082-658E-FF6E937DA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8241-C196-46DD-B454-1837989489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707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2F45789-D38B-498E-8F21-4EC314E96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FD6E1AE-882B-3787-CF1E-21ED0B40F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B240-9EFA-461E-A88A-98638EE97AD4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9EB7EFD-0611-ACB9-0258-78989598D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AB14E0BC-7090-B6AC-FEAD-565869B7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8241-C196-46DD-B454-1837989489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4658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E9A71FD-51B2-FE14-DEB2-6C4D52F26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B240-9EFA-461E-A88A-98638EE97AD4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1CF0BE8-2404-D9A5-26B0-0C693AD8B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9DECD16E-9D60-B402-E02B-1A765E800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8241-C196-46DD-B454-1837989489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3401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84CDAA-04AD-D278-255B-F6371692D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52FE705-A3FB-05B1-9B68-E9C645B6E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C626C24-5AF8-EA85-C9D4-367BB8BB0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A3E6F11-D012-4EB7-0252-C077C8266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B240-9EFA-461E-A88A-98638EE97AD4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87714FF-6911-A48C-5C97-CF3816F66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9E40C9C-5D9F-213C-8C7C-2FBD73E68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8241-C196-46DD-B454-1837989489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026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2BE907D-04DB-FE55-A713-7C99C7426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B2D2BF6-CA9F-C4F9-9AA9-9B50B99A72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640E667-3C33-0454-9570-C3E316DCF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73F46FC-3829-6D6A-A3B1-7BB042D5E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B240-9EFA-461E-A88A-98638EE97AD4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E875DA4-608C-C8CD-CCB8-E49221016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83F8062-0D4F-18AF-4CB4-8E38A5593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8241-C196-46DD-B454-1837989489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64508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9BAEA80-4E39-1146-A15F-D56F0965D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4200153-D166-A998-4E74-8F3F5BA16D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EDDD20D-DBE5-17F4-C9C6-5B322877A8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BB240-9EFA-461E-A88A-98638EE97AD4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00103C7-6782-A5F4-B55D-0FA12AFC25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314387D-8B23-7450-DBE4-069AFAB3D6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18241-C196-46DD-B454-1837989489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5770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773215" y="2293513"/>
            <a:ext cx="329207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ar-SA" sz="66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1A72A7E0-D5B5-41A3-B242-A85267D0254F}"/>
              </a:ext>
            </a:extLst>
          </p:cNvPr>
          <p:cNvCxnSpPr>
            <a:cxnSpLocks/>
          </p:cNvCxnSpPr>
          <p:nvPr/>
        </p:nvCxnSpPr>
        <p:spPr>
          <a:xfrm>
            <a:off x="6630241" y="914400"/>
            <a:ext cx="0" cy="469232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" name="صورة 3">
            <a:extLst>
              <a:ext uri="{FF2B5EF4-FFF2-40B4-BE49-F238E27FC236}">
                <a16:creationId xmlns:a16="http://schemas.microsoft.com/office/drawing/2014/main" id="{23628858-2887-6A84-779E-6B0897DBD2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5148" y="762000"/>
            <a:ext cx="4160039" cy="25908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7F69601-2F11-9A1F-7EA8-02777632DA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2763" y="785812"/>
            <a:ext cx="4010025" cy="292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9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1A72A7E0-D5B5-41A3-B242-A85267D0254F}"/>
              </a:ext>
            </a:extLst>
          </p:cNvPr>
          <p:cNvCxnSpPr>
            <a:cxnSpLocks/>
          </p:cNvCxnSpPr>
          <p:nvPr/>
        </p:nvCxnSpPr>
        <p:spPr>
          <a:xfrm>
            <a:off x="6551660" y="942975"/>
            <a:ext cx="0" cy="469232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" name="صورة 5">
            <a:extLst>
              <a:ext uri="{FF2B5EF4-FFF2-40B4-BE49-F238E27FC236}">
                <a16:creationId xmlns:a16="http://schemas.microsoft.com/office/drawing/2014/main" id="{15D92BDC-1B87-303D-A4A2-149F6DA8F6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6012" y="888836"/>
            <a:ext cx="4045743" cy="31242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0AD22979-1505-CA7E-AE06-EEF175B853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468" y="2100892"/>
            <a:ext cx="1924050" cy="1676400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CE93C6B2-CA89-FCCB-6C24-FE08754635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2308" y="821531"/>
            <a:ext cx="3971922" cy="3829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606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3003C51B-435A-5392-7375-ED2B269F10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3699" y="771525"/>
            <a:ext cx="4219575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97225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</Words>
  <Application>Microsoft Office PowerPoint</Application>
  <PresentationFormat>شاشة عريضة</PresentationFormat>
  <Paragraphs>1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2022-05-14T07:11:56Z</dcterms:created>
  <dcterms:modified xsi:type="dcterms:W3CDTF">2022-05-14T07:16:20Z</dcterms:modified>
</cp:coreProperties>
</file>