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27BE00-530D-E67F-6AAA-29CFF97C9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41FCE6C-68A8-92B3-D0D8-42D9EA53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9FB6A3-4834-6605-07EE-3A7CFECB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EA88F6-A546-5F2F-675F-65D1197F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9FFFEF-2E73-9977-EA40-0478EDC1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88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7B9439-49A6-D8F0-67A0-19F07C56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70EB187-5C22-0E3E-E409-D63841BA3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520BA9-C95B-7988-7EF0-4A3F6023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D4D81D-3EFE-4C09-1EED-E9588BA9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53739E-B0A9-1FA6-6CCF-948A7C26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324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07D7702-4775-7E11-711C-F07259021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0E3B9F-348E-7E21-F3F0-077A82D22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302D4C-7FD9-1A30-895D-4B317ADF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FB9F37-92E9-5E23-16F7-A9E62922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58DF9D-1F8A-30FF-D24D-5317BE70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394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2017B2-6861-AE1E-93B1-889729A6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E408F3-8E39-FE35-F991-114D1AABA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6D1083-49A5-EA10-1FAA-C3E59284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D5814D-C33C-A104-7462-6A5E979F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F98411-B456-27C9-FAF1-D2253395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12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2E15EA-F3A7-7425-D0DF-75D702328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66F32C-FAE0-B960-B91E-A8C4724A7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69DFB4-A608-06DC-A44F-8F349B9A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11E70A-2A36-E0B1-6A60-ED0E440A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A17949-F038-D8C2-8070-07DD3DF9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89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A0FF4B-515F-7F0B-DFF8-7FBCC105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0486E5-8274-0976-E10A-EA6D7964A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90501A-4517-8722-BA27-F98968B26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64777A7-6CA0-5958-98BE-B87804B2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08DE0A9-4C3E-7AE5-AA9E-A51FBA54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97EEAC7-FE93-A611-28F3-F40437AE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6386A0-9D77-2A1E-F883-9962E689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9464E1-CED9-29F8-96C4-42CDD4D0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CFBA66-7055-C333-B6B1-E3C9120E0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778C5B0-6871-020A-7593-8BF6942E5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ED5C257-F52D-3F97-BA43-9ED4035DA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F6AD039-D245-423B-5138-4826D98E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CF34668-1E88-36B3-E9E7-3DDEEBDC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731020A-22F8-E082-658E-FF6E937D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0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F45789-D38B-498E-8F21-4EC314E9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FD6E1AE-882B-3787-CF1E-21ED0B40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9EB7EFD-0611-ACB9-0258-78989598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B14E0BC-7090-B6AC-FEAD-565869B7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465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E9A71FD-51B2-FE14-DEB2-6C4D52F2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1CF0BE8-2404-D9A5-26B0-0C693AD8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DECD16E-9D60-B402-E02B-1A765E80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401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84CDAA-04AD-D278-255B-F6371692D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52FE705-A3FB-05B1-9B68-E9C645B6E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626C24-5AF8-EA85-C9D4-367BB8BB0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A3E6F11-D012-4EB7-0252-C077C826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87714FF-6911-A48C-5C97-CF3816F6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9E40C9C-5D9F-213C-8C7C-2FBD73E6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02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BE907D-04DB-FE55-A713-7C99C7426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B2D2BF6-CA9F-C4F9-9AA9-9B50B99A7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640E667-3C33-0454-9570-C3E316DCF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73F46FC-3829-6D6A-A3B1-7BB042D5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875DA4-608C-C8CD-CCB8-E4922101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83F8062-0D4F-18AF-4CB4-8E38A559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450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9BAEA80-4E39-1146-A15F-D56F0965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4200153-D166-A998-4E74-8F3F5BA16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DDD20D-DBE5-17F4-C9C6-5B322877A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B240-9EFA-461E-A88A-98638EE97AD4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0103C7-6782-A5F4-B55D-0FA12AFC2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14387D-8B23-7450-DBE4-069AFAB3D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8241-C196-46DD-B454-1837989489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577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630241" y="914400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23628858-2887-6A84-779E-6B0897DBD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148" y="762000"/>
            <a:ext cx="4160039" cy="25908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7F69601-2F11-9A1F-7EA8-02777632D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763" y="785812"/>
            <a:ext cx="4010025" cy="292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551660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صورة 5">
            <a:extLst>
              <a:ext uri="{FF2B5EF4-FFF2-40B4-BE49-F238E27FC236}">
                <a16:creationId xmlns:a16="http://schemas.microsoft.com/office/drawing/2014/main" id="{15D92BDC-1B87-303D-A4A2-149F6DA8F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888836"/>
            <a:ext cx="4045743" cy="31242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AD22979-1505-CA7E-AE06-EEF175B85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68" y="2100892"/>
            <a:ext cx="1924050" cy="16764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CE93C6B2-CA89-FCCB-6C24-FE0875463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308" y="821531"/>
            <a:ext cx="3971922" cy="38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0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003C51B-435A-5392-7375-ED2B269F1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699" y="771525"/>
            <a:ext cx="42195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722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شاشة عريضة</PresentationFormat>
  <Paragraphs>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2022-05-14T07:11:56Z</dcterms:created>
  <dcterms:modified xsi:type="dcterms:W3CDTF">2022-05-14T07:16:20Z</dcterms:modified>
</cp:coreProperties>
</file>