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7" r:id="rId4"/>
    <p:sldId id="265" r:id="rId5"/>
    <p:sldId id="268" r:id="rId6"/>
    <p:sldId id="269" r:id="rId7"/>
    <p:sldId id="270" r:id="rId8"/>
    <p:sldId id="263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EC13C4-31AD-D551-0FC4-AFF347620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82F3CAA-49FC-72BC-ED59-A5B9FA4A5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8F2B54-BB59-69C7-55AE-E1A9C9BE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F4A-0A01-4939-8EB9-A5286FCC5CDE}" type="datetimeFigureOut">
              <a:rPr lang="ar-SA" smtClean="0"/>
              <a:t>26/10/43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500A95-C94D-113C-42D6-1789ECE3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EACC3B-92A4-B8C0-F514-742787F6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55948-E783-41FD-81D8-EB52808DEE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3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F9643A-D2D5-E40A-9E4F-4ADC0A906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8DD2834-5272-BB42-B0BA-764DB2ACA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57BF6A-B64D-D2AE-40BF-4C8066171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F4A-0A01-4939-8EB9-A5286FCC5CDE}" type="datetimeFigureOut">
              <a:rPr lang="ar-SA" smtClean="0"/>
              <a:t>26/10/43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6D1F79-69C8-E570-F46D-4EC6C6D59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C016A7-6942-4FD0-558E-C4A2993D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55948-E783-41FD-81D8-EB52808DEE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669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38FCB57-4009-BD28-3310-BCCE2891E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24A5A37-0D4E-CE3A-56C3-E52C45F72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6F3CE2-34A2-783D-9DCF-FCAD623D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F4A-0A01-4939-8EB9-A5286FCC5CDE}" type="datetimeFigureOut">
              <a:rPr lang="ar-SA" smtClean="0"/>
              <a:t>26/10/43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31A768-0B0E-DF21-04EC-0B3927BD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029C5B-C50A-ADB1-7FE4-E3193484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55948-E783-41FD-81D8-EB52808DEE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09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193936-8520-A635-357B-86C933B0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34F057-525F-E02D-BAB1-48616EAC1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2A5A67-53B0-0131-4E2E-7EFEC0FB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F4A-0A01-4939-8EB9-A5286FCC5CDE}" type="datetimeFigureOut">
              <a:rPr lang="ar-SA" smtClean="0"/>
              <a:t>26/10/43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66891B-9888-EA90-CD04-76A6A49B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B918A7-5A2B-9800-71D8-E73BAE2A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55948-E783-41FD-81D8-EB52808DEE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254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CD7138-232A-4F2F-866D-C9AF03F0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3C6C61E-99D5-621A-5EF7-BCC507A2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461F3D-0384-4921-2C38-4F301287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F4A-0A01-4939-8EB9-A5286FCC5CDE}" type="datetimeFigureOut">
              <a:rPr lang="ar-SA" smtClean="0"/>
              <a:t>26/10/43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43E9F11-8238-03B6-DF02-5A35CDF0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0F6CF98-0A54-22C9-0063-27AFDB21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55948-E783-41FD-81D8-EB52808DEE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821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54A71E-5ABB-FA13-81CB-AC4A958B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F555EA-61F9-FAC0-3BF2-EEA3AE602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D3C7B6B-193C-171D-D540-635D8EF1D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95C6D37-E6F6-9ACB-1C6D-6077E211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F4A-0A01-4939-8EB9-A5286FCC5CDE}" type="datetimeFigureOut">
              <a:rPr lang="ar-SA" smtClean="0"/>
              <a:t>26/10/43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32B2ADB-735A-E8AB-11BA-4F5AAA54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52C2418-F5CA-4F6D-B3D9-B090D492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55948-E783-41FD-81D8-EB52808DEE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625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53225E-0FCD-BA77-CFCD-BDA28F8C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6EC23-2187-C6DF-0E7B-C8D7B4EB4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1B0F549-DE1F-AA19-9DA8-52855F036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D25DBC5-67BC-F9C9-BA0B-726A2EF4C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91BE102-1827-C07E-D793-6972D2681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0D5AEEB-ED0E-C1EC-80DF-88335EEB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F4A-0A01-4939-8EB9-A5286FCC5CDE}" type="datetimeFigureOut">
              <a:rPr lang="ar-SA" smtClean="0"/>
              <a:t>26/10/43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0695407-A54F-1EA4-97F7-CA6509025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9FCB148-24CF-F645-5CCE-CA309550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55948-E783-41FD-81D8-EB52808DEE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424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4B970E-E5F0-335B-E9B8-4D072164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770DF95-6A98-8877-4BC1-764F95F9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F4A-0A01-4939-8EB9-A5286FCC5CDE}" type="datetimeFigureOut">
              <a:rPr lang="ar-SA" smtClean="0"/>
              <a:t>26/10/43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6579E03-99D6-34E8-B5AE-27CBD9261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8C5E16F-4433-6787-8FC5-4946C939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55948-E783-41FD-81D8-EB52808DEE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243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49928D-CC00-F63F-54F4-3B190F47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F4A-0A01-4939-8EB9-A5286FCC5CDE}" type="datetimeFigureOut">
              <a:rPr lang="ar-SA" smtClean="0"/>
              <a:t>26/10/43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33480E1-3A54-AB62-628C-0FBA4062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008A5E7-242F-FA2E-CC50-DF974779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55948-E783-41FD-81D8-EB52808DEE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7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998C41-0B4D-88AB-47AD-EF38F5C5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87FE50F-3392-641F-715F-FF02647BC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0E763F7-8E38-8FDC-4551-B07884313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77CBB93-C1B7-0718-A244-D7C19495D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F4A-0A01-4939-8EB9-A5286FCC5CDE}" type="datetimeFigureOut">
              <a:rPr lang="ar-SA" smtClean="0"/>
              <a:t>26/10/43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2B07B68-1A23-5568-F102-BAA9610A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44C44D-DFC7-C587-94DA-DF4C3AC7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55948-E783-41FD-81D8-EB52808DEE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257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050F91-60D8-6F6D-D181-7D8593DE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77D4A93-6546-B981-ACB2-73E389976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776D7CC-5D65-877C-311B-E137DB6C8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14022C7-14E4-E3D2-9BAD-B2913887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0F4A-0A01-4939-8EB9-A5286FCC5CDE}" type="datetimeFigureOut">
              <a:rPr lang="ar-SA" smtClean="0"/>
              <a:t>26/10/43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8080CB0-0E64-E724-5B21-711C0A42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FBDB42F-A352-A390-5A42-506E4022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55948-E783-41FD-81D8-EB52808DEE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58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463D469-9296-51AB-581A-429D0BEFD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6C53F87-8348-1A08-949C-BDF590397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5D22AB-D1B2-8DC2-DC01-F1FF286F6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D0F4A-0A01-4939-8EB9-A5286FCC5CDE}" type="datetimeFigureOut">
              <a:rPr lang="ar-SA" smtClean="0"/>
              <a:t>26/10/43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CFD8A8-395E-14B6-48FE-E5D7CDC30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17002D-77EB-281F-2F8F-F16DAE49F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55948-E783-41FD-81D8-EB52808DEE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62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11 - 1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الكسور كأجزاء من الكل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63AF7D4-5978-36C0-EC11-3288E3816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382" y="859632"/>
            <a:ext cx="3276600" cy="7239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0EF527B-BD41-0D89-DDED-FBD35E501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47" y="1726406"/>
            <a:ext cx="8791578" cy="1219200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F8247395-517C-7BFB-03F7-B3D3DBFB0F49}"/>
              </a:ext>
            </a:extLst>
          </p:cNvPr>
          <p:cNvCxnSpPr>
            <a:cxnSpLocks/>
          </p:cNvCxnSpPr>
          <p:nvPr/>
        </p:nvCxnSpPr>
        <p:spPr>
          <a:xfrm>
            <a:off x="8689182" y="2035970"/>
            <a:ext cx="11906" cy="3352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9B5950EF-8E71-6EB8-9D1F-AE9AC15F49C9}"/>
              </a:ext>
            </a:extLst>
          </p:cNvPr>
          <p:cNvCxnSpPr>
            <a:cxnSpLocks/>
          </p:cNvCxnSpPr>
          <p:nvPr/>
        </p:nvCxnSpPr>
        <p:spPr>
          <a:xfrm>
            <a:off x="6205538" y="2035970"/>
            <a:ext cx="11906" cy="3352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4BC256FA-E62E-4492-4DEF-4CF87BFBDB60}"/>
              </a:ext>
            </a:extLst>
          </p:cNvPr>
          <p:cNvCxnSpPr>
            <a:cxnSpLocks/>
          </p:cNvCxnSpPr>
          <p:nvPr/>
        </p:nvCxnSpPr>
        <p:spPr>
          <a:xfrm>
            <a:off x="3733800" y="2035970"/>
            <a:ext cx="11906" cy="3352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26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0471698-A891-F05E-C50A-84301EB3E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462" y="752474"/>
            <a:ext cx="3802855" cy="5810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125AA32-9847-D253-AE3A-5DAD6D2C0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4" y="1964531"/>
            <a:ext cx="2297907" cy="236458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94F4A38-B8AB-A569-48EA-44DC6FC60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729" y="1447799"/>
            <a:ext cx="6605588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2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75BB706-32C3-932E-2634-88EE0550A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735806"/>
            <a:ext cx="3817144" cy="80724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7A96173-4785-ED82-0477-5CD6AF91C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107" y="1543050"/>
            <a:ext cx="786764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7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572500" y="1719262"/>
            <a:ext cx="2263987" cy="3009900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أكتب الكسور كأجزاء من الكل ، </a:t>
            </a:r>
            <a:r>
              <a:rPr lang="ar-SA" dirty="0" err="1"/>
              <a:t>وأرؤها</a:t>
            </a:r>
            <a:r>
              <a:rPr lang="ar-SA" dirty="0"/>
              <a:t> 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/>
              <a:t>الكسر</a:t>
            </a:r>
          </a:p>
          <a:p>
            <a:pPr algn="ctr"/>
            <a:r>
              <a:rPr lang="ar-SA" dirty="0"/>
              <a:t>البسط</a:t>
            </a:r>
          </a:p>
          <a:p>
            <a:pPr algn="ctr"/>
            <a:r>
              <a:rPr lang="ar-SA" dirty="0"/>
              <a:t>المقام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44D1229-B624-C47E-A550-6548C5D6C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4" y="1328738"/>
            <a:ext cx="6057901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FAB68E3-4989-3933-6469-E76731135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742" y="1321593"/>
            <a:ext cx="6557963" cy="4543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7E0AFB2-C3D6-4CD0-186D-ACB2A2E23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131" y="759618"/>
            <a:ext cx="6124574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2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7097D96-2995-97D4-11A3-839169BBC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2131218"/>
            <a:ext cx="85248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3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EFC11C-9C9A-E2F9-933A-66501437F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494" y="2062162"/>
            <a:ext cx="2407444" cy="20169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ABB944D-D767-12DA-1678-DCD434ADE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370" y="771525"/>
            <a:ext cx="4429125" cy="6572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2BB4853-4133-4E6E-93C3-94818BE2D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462" y="1428750"/>
            <a:ext cx="5915025" cy="42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5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C51398B-AE8C-403A-AD77-52CC7B13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F1AEAFF-25CE-2B39-B1FF-98D40E00E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697" y="1435893"/>
            <a:ext cx="8279607" cy="254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7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0D5013D-CEA5-3493-7CB5-6F3303D4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647" y="873778"/>
            <a:ext cx="863357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6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486C2316-2BE1-489A-B1F1-24AC3B60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992" y="906796"/>
            <a:ext cx="1743076" cy="40109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BFC571A-FBEF-337B-87DC-3E92AECA3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006" y="1514475"/>
            <a:ext cx="8608219" cy="25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01D286CC-8C34-7B8F-D1B1-C77342584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6" y="778668"/>
            <a:ext cx="8336756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5941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</Words>
  <Application>Microsoft Office PowerPoint</Application>
  <PresentationFormat>شاشة عريضة</PresentationFormat>
  <Paragraphs>12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2022-05-27T13:39:34Z</dcterms:created>
  <dcterms:modified xsi:type="dcterms:W3CDTF">2022-05-27T13:55:52Z</dcterms:modified>
</cp:coreProperties>
</file>