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8FFB6AC-F4BD-4978-29DA-ADBBF39F63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55F336A5-7009-D6ED-C710-3CA0DD7AD8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20598A4-0061-2C15-ECAB-D6639AE40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E3D16-3BDE-4B0A-9F98-BB6AF3B6DE94}" type="datetimeFigureOut">
              <a:rPr lang="ar-SA" smtClean="0"/>
              <a:t>27/10/43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74889CA-A113-D0DB-61EE-53B4D300F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7234595-C3F4-D27A-4654-8F8CEA29B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11368-E6F5-4FB1-8DB5-DEB487D238C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84024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C76D44A-21CE-0ABB-D861-27259E275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F5D9B46F-17BF-0553-05D5-82F75109CD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45DC5A3-A35E-5CE4-58B1-D71DC4719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E3D16-3BDE-4B0A-9F98-BB6AF3B6DE94}" type="datetimeFigureOut">
              <a:rPr lang="ar-SA" smtClean="0"/>
              <a:t>27/10/43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8568C49-46CC-2D32-FCD1-3E5091FF49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6E85EC7-8100-6722-6405-7762038F3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11368-E6F5-4FB1-8DB5-DEB487D238C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1146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60F284B8-10E9-470D-C26E-1B2A344E0C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3329BA29-AAEE-C986-AD55-3E5A1BF12E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78B2790-6D78-81FD-3BAA-69DC38DA2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E3D16-3BDE-4B0A-9F98-BB6AF3B6DE94}" type="datetimeFigureOut">
              <a:rPr lang="ar-SA" smtClean="0"/>
              <a:t>27/10/43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323084F-C4AA-6929-9A91-816937D57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82EB223-9FF1-2D00-2ECB-B0958742E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11368-E6F5-4FB1-8DB5-DEB487D238C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63113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0C815F1-3301-C8D1-5727-F629B50FF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D0A8E7E-0CA6-4536-BE7C-C2F5F7AF9C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BFD9896-AABF-F03D-327F-65E9161126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E3D16-3BDE-4B0A-9F98-BB6AF3B6DE94}" type="datetimeFigureOut">
              <a:rPr lang="ar-SA" smtClean="0"/>
              <a:t>27/10/43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D9EEA11-01B5-6E27-9F3D-019712B11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4D9760E-3F96-A09B-B51B-0B587054B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11368-E6F5-4FB1-8DB5-DEB487D238C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55488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ACE4D20-27F2-01AD-F5AB-841DC16C1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974B04E3-6E54-2C53-A4AC-AD9FBCE419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D1B1371-6904-AFC1-A27F-97DB0A6B4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E3D16-3BDE-4B0A-9F98-BB6AF3B6DE94}" type="datetimeFigureOut">
              <a:rPr lang="ar-SA" smtClean="0"/>
              <a:t>27/10/43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1871EC5-7529-8FAD-141B-177E07EC0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9E1B766-CAD7-5D9C-AC86-D045208AF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11368-E6F5-4FB1-8DB5-DEB487D238C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95727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E4BAE9A-D4B9-F58B-FDAE-62189BAEA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DA70BB8-D1C6-55E2-C55C-B24F4915EB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0ED19F18-2600-0A73-6A18-DE3E949846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239AEFE1-CD81-FF78-1A30-D412A8FDC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E3D16-3BDE-4B0A-9F98-BB6AF3B6DE94}" type="datetimeFigureOut">
              <a:rPr lang="ar-SA" smtClean="0"/>
              <a:t>27/10/43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5AA3EE8A-9EBF-DC5B-262D-176F72F15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E4C1796C-CC96-F3D5-8EBB-12E6416BD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11368-E6F5-4FB1-8DB5-DEB487D238C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70539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28AD56C-93EF-F4CF-2A05-CE503A7EA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2E84B13-2C73-8772-C9CC-BB3750C975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2C138453-C790-7451-D06D-FD8F8DE9E9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6C31A05D-E75F-94DE-1DB3-50F7C337C5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82A21CE0-C326-E17A-7587-7056ABAE05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6DA0C92C-A438-7628-BD26-7D687B15D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E3D16-3BDE-4B0A-9F98-BB6AF3B6DE94}" type="datetimeFigureOut">
              <a:rPr lang="ar-SA" smtClean="0"/>
              <a:t>27/10/43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14E7967D-656D-1496-6FA7-B7E486135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1C140E4B-33EA-7203-F3AE-B29AFC01B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11368-E6F5-4FB1-8DB5-DEB487D238C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85389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016C07E-81D6-6B5E-9F4A-0A25F0A9B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EE9F236B-C03E-FB4C-6051-1AC4178CD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E3D16-3BDE-4B0A-9F98-BB6AF3B6DE94}" type="datetimeFigureOut">
              <a:rPr lang="ar-SA" smtClean="0"/>
              <a:t>27/10/43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549D0F82-BBEC-E52A-533C-CCBA51859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1E941DEF-692D-FAFF-CA94-FCD6A3E80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11368-E6F5-4FB1-8DB5-DEB487D238C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39238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7A2C7709-CF1D-A1E6-8CA7-E42551A82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E3D16-3BDE-4B0A-9F98-BB6AF3B6DE94}" type="datetimeFigureOut">
              <a:rPr lang="ar-SA" smtClean="0"/>
              <a:t>27/10/43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DD320B2D-F58E-644B-989B-DC49F3BCE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B40A6A61-8CA8-60C1-8C6A-A3908DA78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11368-E6F5-4FB1-8DB5-DEB487D238C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12248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B1E890B-6145-0BEA-1467-87C50528EA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C91C042-1C6D-B7F8-205A-C26C75825D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E8A699C0-A1B4-348D-B0B1-D28288FDAF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13541BB0-1951-7D14-FA16-E66323F2D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E3D16-3BDE-4B0A-9F98-BB6AF3B6DE94}" type="datetimeFigureOut">
              <a:rPr lang="ar-SA" smtClean="0"/>
              <a:t>27/10/43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39BA2C1-8A1D-FE81-1103-FB55B2BC5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BB27FFFB-21D8-F7E7-F23C-80E7B484A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11368-E6F5-4FB1-8DB5-DEB487D238C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75949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0B6DF94-CA14-3DCF-67BC-34DAC28BD5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4F2BA451-88ED-D0A4-E209-9A54A0AEB0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E71409ED-E8B2-DB28-BAF8-AFD6B2EF14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A471ABA2-0B9B-6A06-F8E0-F80A32FBF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E3D16-3BDE-4B0A-9F98-BB6AF3B6DE94}" type="datetimeFigureOut">
              <a:rPr lang="ar-SA" smtClean="0"/>
              <a:t>27/10/43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88165CA-DC61-76C4-9AEE-3972E98FB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039B2193-3B13-FF9C-7704-4522DB3E3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11368-E6F5-4FB1-8DB5-DEB487D238C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08830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B8CE2D9D-7C36-0C44-5D3D-89D54492DB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FE7A353B-CACF-135B-6730-8711D5C1C8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85B5114-B79D-99D5-7622-A7BAD0DC21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E3D16-3BDE-4B0A-9F98-BB6AF3B6DE94}" type="datetimeFigureOut">
              <a:rPr lang="ar-SA" smtClean="0"/>
              <a:t>27/10/43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94CB883-ABFE-DE85-D54B-16CF5E6AE8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82E531A-2227-F279-E655-9D393C7A31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211368-E6F5-4FB1-8DB5-DEB487D238C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07169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4044552" y="2314945"/>
            <a:ext cx="4736306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ar-SA" sz="60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اختبار منتصف الفصل</a:t>
            </a:r>
          </a:p>
          <a:p>
            <a:pPr algn="ctr"/>
            <a:r>
              <a:rPr lang="ar-SA" sz="60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الدروس 1 - 3 </a:t>
            </a: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رابط مستقيم 6">
            <a:extLst>
              <a:ext uri="{FF2B5EF4-FFF2-40B4-BE49-F238E27FC236}">
                <a16:creationId xmlns:a16="http://schemas.microsoft.com/office/drawing/2014/main" id="{EB9A7B9B-612C-45B2-BAAC-2891FDB42B7C}"/>
              </a:ext>
            </a:extLst>
          </p:cNvPr>
          <p:cNvCxnSpPr>
            <a:cxnSpLocks/>
          </p:cNvCxnSpPr>
          <p:nvPr/>
        </p:nvCxnSpPr>
        <p:spPr>
          <a:xfrm flipH="1">
            <a:off x="6486525" y="850106"/>
            <a:ext cx="44947" cy="474345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3" name="صورة 2">
            <a:extLst>
              <a:ext uri="{FF2B5EF4-FFF2-40B4-BE49-F238E27FC236}">
                <a16:creationId xmlns:a16="http://schemas.microsoft.com/office/drawing/2014/main" id="{6D9E2951-9E36-0810-F97A-ADAB2F5BD5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22269" y="850107"/>
            <a:ext cx="4317206" cy="2936082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9D1CB4FB-3BD4-26C0-CC72-F498112411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2891" y="917973"/>
            <a:ext cx="3686175" cy="1400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8161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رابط مستقيم 6">
            <a:extLst>
              <a:ext uri="{FF2B5EF4-FFF2-40B4-BE49-F238E27FC236}">
                <a16:creationId xmlns:a16="http://schemas.microsoft.com/office/drawing/2014/main" id="{EB9A7B9B-612C-45B2-BAAC-2891FDB42B7C}"/>
              </a:ext>
            </a:extLst>
          </p:cNvPr>
          <p:cNvCxnSpPr>
            <a:cxnSpLocks/>
          </p:cNvCxnSpPr>
          <p:nvPr/>
        </p:nvCxnSpPr>
        <p:spPr>
          <a:xfrm flipH="1">
            <a:off x="6486525" y="850106"/>
            <a:ext cx="44947" cy="474345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4" name="صورة 3">
            <a:extLst>
              <a:ext uri="{FF2B5EF4-FFF2-40B4-BE49-F238E27FC236}">
                <a16:creationId xmlns:a16="http://schemas.microsoft.com/office/drawing/2014/main" id="{6848804B-5D7B-A3E0-619D-A745C887B9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91609" y="850106"/>
            <a:ext cx="4314824" cy="1685925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1F886EBC-ADF3-999D-DC7C-F0308617FC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4573" y="850106"/>
            <a:ext cx="4129087" cy="3638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2523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رابط مستقيم 6">
            <a:extLst>
              <a:ext uri="{FF2B5EF4-FFF2-40B4-BE49-F238E27FC236}">
                <a16:creationId xmlns:a16="http://schemas.microsoft.com/office/drawing/2014/main" id="{EB9A7B9B-612C-45B2-BAAC-2891FDB42B7C}"/>
              </a:ext>
            </a:extLst>
          </p:cNvPr>
          <p:cNvCxnSpPr>
            <a:cxnSpLocks/>
          </p:cNvCxnSpPr>
          <p:nvPr/>
        </p:nvCxnSpPr>
        <p:spPr>
          <a:xfrm flipH="1">
            <a:off x="6486525" y="850106"/>
            <a:ext cx="44947" cy="474345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3" name="صورة 2">
            <a:extLst>
              <a:ext uri="{FF2B5EF4-FFF2-40B4-BE49-F238E27FC236}">
                <a16:creationId xmlns:a16="http://schemas.microsoft.com/office/drawing/2014/main" id="{BB9AEE8A-DEBD-2391-D238-F84ABA4B70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0838" y="792956"/>
            <a:ext cx="4245768" cy="21717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75D4C8E6-5B58-D5C1-FE37-890347F147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0959" y="869156"/>
            <a:ext cx="3886199" cy="209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7904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رابط مستقيم 6">
            <a:extLst>
              <a:ext uri="{FF2B5EF4-FFF2-40B4-BE49-F238E27FC236}">
                <a16:creationId xmlns:a16="http://schemas.microsoft.com/office/drawing/2014/main" id="{EB9A7B9B-612C-45B2-BAAC-2891FDB42B7C}"/>
              </a:ext>
            </a:extLst>
          </p:cNvPr>
          <p:cNvCxnSpPr>
            <a:cxnSpLocks/>
          </p:cNvCxnSpPr>
          <p:nvPr/>
        </p:nvCxnSpPr>
        <p:spPr>
          <a:xfrm flipH="1">
            <a:off x="6993731" y="850106"/>
            <a:ext cx="44947" cy="474345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4" name="صورة 3">
            <a:extLst>
              <a:ext uri="{FF2B5EF4-FFF2-40B4-BE49-F238E27FC236}">
                <a16:creationId xmlns:a16="http://schemas.microsoft.com/office/drawing/2014/main" id="{770E2F71-5E4C-7C88-A9D8-DF9349F44C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62825" y="850106"/>
            <a:ext cx="3609975" cy="590550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F59BA254-DDA3-6DA4-B145-80C880874F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52540" y="714375"/>
            <a:ext cx="4379118" cy="3793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489032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7</Words>
  <Application>Microsoft Office PowerPoint</Application>
  <PresentationFormat>شاشة عريضة</PresentationFormat>
  <Paragraphs>2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10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2022-05-28T11:05:23Z</dcterms:created>
  <dcterms:modified xsi:type="dcterms:W3CDTF">2022-05-28T11:13:16Z</dcterms:modified>
</cp:coreProperties>
</file>