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8D301C0F-5446-9EA1-C15E-E14A11F301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B7E7F294-220D-868A-9E7C-4DB0FD9A9D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33E8C4A-4BE9-2586-5380-FACF3A93F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85DC-9D82-4FE4-AFDD-4D3A41A894AB}" type="datetimeFigureOut">
              <a:rPr lang="ar-SA" smtClean="0"/>
              <a:t>03/11/43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9FBFF93-DA0E-7FC1-C21F-420A40D7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6AFA66-CA61-782B-0DFB-8EE1580D6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B93-A99D-422A-B167-9455659D20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32730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200871B-7278-A303-6256-ABCA6FB25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08F1234-B192-39C9-BDA3-9BDD79A06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03BF05-51D3-6B47-23BF-9DCED319E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85DC-9D82-4FE4-AFDD-4D3A41A894AB}" type="datetimeFigureOut">
              <a:rPr lang="ar-SA" smtClean="0"/>
              <a:t>03/11/43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C7EC868-16B1-DE94-6B53-D0C0AB01D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AB8327-0E7A-837C-3A83-4050AD6E6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B93-A99D-422A-B167-9455659D20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3493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04AF78C-945C-DD0E-45B5-D6C64D2DD9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8245FF60-FA05-56EB-51E6-65F5637847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EB5166-D9BC-B800-2DF0-7E1F13797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85DC-9D82-4FE4-AFDD-4D3A41A894AB}" type="datetimeFigureOut">
              <a:rPr lang="ar-SA" smtClean="0"/>
              <a:t>03/11/43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CE2AC8C-F3BE-95FE-3817-70661553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9793349-DFFE-4C34-3F8D-664136A29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B93-A99D-422A-B167-9455659D20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69278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A573AFF-F397-AE48-ED3C-44F932742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40A4109-B78C-3275-AD13-A362ACF34F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48BB8A7-B5A3-FC17-EEB3-75F2017B5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85DC-9D82-4FE4-AFDD-4D3A41A894AB}" type="datetimeFigureOut">
              <a:rPr lang="ar-SA" smtClean="0"/>
              <a:t>03/11/43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7080710-5263-E991-B2A6-13AB033DE6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BD45800-05AC-F6FC-0EE9-AB55D827A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B93-A99D-422A-B167-9455659D20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70765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276460-0DB8-0B8C-045A-87EFF6BB7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EF7E23-03CC-FE28-39D2-B53EB9721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63EF8C8-83E5-B9C3-6D79-F40FB7647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85DC-9D82-4FE4-AFDD-4D3A41A894AB}" type="datetimeFigureOut">
              <a:rPr lang="ar-SA" smtClean="0"/>
              <a:t>03/11/43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42C44B-A85D-F352-522F-957AEBF2A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D0BAE60-5EF1-C898-A119-1EB817D1C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B93-A99D-422A-B167-9455659D20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44621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72605F-51EA-BFAD-478C-EAE65042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30ABCD3-5E4A-DBFF-84A9-34F08CD3E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E6F65ECF-56CB-AC0F-9CFB-96BBDDCEC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95C652B-A249-B6F3-6564-33BA2C141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85DC-9D82-4FE4-AFDD-4D3A41A894AB}" type="datetimeFigureOut">
              <a:rPr lang="ar-SA" smtClean="0"/>
              <a:t>03/11/43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17AC8A6-2811-C375-E8A4-9AA7738DE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5A8B3AC-2D23-E1B8-CC67-A127F73A5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B93-A99D-422A-B167-9455659D20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76959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E7B94AE-9D3A-D6E1-1EB7-4D708092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EA22D74-DC3F-3CD8-0564-45C5486FD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CFE1DFC-C36C-5B33-5B25-ED187F178C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E23363ED-CF6D-2294-CE7A-CBD2456832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810F6D95-07D0-09DE-D0C3-A6DDDB82FCB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3BBE99F-EA7A-7DA7-F538-F7D2FDE5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85DC-9D82-4FE4-AFDD-4D3A41A894AB}" type="datetimeFigureOut">
              <a:rPr lang="ar-SA" smtClean="0"/>
              <a:t>03/11/43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ED08E425-91F3-E978-BA1E-E1BDE6A75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8E3319D2-F462-5FAD-F1C0-9C4C2A47F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B93-A99D-422A-B167-9455659D20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11945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A31C55-CDAB-8A84-CBCA-0507CD5A6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FDAB47EB-32B1-F5D3-FF0F-1F31F9EFAA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85DC-9D82-4FE4-AFDD-4D3A41A894AB}" type="datetimeFigureOut">
              <a:rPr lang="ar-SA" smtClean="0"/>
              <a:t>03/11/43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04724A91-1A32-439D-8991-1047F197B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A032D23-05E6-AD2E-65AF-9D4B5A76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B93-A99D-422A-B167-9455659D20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394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0CF5ED1-D66A-EB88-BBAA-1057E1E6F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85DC-9D82-4FE4-AFDD-4D3A41A894AB}" type="datetimeFigureOut">
              <a:rPr lang="ar-SA" smtClean="0"/>
              <a:t>03/11/43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C8124BB8-877B-C1DE-4DCF-6CC76479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4A4FCEBE-B74A-A7C8-5597-361DF14C6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B93-A99D-422A-B167-9455659D20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49918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A55624-F63E-F1FD-CF40-996DD878F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6921993E-104B-AC7F-734A-53C68C429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A8093BC-8F34-5E38-7C82-81C3540228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86FED25-F9CF-CDA3-D65C-DC5A665CB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85DC-9D82-4FE4-AFDD-4D3A41A894AB}" type="datetimeFigureOut">
              <a:rPr lang="ar-SA" smtClean="0"/>
              <a:t>03/11/43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EC5D212A-0060-0167-2120-D67949E9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9B40BEA-99C8-AD00-65D6-C7E84D8D7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B93-A99D-422A-B167-9455659D20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6601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65AA04F-F464-DCD8-64FC-DEFAC99E53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5B7758C-68AF-A317-F040-C687CD674AF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D3DDC23A-6465-1799-F545-AC05A50BC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FF82E56-23A9-65BB-8C0A-B6BB03990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D85DC-9D82-4FE4-AFDD-4D3A41A894AB}" type="datetimeFigureOut">
              <a:rPr lang="ar-SA" smtClean="0"/>
              <a:t>03/11/43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F3EAF6A-B201-E7C5-5443-175551D04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1FEE4FB5-2189-6BD9-F413-D11954769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673B93-A99D-422A-B167-9455659D20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7884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6AB438E1-B385-36EF-4A5B-6C606E4D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0511E9A-62F0-56B3-46F7-CA723AC8C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ECC4A1F-BA35-95B0-7854-96E17F46D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D85DC-9D82-4FE4-AFDD-4D3A41A894AB}" type="datetimeFigureOut">
              <a:rPr lang="ar-SA" smtClean="0"/>
              <a:t>03/11/43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89B42EF-CFB0-2752-7888-3DABC15A5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CC2FC34-A46B-76C9-212E-1563574C2B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73B93-A99D-422A-B167-9455659D20CD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0783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4;p15">
            <a:extLst>
              <a:ext uri="{FF2B5EF4-FFF2-40B4-BE49-F238E27FC236}">
                <a16:creationId xmlns:a16="http://schemas.microsoft.com/office/drawing/2014/main" id="{BCACA258-BAE3-4CBD-A7F9-889156D7591A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9400761" y="2107403"/>
            <a:ext cx="1123418" cy="896477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38E57202-F2F1-4F1A-A642-23A4201B0B85}"/>
              </a:ext>
            </a:extLst>
          </p:cNvPr>
          <p:cNvSpPr txBox="1"/>
          <p:nvPr/>
        </p:nvSpPr>
        <p:spPr>
          <a:xfrm>
            <a:off x="5825317" y="1503754"/>
            <a:ext cx="3875484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ar-SA" sz="4000" b="1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  <a:p>
            <a:pPr algn="ctr"/>
            <a:r>
              <a:rPr lang="ar-SA" sz="48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 </a:t>
            </a:r>
          </a:p>
        </p:txBody>
      </p:sp>
      <p:sp>
        <p:nvSpPr>
          <p:cNvPr id="4" name="مربع نص 3">
            <a:extLst>
              <a:ext uri="{FF2B5EF4-FFF2-40B4-BE49-F238E27FC236}">
                <a16:creationId xmlns:a16="http://schemas.microsoft.com/office/drawing/2014/main" id="{1C5BD8C7-DA5A-429D-A8C0-BE67804CD39F}"/>
              </a:ext>
            </a:extLst>
          </p:cNvPr>
          <p:cNvSpPr txBox="1"/>
          <p:nvPr/>
        </p:nvSpPr>
        <p:spPr>
          <a:xfrm>
            <a:off x="4548965" y="1617138"/>
            <a:ext cx="5001817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11 - 4</a:t>
            </a:r>
          </a:p>
          <a:p>
            <a:pPr algn="ctr"/>
            <a:r>
              <a:rPr lang="ar-SA" sz="54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خطة حل المسألة</a:t>
            </a:r>
            <a:endParaRPr lang="ar-SA" sz="4800" b="1" cap="none" spc="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989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وسيلة الشرح: سهم لليسار 5">
            <a:extLst>
              <a:ext uri="{FF2B5EF4-FFF2-40B4-BE49-F238E27FC236}">
                <a16:creationId xmlns:a16="http://schemas.microsoft.com/office/drawing/2014/main" id="{EF701930-7026-41B3-B308-90DA5EB9A40F}"/>
              </a:ext>
            </a:extLst>
          </p:cNvPr>
          <p:cNvSpPr/>
          <p:nvPr/>
        </p:nvSpPr>
        <p:spPr>
          <a:xfrm>
            <a:off x="8501063" y="1719262"/>
            <a:ext cx="2335424" cy="2688432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أرسم صورة لأحل المسألة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763B2E3F-CFE1-9DFA-1C79-2D8E8B3B45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893343" y="1966911"/>
            <a:ext cx="4512467" cy="175498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FA24E8EC-4CE2-2FF1-821E-0F319021F0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31105" y="1966911"/>
            <a:ext cx="2662239" cy="2183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086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51B929BC-D69D-AA11-3B09-89C5D91A2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8882" y="1121568"/>
            <a:ext cx="7850981" cy="38219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61526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صورة 5">
            <a:extLst>
              <a:ext uri="{FF2B5EF4-FFF2-40B4-BE49-F238E27FC236}">
                <a16:creationId xmlns:a16="http://schemas.microsoft.com/office/drawing/2014/main" id="{DD7A3E96-DCD7-C818-A724-B988FFDBD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1757" y="881063"/>
            <a:ext cx="7708106" cy="42552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11765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1A5D261-F0B3-4645-F67E-FF3A0F09F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3875" y="800100"/>
            <a:ext cx="2674143" cy="7572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8BF199F-2555-0FBD-AA0E-10DF2E6C3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0759" y="823913"/>
            <a:ext cx="3850481" cy="733425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0A3881E-5E0A-E433-B96F-6DD69E3919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07969" y="1704974"/>
            <a:ext cx="4338637" cy="1162050"/>
          </a:xfrm>
          <a:prstGeom prst="rect">
            <a:avLst/>
          </a:prstGeom>
        </p:spPr>
      </p:pic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12A82E45-CE50-B720-5EE6-11E5CCBBD67E}"/>
              </a:ext>
            </a:extLst>
          </p:cNvPr>
          <p:cNvCxnSpPr/>
          <p:nvPr/>
        </p:nvCxnSpPr>
        <p:spPr>
          <a:xfrm>
            <a:off x="6607969" y="1743075"/>
            <a:ext cx="0" cy="36647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12" name="صورة 11">
            <a:extLst>
              <a:ext uri="{FF2B5EF4-FFF2-40B4-BE49-F238E27FC236}">
                <a16:creationId xmlns:a16="http://schemas.microsoft.com/office/drawing/2014/main" id="{9655BA8A-F149-070B-769D-3C8135EB1FA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62175" y="1704975"/>
            <a:ext cx="4338637" cy="12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794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12A82E45-CE50-B720-5EE6-11E5CCBBD67E}"/>
              </a:ext>
            </a:extLst>
          </p:cNvPr>
          <p:cNvCxnSpPr/>
          <p:nvPr/>
        </p:nvCxnSpPr>
        <p:spPr>
          <a:xfrm>
            <a:off x="6607969" y="1743075"/>
            <a:ext cx="0" cy="36647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599B606B-B3F0-B268-1180-E829FEDD10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0841" y="973931"/>
            <a:ext cx="4214809" cy="11811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1E8A50D-1E28-A0BD-EFF4-B485EC2D598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1732" y="973931"/>
            <a:ext cx="4093365" cy="125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8812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12A82E45-CE50-B720-5EE6-11E5CCBBD67E}"/>
              </a:ext>
            </a:extLst>
          </p:cNvPr>
          <p:cNvCxnSpPr/>
          <p:nvPr/>
        </p:nvCxnSpPr>
        <p:spPr>
          <a:xfrm>
            <a:off x="6607969" y="1743075"/>
            <a:ext cx="0" cy="36647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" name="صورة 2">
            <a:extLst>
              <a:ext uri="{FF2B5EF4-FFF2-40B4-BE49-F238E27FC236}">
                <a16:creationId xmlns:a16="http://schemas.microsoft.com/office/drawing/2014/main" id="{A463659A-FC45-1A1E-1761-A356B9882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9525" y="702468"/>
            <a:ext cx="3307555" cy="754857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3A750639-6C3E-85D4-9AE2-BB8BF1597B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8899" y="802482"/>
            <a:ext cx="4936331" cy="7048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DD3D2C5-4706-26DC-449E-BF09A28BC0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3701" y="1593055"/>
            <a:ext cx="4279102" cy="192881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97193978-ACD1-2B42-8953-E2A8367A9E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3136" y="1652587"/>
            <a:ext cx="4279102" cy="1928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973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رابط مستقيم 9">
            <a:extLst>
              <a:ext uri="{FF2B5EF4-FFF2-40B4-BE49-F238E27FC236}">
                <a16:creationId xmlns:a16="http://schemas.microsoft.com/office/drawing/2014/main" id="{12A82E45-CE50-B720-5EE6-11E5CCBBD67E}"/>
              </a:ext>
            </a:extLst>
          </p:cNvPr>
          <p:cNvCxnSpPr/>
          <p:nvPr/>
        </p:nvCxnSpPr>
        <p:spPr>
          <a:xfrm>
            <a:off x="6607969" y="1743075"/>
            <a:ext cx="0" cy="366474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4" name="صورة 3">
            <a:extLst>
              <a:ext uri="{FF2B5EF4-FFF2-40B4-BE49-F238E27FC236}">
                <a16:creationId xmlns:a16="http://schemas.microsoft.com/office/drawing/2014/main" id="{FC42F7A4-5A16-4790-7394-838D6CB8E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5125" y="902494"/>
            <a:ext cx="4329111" cy="2069306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E2B20B1E-4166-B2CE-6955-ACE393F9EF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2" y="902494"/>
            <a:ext cx="4268389" cy="3107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0928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F6568A9-5E1C-E9E7-11DC-3594D4DA7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5119" y="840581"/>
            <a:ext cx="4357684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21117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</Words>
  <Application>Microsoft Office PowerPoint</Application>
  <PresentationFormat>شاشة عريضة</PresentationFormat>
  <Paragraphs>7</Paragraphs>
  <Slides>9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4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2</cp:revision>
  <dcterms:created xsi:type="dcterms:W3CDTF">2022-06-02T07:49:25Z</dcterms:created>
  <dcterms:modified xsi:type="dcterms:W3CDTF">2022-06-02T08:05:51Z</dcterms:modified>
</cp:coreProperties>
</file>