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A35DB0-94D7-A0AC-1B62-8FC02FE5B6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010AAAB-47B4-3992-FFB5-CF69C4F377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5D32C7-08B1-8DEE-6B24-0C211BCC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6A3F2AB-1ADA-9F11-EF6E-E91A95F3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42A7C19-2331-7B9B-69CD-7150DC52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688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B5A3A4-804D-81C4-11F2-D5ED670DC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84CCF9B4-3750-22B1-AD08-EF0F9E8D2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6DE7EAF-B27C-5D3D-CAE5-CB039B0F4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50E1B5-2184-82F6-9F9C-CF6FA2BD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9031D23-0303-29DD-6154-77D7DFBBB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91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1409442-6687-EF17-2588-A97B1B8F5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6FE7438-2D0D-C4F6-CB4E-909EA4B8B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E2C271-F7AC-E519-413F-DDBC00542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97692AF-09CC-348B-0D8F-29471EEA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20F22B-AB89-E9A5-C548-EE9BD7374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45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4433A6-248C-C4DF-0F3F-3C703520F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5A5F5A-45C1-5B9B-C15D-E807A7976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C6C00E-3216-9CB2-DBE0-003F35BC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338D1B-3F61-9467-6504-C278683A2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84ED05-7015-840F-3E1C-4643BF7E5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121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10B804-D8D7-C71B-DCCA-15DAA281B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F9D6BA6-9B67-B9B3-D060-80020A957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DBA4536-3670-03C0-E681-6F6C6DE8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3670030-6581-E138-C8A7-E8144899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13EA239-47DD-4B74-5FC3-F68F9C6E7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201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134E899-0F84-9A48-A692-5502FF468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4C4751A-1E4C-7D84-23B3-30193DAC62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EB6C99B-584F-25B2-BEAB-81F13C30A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6DD56E8-264A-9FC5-337E-D50688B33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252915B-E9DB-7B4A-6834-E21115C75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CF02D7B-F0EC-8B82-98C7-59723034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643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DE27D9-CF2A-8F51-BE10-3677876A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5B070C3-0501-8D5A-15BA-631CCFC06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DBDCAD7-B0B7-45A8-0B1E-022E9FEA2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E842C7D-2D45-B3F1-626C-A6E35E9F5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C7DC202-E19F-5CDA-F1B8-E9022A3A66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CA7F72B-FD28-6E5F-F9E4-441ABE96C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F89FFA55-7B49-8377-2591-7BF5DE29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5CFADDF-49FB-5087-3916-8944D9A3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319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DB86BA-C30D-A3FA-3F80-E149BD2DD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354BDB3-2EC8-76E9-F5CC-36368BFF3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D099FC9-6297-3A0B-16ED-24CF50A2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98EACE9-67A0-C57A-951C-A32D239F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8801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84FDE5E-B34A-B62A-54BE-96D6B3211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CE8C2D1-AED5-915C-2CA1-1F5EA837A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2A330D4-BFEF-67F2-F9FF-E9E8EDE9F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644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5D8C75-D012-5B65-75DC-87AF87E98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2DFA53-385A-078C-2FEE-D663B1119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78A247B-4DFD-1780-3CE3-7930EB96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0B21E1A-E522-6618-54C2-B91A5D84D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63FB967-43D0-6C88-BD45-B4ECF8BF8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B7CDE02-4776-0503-4320-B210B0CA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365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364E67-B322-F4A7-A23D-6CFCCA933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C697595-9B36-1B97-10FD-377BFFAEF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71D90A1-B5A3-8E28-D8D1-D157CCA235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72B7C32-CF59-2019-A574-97A52A25B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712A372-7466-479F-8377-4DB9F706D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9676642-CA1F-E252-DC6A-5E6842020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0205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FDD5688-7D07-3AE0-78D0-0C5B79257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934D5E4-5B6A-A9EA-BEE1-55523163D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E08081-778E-CC44-4713-52C9EACD47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4B736-5C56-4FAC-9AA5-56D46E60C59A}" type="datetimeFigureOut">
              <a:rPr lang="ar-SA" smtClean="0"/>
              <a:t>03/11/43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A6E58F8-EB42-6059-5F38-25F10908F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0A78D8D-81D1-5CEE-C221-760847D0E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7931-847A-4041-8620-9E281C75074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522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630241" y="914400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BFB49E2E-5C52-33BB-E5C4-12DD4067A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2269" y="752475"/>
            <a:ext cx="4321967" cy="26765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86FAB24-33D7-DD38-7E2D-4621BB503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7435" y="807243"/>
            <a:ext cx="4230779" cy="16287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BC6CC8C-AB78-B08F-EC61-7F0A538BE7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061" y="2676525"/>
            <a:ext cx="4945152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630241" y="914400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00D067B5-11D5-C545-C4BD-A2E4E01139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7989" y="852488"/>
            <a:ext cx="4236242" cy="23241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6B1136C-658B-3927-1E6D-31A1B4B709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6" y="802481"/>
            <a:ext cx="4180351" cy="3340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22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487366" y="914400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EA98225A-D2CD-9E93-CB5B-CF08DAF6A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241" y="823913"/>
            <a:ext cx="4433046" cy="18669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2CD9C9A4-4EF0-6E28-2127-94F217E38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3143" y="704850"/>
            <a:ext cx="4133849" cy="3159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8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306936A-4050-963A-E109-5E1F8D1C3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738188"/>
            <a:ext cx="4855368" cy="3183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5983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شاشة عريضة</PresentationFormat>
  <Paragraphs>1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2022-06-02T08:21:39Z</dcterms:created>
  <dcterms:modified xsi:type="dcterms:W3CDTF">2022-06-02T08:27:12Z</dcterms:modified>
</cp:coreProperties>
</file>