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media1.WAV" ContentType="audio/wav"/>
  <Override PartName="/ppt/media/media2.WAV" ContentType="audio/wav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314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55" r:id="rId24"/>
    <p:sldId id="337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4" r:id="rId38"/>
    <p:sldId id="356" r:id="rId39"/>
  </p:sldIdLst>
  <p:sldSz cx="18288000" cy="10287000"/>
  <p:notesSz cx="6858000" cy="9144000"/>
  <p:embeddedFontLst>
    <p:embeddedFont>
      <p:font typeface="맑은 고딕" pitchFamily="34" charset="-127"/>
      <p:regular r:id="rId41"/>
      <p:bold r:id="rId42"/>
    </p:embeddedFont>
    <p:embeddedFont>
      <p:font typeface="Segoe UI Semibold" pitchFamily="34" charset="0"/>
      <p:bold r:id="rId43"/>
    </p:embeddedFont>
    <p:embeddedFont>
      <p:font typeface="Arabic Typesetting" pitchFamily="66" charset="-78"/>
      <p:regular r:id="rId44"/>
    </p:embeddedFont>
    <p:embeddedFont>
      <p:font typeface="宋体" pitchFamily="2" charset="-122"/>
      <p:regular r:id="rId45"/>
    </p:embeddedFont>
    <p:embeddedFont>
      <p:font typeface="Tw Cen MT" pitchFamily="34" charset="0"/>
      <p:regular r:id="rId46"/>
      <p:bold r:id="rId47"/>
      <p:italic r:id="rId48"/>
      <p:boldItalic r:id="rId49"/>
    </p:embeddedFont>
    <p:embeddedFont>
      <p:font typeface="DecoType Naskh" charset="-78"/>
      <p:regular r:id="rId50"/>
    </p:embeddedFont>
    <p:embeddedFont>
      <p:font typeface="PT Bold Heading" charset="-78"/>
      <p:regular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Calibri Light" pitchFamily="34" charset="0"/>
      <p:regular r:id="rId56"/>
      <p:italic r:id="rId57"/>
    </p:embeddedFont>
  </p:embeddedFontLst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FFFF66"/>
    <a:srgbClr val="996633"/>
    <a:srgbClr val="006600"/>
    <a:srgbClr val="CC0066"/>
    <a:srgbClr val="CC33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08/09/1444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a484111751_0_2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a484111751_0_2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70" y="6950810"/>
            <a:ext cx="4943477" cy="1029486"/>
          </a:xfrm>
          <a:prstGeom prst="rect">
            <a:avLst/>
          </a:prstGeom>
        </p:spPr>
        <p:txBody>
          <a:bodyPr spcFirstLastPara="1" wrap="square" lIns="182828" tIns="182828" rIns="182828" bIns="18282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3"/>
            <a:ext cx="6683406" cy="1585142"/>
          </a:xfrm>
          <a:prstGeom prst="rect">
            <a:avLst/>
          </a:prstGeom>
        </p:spPr>
        <p:txBody>
          <a:bodyPr spcFirstLastPara="1" wrap="square" lIns="182828" tIns="182828" rIns="182828" bIns="18282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692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70" y="6950810"/>
            <a:ext cx="4943477" cy="1029486"/>
          </a:xfrm>
          <a:prstGeom prst="rect">
            <a:avLst/>
          </a:prstGeom>
        </p:spPr>
        <p:txBody>
          <a:bodyPr spcFirstLastPara="1" wrap="square" lIns="182828" tIns="182828" rIns="182828" bIns="18282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3"/>
            <a:ext cx="6683406" cy="1585142"/>
          </a:xfrm>
          <a:prstGeom prst="rect">
            <a:avLst/>
          </a:prstGeom>
        </p:spPr>
        <p:txBody>
          <a:bodyPr spcFirstLastPara="1" wrap="square" lIns="182828" tIns="182828" rIns="182828" bIns="18282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692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2">
            <a:alphaModFix amt="25000"/>
            <a:lum/>
          </a:blip>
          <a:srcRect/>
          <a:stretch>
            <a:fillRect t="-10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  <p:sldLayoutId id="2147483733" r:id="rId3"/>
    <p:sldLayoutId id="2147483732" r:id="rId4"/>
    <p:sldLayoutId id="2147483730" r:id="rId5"/>
    <p:sldLayoutId id="2147483729" r:id="rId6"/>
    <p:sldLayoutId id="2147483725" r:id="rId7"/>
    <p:sldLayoutId id="2147483700" r:id="rId8"/>
    <p:sldLayoutId id="2147483650" r:id="rId9"/>
    <p:sldLayoutId id="2147483748" r:id="rId10"/>
    <p:sldLayoutId id="2147483746" r:id="rId11"/>
    <p:sldLayoutId id="2147483745" r:id="rId12"/>
    <p:sldLayoutId id="2147483701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758" r:id="rId19"/>
    <p:sldLayoutId id="2147483757" r:id="rId20"/>
    <p:sldLayoutId id="2147483756" r:id="rId21"/>
    <p:sldLayoutId id="2147483755" r:id="rId22"/>
    <p:sldLayoutId id="2147483754" r:id="rId23"/>
    <p:sldLayoutId id="2147483753" r:id="rId24"/>
    <p:sldLayoutId id="2147483752" r:id="rId25"/>
    <p:sldLayoutId id="2147483750" r:id="rId26"/>
    <p:sldLayoutId id="2147483749" r:id="rId27"/>
    <p:sldLayoutId id="2147483747" r:id="rId28"/>
    <p:sldLayoutId id="2147483744" r:id="rId29"/>
    <p:sldLayoutId id="2147483743" r:id="rId30"/>
    <p:sldLayoutId id="2147483742" r:id="rId31"/>
    <p:sldLayoutId id="2147483741" r:id="rId32"/>
    <p:sldLayoutId id="2147483740" r:id="rId33"/>
    <p:sldLayoutId id="2147483739" r:id="rId34"/>
    <p:sldLayoutId id="2147483738" r:id="rId35"/>
    <p:sldLayoutId id="2147483737" r:id="rId36"/>
    <p:sldLayoutId id="2147483736" r:id="rId37"/>
    <p:sldLayoutId id="2147483735" r:id="rId38"/>
    <p:sldLayoutId id="2147483734" r:id="rId39"/>
    <p:sldLayoutId id="2147483728" r:id="rId40"/>
    <p:sldLayoutId id="2147483724" r:id="rId41"/>
    <p:sldLayoutId id="2147483721" r:id="rId42"/>
    <p:sldLayoutId id="2147483719" r:id="rId43"/>
    <p:sldLayoutId id="2147483718" r:id="rId44"/>
    <p:sldLayoutId id="2147483714" r:id="rId45"/>
    <p:sldLayoutId id="2147483713" r:id="rId46"/>
    <p:sldLayoutId id="2147483712" r:id="rId47"/>
    <p:sldLayoutId id="2147483711" r:id="rId48"/>
    <p:sldLayoutId id="2147483710" r:id="rId49"/>
    <p:sldLayoutId id="2147483709" r:id="rId50"/>
    <p:sldLayoutId id="2147483708" r:id="rId51"/>
    <p:sldLayoutId id="2147483707" r:id="rId52"/>
    <p:sldLayoutId id="2147483706" r:id="rId53"/>
    <p:sldLayoutId id="2147483705" r:id="rId54"/>
    <p:sldLayoutId id="2147483704" r:id="rId55"/>
    <p:sldLayoutId id="2147483703" r:id="rId56"/>
    <p:sldLayoutId id="2147483702" r:id="rId57"/>
    <p:sldLayoutId id="2147483699" r:id="rId58"/>
    <p:sldLayoutId id="2147483698" r:id="rId59"/>
    <p:sldLayoutId id="2147483697" r:id="rId60"/>
    <p:sldLayoutId id="2147483696" r:id="rId61"/>
    <p:sldLayoutId id="2147483695" r:id="rId62"/>
    <p:sldLayoutId id="2147483694" r:id="rId63"/>
    <p:sldLayoutId id="2147483693" r:id="rId64"/>
    <p:sldLayoutId id="2147483692" r:id="rId65"/>
    <p:sldLayoutId id="2147483691" r:id="rId66"/>
    <p:sldLayoutId id="2147483690" r:id="rId67"/>
    <p:sldLayoutId id="2147483689" r:id="rId68"/>
    <p:sldLayoutId id="2147483688" r:id="rId69"/>
    <p:sldLayoutId id="2147483687" r:id="rId70"/>
    <p:sldLayoutId id="2147483686" r:id="rId71"/>
    <p:sldLayoutId id="2147483685" r:id="rId72"/>
    <p:sldLayoutId id="2147483684" r:id="rId73"/>
    <p:sldLayoutId id="2147483683" r:id="rId74"/>
    <p:sldLayoutId id="2147483682" r:id="rId75"/>
    <p:sldLayoutId id="2147483681" r:id="rId76"/>
    <p:sldLayoutId id="2147483680" r:id="rId77"/>
    <p:sldLayoutId id="2147483679" r:id="rId78"/>
    <p:sldLayoutId id="2147483678" r:id="rId79"/>
    <p:sldLayoutId id="2147483677" r:id="rId80"/>
    <p:sldLayoutId id="2147483676" r:id="rId81"/>
    <p:sldLayoutId id="2147483675" r:id="rId82"/>
    <p:sldLayoutId id="2147483674" r:id="rId83"/>
    <p:sldLayoutId id="2147483673" r:id="rId84"/>
    <p:sldLayoutId id="2147483672" r:id="rId85"/>
    <p:sldLayoutId id="2147483671" r:id="rId86"/>
    <p:sldLayoutId id="2147483670" r:id="rId87"/>
    <p:sldLayoutId id="2147483669" r:id="rId88"/>
    <p:sldLayoutId id="2147483668" r:id="rId89"/>
    <p:sldLayoutId id="2147483667" r:id="rId90"/>
    <p:sldLayoutId id="2147483666" r:id="rId91"/>
    <p:sldLayoutId id="2147483662" r:id="rId92"/>
    <p:sldLayoutId id="2147483661" r:id="rId93"/>
    <p:sldLayoutId id="2147483660" r:id="rId94"/>
    <p:sldLayoutId id="2147483656" r:id="rId95"/>
    <p:sldLayoutId id="2147483657" r:id="rId96"/>
    <p:sldLayoutId id="2147483658" r:id="rId97"/>
    <p:sldLayoutId id="2147483659" r:id="rId98"/>
    <p:sldLayoutId id="2147483663" r:id="rId99"/>
    <p:sldLayoutId id="2147483717" r:id="rId100"/>
    <p:sldLayoutId id="2147483716" r:id="rId101"/>
    <p:sldLayoutId id="2147483715" r:id="rId102"/>
    <p:sldLayoutId id="2147483664" r:id="rId103"/>
    <p:sldLayoutId id="2147483720" r:id="rId104"/>
    <p:sldLayoutId id="2147483665" r:id="rId105"/>
    <p:sldLayoutId id="2147483731" r:id="rId106"/>
    <p:sldLayoutId id="2147483727" r:id="rId107"/>
    <p:sldLayoutId id="2147483726" r:id="rId108"/>
    <p:sldLayoutId id="2147483723" r:id="rId109"/>
    <p:sldLayoutId id="2147483722" r:id="rId1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26" Type="http://schemas.openxmlformats.org/officeDocument/2006/relationships/image" Target="../media/image9.jpeg"/><Relationship Id="rId3" Type="http://schemas.openxmlformats.org/officeDocument/2006/relationships/audio" Target="../media/audio1.wav"/><Relationship Id="rId12" Type="http://schemas.openxmlformats.org/officeDocument/2006/relationships/image" Target="../media/image83.svg"/><Relationship Id="rId17" Type="http://schemas.openxmlformats.org/officeDocument/2006/relationships/image" Target="../media/image7.png"/><Relationship Id="rId25" Type="http://schemas.openxmlformats.org/officeDocument/2006/relationships/image" Target="../media/image6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5.svg"/><Relationship Id="rId29" Type="http://schemas.openxmlformats.org/officeDocument/2006/relationships/image" Target="../media/image12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3.gif"/><Relationship Id="rId28" Type="http://schemas.openxmlformats.org/officeDocument/2006/relationships/image" Target="../media/image11.png"/><Relationship Id="rId10" Type="http://schemas.openxmlformats.org/officeDocument/2006/relationships/image" Target="../media/image80.svg"/><Relationship Id="rId4" Type="http://schemas.openxmlformats.org/officeDocument/2006/relationships/image" Target="../media/image2.png"/><Relationship Id="rId14" Type="http://schemas.openxmlformats.org/officeDocument/2006/relationships/image" Target="../media/image13.svg"/><Relationship Id="rId27" Type="http://schemas.openxmlformats.org/officeDocument/2006/relationships/image" Target="../media/image10.gif"/><Relationship Id="rId30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18" Type="http://schemas.openxmlformats.org/officeDocument/2006/relationships/image" Target="../media/image107.png"/><Relationship Id="rId3" Type="http://schemas.microsoft.com/office/2007/relationships/hdphoto" Target="../media/hdphoto10.wdp"/><Relationship Id="rId17" Type="http://schemas.openxmlformats.org/officeDocument/2006/relationships/image" Target="../media/image106.png"/><Relationship Id="rId2" Type="http://schemas.openxmlformats.org/officeDocument/2006/relationships/image" Target="../media/image103.jpeg"/><Relationship Id="rId16" Type="http://schemas.openxmlformats.org/officeDocument/2006/relationships/image" Target="../media/image105.gif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4.svg"/><Relationship Id="rId4" Type="http://schemas.openxmlformats.org/officeDocument/2006/relationships/image" Target="../media/image18.png"/><Relationship Id="rId14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26" Type="http://schemas.openxmlformats.org/officeDocument/2006/relationships/image" Target="../media/image113.png"/><Relationship Id="rId21" Type="http://schemas.openxmlformats.org/officeDocument/2006/relationships/image" Target="../media/image111.png"/><Relationship Id="rId25" Type="http://schemas.microsoft.com/office/2007/relationships/hdphoto" Target="../media/hdphoto11.wdp"/><Relationship Id="rId2" Type="http://schemas.openxmlformats.org/officeDocument/2006/relationships/image" Target="../media/image108.pn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105.xml"/><Relationship Id="rId11" Type="http://schemas.openxmlformats.org/officeDocument/2006/relationships/image" Target="../media/image24.svg"/><Relationship Id="rId24" Type="http://schemas.openxmlformats.org/officeDocument/2006/relationships/image" Target="../media/image112.png"/><Relationship Id="rId15" Type="http://schemas.openxmlformats.org/officeDocument/2006/relationships/image" Target="../media/image110.png"/><Relationship Id="rId23" Type="http://schemas.openxmlformats.org/officeDocument/2006/relationships/image" Target="../media/image104.png"/><Relationship Id="rId28" Type="http://schemas.openxmlformats.org/officeDocument/2006/relationships/image" Target="../media/image115.png"/><Relationship Id="rId14" Type="http://schemas.openxmlformats.org/officeDocument/2006/relationships/image" Target="../media/image109.png"/><Relationship Id="rId9" Type="http://schemas.openxmlformats.org/officeDocument/2006/relationships/image" Target="../media/image62.svg"/><Relationship Id="rId22" Type="http://schemas.openxmlformats.org/officeDocument/2006/relationships/image" Target="../media/image9.svg"/><Relationship Id="rId27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0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microsoft.com/office/2007/relationships/hdphoto" Target="../media/hdphoto12.wdp"/><Relationship Id="rId34" Type="http://schemas.openxmlformats.org/officeDocument/2006/relationships/image" Target="../media/image41.png"/><Relationship Id="rId7" Type="http://schemas.openxmlformats.org/officeDocument/2006/relationships/image" Target="../media/image122.png"/><Relationship Id="rId25" Type="http://schemas.openxmlformats.org/officeDocument/2006/relationships/image" Target="../media/image126.png"/><Relationship Id="rId33" Type="http://schemas.openxmlformats.org/officeDocument/2006/relationships/image" Target="../media/image25.png"/><Relationship Id="rId17" Type="http://schemas.openxmlformats.org/officeDocument/2006/relationships/image" Target="../media/image24.svg"/><Relationship Id="rId2" Type="http://schemas.openxmlformats.org/officeDocument/2006/relationships/image" Target="../media/image118.jpeg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5" Type="http://schemas.openxmlformats.org/officeDocument/2006/relationships/image" Target="../media/image120.png"/><Relationship Id="rId23" Type="http://schemas.openxmlformats.org/officeDocument/2006/relationships/image" Target="../media/image125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3.gif"/><Relationship Id="rId10" Type="http://schemas.microsoft.com/office/2007/relationships/hdphoto" Target="../media/hdphoto13.wdp"/><Relationship Id="rId31" Type="http://schemas.openxmlformats.org/officeDocument/2006/relationships/image" Target="../media/image128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82.png"/><Relationship Id="rId30" Type="http://schemas.openxmlformats.org/officeDocument/2006/relationships/image" Target="../media/image104.svg"/><Relationship Id="rId35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png"/><Relationship Id="rId18" Type="http://schemas.openxmlformats.org/officeDocument/2006/relationships/image" Target="../media/image18.png"/><Relationship Id="rId3" Type="http://schemas.openxmlformats.org/officeDocument/2006/relationships/image" Target="../media/image129.png"/><Relationship Id="rId12" Type="http://schemas.openxmlformats.org/officeDocument/2006/relationships/image" Target="../media/image130.jpeg"/><Relationship Id="rId17" Type="http://schemas.openxmlformats.org/officeDocument/2006/relationships/image" Target="../media/image1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8.gif"/><Relationship Id="rId1" Type="http://schemas.openxmlformats.org/officeDocument/2006/relationships/tags" Target="../tags/tag2.xml"/><Relationship Id="rId11" Type="http://schemas.openxmlformats.org/officeDocument/2006/relationships/image" Target="../media/image24.svg"/><Relationship Id="rId15" Type="http://schemas.openxmlformats.org/officeDocument/2006/relationships/image" Target="../media/image133.gif"/><Relationship Id="rId19" Type="http://schemas.openxmlformats.org/officeDocument/2006/relationships/image" Target="../media/image135.jpeg"/><Relationship Id="rId4" Type="http://schemas.openxmlformats.org/officeDocument/2006/relationships/image" Target="../media/image104.png"/><Relationship Id="rId14" Type="http://schemas.openxmlformats.org/officeDocument/2006/relationships/image" Target="../media/image132.gif"/><Relationship Id="rId9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3.gif"/><Relationship Id="rId3" Type="http://schemas.openxmlformats.org/officeDocument/2006/relationships/image" Target="../media/image136.png"/><Relationship Id="rId21" Type="http://schemas.openxmlformats.org/officeDocument/2006/relationships/image" Target="../media/image140.gif"/><Relationship Id="rId17" Type="http://schemas.openxmlformats.org/officeDocument/2006/relationships/image" Target="../media/image76.svg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139.png"/><Relationship Id="rId1" Type="http://schemas.openxmlformats.org/officeDocument/2006/relationships/tags" Target="../tags/tag3.xml"/><Relationship Id="rId24" Type="http://schemas.openxmlformats.org/officeDocument/2006/relationships/image" Target="../media/image143.png"/><Relationship Id="rId23" Type="http://schemas.openxmlformats.org/officeDocument/2006/relationships/image" Target="../media/image142.jpeg"/><Relationship Id="rId10" Type="http://schemas.openxmlformats.org/officeDocument/2006/relationships/image" Target="../media/image137.png"/><Relationship Id="rId19" Type="http://schemas.openxmlformats.org/officeDocument/2006/relationships/slide" Target="slide25.xml"/><Relationship Id="rId9" Type="http://schemas.openxmlformats.org/officeDocument/2006/relationships/image" Target="../media/image68.svg"/><Relationship Id="rId14" Type="http://schemas.openxmlformats.org/officeDocument/2006/relationships/image" Target="../media/image138.png"/><Relationship Id="rId22" Type="http://schemas.openxmlformats.org/officeDocument/2006/relationships/image" Target="../media/image1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46.png"/><Relationship Id="rId18" Type="http://schemas.openxmlformats.org/officeDocument/2006/relationships/slide" Target="slide24.xml"/><Relationship Id="rId26" Type="http://schemas.openxmlformats.org/officeDocument/2006/relationships/slide" Target="slide25.xml"/><Relationship Id="rId21" Type="http://schemas.openxmlformats.org/officeDocument/2006/relationships/image" Target="../media/image150.png"/><Relationship Id="rId7" Type="http://schemas.openxmlformats.org/officeDocument/2006/relationships/image" Target="../media/image2.svg"/><Relationship Id="rId12" Type="http://schemas.openxmlformats.org/officeDocument/2006/relationships/slide" Target="slide20.xml"/><Relationship Id="rId17" Type="http://schemas.openxmlformats.org/officeDocument/2006/relationships/image" Target="../media/image148.png"/><Relationship Id="rId25" Type="http://schemas.openxmlformats.org/officeDocument/2006/relationships/image" Target="../media/image153.gif"/><Relationship Id="rId2" Type="http://schemas.openxmlformats.org/officeDocument/2006/relationships/image" Target="../media/image143.png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45.png"/><Relationship Id="rId24" Type="http://schemas.openxmlformats.org/officeDocument/2006/relationships/image" Target="../media/image152.gif"/><Relationship Id="rId32" Type="http://schemas.openxmlformats.org/officeDocument/2006/relationships/image" Target="../media/image133.gif"/><Relationship Id="rId15" Type="http://schemas.openxmlformats.org/officeDocument/2006/relationships/image" Target="../media/image147.png"/><Relationship Id="rId23" Type="http://schemas.openxmlformats.org/officeDocument/2006/relationships/image" Target="../media/image151.png"/><Relationship Id="rId28" Type="http://schemas.openxmlformats.org/officeDocument/2006/relationships/image" Target="../media/image155.png"/><Relationship Id="rId10" Type="http://schemas.openxmlformats.org/officeDocument/2006/relationships/slide" Target="slide23.xml"/><Relationship Id="rId19" Type="http://schemas.openxmlformats.org/officeDocument/2006/relationships/image" Target="../media/image149.png"/><Relationship Id="rId31" Type="http://schemas.openxmlformats.org/officeDocument/2006/relationships/image" Target="../media/image158.png"/><Relationship Id="rId9" Type="http://schemas.openxmlformats.org/officeDocument/2006/relationships/image" Target="../media/image144.png"/><Relationship Id="rId14" Type="http://schemas.openxmlformats.org/officeDocument/2006/relationships/slide" Target="slide17.xml"/><Relationship Id="rId22" Type="http://schemas.openxmlformats.org/officeDocument/2006/relationships/slide" Target="slide21.xml"/><Relationship Id="rId27" Type="http://schemas.openxmlformats.org/officeDocument/2006/relationships/image" Target="../media/image154.gif"/><Relationship Id="rId30" Type="http://schemas.openxmlformats.org/officeDocument/2006/relationships/image" Target="../media/image1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55.png"/><Relationship Id="rId18" Type="http://schemas.openxmlformats.org/officeDocument/2006/relationships/image" Target="../media/image167.png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162.png"/><Relationship Id="rId17" Type="http://schemas.openxmlformats.org/officeDocument/2006/relationships/image" Target="../media/image166.emf"/><Relationship Id="rId2" Type="http://schemas.openxmlformats.org/officeDocument/2006/relationships/audio" Target="../media/media1.WAV"/><Relationship Id="rId16" Type="http://schemas.openxmlformats.org/officeDocument/2006/relationships/image" Target="../media/image165.png"/><Relationship Id="rId20" Type="http://schemas.microsoft.com/office/2007/relationships/hdphoto" Target="../media/hdphoto14.wdp"/><Relationship Id="rId1" Type="http://schemas.microsoft.com/office/2007/relationships/media" Target="../media/media1.WAV"/><Relationship Id="rId6" Type="http://schemas.openxmlformats.org/officeDocument/2006/relationships/image" Target="../media/image143.png"/><Relationship Id="rId11" Type="http://schemas.openxmlformats.org/officeDocument/2006/relationships/image" Target="../media/image16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4.emf"/><Relationship Id="rId10" Type="http://schemas.openxmlformats.org/officeDocument/2006/relationships/image" Target="../media/image160.png"/><Relationship Id="rId19" Type="http://schemas.openxmlformats.org/officeDocument/2006/relationships/image" Target="../media/image168.png"/><Relationship Id="rId4" Type="http://schemas.openxmlformats.org/officeDocument/2006/relationships/audio" Target="../media/media2.WAV"/><Relationship Id="rId9" Type="http://schemas.openxmlformats.org/officeDocument/2006/relationships/image" Target="../media/image159.png"/><Relationship Id="rId14" Type="http://schemas.openxmlformats.org/officeDocument/2006/relationships/image" Target="../media/image1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65.png"/><Relationship Id="rId18" Type="http://schemas.openxmlformats.org/officeDocument/2006/relationships/image" Target="../media/image171.png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164.emf"/><Relationship Id="rId17" Type="http://schemas.openxmlformats.org/officeDocument/2006/relationships/image" Target="../media/image166.emf"/><Relationship Id="rId2" Type="http://schemas.openxmlformats.org/officeDocument/2006/relationships/audio" Target="../media/media1.WAV"/><Relationship Id="rId16" Type="http://schemas.openxmlformats.org/officeDocument/2006/relationships/image" Target="../media/image162.png"/><Relationship Id="rId1" Type="http://schemas.microsoft.com/office/2007/relationships/media" Target="../media/media1.WAV"/><Relationship Id="rId6" Type="http://schemas.openxmlformats.org/officeDocument/2006/relationships/image" Target="../media/image143.png"/><Relationship Id="rId11" Type="http://schemas.openxmlformats.org/officeDocument/2006/relationships/image" Target="../media/image16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70.png"/><Relationship Id="rId10" Type="http://schemas.openxmlformats.org/officeDocument/2006/relationships/image" Target="../media/image155.png"/><Relationship Id="rId19" Type="http://schemas.openxmlformats.org/officeDocument/2006/relationships/image" Target="../media/image172.png"/><Relationship Id="rId4" Type="http://schemas.openxmlformats.org/officeDocument/2006/relationships/audio" Target="../media/media2.WAV"/><Relationship Id="rId9" Type="http://schemas.openxmlformats.org/officeDocument/2006/relationships/image" Target="../media/image159.png"/><Relationship Id="rId14" Type="http://schemas.openxmlformats.org/officeDocument/2006/relationships/image" Target="../media/image1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55.png"/><Relationship Id="rId18" Type="http://schemas.openxmlformats.org/officeDocument/2006/relationships/image" Target="../media/image166.emf"/><Relationship Id="rId3" Type="http://schemas.microsoft.com/office/2007/relationships/media" Target="../media/media1.WAV"/><Relationship Id="rId7" Type="http://schemas.openxmlformats.org/officeDocument/2006/relationships/image" Target="../media/image2.svg"/><Relationship Id="rId12" Type="http://schemas.openxmlformats.org/officeDocument/2006/relationships/image" Target="../media/image174.png"/><Relationship Id="rId17" Type="http://schemas.openxmlformats.org/officeDocument/2006/relationships/image" Target="../media/image141.png"/><Relationship Id="rId2" Type="http://schemas.openxmlformats.org/officeDocument/2006/relationships/audio" Target="../media/media2.WAV"/><Relationship Id="rId16" Type="http://schemas.openxmlformats.org/officeDocument/2006/relationships/image" Target="../media/image165.png"/><Relationship Id="rId20" Type="http://schemas.openxmlformats.org/officeDocument/2006/relationships/image" Target="../media/image176.png"/><Relationship Id="rId1" Type="http://schemas.microsoft.com/office/2007/relationships/media" Target="../media/media2.WAV"/><Relationship Id="rId6" Type="http://schemas.openxmlformats.org/officeDocument/2006/relationships/image" Target="../media/image143.png"/><Relationship Id="rId11" Type="http://schemas.openxmlformats.org/officeDocument/2006/relationships/image" Target="../media/image16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4.emf"/><Relationship Id="rId10" Type="http://schemas.openxmlformats.org/officeDocument/2006/relationships/image" Target="../media/image173.png"/><Relationship Id="rId19" Type="http://schemas.openxmlformats.org/officeDocument/2006/relationships/image" Target="../media/image175.png"/><Relationship Id="rId4" Type="http://schemas.openxmlformats.org/officeDocument/2006/relationships/audio" Target="../media/media1.WAV"/><Relationship Id="rId9" Type="http://schemas.openxmlformats.org/officeDocument/2006/relationships/image" Target="../media/image159.png"/><Relationship Id="rId14" Type="http://schemas.openxmlformats.org/officeDocument/2006/relationships/image" Target="../media/image16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5.gif"/><Relationship Id="rId3" Type="http://schemas.openxmlformats.org/officeDocument/2006/relationships/image" Target="../media/image4.png"/><Relationship Id="rId21" Type="http://schemas.openxmlformats.org/officeDocument/2006/relationships/image" Target="../media/image11.png"/><Relationship Id="rId12" Type="http://schemas.openxmlformats.org/officeDocument/2006/relationships/image" Target="../media/image10.gif"/><Relationship Id="rId17" Type="http://schemas.openxmlformats.org/officeDocument/2006/relationships/image" Target="../media/image85.svg"/><Relationship Id="rId2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4.png"/><Relationship Id="rId24" Type="http://schemas.openxmlformats.org/officeDocument/2006/relationships/image" Target="../media/image62.svg"/><Relationship Id="rId15" Type="http://schemas.openxmlformats.org/officeDocument/2006/relationships/image" Target="../media/image13.svg"/><Relationship Id="rId23" Type="http://schemas.openxmlformats.org/officeDocument/2006/relationships/image" Target="../media/image18.png"/><Relationship Id="rId10" Type="http://schemas.openxmlformats.org/officeDocument/2006/relationships/image" Target="../media/image80.svg"/><Relationship Id="rId19" Type="http://schemas.openxmlformats.org/officeDocument/2006/relationships/image" Target="../media/image16.jpeg"/><Relationship Id="rId2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55.png"/><Relationship Id="rId18" Type="http://schemas.openxmlformats.org/officeDocument/2006/relationships/image" Target="../media/image166.emf"/><Relationship Id="rId3" Type="http://schemas.microsoft.com/office/2007/relationships/media" Target="../media/media2.WAV"/><Relationship Id="rId7" Type="http://schemas.openxmlformats.org/officeDocument/2006/relationships/image" Target="../media/image2.svg"/><Relationship Id="rId12" Type="http://schemas.openxmlformats.org/officeDocument/2006/relationships/image" Target="../media/image162.png"/><Relationship Id="rId17" Type="http://schemas.openxmlformats.org/officeDocument/2006/relationships/image" Target="../media/image179.gif"/><Relationship Id="rId2" Type="http://schemas.openxmlformats.org/officeDocument/2006/relationships/audio" Target="../media/media1.WAV"/><Relationship Id="rId16" Type="http://schemas.openxmlformats.org/officeDocument/2006/relationships/image" Target="../media/image165.png"/><Relationship Id="rId20" Type="http://schemas.openxmlformats.org/officeDocument/2006/relationships/image" Target="../media/image181.png"/><Relationship Id="rId1" Type="http://schemas.microsoft.com/office/2007/relationships/media" Target="../media/media1.WAV"/><Relationship Id="rId6" Type="http://schemas.openxmlformats.org/officeDocument/2006/relationships/image" Target="../media/image143.png"/><Relationship Id="rId11" Type="http://schemas.openxmlformats.org/officeDocument/2006/relationships/image" Target="../media/image17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4.emf"/><Relationship Id="rId10" Type="http://schemas.openxmlformats.org/officeDocument/2006/relationships/image" Target="../media/image177.png"/><Relationship Id="rId19" Type="http://schemas.openxmlformats.org/officeDocument/2006/relationships/image" Target="../media/image180.png"/><Relationship Id="rId4" Type="http://schemas.openxmlformats.org/officeDocument/2006/relationships/audio" Target="../media/media2.WAV"/><Relationship Id="rId9" Type="http://schemas.openxmlformats.org/officeDocument/2006/relationships/image" Target="../media/image159.png"/><Relationship Id="rId14" Type="http://schemas.openxmlformats.org/officeDocument/2006/relationships/image" Target="../media/image1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63.png"/><Relationship Id="rId18" Type="http://schemas.openxmlformats.org/officeDocument/2006/relationships/image" Target="../media/image184.png"/><Relationship Id="rId3" Type="http://schemas.microsoft.com/office/2007/relationships/media" Target="../media/media1.WAV"/><Relationship Id="rId7" Type="http://schemas.openxmlformats.org/officeDocument/2006/relationships/image" Target="../media/image2.svg"/><Relationship Id="rId12" Type="http://schemas.openxmlformats.org/officeDocument/2006/relationships/image" Target="../media/image155.png"/><Relationship Id="rId17" Type="http://schemas.openxmlformats.org/officeDocument/2006/relationships/image" Target="../media/image166.emf"/><Relationship Id="rId2" Type="http://schemas.openxmlformats.org/officeDocument/2006/relationships/audio" Target="../media/media2.WAV"/><Relationship Id="rId16" Type="http://schemas.openxmlformats.org/officeDocument/2006/relationships/image" Target="../media/image183.gif"/><Relationship Id="rId20" Type="http://schemas.openxmlformats.org/officeDocument/2006/relationships/image" Target="../media/image186.png"/><Relationship Id="rId1" Type="http://schemas.microsoft.com/office/2007/relationships/media" Target="../media/media2.WAV"/><Relationship Id="rId6" Type="http://schemas.openxmlformats.org/officeDocument/2006/relationships/image" Target="../media/image143.png"/><Relationship Id="rId11" Type="http://schemas.openxmlformats.org/officeDocument/2006/relationships/image" Target="../media/image18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5.png"/><Relationship Id="rId10" Type="http://schemas.openxmlformats.org/officeDocument/2006/relationships/image" Target="../media/image162.png"/><Relationship Id="rId19" Type="http://schemas.openxmlformats.org/officeDocument/2006/relationships/image" Target="../media/image185.png"/><Relationship Id="rId4" Type="http://schemas.openxmlformats.org/officeDocument/2006/relationships/audio" Target="../media/media1.WAV"/><Relationship Id="rId9" Type="http://schemas.openxmlformats.org/officeDocument/2006/relationships/image" Target="../media/image159.png"/><Relationship Id="rId14" Type="http://schemas.openxmlformats.org/officeDocument/2006/relationships/image" Target="../media/image16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65.png"/><Relationship Id="rId18" Type="http://schemas.openxmlformats.org/officeDocument/2006/relationships/image" Target="../media/image166.emf"/><Relationship Id="rId3" Type="http://schemas.microsoft.com/office/2007/relationships/media" Target="../media/media1.WAV"/><Relationship Id="rId7" Type="http://schemas.openxmlformats.org/officeDocument/2006/relationships/image" Target="../media/image2.svg"/><Relationship Id="rId12" Type="http://schemas.openxmlformats.org/officeDocument/2006/relationships/image" Target="../media/image164.emf"/><Relationship Id="rId17" Type="http://schemas.openxmlformats.org/officeDocument/2006/relationships/image" Target="../media/image189.gif"/><Relationship Id="rId2" Type="http://schemas.openxmlformats.org/officeDocument/2006/relationships/audio" Target="../media/media2.WAV"/><Relationship Id="rId16" Type="http://schemas.openxmlformats.org/officeDocument/2006/relationships/image" Target="../media/image188.png"/><Relationship Id="rId20" Type="http://schemas.openxmlformats.org/officeDocument/2006/relationships/image" Target="../media/image191.png"/><Relationship Id="rId1" Type="http://schemas.microsoft.com/office/2007/relationships/media" Target="../media/media2.WAV"/><Relationship Id="rId6" Type="http://schemas.openxmlformats.org/officeDocument/2006/relationships/image" Target="../media/image143.png"/><Relationship Id="rId11" Type="http://schemas.openxmlformats.org/officeDocument/2006/relationships/image" Target="../media/image16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2.png"/><Relationship Id="rId10" Type="http://schemas.openxmlformats.org/officeDocument/2006/relationships/image" Target="../media/image155.png"/><Relationship Id="rId19" Type="http://schemas.openxmlformats.org/officeDocument/2006/relationships/image" Target="../media/image190.png"/><Relationship Id="rId4" Type="http://schemas.openxmlformats.org/officeDocument/2006/relationships/audio" Target="../media/media1.WAV"/><Relationship Id="rId9" Type="http://schemas.openxmlformats.org/officeDocument/2006/relationships/image" Target="../media/image159.png"/><Relationship Id="rId14" Type="http://schemas.openxmlformats.org/officeDocument/2006/relationships/image" Target="../media/image1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93.png"/><Relationship Id="rId18" Type="http://schemas.openxmlformats.org/officeDocument/2006/relationships/image" Target="../media/image163.png"/><Relationship Id="rId3" Type="http://schemas.microsoft.com/office/2007/relationships/media" Target="../media/media2.WAV"/><Relationship Id="rId21" Type="http://schemas.openxmlformats.org/officeDocument/2006/relationships/image" Target="../media/image165.png"/><Relationship Id="rId7" Type="http://schemas.openxmlformats.org/officeDocument/2006/relationships/image" Target="../media/image2.svg"/><Relationship Id="rId12" Type="http://schemas.openxmlformats.org/officeDocument/2006/relationships/image" Target="../media/image166.emf"/><Relationship Id="rId17" Type="http://schemas.openxmlformats.org/officeDocument/2006/relationships/image" Target="../media/image196.png"/><Relationship Id="rId2" Type="http://schemas.openxmlformats.org/officeDocument/2006/relationships/audio" Target="../media/media1.WAV"/><Relationship Id="rId16" Type="http://schemas.openxmlformats.org/officeDocument/2006/relationships/image" Target="../media/image195.png"/><Relationship Id="rId20" Type="http://schemas.openxmlformats.org/officeDocument/2006/relationships/image" Target="../media/image164.emf"/><Relationship Id="rId1" Type="http://schemas.microsoft.com/office/2007/relationships/media" Target="../media/media1.WAV"/><Relationship Id="rId6" Type="http://schemas.openxmlformats.org/officeDocument/2006/relationships/image" Target="../media/image143.png"/><Relationship Id="rId11" Type="http://schemas.openxmlformats.org/officeDocument/2006/relationships/image" Target="../media/image162.png"/><Relationship Id="rId5" Type="http://schemas.openxmlformats.org/officeDocument/2006/relationships/slideLayout" Target="../slideLayouts/slideLayout18.xml"/><Relationship Id="rId15" Type="http://schemas.microsoft.com/office/2007/relationships/hdphoto" Target="../media/hdphoto15.wdp"/><Relationship Id="rId10" Type="http://schemas.openxmlformats.org/officeDocument/2006/relationships/image" Target="../media/image192.png"/><Relationship Id="rId19" Type="http://schemas.openxmlformats.org/officeDocument/2006/relationships/image" Target="../media/image155.png"/><Relationship Id="rId4" Type="http://schemas.openxmlformats.org/officeDocument/2006/relationships/audio" Target="../media/media2.WAV"/><Relationship Id="rId9" Type="http://schemas.openxmlformats.org/officeDocument/2006/relationships/image" Target="../media/image159.png"/><Relationship Id="rId14" Type="http://schemas.openxmlformats.org/officeDocument/2006/relationships/image" Target="../media/image19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65.png"/><Relationship Id="rId18" Type="http://schemas.openxmlformats.org/officeDocument/2006/relationships/image" Target="../media/image199.png"/><Relationship Id="rId3" Type="http://schemas.microsoft.com/office/2007/relationships/media" Target="../media/media2.WAV"/><Relationship Id="rId21" Type="http://schemas.openxmlformats.org/officeDocument/2006/relationships/image" Target="../media/image202.png"/><Relationship Id="rId7" Type="http://schemas.openxmlformats.org/officeDocument/2006/relationships/image" Target="../media/image2.svg"/><Relationship Id="rId12" Type="http://schemas.openxmlformats.org/officeDocument/2006/relationships/image" Target="../media/image164.emf"/><Relationship Id="rId17" Type="http://schemas.openxmlformats.org/officeDocument/2006/relationships/image" Target="../media/image166.emf"/><Relationship Id="rId2" Type="http://schemas.openxmlformats.org/officeDocument/2006/relationships/audio" Target="../media/media1.WAV"/><Relationship Id="rId16" Type="http://schemas.openxmlformats.org/officeDocument/2006/relationships/image" Target="../media/image162.png"/><Relationship Id="rId20" Type="http://schemas.openxmlformats.org/officeDocument/2006/relationships/image" Target="../media/image201.png"/><Relationship Id="rId1" Type="http://schemas.microsoft.com/office/2007/relationships/media" Target="../media/media1.WAV"/><Relationship Id="rId6" Type="http://schemas.openxmlformats.org/officeDocument/2006/relationships/image" Target="../media/image143.png"/><Relationship Id="rId11" Type="http://schemas.openxmlformats.org/officeDocument/2006/relationships/image" Target="../media/image16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98.png"/><Relationship Id="rId23" Type="http://schemas.openxmlformats.org/officeDocument/2006/relationships/image" Target="../media/image204.png"/><Relationship Id="rId10" Type="http://schemas.openxmlformats.org/officeDocument/2006/relationships/image" Target="../media/image155.png"/><Relationship Id="rId19" Type="http://schemas.openxmlformats.org/officeDocument/2006/relationships/image" Target="../media/image200.png"/><Relationship Id="rId4" Type="http://schemas.openxmlformats.org/officeDocument/2006/relationships/audio" Target="../media/media2.WAV"/><Relationship Id="rId9" Type="http://schemas.openxmlformats.org/officeDocument/2006/relationships/image" Target="../media/image159.png"/><Relationship Id="rId14" Type="http://schemas.openxmlformats.org/officeDocument/2006/relationships/image" Target="../media/image197.png"/><Relationship Id="rId22" Type="http://schemas.openxmlformats.org/officeDocument/2006/relationships/image" Target="../media/image2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09.png"/><Relationship Id="rId18" Type="http://schemas.microsoft.com/office/2007/relationships/hdphoto" Target="../media/hdphoto17.wdp"/><Relationship Id="rId3" Type="http://schemas.openxmlformats.org/officeDocument/2006/relationships/image" Target="../media/image143.png"/><Relationship Id="rId21" Type="http://schemas.openxmlformats.org/officeDocument/2006/relationships/audio" Target="../media/audio2.wav"/><Relationship Id="rId7" Type="http://schemas.openxmlformats.org/officeDocument/2006/relationships/image" Target="../media/image2.svg"/><Relationship Id="rId12" Type="http://schemas.openxmlformats.org/officeDocument/2006/relationships/hyperlink" Target="https://www.mariowiki.com/Blue_Balloon" TargetMode="External"/><Relationship Id="rId17" Type="http://schemas.openxmlformats.org/officeDocument/2006/relationships/image" Target="../media/image211.png"/><Relationship Id="rId2" Type="http://schemas.openxmlformats.org/officeDocument/2006/relationships/audio" Target="../media/audio2.wav"/><Relationship Id="rId16" Type="http://schemas.microsoft.com/office/2007/relationships/hdphoto" Target="../media/hdphoto16.wdp"/><Relationship Id="rId20" Type="http://schemas.openxmlformats.org/officeDocument/2006/relationships/image" Target="../media/image213.gif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208.png"/><Relationship Id="rId15" Type="http://schemas.openxmlformats.org/officeDocument/2006/relationships/image" Target="../media/image210.png"/><Relationship Id="rId10" Type="http://schemas.openxmlformats.org/officeDocument/2006/relationships/image" Target="../media/image207.gif"/><Relationship Id="rId19" Type="http://schemas.openxmlformats.org/officeDocument/2006/relationships/image" Target="../media/image212.png"/><Relationship Id="rId9" Type="http://schemas.openxmlformats.org/officeDocument/2006/relationships/image" Target="../media/image206.gif"/><Relationship Id="rId14" Type="http://schemas.openxmlformats.org/officeDocument/2006/relationships/hyperlink" Target="http://www.allwhitebackground.com/balloon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8" Type="http://schemas.openxmlformats.org/officeDocument/2006/relationships/image" Target="../media/image54.svg"/><Relationship Id="rId26" Type="http://schemas.openxmlformats.org/officeDocument/2006/relationships/image" Target="../media/image219.png"/><Relationship Id="rId3" Type="http://schemas.openxmlformats.org/officeDocument/2006/relationships/image" Target="../media/image143.png"/><Relationship Id="rId21" Type="http://schemas.openxmlformats.org/officeDocument/2006/relationships/image" Target="../media/image215.png"/><Relationship Id="rId7" Type="http://schemas.openxmlformats.org/officeDocument/2006/relationships/image" Target="../media/image2.svg"/><Relationship Id="rId25" Type="http://schemas.openxmlformats.org/officeDocument/2006/relationships/image" Target="../media/image218.png"/><Relationship Id="rId2" Type="http://schemas.openxmlformats.org/officeDocument/2006/relationships/audio" Target="../media/audio1.wav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9.xml"/><Relationship Id="rId24" Type="http://schemas.openxmlformats.org/officeDocument/2006/relationships/image" Target="../media/image217.gif"/><Relationship Id="rId23" Type="http://schemas.microsoft.com/office/2007/relationships/hdphoto" Target="../media/hdphoto18.wdp"/><Relationship Id="rId28" Type="http://schemas.openxmlformats.org/officeDocument/2006/relationships/audio" Target="../media/audio1.wav"/><Relationship Id="rId19" Type="http://schemas.openxmlformats.org/officeDocument/2006/relationships/image" Target="../media/image130.jpeg"/><Relationship Id="rId22" Type="http://schemas.openxmlformats.org/officeDocument/2006/relationships/image" Target="../media/image216.png"/><Relationship Id="rId27" Type="http://schemas.openxmlformats.org/officeDocument/2006/relationships/image" Target="../media/image13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4.svg"/><Relationship Id="rId18" Type="http://schemas.openxmlformats.org/officeDocument/2006/relationships/image" Target="../media/image183.gif"/><Relationship Id="rId3" Type="http://schemas.openxmlformats.org/officeDocument/2006/relationships/audio" Target="../media/audio2.wav"/><Relationship Id="rId21" Type="http://schemas.openxmlformats.org/officeDocument/2006/relationships/image" Target="../media/image224.jpeg"/><Relationship Id="rId7" Type="http://schemas.openxmlformats.org/officeDocument/2006/relationships/image" Target="../media/image44.svg"/><Relationship Id="rId12" Type="http://schemas.openxmlformats.org/officeDocument/2006/relationships/image" Target="../media/image221.png"/><Relationship Id="rId17" Type="http://schemas.openxmlformats.org/officeDocument/2006/relationships/image" Target="../media/image9.svg"/><Relationship Id="rId2" Type="http://schemas.openxmlformats.org/officeDocument/2006/relationships/audio" Target="../media/audio1.wav"/><Relationship Id="rId16" Type="http://schemas.openxmlformats.org/officeDocument/2006/relationships/image" Target="../media/image111.png"/><Relationship Id="rId20" Type="http://schemas.openxmlformats.org/officeDocument/2006/relationships/image" Target="../media/image223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4.svg"/><Relationship Id="rId15" Type="http://schemas.openxmlformats.org/officeDocument/2006/relationships/image" Target="../media/image87.svg"/><Relationship Id="rId10" Type="http://schemas.openxmlformats.org/officeDocument/2006/relationships/image" Target="../media/image104.png"/><Relationship Id="rId19" Type="http://schemas.openxmlformats.org/officeDocument/2006/relationships/image" Target="../media/image222.jpeg"/><Relationship Id="rId4" Type="http://schemas.openxmlformats.org/officeDocument/2006/relationships/image" Target="../media/image220.png"/><Relationship Id="rId9" Type="http://schemas.openxmlformats.org/officeDocument/2006/relationships/image" Target="../media/image62.svg"/><Relationship Id="rId14" Type="http://schemas.openxmlformats.org/officeDocument/2006/relationships/image" Target="../media/image110.png"/><Relationship Id="rId22" Type="http://schemas.openxmlformats.org/officeDocument/2006/relationships/image" Target="../media/image22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91.svg"/><Relationship Id="rId3" Type="http://schemas.openxmlformats.org/officeDocument/2006/relationships/audio" Target="../media/audio1.wav"/><Relationship Id="rId34" Type="http://schemas.openxmlformats.org/officeDocument/2006/relationships/image" Target="../media/image7.png"/><Relationship Id="rId7" Type="http://schemas.openxmlformats.org/officeDocument/2006/relationships/image" Target="../media/image89.svg"/><Relationship Id="rId33" Type="http://schemas.openxmlformats.org/officeDocument/2006/relationships/image" Target="../media/image232.png"/><Relationship Id="rId25" Type="http://schemas.openxmlformats.org/officeDocument/2006/relationships/image" Target="../media/image46.svg"/><Relationship Id="rId2" Type="http://schemas.openxmlformats.org/officeDocument/2006/relationships/slideLayout" Target="../slideLayouts/slideLayout9.xml"/><Relationship Id="rId29" Type="http://schemas.openxmlformats.org/officeDocument/2006/relationships/image" Target="../media/image93.svg"/><Relationship Id="rId1" Type="http://schemas.openxmlformats.org/officeDocument/2006/relationships/tags" Target="../tags/tag4.xml"/><Relationship Id="rId32" Type="http://schemas.openxmlformats.org/officeDocument/2006/relationships/image" Target="../media/image231.gif"/><Relationship Id="rId5" Type="http://schemas.openxmlformats.org/officeDocument/2006/relationships/image" Target="../media/image226.png"/><Relationship Id="rId36" Type="http://schemas.openxmlformats.org/officeDocument/2006/relationships/image" Target="../media/image234.jpeg"/><Relationship Id="rId31" Type="http://schemas.openxmlformats.org/officeDocument/2006/relationships/image" Target="../media/image230.gif"/><Relationship Id="rId4" Type="http://schemas.openxmlformats.org/officeDocument/2006/relationships/audio" Target="../media/audio2.wav"/><Relationship Id="rId14" Type="http://schemas.openxmlformats.org/officeDocument/2006/relationships/image" Target="../media/image228.png"/><Relationship Id="rId30" Type="http://schemas.openxmlformats.org/officeDocument/2006/relationships/image" Target="../media/image229.gif"/><Relationship Id="rId27" Type="http://schemas.openxmlformats.org/officeDocument/2006/relationships/image" Target="../media/image13.svg"/><Relationship Id="rId35" Type="http://schemas.openxmlformats.org/officeDocument/2006/relationships/image" Target="../media/image2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36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41.png"/><Relationship Id="rId34" Type="http://schemas.openxmlformats.org/officeDocument/2006/relationships/image" Target="../media/image244.png"/><Relationship Id="rId42" Type="http://schemas.openxmlformats.org/officeDocument/2006/relationships/image" Target="../media/image249.gif"/><Relationship Id="rId7" Type="http://schemas.openxmlformats.org/officeDocument/2006/relationships/image" Target="../media/image235.png"/><Relationship Id="rId12" Type="http://schemas.openxmlformats.org/officeDocument/2006/relationships/image" Target="../media/image48.svg"/><Relationship Id="rId17" Type="http://schemas.openxmlformats.org/officeDocument/2006/relationships/image" Target="../media/image238.png"/><Relationship Id="rId33" Type="http://schemas.openxmlformats.org/officeDocument/2006/relationships/image" Target="../media/image87.svg"/><Relationship Id="rId38" Type="http://schemas.openxmlformats.org/officeDocument/2006/relationships/image" Target="../media/image246.png"/><Relationship Id="rId2" Type="http://schemas.openxmlformats.org/officeDocument/2006/relationships/image" Target="../media/image24.png"/><Relationship Id="rId16" Type="http://schemas.openxmlformats.org/officeDocument/2006/relationships/image" Target="../media/image109.svg"/><Relationship Id="rId20" Type="http://schemas.openxmlformats.org/officeDocument/2006/relationships/image" Target="../media/image240.gif"/><Relationship Id="rId41" Type="http://schemas.openxmlformats.org/officeDocument/2006/relationships/image" Target="../media/image24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svg"/><Relationship Id="rId11" Type="http://schemas.openxmlformats.org/officeDocument/2006/relationships/image" Target="../media/image43.png"/><Relationship Id="rId24" Type="http://schemas.openxmlformats.org/officeDocument/2006/relationships/image" Target="../media/image136.png"/><Relationship Id="rId32" Type="http://schemas.openxmlformats.org/officeDocument/2006/relationships/image" Target="../media/image110.png"/><Relationship Id="rId37" Type="http://schemas.openxmlformats.org/officeDocument/2006/relationships/image" Target="../media/image100.svg"/><Relationship Id="rId40" Type="http://schemas.openxmlformats.org/officeDocument/2006/relationships/image" Target="../media/image247.gif"/><Relationship Id="rId5" Type="http://schemas.openxmlformats.org/officeDocument/2006/relationships/image" Target="../media/image4.png"/><Relationship Id="rId15" Type="http://schemas.openxmlformats.org/officeDocument/2006/relationships/image" Target="../media/image237.png"/><Relationship Id="rId23" Type="http://schemas.openxmlformats.org/officeDocument/2006/relationships/image" Target="../media/image243.jpg"/><Relationship Id="rId36" Type="http://schemas.openxmlformats.org/officeDocument/2006/relationships/image" Target="../media/image245.png"/><Relationship Id="rId10" Type="http://schemas.openxmlformats.org/officeDocument/2006/relationships/image" Target="../media/image13.svg"/><Relationship Id="rId19" Type="http://schemas.openxmlformats.org/officeDocument/2006/relationships/image" Target="../media/image239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07.svg"/><Relationship Id="rId22" Type="http://schemas.openxmlformats.org/officeDocument/2006/relationships/image" Target="../media/image242.png"/><Relationship Id="rId35" Type="http://schemas.openxmlformats.org/officeDocument/2006/relationships/image" Target="../media/image9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svg"/><Relationship Id="rId18" Type="http://schemas.openxmlformats.org/officeDocument/2006/relationships/image" Target="../media/image26.png"/><Relationship Id="rId3" Type="http://schemas.openxmlformats.org/officeDocument/2006/relationships/image" Target="../media/image20.png"/><Relationship Id="rId21" Type="http://schemas.openxmlformats.org/officeDocument/2006/relationships/image" Target="../media/image26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5" Type="http://schemas.openxmlformats.org/officeDocument/2006/relationships/image" Target="../media/image31.png"/><Relationship Id="rId2" Type="http://schemas.openxmlformats.org/officeDocument/2006/relationships/image" Target="../media/image19.gif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3.png"/><Relationship Id="rId24" Type="http://schemas.openxmlformats.org/officeDocument/2006/relationships/image" Target="../media/image30.gif"/><Relationship Id="rId5" Type="http://schemas.openxmlformats.org/officeDocument/2006/relationships/image" Target="../media/image22.png"/><Relationship Id="rId15" Type="http://schemas.openxmlformats.org/officeDocument/2006/relationships/image" Target="../media/image20.svg"/><Relationship Id="rId23" Type="http://schemas.openxmlformats.org/officeDocument/2006/relationships/image" Target="../media/image29.gif"/><Relationship Id="rId10" Type="http://schemas.openxmlformats.org/officeDocument/2006/relationships/image" Target="../media/image18.svg"/><Relationship Id="rId19" Type="http://schemas.openxmlformats.org/officeDocument/2006/relationships/image" Target="../media/image24.svg"/><Relationship Id="rId4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2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microsoft.com/office/2007/relationships/hdphoto" Target="../media/hdphoto19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6.png"/><Relationship Id="rId11" Type="http://schemas.openxmlformats.org/officeDocument/2006/relationships/image" Target="../media/image3.gif"/><Relationship Id="rId5" Type="http://schemas.openxmlformats.org/officeDocument/2006/relationships/image" Target="../media/image121.svg"/><Relationship Id="rId15" Type="http://schemas.openxmlformats.org/officeDocument/2006/relationships/image" Target="../media/image254.png"/><Relationship Id="rId10" Type="http://schemas.openxmlformats.org/officeDocument/2006/relationships/image" Target="../media/image251.png"/><Relationship Id="rId4" Type="http://schemas.openxmlformats.org/officeDocument/2006/relationships/image" Target="../media/image250.png"/><Relationship Id="rId9" Type="http://schemas.openxmlformats.org/officeDocument/2006/relationships/image" Target="../media/image3.svg"/><Relationship Id="rId14" Type="http://schemas.openxmlformats.org/officeDocument/2006/relationships/image" Target="../media/image2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119.svg"/><Relationship Id="rId39" Type="http://schemas.openxmlformats.org/officeDocument/2006/relationships/image" Target="../media/image263.png"/><Relationship Id="rId3" Type="http://schemas.openxmlformats.org/officeDocument/2006/relationships/image" Target="../media/image255.png"/><Relationship Id="rId34" Type="http://schemas.openxmlformats.org/officeDocument/2006/relationships/image" Target="../media/image261.png"/><Relationship Id="rId7" Type="http://schemas.openxmlformats.org/officeDocument/2006/relationships/image" Target="../media/image253.png"/><Relationship Id="rId12" Type="http://schemas.openxmlformats.org/officeDocument/2006/relationships/image" Target="../media/image258.png"/><Relationship Id="rId33" Type="http://schemas.openxmlformats.org/officeDocument/2006/relationships/image" Target="../media/image50.svg"/><Relationship Id="rId38" Type="http://schemas.microsoft.com/office/2007/relationships/hdphoto" Target="../media/hdphoto20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115.svg"/><Relationship Id="rId37" Type="http://schemas.openxmlformats.org/officeDocument/2006/relationships/image" Target="../media/image262.png"/><Relationship Id="rId40" Type="http://schemas.openxmlformats.org/officeDocument/2006/relationships/image" Target="../media/image264.gif"/><Relationship Id="rId5" Type="http://schemas.openxmlformats.org/officeDocument/2006/relationships/image" Target="../media/image251.png"/><Relationship Id="rId15" Type="http://schemas.openxmlformats.org/officeDocument/2006/relationships/image" Target="../media/image111.svg"/><Relationship Id="rId36" Type="http://schemas.microsoft.com/office/2007/relationships/hdphoto" Target="../media/hdphoto19.wdp"/><Relationship Id="rId10" Type="http://schemas.openxmlformats.org/officeDocument/2006/relationships/image" Target="../media/image257.png"/><Relationship Id="rId31" Type="http://schemas.openxmlformats.org/officeDocument/2006/relationships/image" Target="../media/image260.png"/><Relationship Id="rId4" Type="http://schemas.openxmlformats.org/officeDocument/2006/relationships/slide" Target="slide29.xml"/><Relationship Id="rId9" Type="http://schemas.openxmlformats.org/officeDocument/2006/relationships/image" Target="../media/image113.svg"/><Relationship Id="rId14" Type="http://schemas.openxmlformats.org/officeDocument/2006/relationships/image" Target="../media/image238.png"/><Relationship Id="rId30" Type="http://schemas.openxmlformats.org/officeDocument/2006/relationships/image" Target="../media/image66.svg"/><Relationship Id="rId35" Type="http://schemas.openxmlformats.org/officeDocument/2006/relationships/image" Target="../media/image2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246.png"/><Relationship Id="rId18" Type="http://schemas.openxmlformats.org/officeDocument/2006/relationships/image" Target="../media/image268.png"/><Relationship Id="rId3" Type="http://schemas.openxmlformats.org/officeDocument/2006/relationships/image" Target="../media/image206.gif"/><Relationship Id="rId7" Type="http://schemas.openxmlformats.org/officeDocument/2006/relationships/image" Target="../media/image244.png"/><Relationship Id="rId12" Type="http://schemas.openxmlformats.org/officeDocument/2006/relationships/image" Target="../media/image100.svg"/><Relationship Id="rId17" Type="http://schemas.openxmlformats.org/officeDocument/2006/relationships/image" Target="../media/image267.gif"/><Relationship Id="rId2" Type="http://schemas.openxmlformats.org/officeDocument/2006/relationships/audio" Target="../media/audio3.wav"/><Relationship Id="rId16" Type="http://schemas.openxmlformats.org/officeDocument/2006/relationships/image" Target="../media/image2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svg"/><Relationship Id="rId11" Type="http://schemas.openxmlformats.org/officeDocument/2006/relationships/image" Target="../media/image245.png"/><Relationship Id="rId5" Type="http://schemas.openxmlformats.org/officeDocument/2006/relationships/image" Target="../media/image136.png"/><Relationship Id="rId15" Type="http://schemas.openxmlformats.org/officeDocument/2006/relationships/image" Target="../media/image265.png"/><Relationship Id="rId10" Type="http://schemas.openxmlformats.org/officeDocument/2006/relationships/image" Target="../media/image64.svg"/><Relationship Id="rId19" Type="http://schemas.openxmlformats.org/officeDocument/2006/relationships/audio" Target="../media/audio3.wav"/><Relationship Id="rId4" Type="http://schemas.openxmlformats.org/officeDocument/2006/relationships/image" Target="../media/image207.gif"/><Relationship Id="rId9" Type="http://schemas.openxmlformats.org/officeDocument/2006/relationships/image" Target="../media/image221.png"/><Relationship Id="rId14" Type="http://schemas.openxmlformats.org/officeDocument/2006/relationships/image" Target="../media/image7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10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13" Type="http://schemas.openxmlformats.org/officeDocument/2006/relationships/image" Target="../media/image279.jpeg"/><Relationship Id="rId3" Type="http://schemas.openxmlformats.org/officeDocument/2006/relationships/image" Target="../media/image270.png"/><Relationship Id="rId7" Type="http://schemas.openxmlformats.org/officeDocument/2006/relationships/image" Target="../media/image273.png"/><Relationship Id="rId12" Type="http://schemas.openxmlformats.org/officeDocument/2006/relationships/image" Target="../media/image27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2.png"/><Relationship Id="rId11" Type="http://schemas.openxmlformats.org/officeDocument/2006/relationships/image" Target="../media/image277.png"/><Relationship Id="rId5" Type="http://schemas.openxmlformats.org/officeDocument/2006/relationships/image" Target="../media/image271.png"/><Relationship Id="rId10" Type="http://schemas.openxmlformats.org/officeDocument/2006/relationships/image" Target="../media/image276.png"/><Relationship Id="rId4" Type="http://schemas.openxmlformats.org/officeDocument/2006/relationships/hyperlink" Target="http://www.mycutegraphics.com/graphics/superhero/superhero-holding-star.html" TargetMode="External"/><Relationship Id="rId9" Type="http://schemas.openxmlformats.org/officeDocument/2006/relationships/image" Target="../media/image2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81.jpeg"/><Relationship Id="rId7" Type="http://schemas.openxmlformats.org/officeDocument/2006/relationships/image" Target="../media/image28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2.png"/><Relationship Id="rId11" Type="http://schemas.openxmlformats.org/officeDocument/2006/relationships/image" Target="../media/image287.png"/><Relationship Id="rId5" Type="http://schemas.openxmlformats.org/officeDocument/2006/relationships/image" Target="../media/image279.jpeg"/><Relationship Id="rId10" Type="http://schemas.openxmlformats.org/officeDocument/2006/relationships/image" Target="../media/image286.png"/><Relationship Id="rId4" Type="http://schemas.openxmlformats.org/officeDocument/2006/relationships/image" Target="../media/image278.jpeg"/><Relationship Id="rId9" Type="http://schemas.openxmlformats.org/officeDocument/2006/relationships/image" Target="../media/image2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13" Type="http://schemas.openxmlformats.org/officeDocument/2006/relationships/image" Target="../media/image304.gif"/><Relationship Id="rId3" Type="http://schemas.openxmlformats.org/officeDocument/2006/relationships/image" Target="../media/image294.png"/><Relationship Id="rId7" Type="http://schemas.openxmlformats.org/officeDocument/2006/relationships/image" Target="../media/image298.jpeg"/><Relationship Id="rId12" Type="http://schemas.openxmlformats.org/officeDocument/2006/relationships/image" Target="../media/image303.gif"/><Relationship Id="rId2" Type="http://schemas.openxmlformats.org/officeDocument/2006/relationships/image" Target="../media/image293.jpeg"/><Relationship Id="rId16" Type="http://schemas.openxmlformats.org/officeDocument/2006/relationships/image" Target="../media/image3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7.png"/><Relationship Id="rId11" Type="http://schemas.openxmlformats.org/officeDocument/2006/relationships/image" Target="../media/image302.png"/><Relationship Id="rId5" Type="http://schemas.openxmlformats.org/officeDocument/2006/relationships/image" Target="../media/image296.gif"/><Relationship Id="rId15" Type="http://schemas.openxmlformats.org/officeDocument/2006/relationships/image" Target="../media/image306.gif"/><Relationship Id="rId10" Type="http://schemas.openxmlformats.org/officeDocument/2006/relationships/image" Target="../media/image301.gif"/><Relationship Id="rId4" Type="http://schemas.openxmlformats.org/officeDocument/2006/relationships/image" Target="../media/image295.gif"/><Relationship Id="rId9" Type="http://schemas.openxmlformats.org/officeDocument/2006/relationships/image" Target="../media/image300.png"/><Relationship Id="rId14" Type="http://schemas.openxmlformats.org/officeDocument/2006/relationships/image" Target="../media/image305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9" Type="http://schemas.openxmlformats.org/officeDocument/2006/relationships/image" Target="../media/image52.png"/><Relationship Id="rId3" Type="http://schemas.openxmlformats.org/officeDocument/2006/relationships/image" Target="../media/image4.png"/><Relationship Id="rId21" Type="http://schemas.openxmlformats.org/officeDocument/2006/relationships/image" Target="../media/image42.svg"/><Relationship Id="rId34" Type="http://schemas.openxmlformats.org/officeDocument/2006/relationships/image" Target="../media/image48.png"/><Relationship Id="rId42" Type="http://schemas.openxmlformats.org/officeDocument/2006/relationships/image" Target="../media/image54.png"/><Relationship Id="rId47" Type="http://schemas.openxmlformats.org/officeDocument/2006/relationships/image" Target="../media/image85.svg"/><Relationship Id="rId50" Type="http://schemas.openxmlformats.org/officeDocument/2006/relationships/image" Target="../media/image55.png"/><Relationship Id="rId7" Type="http://schemas.openxmlformats.org/officeDocument/2006/relationships/image" Target="../media/image28.svg"/><Relationship Id="rId12" Type="http://schemas.openxmlformats.org/officeDocument/2006/relationships/image" Target="../media/image36.pn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33" Type="http://schemas.openxmlformats.org/officeDocument/2006/relationships/image" Target="../media/image47.png"/><Relationship Id="rId38" Type="http://schemas.openxmlformats.org/officeDocument/2006/relationships/image" Target="../media/image51.png"/><Relationship Id="rId46" Type="http://schemas.openxmlformats.org/officeDocument/2006/relationships/image" Target="../media/image6.png"/><Relationship Id="rId2" Type="http://schemas.openxmlformats.org/officeDocument/2006/relationships/image" Target="../media/image32.gif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image" Target="../media/image45.png"/><Relationship Id="rId41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2.svg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13.svg"/><Relationship Id="rId5" Type="http://schemas.openxmlformats.org/officeDocument/2006/relationships/image" Target="../media/image80.svg"/><Relationship Id="rId15" Type="http://schemas.openxmlformats.org/officeDocument/2006/relationships/image" Target="../media/image36.svg"/><Relationship Id="rId23" Type="http://schemas.openxmlformats.org/officeDocument/2006/relationships/image" Target="../media/image44.svg"/><Relationship Id="rId28" Type="http://schemas.openxmlformats.org/officeDocument/2006/relationships/image" Target="../media/image44.png"/><Relationship Id="rId36" Type="http://schemas.openxmlformats.org/officeDocument/2006/relationships/image" Target="../media/image49.png"/><Relationship Id="rId49" Type="http://schemas.openxmlformats.org/officeDocument/2006/relationships/image" Target="../media/image62.svg"/><Relationship Id="rId10" Type="http://schemas.openxmlformats.org/officeDocument/2006/relationships/image" Target="../media/image35.png"/><Relationship Id="rId19" Type="http://schemas.openxmlformats.org/officeDocument/2006/relationships/image" Target="../media/image40.svg"/><Relationship Id="rId31" Type="http://schemas.openxmlformats.org/officeDocument/2006/relationships/image" Target="../media/image28.gif"/><Relationship Id="rId44" Type="http://schemas.openxmlformats.org/officeDocument/2006/relationships/image" Target="../media/image7.png"/><Relationship Id="rId52" Type="http://schemas.openxmlformats.org/officeDocument/2006/relationships/image" Target="../media/image57.png"/><Relationship Id="rId9" Type="http://schemas.openxmlformats.org/officeDocument/2006/relationships/image" Target="../media/image30.svg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image" Target="../media/image48.svg"/><Relationship Id="rId30" Type="http://schemas.openxmlformats.org/officeDocument/2006/relationships/image" Target="../media/image19.gif"/><Relationship Id="rId35" Type="http://schemas.microsoft.com/office/2007/relationships/hdphoto" Target="../media/hdphoto1.wdp"/><Relationship Id="rId43" Type="http://schemas.microsoft.com/office/2007/relationships/hdphoto" Target="../media/hdphoto3.wdp"/><Relationship Id="rId48" Type="http://schemas.openxmlformats.org/officeDocument/2006/relationships/image" Target="../media/image8.png"/><Relationship Id="rId8" Type="http://schemas.openxmlformats.org/officeDocument/2006/relationships/image" Target="../media/image34.png"/><Relationship Id="rId51" Type="http://schemas.openxmlformats.org/officeDocument/2006/relationships/image" Target="../media/image56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4.png"/><Relationship Id="rId18" Type="http://schemas.openxmlformats.org/officeDocument/2006/relationships/image" Target="../media/image66.gif"/><Relationship Id="rId26" Type="http://schemas.openxmlformats.org/officeDocument/2006/relationships/image" Target="../media/image74.png"/><Relationship Id="rId3" Type="http://schemas.microsoft.com/office/2007/relationships/hdphoto" Target="../media/hdphoto4.wdp"/><Relationship Id="rId21" Type="http://schemas.openxmlformats.org/officeDocument/2006/relationships/image" Target="../media/image69.jpeg"/><Relationship Id="rId34" Type="http://schemas.openxmlformats.org/officeDocument/2006/relationships/image" Target="../media/image26.png"/><Relationship Id="rId7" Type="http://schemas.openxmlformats.org/officeDocument/2006/relationships/image" Target="../media/image61.png"/><Relationship Id="rId12" Type="http://schemas.microsoft.com/office/2007/relationships/hdphoto" Target="../media/hdphoto8.wdp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22.svg"/><Relationship Id="rId2" Type="http://schemas.openxmlformats.org/officeDocument/2006/relationships/image" Target="../media/image58.jpeg"/><Relationship Id="rId16" Type="http://schemas.openxmlformats.org/officeDocument/2006/relationships/image" Target="../media/image4.svg"/><Relationship Id="rId20" Type="http://schemas.openxmlformats.org/officeDocument/2006/relationships/image" Target="../media/image68.jpe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103.xml"/><Relationship Id="rId6" Type="http://schemas.microsoft.com/office/2007/relationships/hdphoto" Target="../media/hdphoto5.wdp"/><Relationship Id="rId11" Type="http://schemas.openxmlformats.org/officeDocument/2006/relationships/image" Target="../media/image63.png"/><Relationship Id="rId24" Type="http://schemas.openxmlformats.org/officeDocument/2006/relationships/image" Target="../media/image72.png"/><Relationship Id="rId32" Type="http://schemas.openxmlformats.org/officeDocument/2006/relationships/image" Target="../media/image25.png"/><Relationship Id="rId37" Type="http://schemas.openxmlformats.org/officeDocument/2006/relationships/image" Target="../media/image26.svg"/><Relationship Id="rId5" Type="http://schemas.openxmlformats.org/officeDocument/2006/relationships/image" Target="../media/image60.png"/><Relationship Id="rId23" Type="http://schemas.openxmlformats.org/officeDocument/2006/relationships/image" Target="../media/image71.jpeg"/><Relationship Id="rId28" Type="http://schemas.openxmlformats.org/officeDocument/2006/relationships/image" Target="../media/image76.png"/><Relationship Id="rId36" Type="http://schemas.openxmlformats.org/officeDocument/2006/relationships/image" Target="../media/image27.png"/><Relationship Id="rId10" Type="http://schemas.microsoft.com/office/2007/relationships/hdphoto" Target="../media/hdphoto7.wdp"/><Relationship Id="rId19" Type="http://schemas.openxmlformats.org/officeDocument/2006/relationships/image" Target="../media/image67.gif"/><Relationship Id="rId31" Type="http://schemas.openxmlformats.org/officeDocument/2006/relationships/image" Target="../media/image79.gif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jpeg"/><Relationship Id="rId30" Type="http://schemas.openxmlformats.org/officeDocument/2006/relationships/image" Target="../media/image78.gif"/><Relationship Id="rId35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6.svg"/><Relationship Id="rId18" Type="http://schemas.openxmlformats.org/officeDocument/2006/relationships/image" Target="../media/image8.png"/><Relationship Id="rId26" Type="http://schemas.openxmlformats.org/officeDocument/2006/relationships/image" Target="../media/image24.svg"/><Relationship Id="rId3" Type="http://schemas.openxmlformats.org/officeDocument/2006/relationships/image" Target="../media/image2.png"/><Relationship Id="rId21" Type="http://schemas.openxmlformats.org/officeDocument/2006/relationships/image" Target="../media/image88.jpeg"/><Relationship Id="rId7" Type="http://schemas.openxmlformats.org/officeDocument/2006/relationships/image" Target="../media/image52.svg"/><Relationship Id="rId12" Type="http://schemas.openxmlformats.org/officeDocument/2006/relationships/image" Target="../media/image84.png"/><Relationship Id="rId17" Type="http://schemas.openxmlformats.org/officeDocument/2006/relationships/image" Target="../media/image60.svg"/><Relationship Id="rId25" Type="http://schemas.openxmlformats.org/officeDocument/2006/relationships/image" Target="../media/image26.png"/><Relationship Id="rId2" Type="http://schemas.openxmlformats.org/officeDocument/2006/relationships/image" Target="../media/image80.png"/><Relationship Id="rId16" Type="http://schemas.openxmlformats.org/officeDocument/2006/relationships/image" Target="../media/image86.png"/><Relationship Id="rId20" Type="http://schemas.openxmlformats.org/officeDocument/2006/relationships/image" Target="../media/image87.jpeg"/><Relationship Id="rId29" Type="http://schemas.openxmlformats.org/officeDocument/2006/relationships/image" Target="../media/image1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11" Type="http://schemas.openxmlformats.org/officeDocument/2006/relationships/image" Target="../media/image54.svg"/><Relationship Id="rId24" Type="http://schemas.openxmlformats.org/officeDocument/2006/relationships/image" Target="../media/image22.svg"/><Relationship Id="rId5" Type="http://schemas.openxmlformats.org/officeDocument/2006/relationships/image" Target="../media/image50.svg"/><Relationship Id="rId15" Type="http://schemas.openxmlformats.org/officeDocument/2006/relationships/image" Target="../media/image58.svg"/><Relationship Id="rId23" Type="http://schemas.openxmlformats.org/officeDocument/2006/relationships/image" Target="../media/image25.png"/><Relationship Id="rId28" Type="http://schemas.openxmlformats.org/officeDocument/2006/relationships/image" Target="../media/image26.svg"/><Relationship Id="rId10" Type="http://schemas.openxmlformats.org/officeDocument/2006/relationships/image" Target="../media/image83.png"/><Relationship Id="rId19" Type="http://schemas.openxmlformats.org/officeDocument/2006/relationships/image" Target="../media/image62.svg"/><Relationship Id="rId4" Type="http://schemas.openxmlformats.org/officeDocument/2006/relationships/image" Target="../media/image81.png"/><Relationship Id="rId9" Type="http://schemas.openxmlformats.org/officeDocument/2006/relationships/image" Target="../media/image28.svg"/><Relationship Id="rId14" Type="http://schemas.openxmlformats.org/officeDocument/2006/relationships/image" Target="../media/image85.png"/><Relationship Id="rId22" Type="http://schemas.openxmlformats.org/officeDocument/2006/relationships/image" Target="../media/image21.png"/><Relationship Id="rId27" Type="http://schemas.openxmlformats.org/officeDocument/2006/relationships/image" Target="../media/image27.png"/><Relationship Id="rId30" Type="http://schemas.openxmlformats.org/officeDocument/2006/relationships/image" Target="../media/image8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93.gif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00.png"/><Relationship Id="rId3" Type="http://schemas.openxmlformats.org/officeDocument/2006/relationships/image" Target="../media/image95.jpeg"/><Relationship Id="rId7" Type="http://schemas.openxmlformats.org/officeDocument/2006/relationships/image" Target="../media/image97.png"/><Relationship Id="rId12" Type="http://schemas.openxmlformats.org/officeDocument/2006/relationships/image" Target="../media/image11.sv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92.png"/><Relationship Id="rId11" Type="http://schemas.openxmlformats.org/officeDocument/2006/relationships/image" Target="../media/image99.png"/><Relationship Id="rId5" Type="http://schemas.openxmlformats.org/officeDocument/2006/relationships/image" Target="../media/image91.png"/><Relationship Id="rId10" Type="http://schemas.openxmlformats.org/officeDocument/2006/relationships/image" Target="../media/image9.svg"/><Relationship Id="rId4" Type="http://schemas.openxmlformats.org/officeDocument/2006/relationships/image" Target="../media/image96.jpeg"/><Relationship Id="rId9" Type="http://schemas.openxmlformats.org/officeDocument/2006/relationships/image" Target="../media/image9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60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7" y="7178744"/>
            <a:ext cx="3434607" cy="27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5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5513433" y="361813"/>
            <a:ext cx="2282303" cy="2210582"/>
          </a:xfrm>
          <a:prstGeom prst="rect">
            <a:avLst/>
          </a:prstGeom>
        </p:spPr>
      </p:pic>
      <p:pic>
        <p:nvPicPr>
          <p:cNvPr id="48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63279" y="7371218"/>
            <a:ext cx="4344014" cy="1863977"/>
          </a:xfrm>
          <a:prstGeom prst="rect">
            <a:avLst/>
          </a:prstGeom>
        </p:spPr>
      </p:pic>
      <p:grpSp>
        <p:nvGrpSpPr>
          <p:cNvPr id="470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571501" y="397033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471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72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471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473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471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grpSp>
        <p:nvGrpSpPr>
          <p:cNvPr id="474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529879" y="6302533"/>
            <a:ext cx="8205674" cy="3374870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475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76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47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477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47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47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85002">
            <a:off x="809450" y="1291787"/>
            <a:ext cx="6003044" cy="1340279"/>
          </a:xfrm>
          <a:prstGeom prst="rect">
            <a:avLst/>
          </a:prstGeom>
        </p:spPr>
      </p:pic>
      <p:pic>
        <p:nvPicPr>
          <p:cNvPr id="47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48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834383" y="6152"/>
            <a:ext cx="3268083" cy="1271582"/>
          </a:xfrm>
          <a:prstGeom prst="rect">
            <a:avLst/>
          </a:prstGeom>
        </p:spPr>
      </p:pic>
      <p:pic>
        <p:nvPicPr>
          <p:cNvPr id="484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486" name="矩形 4"/>
          <p:cNvSpPr/>
          <p:nvPr/>
        </p:nvSpPr>
        <p:spPr>
          <a:xfrm>
            <a:off x="5571977" y="2190194"/>
            <a:ext cx="7623234" cy="6150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87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5696322" y="2293053"/>
            <a:ext cx="7415142" cy="437484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>
              <a:solidFill>
                <a:srgbClr val="996633"/>
              </a:solidFill>
            </a:endParaRPr>
          </a:p>
        </p:txBody>
      </p:sp>
      <p:pic>
        <p:nvPicPr>
          <p:cNvPr id="488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99" y="878094"/>
            <a:ext cx="5696352" cy="13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8997" y="652730"/>
            <a:ext cx="5192636" cy="969494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5400" dirty="0">
              <a:solidFill>
                <a:srgbClr val="663300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3429" name="Google Shape;3429;p47"/>
          <p:cNvSpPr/>
          <p:nvPr/>
        </p:nvSpPr>
        <p:spPr>
          <a:xfrm>
            <a:off x="6939545" y="9441327"/>
            <a:ext cx="3400800" cy="331800"/>
          </a:xfrm>
          <a:prstGeom prst="ellipse">
            <a:avLst/>
          </a:pr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endParaRPr/>
          </a:p>
        </p:txBody>
      </p:sp>
      <p:grpSp>
        <p:nvGrpSpPr>
          <p:cNvPr id="3" name="Google Shape;2883;p45"/>
          <p:cNvGrpSpPr/>
          <p:nvPr/>
        </p:nvGrpSpPr>
        <p:grpSpPr>
          <a:xfrm>
            <a:off x="6108401" y="6420360"/>
            <a:ext cx="4740171" cy="3081594"/>
            <a:chOff x="3214699" y="2736117"/>
            <a:chExt cx="2705440" cy="1687283"/>
          </a:xfrm>
        </p:grpSpPr>
        <p:sp>
          <p:nvSpPr>
            <p:cNvPr id="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3339;p45"/>
            <p:cNvSpPr/>
            <p:nvPr/>
          </p:nvSpPr>
          <p:spPr>
            <a:xfrm>
              <a:off x="5420379" y="3894027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90" name="Picture 78" descr="Pin by Aey Bob on gif | Alice in wonderland poster, Alice in wonderland  1951, Alice in wonderland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21" y="5542158"/>
            <a:ext cx="5904801" cy="440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" name="Picture 8" descr="Twisted Plays | Disney&amp;#39;s Alice in Wonderland Junior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1137477"/>
            <a:ext cx="3017111" cy="301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2" name="Picture 102" descr="GIF alice in wonderland alicia en el pais de las maravillas alice no pais  das maravilhas - animated GIF on GIFER - by Telace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33700"/>
            <a:ext cx="3434777" cy="2579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3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Pentagon 20">
            <a:extLst>
              <a:ext uri="{FF2B5EF4-FFF2-40B4-BE49-F238E27FC236}">
                <a16:creationId xmlns:a16="http://schemas.microsoft.com/office/drawing/2014/main" xmlns="" id="{A44DEF42-8204-45CB-BB45-905B584AF7D7}"/>
              </a:ext>
            </a:extLst>
          </p:cNvPr>
          <p:cNvSpPr/>
          <p:nvPr/>
        </p:nvSpPr>
        <p:spPr>
          <a:xfrm>
            <a:off x="2680" y="2913"/>
            <a:ext cx="8178650" cy="1482987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ts val="5880"/>
              </a:lnSpc>
            </a:pPr>
            <a:r>
              <a:rPr lang="ar-SA" sz="48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الاختبار التراكمي</a:t>
            </a:r>
          </a:p>
          <a:p>
            <a:pPr algn="ctr">
              <a:lnSpc>
                <a:spcPts val="5880"/>
              </a:lnSpc>
            </a:pPr>
            <a:r>
              <a:rPr lang="ar-SA" sz="48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( الفصل 3)</a:t>
            </a:r>
            <a:endParaRPr lang="ar-SA" sz="4800" spc="210" dirty="0">
              <a:solidFill>
                <a:schemeClr val="bg1"/>
              </a:solidFill>
              <a:latin typeface="Dongol"/>
              <a:cs typeface="PT Bold Heading" pitchFamily="2" charset="-7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4141014" y="1936155"/>
            <a:ext cx="10005972" cy="1333169"/>
          </a:xfrm>
          <a:prstGeom prst="rect">
            <a:avLst/>
          </a:prstGeom>
        </p:spPr>
        <p:txBody>
          <a:bodyPr vert="horz" lIns="137147" tIns="68573" rIns="137147" bIns="6857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752" y="1461117"/>
            <a:ext cx="16002000" cy="82296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44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1200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v</a:t>
            </a:r>
          </a:p>
        </p:txBody>
      </p:sp>
      <p:sp>
        <p:nvSpPr>
          <p:cNvPr id="30" name="سهم منحني 29"/>
          <p:cNvSpPr/>
          <p:nvPr/>
        </p:nvSpPr>
        <p:spPr>
          <a:xfrm rot="5400000" flipH="1">
            <a:off x="12424259" y="2215599"/>
            <a:ext cx="787368" cy="6708362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33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16766017" y="683824"/>
            <a:ext cx="917543" cy="20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35420" y="-83869"/>
            <a:ext cx="2016618" cy="1264970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9417498">
            <a:off x="1032610" y="1288671"/>
            <a:ext cx="1650789" cy="382832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0" y="7873049"/>
            <a:ext cx="1862169" cy="1862169"/>
          </a:xfrm>
          <a:prstGeom prst="rect">
            <a:avLst/>
          </a:prstGeom>
        </p:spPr>
      </p:pic>
      <p:grpSp>
        <p:nvGrpSpPr>
          <p:cNvPr id="54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33359" y="5143760"/>
            <a:ext cx="12308510" cy="5062304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54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4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54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54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54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38" name="صورة 37">
            <a:extLst>
              <a:ext uri="{FF2B5EF4-FFF2-40B4-BE49-F238E27FC236}">
                <a16:creationId xmlns="" xmlns:a16="http://schemas.microsoft.com/office/drawing/2014/main" id="{4371B90C-BF0D-494B-88F7-27B7D950989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9660" y="5973333"/>
            <a:ext cx="12759749" cy="3634437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="" xmlns:a16="http://schemas.microsoft.com/office/drawing/2014/main" id="{00583E1D-2053-4D94-9EDE-F902D434F86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3720" y="1729451"/>
            <a:ext cx="11671047" cy="4138176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5482799" y="1723620"/>
            <a:ext cx="7197410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يعدُ الطالب الكرات ويكتب عددها</a:t>
            </a:r>
          </a:p>
        </p:txBody>
      </p:sp>
      <p:sp>
        <p:nvSpPr>
          <p:cNvPr id="42" name="Oval 23"/>
          <p:cNvSpPr/>
          <p:nvPr/>
        </p:nvSpPr>
        <p:spPr>
          <a:xfrm>
            <a:off x="7654850" y="8109179"/>
            <a:ext cx="7974170" cy="13739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43" name="مربع نص 42"/>
          <p:cNvSpPr txBox="1"/>
          <p:nvPr/>
        </p:nvSpPr>
        <p:spPr>
          <a:xfrm>
            <a:off x="3499040" y="1852837"/>
            <a:ext cx="1016876" cy="1985159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2000" b="1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4" name="مربع نص 43"/>
          <p:cNvSpPr txBox="1"/>
          <p:nvPr/>
        </p:nvSpPr>
        <p:spPr>
          <a:xfrm>
            <a:off x="2526632" y="4211012"/>
            <a:ext cx="3028356" cy="1985159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20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45" name="مربع نص 44"/>
          <p:cNvSpPr txBox="1"/>
          <p:nvPr/>
        </p:nvSpPr>
        <p:spPr>
          <a:xfrm>
            <a:off x="4160774" y="6124021"/>
            <a:ext cx="1016876" cy="1985159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20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6" name="مربع نص 45"/>
          <p:cNvSpPr txBox="1"/>
          <p:nvPr/>
        </p:nvSpPr>
        <p:spPr>
          <a:xfrm>
            <a:off x="3188366" y="7760306"/>
            <a:ext cx="3028356" cy="1985159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20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6252817" y="6030899"/>
            <a:ext cx="7197410" cy="707878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يعدُ الطالب الكرات ويكتب عددها, ثم يصل بخط بين الكرات في الصفين , ثم يحوط المجموعة الأقل عدداً والعدد المكتوب بجوارها</a:t>
            </a:r>
          </a:p>
        </p:txBody>
      </p:sp>
      <p:sp>
        <p:nvSpPr>
          <p:cNvPr id="48" name="سهم منحني 47"/>
          <p:cNvSpPr/>
          <p:nvPr/>
        </p:nvSpPr>
        <p:spPr>
          <a:xfrm rot="5400000" flipV="1">
            <a:off x="5347484" y="2422901"/>
            <a:ext cx="669566" cy="74025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49" name="Oval 23"/>
          <p:cNvSpPr/>
          <p:nvPr/>
        </p:nvSpPr>
        <p:spPr>
          <a:xfrm>
            <a:off x="3876961" y="8049023"/>
            <a:ext cx="1392881" cy="13739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5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26" grpId="0"/>
      <p:bldP spid="42" grpId="0" animBg="1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53063"/>
          <a:stretch>
            <a:fillRect/>
          </a:stretch>
        </p:blipFill>
        <p:spPr>
          <a:xfrm rot="18191382">
            <a:off x="16985696" y="9357671"/>
            <a:ext cx="1403864" cy="880733"/>
          </a:xfrm>
          <a:prstGeom prst="rect">
            <a:avLst/>
          </a:prstGeom>
        </p:spPr>
      </p:pic>
      <p:pic>
        <p:nvPicPr>
          <p:cNvPr id="98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15990286" flipH="1">
            <a:off x="17131025" y="221284"/>
            <a:ext cx="1524000" cy="955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6937" y="2810439"/>
            <a:ext cx="8224346" cy="1061814"/>
          </a:xfrm>
          <a:prstGeom prst="rect">
            <a:avLst/>
          </a:prstGeom>
          <a:solidFill>
            <a:schemeClr val="accent5">
              <a:lumMod val="75000"/>
              <a:alpha val="20000"/>
            </a:schemeClr>
          </a:solidFill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3000" dirty="0">
                <a:solidFill>
                  <a:srgbClr val="CC0099"/>
                </a:solidFill>
                <a:cs typeface="PT Bold Heading" pitchFamily="2" charset="-78"/>
              </a:rPr>
              <a:t>يعد الطالب الكرات في كل وعاء , ويكتب العدد المفقود , ثم يرسم الكرات التي تمثلها</a:t>
            </a:r>
          </a:p>
        </p:txBody>
      </p:sp>
      <p:grpSp>
        <p:nvGrpSpPr>
          <p:cNvPr id="53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2" y="192941"/>
            <a:ext cx="12308510" cy="5062304"/>
            <a:chOff x="711958" y="2131325"/>
            <a:chExt cx="11348666" cy="4667535"/>
          </a:xfrm>
        </p:grpSpPr>
        <p:sp>
          <p:nvSpPr>
            <p:cNvPr id="54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5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56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5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57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</p:grpSpPr>
        <p:sp>
          <p:nvSpPr>
            <p:cNvPr id="58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9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5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60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5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61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4356936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2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4+ </a:t>
              </a: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للفصول  1 2 3 4</a:t>
              </a:r>
            </a:p>
          </p:txBody>
        </p:sp>
      </p:grpSp>
      <p:pic>
        <p:nvPicPr>
          <p:cNvPr id="92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42194">
            <a:off x="17022015" y="1495589"/>
            <a:ext cx="625722" cy="1686996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9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17498">
            <a:off x="648954" y="1542133"/>
            <a:ext cx="1650789" cy="382832"/>
          </a:xfrm>
          <a:prstGeom prst="rect">
            <a:avLst/>
          </a:prstGeom>
        </p:spPr>
      </p:pic>
      <p:pic>
        <p:nvPicPr>
          <p:cNvPr id="95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966" y="2177976"/>
            <a:ext cx="1118504" cy="21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3564A88C-05FF-4F7F-AA9B-C808C2DAADC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49" t="57573" r="15241" b="909"/>
          <a:stretch/>
        </p:blipFill>
        <p:spPr>
          <a:xfrm>
            <a:off x="312497" y="3901176"/>
            <a:ext cx="17081681" cy="5601888"/>
          </a:xfrm>
          <a:prstGeom prst="rect">
            <a:avLst/>
          </a:prstGeom>
        </p:spPr>
      </p:pic>
      <p:sp>
        <p:nvSpPr>
          <p:cNvPr id="34" name="مربع نص 33"/>
          <p:cNvSpPr txBox="1"/>
          <p:nvPr/>
        </p:nvSpPr>
        <p:spPr>
          <a:xfrm>
            <a:off x="1343133" y="7755148"/>
            <a:ext cx="3028356" cy="1985159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2000" b="1" dirty="0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1028" name="Picture 4" descr="كرات رياضية …”اكتشفها ” !! | shr8yah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86" y="5454432"/>
            <a:ext cx="669716" cy="66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الأبوين نبوءة توصيه tennis ball png - 7dayspremiumlinz.com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36" y="5396312"/>
            <a:ext cx="673934" cy="6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الأبوين نبوءة توصيه tennis ball png - 7dayspremiumlinz.com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93" y="4801165"/>
            <a:ext cx="673934" cy="67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2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صورة 42" descr="الصف الأول _88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F3ECDF-FF15-4A3A-9F0A-423B21AAF4BA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0" y="1203155"/>
            <a:ext cx="7386474" cy="823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صورة 43" descr="الصف الأول _89">
            <a:extLst>
              <a:ext uri="{FF2B5EF4-FFF2-40B4-BE49-F238E27FC236}">
                <a16:creationId xmlns:lc="http://schemas.openxmlformats.org/drawingml/2006/lockedCanvas" xmlns:a16="http://schemas.microsoft.com/office/drawing/2014/main" xmlns="" id="{F90DB334-7A42-43AF-9990-F12512AD3B00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04" y="1333314"/>
            <a:ext cx="7386474" cy="823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11277602" y="3556438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14539524" y="4823868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2" name="Oval 7"/>
          <p:cNvSpPr/>
          <p:nvPr/>
        </p:nvSpPr>
        <p:spPr>
          <a:xfrm>
            <a:off x="4182108" y="3362973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3" name="Oval 8"/>
          <p:cNvSpPr/>
          <p:nvPr/>
        </p:nvSpPr>
        <p:spPr>
          <a:xfrm>
            <a:off x="4182108" y="6681798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4" name="Oval 9"/>
          <p:cNvSpPr/>
          <p:nvPr/>
        </p:nvSpPr>
        <p:spPr>
          <a:xfrm>
            <a:off x="4027344" y="8272371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15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2" y="765904"/>
            <a:ext cx="12308510" cy="5062304"/>
            <a:chOff x="711958" y="2131325"/>
            <a:chExt cx="11348666" cy="4667535"/>
          </a:xfrm>
        </p:grpSpPr>
        <p:sp>
          <p:nvSpPr>
            <p:cNvPr id="16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7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8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</p:grpSp>
      <p:grpSp>
        <p:nvGrpSpPr>
          <p:cNvPr id="1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</p:grpSpPr>
        <p:sp>
          <p:nvSpPr>
            <p:cNvPr id="2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2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</p:grpSp>
      <p:grpSp>
        <p:nvGrpSpPr>
          <p:cNvPr id="23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598950" y="70121"/>
            <a:ext cx="10356681" cy="1124597"/>
            <a:chOff x="-551816" y="0"/>
            <a:chExt cx="7763174" cy="144885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4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205939"/>
              <a:ext cx="6961862" cy="832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للفصول   1 , 2, 3 , 4</a:t>
              </a:r>
            </a:p>
          </p:txBody>
        </p:sp>
      </p:grpSp>
      <p:sp>
        <p:nvSpPr>
          <p:cNvPr id="32" name="Oval 7"/>
          <p:cNvSpPr/>
          <p:nvPr/>
        </p:nvSpPr>
        <p:spPr>
          <a:xfrm>
            <a:off x="4182108" y="5398082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="" xmlns:a16="http://schemas.microsoft.com/office/drawing/2014/main" id="{0F82DE8D-1D43-4821-821C-230ED8E16749}"/>
              </a:ext>
            </a:extLst>
          </p:cNvPr>
          <p:cNvSpPr/>
          <p:nvPr/>
        </p:nvSpPr>
        <p:spPr>
          <a:xfrm>
            <a:off x="13868405" y="2049893"/>
            <a:ext cx="2016657" cy="830982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1 – انظر الى العدد 8 ثم ظلل الصورة التي فيها العدد نفسه من العصافير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="" xmlns:a16="http://schemas.microsoft.com/office/drawing/2014/main" id="{CE02CC60-9866-4091-BBDA-48AD83671BD1}"/>
              </a:ext>
            </a:extLst>
          </p:cNvPr>
          <p:cNvSpPr/>
          <p:nvPr/>
        </p:nvSpPr>
        <p:spPr>
          <a:xfrm>
            <a:off x="9744530" y="7105650"/>
            <a:ext cx="1533072" cy="1061814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9900"/>
                </a:solidFill>
                <a:cs typeface="PT Bold Heading" pitchFamily="2" charset="-78"/>
              </a:rPr>
              <a:t>4 – انظر الى العدد 2 , ثم ظلل العدد الأكثر منه بمقدار 1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BDB2AAD5-D2F0-49D4-A2A1-3F0FA5C4D711}"/>
              </a:ext>
            </a:extLst>
          </p:cNvPr>
          <p:cNvSpPr txBox="1"/>
          <p:nvPr/>
        </p:nvSpPr>
        <p:spPr>
          <a:xfrm>
            <a:off x="6960359" y="2644059"/>
            <a:ext cx="1619975" cy="1061814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CC0099"/>
                </a:solidFill>
                <a:cs typeface="PT Bold Heading" pitchFamily="2" charset="-78"/>
              </a:rPr>
              <a:t>5- عد الربطات ,ثم ظلل العدد الذي يدل على عدد الربطات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="" xmlns:a16="http://schemas.microsoft.com/office/drawing/2014/main" id="{E168AC05-7F5E-44D7-B333-B88B40FDD92D}"/>
              </a:ext>
            </a:extLst>
          </p:cNvPr>
          <p:cNvSpPr/>
          <p:nvPr/>
        </p:nvSpPr>
        <p:spPr>
          <a:xfrm>
            <a:off x="6846700" y="4258470"/>
            <a:ext cx="1741844" cy="1123370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>
                <a:ln w="0"/>
                <a:solidFill>
                  <a:srgbClr val="009900"/>
                </a:solidFill>
                <a:cs typeface="PT Bold Heading" pitchFamily="2" charset="-78"/>
              </a:rPr>
              <a:t>6 – عد الاباريق , ثم ظلل المجموعة التي فيها العدد نفسه من الاباريق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="" xmlns:a16="http://schemas.microsoft.com/office/drawing/2014/main" id="{8C6D25FE-1DF9-4844-9F45-742F5F66B860}"/>
              </a:ext>
            </a:extLst>
          </p:cNvPr>
          <p:cNvSpPr/>
          <p:nvPr/>
        </p:nvSpPr>
        <p:spPr>
          <a:xfrm>
            <a:off x="7021771" y="5952090"/>
            <a:ext cx="1546238" cy="1123370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7 – ظلل القدر المختلف بالحجم ( او السعة) عن القدرين الاخرين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="" xmlns:a16="http://schemas.microsoft.com/office/drawing/2014/main" id="{7303C5FB-D9CE-4D3A-B212-FAAA3C32BB7A}"/>
              </a:ext>
            </a:extLst>
          </p:cNvPr>
          <p:cNvSpPr/>
          <p:nvPr/>
        </p:nvSpPr>
        <p:spPr>
          <a:xfrm>
            <a:off x="6876436" y="7318775"/>
            <a:ext cx="1731437" cy="630928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>
                <a:ln w="0"/>
                <a:solidFill>
                  <a:srgbClr val="660066"/>
                </a:solidFill>
                <a:cs typeface="PT Bold Heading" pitchFamily="2" charset="-78"/>
              </a:rPr>
              <a:t>8 – ظلل السيارة الرابعة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="" xmlns:a16="http://schemas.microsoft.com/office/drawing/2014/main" id="{AD6A0ADC-7477-4C9C-A1A5-F96294DA6C91}"/>
              </a:ext>
            </a:extLst>
          </p:cNvPr>
          <p:cNvSpPr/>
          <p:nvPr/>
        </p:nvSpPr>
        <p:spPr>
          <a:xfrm>
            <a:off x="9740226" y="3970712"/>
            <a:ext cx="1699575" cy="830982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2 – انظر الى العدد 3 ثم ظلل العدد الذي يقل عنه بمقدار 1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="" xmlns:a16="http://schemas.microsoft.com/office/drawing/2014/main" id="{AD6A0ADC-7477-4C9C-A1A5-F96294DA6C91}"/>
              </a:ext>
            </a:extLst>
          </p:cNvPr>
          <p:cNvSpPr/>
          <p:nvPr/>
        </p:nvSpPr>
        <p:spPr>
          <a:xfrm>
            <a:off x="15577678" y="5670554"/>
            <a:ext cx="1553327" cy="1000260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400" dirty="0">
                <a:ln w="0"/>
                <a:solidFill>
                  <a:srgbClr val="C00000"/>
                </a:solidFill>
                <a:cs typeface="PT Bold Heading" pitchFamily="2" charset="-78"/>
              </a:rPr>
              <a:t>3 –عد الأسماك ,ثم ظلل مجموعة الديدان التي لها عدد الأسماك نفسه.</a:t>
            </a:r>
          </a:p>
        </p:txBody>
      </p:sp>
      <p:sp>
        <p:nvSpPr>
          <p:cNvPr id="38" name="Oval 8"/>
          <p:cNvSpPr/>
          <p:nvPr/>
        </p:nvSpPr>
        <p:spPr>
          <a:xfrm>
            <a:off x="12823341" y="7842455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pic>
        <p:nvPicPr>
          <p:cNvPr id="3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02" y="7709798"/>
            <a:ext cx="2615303" cy="2615303"/>
          </a:xfrm>
          <a:prstGeom prst="rect">
            <a:avLst/>
          </a:prstGeom>
        </p:spPr>
      </p:pic>
      <p:sp>
        <p:nvSpPr>
          <p:cNvPr id="57" name="Oval 8"/>
          <p:cNvSpPr/>
          <p:nvPr/>
        </p:nvSpPr>
        <p:spPr>
          <a:xfrm>
            <a:off x="11293551" y="6468585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87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4" grpId="0" animBg="1"/>
      <p:bldP spid="3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40" grpId="0" animBg="1"/>
      <p:bldP spid="37" grpId="0" animBg="1"/>
      <p:bldP spid="38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2068" y="2"/>
            <a:ext cx="15059681" cy="168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75521" y="2086498"/>
            <a:ext cx="5115791" cy="1331735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="" xmlns:a16="http://schemas.microsoft.com/office/drawing/2014/main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="" xmlns:a16="http://schemas.microsoft.com/office/drawing/2014/main" id="{7C24D1DA-90E1-44BC-9D2C-5E140B248C92}"/>
                </a:ext>
              </a:extLst>
            </p:cNvPr>
            <p:cNvSpPr txBox="1"/>
            <p:nvPr/>
          </p:nvSpPr>
          <p:spPr>
            <a:xfrm>
              <a:off x="-40753" y="783485"/>
              <a:ext cx="3409950" cy="745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876213" hangingPunct="0"/>
              <a:r>
                <a:rPr lang="ar-SA" sz="6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12443" y="4382591"/>
            <a:ext cx="1477350" cy="1090034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916789" y="5932912"/>
            <a:ext cx="1443818" cy="4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="" xmlns:a16="http://schemas.microsoft.com/office/drawing/2014/main" id="{C8DF3763-E411-43FE-9FBE-7CB5CF19518F}"/>
              </a:ext>
            </a:extLst>
          </p:cNvPr>
          <p:cNvSpPr/>
          <p:nvPr/>
        </p:nvSpPr>
        <p:spPr>
          <a:xfrm>
            <a:off x="437825" y="3659129"/>
            <a:ext cx="617363" cy="5160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="" xmlns:a16="http://schemas.microsoft.com/office/drawing/2014/main" id="{B3CDDD0E-71AE-4B36-BA73-BEFC1C1278DF}"/>
              </a:ext>
            </a:extLst>
          </p:cNvPr>
          <p:cNvSpPr/>
          <p:nvPr/>
        </p:nvSpPr>
        <p:spPr>
          <a:xfrm>
            <a:off x="1241003" y="3597558"/>
            <a:ext cx="573272" cy="573272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="" xmlns:a16="http://schemas.microsoft.com/office/drawing/2014/main" id="{397F641D-C90B-4A33-ACCE-07F4DBF62108}"/>
              </a:ext>
            </a:extLst>
          </p:cNvPr>
          <p:cNvGrpSpPr/>
          <p:nvPr/>
        </p:nvGrpSpPr>
        <p:grpSpPr>
          <a:xfrm>
            <a:off x="5443049" y="2560899"/>
            <a:ext cx="12728856" cy="7663533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="" xmlns:a16="http://schemas.microsoft.com/office/drawing/2014/main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="" xmlns:a16="http://schemas.microsoft.com/office/drawing/2014/main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="" xmlns:a16="http://schemas.microsoft.com/office/drawing/2014/main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="" xmlns:a16="http://schemas.microsoft.com/office/drawing/2014/main" id="{9AFC151B-51BE-4817-9388-F0FBB753BE03}"/>
              </a:ext>
            </a:extLst>
          </p:cNvPr>
          <p:cNvSpPr/>
          <p:nvPr/>
        </p:nvSpPr>
        <p:spPr>
          <a:xfrm rot="16200000" flipH="1">
            <a:off x="1838008" y="3590055"/>
            <a:ext cx="684551" cy="67031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2953947" y="5435462"/>
            <a:ext cx="1131456" cy="870350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="" xmlns:a16="http://schemas.microsoft.com/office/drawing/2014/main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8805" y="4175195"/>
            <a:ext cx="1028630" cy="102734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="" xmlns:a16="http://schemas.microsoft.com/office/drawing/2014/main" id="{84EF3841-A536-4AEF-A078-157826B3624A}"/>
              </a:ext>
            </a:extLst>
          </p:cNvPr>
          <p:cNvSpPr/>
          <p:nvPr/>
        </p:nvSpPr>
        <p:spPr>
          <a:xfrm>
            <a:off x="2629719" y="3657673"/>
            <a:ext cx="503022" cy="39966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2"/>
              </a:ext>
            </a:extLst>
          </a:blip>
          <a:srcRect t="25095" r="47754" b="25568"/>
          <a:stretch/>
        </p:blipFill>
        <p:spPr>
          <a:xfrm rot="20324303">
            <a:off x="-37138" y="8898263"/>
            <a:ext cx="1385480" cy="130833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434" y="7549"/>
            <a:ext cx="1883732" cy="20117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399626" y="959988"/>
            <a:ext cx="2038775" cy="79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2492033" y="8854794"/>
            <a:ext cx="2977727" cy="13696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1186122">
            <a:off x="-41733" y="688594"/>
            <a:ext cx="4499508" cy="11615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221870">
            <a:off x="13746224" y="489092"/>
            <a:ext cx="4572648" cy="12744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845128" y="7000192"/>
            <a:ext cx="994797" cy="933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14997">
            <a:off x="16419216" y="353533"/>
            <a:ext cx="1514997" cy="7755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19675" y="2195132"/>
            <a:ext cx="1650789" cy="382832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21510" y="-270904"/>
            <a:ext cx="2504355" cy="2425656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="" xmlns:a16="http://schemas.microsoft.com/office/drawing/2014/main" id="{64FB4A24-5D53-4EDA-B969-556C56684F33}"/>
              </a:ext>
            </a:extLst>
          </p:cNvPr>
          <p:cNvSpPr txBox="1"/>
          <p:nvPr/>
        </p:nvSpPr>
        <p:spPr>
          <a:xfrm>
            <a:off x="4195634" y="1321164"/>
            <a:ext cx="12939122" cy="2139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4" tIns="53574" rIns="53574" bIns="53574" numCol="1" spcCol="57144" rtlCol="1" anchor="ctr">
            <a:spAutoFit/>
          </a:bodyPr>
          <a:lstStyle/>
          <a:p>
            <a:pPr algn="ctr" defTabSz="616065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>
                <a:solidFill>
                  <a:srgbClr val="0000FF"/>
                </a:solidFill>
              </a:rPr>
              <a:t>(اختبار الفصل 4)</a:t>
            </a:r>
          </a:p>
          <a:p>
            <a:pPr algn="ctr" defTabSz="616065" hangingPunct="0"/>
            <a:r>
              <a:rPr lang="ar-SA" sz="4400" b="1" dirty="0">
                <a:solidFill>
                  <a:srgbClr val="0000FF"/>
                </a:solidFill>
              </a:rPr>
              <a:t> + الاختبار التراكمي ( الفصول 1- 2- 3 – 4)</a:t>
            </a:r>
          </a:p>
          <a:p>
            <a:pPr algn="ctr" defTabSz="616065" hangingPunct="0"/>
            <a:endParaRPr lang="ar-SA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39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1" name="Picture 12" descr="Disney&amp;#39;s Alice In Wonderland Jnr - Alice In Wonderland Writing Clipart -  Large Size Png Image - Pik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90" y="1554005"/>
            <a:ext cx="6330593" cy="83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1475970" y="1901707"/>
            <a:ext cx="1650789" cy="382832"/>
          </a:xfrm>
          <a:prstGeom prst="rect">
            <a:avLst/>
          </a:prstGeom>
        </p:spPr>
      </p:pic>
      <p:sp>
        <p:nvSpPr>
          <p:cNvPr id="31" name="عنوان 1">
            <a:extLst>
              <a:ext uri="{FF2B5EF4-FFF2-40B4-BE49-F238E27FC236}">
                <a16:creationId xmlns:a16="http://schemas.microsoft.com/office/drawing/2014/main" xmlns="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6311180" y="2775421"/>
            <a:ext cx="10364621" cy="1512476"/>
          </a:xfrm>
          <a:prstGeom prst="rect">
            <a:avLst/>
          </a:prstGeom>
        </p:spPr>
        <p:txBody>
          <a:bodyPr lIns="137147" tIns="68573" rIns="137147" bIns="68573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:a16="http://schemas.microsoft.com/office/drawing/2014/main" xmlns="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14573036" y="2169800"/>
            <a:ext cx="2516618" cy="247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:a16="http://schemas.microsoft.com/office/drawing/2014/main" xmlns="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127434">
            <a:off x="7595937" y="943557"/>
            <a:ext cx="1655375" cy="18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xmlns="" id="{64E4F979-A2F3-443A-A060-EFF7B1CC4BE0}"/>
              </a:ext>
            </a:extLst>
          </p:cNvPr>
          <p:cNvCxnSpPr/>
          <p:nvPr/>
        </p:nvCxnSpPr>
        <p:spPr>
          <a:xfrm flipH="1">
            <a:off x="8423624" y="4534443"/>
            <a:ext cx="6600825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98" descr="ساحق خطة المبيعات جائزة او مكافاة alice in wonderland drawings tumblr tim  burton - kooltjesinisrael.com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10" y="4876440"/>
            <a:ext cx="5297652" cy="3570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6861245" y="4508585"/>
            <a:ext cx="2113874" cy="1963299"/>
          </a:xfrm>
          <a:prstGeom prst="rect">
            <a:avLst/>
          </a:prstGeom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60" y="1690912"/>
            <a:ext cx="2097815" cy="2097815"/>
          </a:xfrm>
          <a:prstGeom prst="rect">
            <a:avLst/>
          </a:prstGeom>
        </p:spPr>
      </p:pic>
      <p:pic>
        <p:nvPicPr>
          <p:cNvPr id="23" name="Picture 14" descr="Clip Art Keyhole Alice In Wonderland - Alice In Wonderland Wall, HD Png  Download - kind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485" y="4981910"/>
            <a:ext cx="3267882" cy="46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Pentagon 20">
            <a:extLst>
              <a:ext uri="{FF2B5EF4-FFF2-40B4-BE49-F238E27FC236}">
                <a16:creationId xmlns:a16="http://schemas.microsoft.com/office/drawing/2014/main" xmlns="" id="{A44DEF42-8204-45CB-BB45-905B584AF7D7}"/>
              </a:ext>
            </a:extLst>
          </p:cNvPr>
          <p:cNvSpPr/>
          <p:nvPr/>
        </p:nvSpPr>
        <p:spPr>
          <a:xfrm>
            <a:off x="48125" y="162428"/>
            <a:ext cx="8178650" cy="1245267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r">
              <a:lnSpc>
                <a:spcPts val="5880"/>
              </a:lnSpc>
            </a:pPr>
            <a:r>
              <a:rPr lang="ar-SA" sz="4800" spc="210" dirty="0">
                <a:solidFill>
                  <a:schemeClr val="bg1"/>
                </a:solidFill>
                <a:latin typeface="Dongol"/>
                <a:cs typeface="PT Bold Heading" pitchFamily="2" charset="-78"/>
              </a:rPr>
              <a:t>   وقت المرح في بلاد العجائب</a:t>
            </a: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17410" name="Picture 2" descr="https://i.pinimg.com/564x/71/50/f7/7150f7095f58af24e269d9842d4b0939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294" y="1226872"/>
            <a:ext cx="1902077" cy="14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5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46307" y="938464"/>
            <a:ext cx="13951947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8057"/>
          <a:stretch>
            <a:fillRect/>
          </a:stretch>
        </p:blipFill>
        <p:spPr>
          <a:xfrm>
            <a:off x="11658601" y="3359938"/>
            <a:ext cx="2843850" cy="2763827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400000">
            <a:off x="12825286" y="1780247"/>
            <a:ext cx="484313" cy="46494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146305" y="5850290"/>
            <a:ext cx="553995" cy="794312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3663653" y="4929980"/>
            <a:ext cx="7994949" cy="1246481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72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0459405" y="2315643"/>
            <a:ext cx="4541261" cy="4398552"/>
          </a:xfrm>
          <a:prstGeom prst="rect">
            <a:avLst/>
          </a:prstGeom>
        </p:spPr>
      </p:pic>
      <p:pic>
        <p:nvPicPr>
          <p:cNvPr id="14" name="Picture 8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8580" y="786212"/>
            <a:ext cx="3875745" cy="430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2" descr="LINE Official Stickers - Easygoing Alice in Wonderland Example with GIF  Animatio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96" y="6190563"/>
            <a:ext cx="3619713" cy="29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4" descr="Mad Hatter | Disney Magic Kingdoms Wiki | Fandom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147" y="4346384"/>
            <a:ext cx="4053131" cy="510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pinimg.com/564x/e5/41/db/e541dbf7d381c00ac121359ae49d25c1.jpg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9" y="2538804"/>
            <a:ext cx="5372100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6305" y="238944"/>
            <a:ext cx="3699335" cy="1834072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25812" y="508823"/>
            <a:ext cx="3521799" cy="1746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27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4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sp>
        <p:nvSpPr>
          <p:cNvPr id="25" name="Rectangle 9">
            <a:extLst>
              <a:ext uri="{FF2B5EF4-FFF2-40B4-BE49-F238E27FC236}">
                <a16:creationId xmlns:a16="http://schemas.microsoft.com/office/drawing/2014/main" xmlns="" id="{3A10B52C-5BF4-4865-8AB2-9DC3255C41A9}"/>
              </a:ext>
            </a:extLst>
          </p:cNvPr>
          <p:cNvSpPr/>
          <p:nvPr/>
        </p:nvSpPr>
        <p:spPr>
          <a:xfrm flipH="1">
            <a:off x="4895558" y="2675808"/>
            <a:ext cx="9277640" cy="5124480"/>
          </a:xfrm>
          <a:custGeom>
            <a:avLst/>
            <a:gdLst>
              <a:gd name="connsiteX0" fmla="*/ 0 w 8489087"/>
              <a:gd name="connsiteY0" fmla="*/ 0 h 461665"/>
              <a:gd name="connsiteX1" fmla="*/ 8489087 w 8489087"/>
              <a:gd name="connsiteY1" fmla="*/ 0 h 461665"/>
              <a:gd name="connsiteX2" fmla="*/ 8489087 w 8489087"/>
              <a:gd name="connsiteY2" fmla="*/ 461665 h 461665"/>
              <a:gd name="connsiteX3" fmla="*/ 0 w 8489087"/>
              <a:gd name="connsiteY3" fmla="*/ 461665 h 461665"/>
              <a:gd name="connsiteX4" fmla="*/ 0 w 8489087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9087" h="461665" fill="none" extrusionOk="0">
                <a:moveTo>
                  <a:pt x="0" y="0"/>
                </a:moveTo>
                <a:cubicBezTo>
                  <a:pt x="2246976" y="5985"/>
                  <a:pt x="7098455" y="-120463"/>
                  <a:pt x="8489087" y="0"/>
                </a:cubicBezTo>
                <a:cubicBezTo>
                  <a:pt x="8512631" y="54524"/>
                  <a:pt x="8481424" y="398426"/>
                  <a:pt x="8489087" y="461665"/>
                </a:cubicBezTo>
                <a:cubicBezTo>
                  <a:pt x="6714189" y="474786"/>
                  <a:pt x="1778850" y="459498"/>
                  <a:pt x="0" y="461665"/>
                </a:cubicBezTo>
                <a:cubicBezTo>
                  <a:pt x="-14531" y="320145"/>
                  <a:pt x="38036" y="72754"/>
                  <a:pt x="0" y="0"/>
                </a:cubicBezTo>
                <a:close/>
              </a:path>
              <a:path w="8489087" h="461665" stroke="0" extrusionOk="0">
                <a:moveTo>
                  <a:pt x="0" y="0"/>
                </a:moveTo>
                <a:cubicBezTo>
                  <a:pt x="3766003" y="106285"/>
                  <a:pt x="5073111" y="-69911"/>
                  <a:pt x="8489087" y="0"/>
                </a:cubicBezTo>
                <a:cubicBezTo>
                  <a:pt x="8521020" y="117136"/>
                  <a:pt x="8512868" y="312368"/>
                  <a:pt x="8489087" y="461665"/>
                </a:cubicBezTo>
                <a:cubicBezTo>
                  <a:pt x="6264331" y="601842"/>
                  <a:pt x="2498974" y="322497"/>
                  <a:pt x="0" y="461665"/>
                </a:cubicBezTo>
                <a:cubicBezTo>
                  <a:pt x="4939" y="414352"/>
                  <a:pt x="2867" y="940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11924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137160" tIns="68580" rIns="137160" bIns="68580">
            <a:spAutoFit/>
          </a:bodyPr>
          <a:lstStyle/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ازرق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753100"/>
            <a:ext cx="2419048" cy="2442265"/>
          </a:xfrm>
          <a:prstGeom prst="rect">
            <a:avLst/>
          </a:prstGeom>
        </p:spPr>
      </p:pic>
      <p:pic>
        <p:nvPicPr>
          <p:cNvPr id="33" name="رمادي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753100"/>
            <a:ext cx="2522164" cy="2594780"/>
          </a:xfrm>
          <a:prstGeom prst="rect">
            <a:avLst/>
          </a:prstGeom>
        </p:spPr>
      </p:pic>
      <p:pic>
        <p:nvPicPr>
          <p:cNvPr id="37" name="برتقالي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5676900"/>
            <a:ext cx="2583654" cy="2423605"/>
          </a:xfrm>
          <a:prstGeom prst="rect">
            <a:avLst/>
          </a:prstGeom>
        </p:spPr>
      </p:pic>
      <p:pic>
        <p:nvPicPr>
          <p:cNvPr id="39" name="وردي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36" y="3203349"/>
            <a:ext cx="2338087" cy="2096216"/>
          </a:xfrm>
          <a:prstGeom prst="rect">
            <a:avLst/>
          </a:prstGeom>
        </p:spPr>
      </p:pic>
      <p:pic>
        <p:nvPicPr>
          <p:cNvPr id="41" name="اخضر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10" y="2857500"/>
            <a:ext cx="2487139" cy="2380548"/>
          </a:xfrm>
          <a:prstGeom prst="rect">
            <a:avLst/>
          </a:prstGeom>
        </p:spPr>
      </p:pic>
      <p:pic>
        <p:nvPicPr>
          <p:cNvPr id="43" name="بنفسجي">
            <a:hlinkClick r:id="rId18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808" y="3390900"/>
            <a:ext cx="2315392" cy="2253293"/>
          </a:xfrm>
          <a:prstGeom prst="rect">
            <a:avLst/>
          </a:prstGeom>
        </p:spPr>
      </p:pic>
      <p:pic>
        <p:nvPicPr>
          <p:cNvPr id="45" name="رمادي">
            <a:hlinkClick r:id="rId20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795" y="3142420"/>
            <a:ext cx="2356005" cy="2107767"/>
          </a:xfrm>
          <a:prstGeom prst="rect">
            <a:avLst/>
          </a:prstGeom>
        </p:spPr>
      </p:pic>
      <p:pic>
        <p:nvPicPr>
          <p:cNvPr id="46" name="برتقالي">
            <a:hlinkClick r:id="rId22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5591760"/>
            <a:ext cx="2452917" cy="2523540"/>
          </a:xfrm>
          <a:prstGeom prst="rect">
            <a:avLst/>
          </a:prstGeom>
        </p:spPr>
      </p:pic>
      <p:pic>
        <p:nvPicPr>
          <p:cNvPr id="19" name="Picture 82" descr="LINE Official Stickers - Alice In Wonderland Animated Stickers Example with  GIF Animatio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60" y="6345707"/>
            <a:ext cx="3735195" cy="302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2" descr="Mad Hatter With Dormouse And March Hare - DesiComments.com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6717648"/>
            <a:ext cx="4513006" cy="31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190119" y="265156"/>
            <a:ext cx="12308510" cy="5062304"/>
            <a:chOff x="711958" y="2131325"/>
            <a:chExt cx="11348666" cy="4667535"/>
          </a:xfrm>
        </p:grpSpPr>
        <p:sp>
          <p:nvSpPr>
            <p:cNvPr id="28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2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30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2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5124" name="Picture 4" descr="Alice In Wonderland Bored Sticker - Alice In Wonderland Bored Waiting -  Discover &amp;amp; Share GIFs">
            <a:hlinkClick r:id="rId26" action="ppaction://hlinksldjump"/>
          </p:cNvPr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76" y="-342900"/>
            <a:ext cx="2895600" cy="395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="" xmlns:a16="http://schemas.microsoft.com/office/drawing/2014/main" id="{69ACBCC2-EE6E-44B9-A3BD-BEACF851388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85" flipH="1">
            <a:off x="-139331" y="8368508"/>
            <a:ext cx="8692607" cy="2286865"/>
          </a:xfrm>
          <a:prstGeom prst="rect">
            <a:avLst/>
          </a:prstGeom>
        </p:spPr>
      </p:pic>
      <p:pic>
        <p:nvPicPr>
          <p:cNvPr id="35" name="Picture 6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600" y="7429500"/>
            <a:ext cx="2719709" cy="267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صورة 33">
            <a:extLst>
              <a:ext uri="{FF2B5EF4-FFF2-40B4-BE49-F238E27FC236}">
                <a16:creationId xmlns="" xmlns:a16="http://schemas.microsoft.com/office/drawing/2014/main" id="{69ACBCC2-EE6E-44B9-A3BD-BEACF851388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85" flipH="1">
            <a:off x="8110818" y="8453477"/>
            <a:ext cx="10193046" cy="2286865"/>
          </a:xfrm>
          <a:prstGeom prst="rect">
            <a:avLst/>
          </a:prstGeom>
        </p:spPr>
      </p:pic>
      <p:pic>
        <p:nvPicPr>
          <p:cNvPr id="2056" name="Picture 8" descr="Alice in Wonderland Jr. presented by NTPA – Plano Events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"/>
            <a:ext cx="57150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disney alice in wonderland png - Glitter Text » Misc » Alice In Wonderland  - Cartoon | #3304075 - Vip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104348"/>
            <a:ext cx="4139260" cy="3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26319" y="3771900"/>
            <a:ext cx="3504481" cy="1737465"/>
          </a:xfrm>
          <a:prstGeom prst="rect">
            <a:avLst/>
          </a:prstGeom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2333769" y="789020"/>
            <a:ext cx="2113874" cy="196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1095235"/>
            <a:ext cx="15095120" cy="8692640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37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pic>
        <p:nvPicPr>
          <p:cNvPr id="40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39600" y="3473649"/>
            <a:ext cx="3521799" cy="1746051"/>
          </a:xfrm>
          <a:prstGeom prst="rect">
            <a:avLst/>
          </a:prstGeom>
        </p:spPr>
      </p:pic>
      <p:pic>
        <p:nvPicPr>
          <p:cNvPr id="26" name="Picture 25">
            <a:hlinkClick r:id="rId8" action="ppaction://hlinksldjump"/>
            <a:extLst>
              <a:ext uri="{FF2B5EF4-FFF2-40B4-BE49-F238E27FC236}">
                <a16:creationId xmlns="" xmlns:a16="http://schemas.microsoft.com/office/drawing/2014/main" id="{11807105-7C7B-4165-B3A6-76CCA41D6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8" y="146835"/>
            <a:ext cx="2364615" cy="2367211"/>
          </a:xfrm>
          <a:prstGeom prst="rect">
            <a:avLst/>
          </a:prstGeom>
        </p:spPr>
      </p:pic>
      <p:pic>
        <p:nvPicPr>
          <p:cNvPr id="22" name="Graphic 3">
            <a:extLst>
              <a:ext uri="{FF2B5EF4-FFF2-40B4-BE49-F238E27FC236}">
                <a16:creationId xmlns="" xmlns:a16="http://schemas.microsoft.com/office/drawing/2014/main" id="{80347266-B388-4904-A767-51D659A757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72" y="876300"/>
            <a:ext cx="3735528" cy="3042757"/>
          </a:xfrm>
          <a:prstGeom prst="rect">
            <a:avLst/>
          </a:prstGeom>
        </p:spPr>
      </p:pic>
      <p:pic>
        <p:nvPicPr>
          <p:cNvPr id="23" name="Graphic 5">
            <a:extLst>
              <a:ext uri="{FF2B5EF4-FFF2-40B4-BE49-F238E27FC236}">
                <a16:creationId xmlns="" xmlns:a16="http://schemas.microsoft.com/office/drawing/2014/main" id="{0C5DD2E5-FE23-45D5-86A5-60736D47F3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98" y="952500"/>
            <a:ext cx="3467902" cy="3200773"/>
          </a:xfrm>
          <a:prstGeom prst="rect">
            <a:avLst/>
          </a:prstGeom>
        </p:spPr>
      </p:pic>
      <p:sp>
        <p:nvSpPr>
          <p:cNvPr id="25" name="Rectangle 20">
            <a:extLst>
              <a:ext uri="{FF2B5EF4-FFF2-40B4-BE49-F238E27FC236}">
                <a16:creationId xmlns="" xmlns:a16="http://schemas.microsoft.com/office/drawing/2014/main" id="{74F498FD-EB9C-434F-885D-5FB8AD94DF8A}"/>
              </a:ext>
            </a:extLst>
          </p:cNvPr>
          <p:cNvSpPr/>
          <p:nvPr/>
        </p:nvSpPr>
        <p:spPr>
          <a:xfrm>
            <a:off x="1941687" y="4776893"/>
            <a:ext cx="3212922" cy="1293457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>
                    <a:lumMod val="75000"/>
                  </a:schemeClr>
                </a:solidFill>
                <a:cs typeface="PT Bold Heading" pitchFamily="2" charset="-78"/>
              </a:rPr>
              <a:t>4 أكثر من </a:t>
            </a:r>
            <a:endParaRPr lang="x-none" sz="3600" dirty="0">
              <a:solidFill>
                <a:schemeClr val="tx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9" name="Rectangle 21">
            <a:extLst>
              <a:ext uri="{FF2B5EF4-FFF2-40B4-BE49-F238E27FC236}">
                <a16:creationId xmlns="" xmlns:a16="http://schemas.microsoft.com/office/drawing/2014/main" id="{BA2F6E61-4024-4EE0-85C1-335B3D618AA3}"/>
              </a:ext>
            </a:extLst>
          </p:cNvPr>
          <p:cNvSpPr/>
          <p:nvPr/>
        </p:nvSpPr>
        <p:spPr>
          <a:xfrm>
            <a:off x="1905000" y="6364643"/>
            <a:ext cx="3212922" cy="1293457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>
                    <a:lumMod val="75000"/>
                  </a:schemeClr>
                </a:solidFill>
                <a:cs typeface="PT Bold Heading" pitchFamily="2" charset="-78"/>
              </a:rPr>
              <a:t>3 أقل من</a:t>
            </a:r>
            <a:endParaRPr lang="x-none" sz="3600" dirty="0">
              <a:solidFill>
                <a:schemeClr val="tx1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34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55EE275D-8056-458B-8E7C-08FBFC29F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13324" y="11110773"/>
            <a:ext cx="609600" cy="609600"/>
          </a:xfrm>
          <a:prstGeom prst="rect">
            <a:avLst/>
          </a:prstGeom>
        </p:spPr>
      </p:pic>
      <p:pic>
        <p:nvPicPr>
          <p:cNvPr id="35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7A1B18B4-1754-4A47-88F8-9E3574C7E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58574" y="11060837"/>
            <a:ext cx="609600" cy="609600"/>
          </a:xfrm>
          <a:prstGeom prst="rect">
            <a:avLst/>
          </a:prstGeom>
        </p:spPr>
      </p:pic>
      <p:grpSp>
        <p:nvGrpSpPr>
          <p:cNvPr id="39" name="مجموعة 38"/>
          <p:cNvGrpSpPr/>
          <p:nvPr/>
        </p:nvGrpSpPr>
        <p:grpSpPr>
          <a:xfrm>
            <a:off x="-24301" y="7044009"/>
            <a:ext cx="18323453" cy="3231672"/>
            <a:chOff x="-16200" y="4696006"/>
            <a:chExt cx="12215635" cy="2154448"/>
          </a:xfrm>
        </p:grpSpPr>
        <p:pic>
          <p:nvPicPr>
            <p:cNvPr id="41" name="صورة 40">
              <a:extLst>
                <a:ext uri="{FF2B5EF4-FFF2-40B4-BE49-F238E27FC236}">
                  <a16:creationId xmlns="" xmlns:a16="http://schemas.microsoft.com/office/drawing/2014/main" id="{69ACBCC2-EE6E-44B9-A3BD-BEACF851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280" flipH="1">
              <a:off x="80874" y="5128322"/>
              <a:ext cx="6083710" cy="1600512"/>
            </a:xfrm>
            <a:prstGeom prst="rect">
              <a:avLst/>
            </a:prstGeom>
          </p:spPr>
        </p:pic>
        <p:pic>
          <p:nvPicPr>
            <p:cNvPr id="42" name="صورة 41">
              <a:extLst>
                <a:ext uri="{FF2B5EF4-FFF2-40B4-BE49-F238E27FC236}">
                  <a16:creationId xmlns="" xmlns:a16="http://schemas.microsoft.com/office/drawing/2014/main" id="{5CCC4B6C-16ED-4C96-8DBA-F103037C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452" flipH="1">
              <a:off x="7977391" y="4696006"/>
              <a:ext cx="4188727" cy="1664432"/>
            </a:xfrm>
            <a:prstGeom prst="rect">
              <a:avLst/>
            </a:prstGeom>
          </p:spPr>
        </p:pic>
        <p:pic>
          <p:nvPicPr>
            <p:cNvPr id="43" name="Picture 13">
              <a:extLst>
                <a:ext uri="{FF2B5EF4-FFF2-40B4-BE49-F238E27FC236}">
                  <a16:creationId xmlns="" xmlns:a16="http://schemas.microsoft.com/office/drawing/2014/main" id="{EB69F717-D669-4254-8C33-0E41EF02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88353" y="5411802"/>
              <a:ext cx="5211082" cy="1422610"/>
            </a:xfrm>
            <a:prstGeom prst="rect">
              <a:avLst/>
            </a:prstGeom>
          </p:spPr>
        </p:pic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xmlns="" id="{D153E58F-DFA3-4987-923F-E7A30CEC3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955" t="21287" r="1082" b="15230"/>
            <a:stretch/>
          </p:blipFill>
          <p:spPr>
            <a:xfrm>
              <a:off x="-16200" y="5607123"/>
              <a:ext cx="12208200" cy="1243331"/>
            </a:xfrm>
            <a:prstGeom prst="rect">
              <a:avLst/>
            </a:prstGeom>
          </p:spPr>
        </p:pic>
      </p:grpSp>
      <p:grpSp>
        <p:nvGrpSpPr>
          <p:cNvPr id="7" name="مجموعة 6"/>
          <p:cNvGrpSpPr/>
          <p:nvPr/>
        </p:nvGrpSpPr>
        <p:grpSpPr>
          <a:xfrm>
            <a:off x="9829800" y="1203494"/>
            <a:ext cx="7696200" cy="2492206"/>
            <a:chOff x="9829800" y="1203494"/>
            <a:chExt cx="7696200" cy="2492206"/>
          </a:xfrm>
        </p:grpSpPr>
        <p:pic>
          <p:nvPicPr>
            <p:cNvPr id="45" name="Picture 19">
              <a:extLst>
                <a:ext uri="{FF2B5EF4-FFF2-40B4-BE49-F238E27FC236}">
                  <a16:creationId xmlns="" xmlns:a16="http://schemas.microsoft.com/office/drawing/2014/main" id="{F0876BEC-11A5-4348-884D-B6C08DB74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9829800" y="1203494"/>
              <a:ext cx="7509386" cy="2492206"/>
            </a:xfrm>
            <a:prstGeom prst="rect">
              <a:avLst/>
            </a:prstGeom>
          </p:spPr>
        </p:pic>
        <p:sp>
          <p:nvSpPr>
            <p:cNvPr id="48" name="TextBox 7">
              <a:extLst>
                <a:ext uri="{FF2B5EF4-FFF2-40B4-BE49-F238E27FC236}">
                  <a16:creationId xmlns="" xmlns:a16="http://schemas.microsoft.com/office/drawing/2014/main" id="{86B23A94-CB89-42A2-B87A-D9A0146A7ECC}"/>
                </a:ext>
              </a:extLst>
            </p:cNvPr>
            <p:cNvSpPr txBox="1"/>
            <p:nvPr/>
          </p:nvSpPr>
          <p:spPr>
            <a:xfrm>
              <a:off x="9869715" y="1409700"/>
              <a:ext cx="7656285" cy="1800493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 rtl="1"/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صنعت سارة عقداً من الخرز ,</a:t>
              </a:r>
            </a:p>
            <a:p>
              <a:pPr algn="ctr" rtl="1"/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باستعمال العدد والمقارنة , </a:t>
              </a:r>
            </a:p>
            <a:p>
              <a:pPr algn="ctr" rtl="1"/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تحدث عن عدد حبات الخرز الزرقاء</a:t>
              </a:r>
              <a:endParaRPr lang="ar-AE" sz="3600" dirty="0">
                <a:solidFill>
                  <a:srgbClr val="C00000"/>
                </a:solidFill>
                <a:latin typeface="Adobe Arabic" pitchFamily="18" charset="-78"/>
                <a:cs typeface="PT Bold Heading" pitchFamily="2" charset="-78"/>
              </a:endParaRPr>
            </a:p>
          </p:txBody>
        </p:sp>
      </p:grpSp>
      <p:pic>
        <p:nvPicPr>
          <p:cNvPr id="63" name="Picture 25">
            <a:extLst>
              <a:ext uri="{FF2B5EF4-FFF2-40B4-BE49-F238E27FC236}">
                <a16:creationId xmlns="" xmlns:a16="http://schemas.microsoft.com/office/drawing/2014/main" id="{11807105-7C7B-4165-B3A6-76CCA41D61A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801" y="1735364"/>
            <a:ext cx="1421599" cy="1274536"/>
          </a:xfrm>
          <a:prstGeom prst="rect">
            <a:avLst/>
          </a:prstGeom>
        </p:spPr>
      </p:pic>
      <p:pic>
        <p:nvPicPr>
          <p:cNvPr id="1026" name="Picture 2" descr="فتاة محرجة, الصوف, والحياكة png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034" y="3387075"/>
            <a:ext cx="537736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/>
          <p:cNvGrpSpPr/>
          <p:nvPr/>
        </p:nvGrpSpPr>
        <p:grpSpPr>
          <a:xfrm flipV="1">
            <a:off x="6891421" y="4762500"/>
            <a:ext cx="8881979" cy="1366806"/>
            <a:chOff x="6815221" y="5372100"/>
            <a:chExt cx="8881979" cy="1143000"/>
          </a:xfrm>
        </p:grpSpPr>
        <p:sp>
          <p:nvSpPr>
            <p:cNvPr id="4" name="شكل حر 3"/>
            <p:cNvSpPr/>
            <p:nvPr/>
          </p:nvSpPr>
          <p:spPr>
            <a:xfrm>
              <a:off x="6815221" y="5372100"/>
              <a:ext cx="8881979" cy="853642"/>
            </a:xfrm>
            <a:custGeom>
              <a:avLst/>
              <a:gdLst>
                <a:gd name="connsiteX0" fmla="*/ 8881979 w 8881979"/>
                <a:gd name="connsiteY0" fmla="*/ 305113 h 853642"/>
                <a:gd name="connsiteX1" fmla="*/ 7245684 w 8881979"/>
                <a:gd name="connsiteY1" fmla="*/ 810439 h 853642"/>
                <a:gd name="connsiteX2" fmla="*/ 6788484 w 8881979"/>
                <a:gd name="connsiteY2" fmla="*/ 281050 h 853642"/>
                <a:gd name="connsiteX3" fmla="*/ 5416884 w 8881979"/>
                <a:gd name="connsiteY3" fmla="*/ 834502 h 853642"/>
                <a:gd name="connsiteX4" fmla="*/ 4719052 w 8881979"/>
                <a:gd name="connsiteY4" fmla="*/ 714187 h 853642"/>
                <a:gd name="connsiteX5" fmla="*/ 1470526 w 8881979"/>
                <a:gd name="connsiteY5" fmla="*/ 593871 h 853642"/>
                <a:gd name="connsiteX6" fmla="*/ 1783347 w 8881979"/>
                <a:gd name="connsiteY6" fmla="*/ 16355 h 853642"/>
                <a:gd name="connsiteX7" fmla="*/ 122989 w 8881979"/>
                <a:gd name="connsiteY7" fmla="*/ 160734 h 853642"/>
                <a:gd name="connsiteX8" fmla="*/ 122989 w 8881979"/>
                <a:gd name="connsiteY8" fmla="*/ 184797 h 853642"/>
                <a:gd name="connsiteX9" fmla="*/ 122989 w 8881979"/>
                <a:gd name="connsiteY9" fmla="*/ 184797 h 85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81979" h="853642">
                  <a:moveTo>
                    <a:pt x="8881979" y="305113"/>
                  </a:moveTo>
                  <a:cubicBezTo>
                    <a:pt x="8238289" y="559781"/>
                    <a:pt x="7594600" y="814449"/>
                    <a:pt x="7245684" y="810439"/>
                  </a:cubicBezTo>
                  <a:cubicBezTo>
                    <a:pt x="6896768" y="806429"/>
                    <a:pt x="7093284" y="277039"/>
                    <a:pt x="6788484" y="281050"/>
                  </a:cubicBezTo>
                  <a:cubicBezTo>
                    <a:pt x="6483684" y="285060"/>
                    <a:pt x="5761789" y="762313"/>
                    <a:pt x="5416884" y="834502"/>
                  </a:cubicBezTo>
                  <a:cubicBezTo>
                    <a:pt x="5071979" y="906692"/>
                    <a:pt x="5376778" y="754292"/>
                    <a:pt x="4719052" y="714187"/>
                  </a:cubicBezTo>
                  <a:cubicBezTo>
                    <a:pt x="4061326" y="674082"/>
                    <a:pt x="1959810" y="710176"/>
                    <a:pt x="1470526" y="593871"/>
                  </a:cubicBezTo>
                  <a:cubicBezTo>
                    <a:pt x="981242" y="477566"/>
                    <a:pt x="2007936" y="88544"/>
                    <a:pt x="1783347" y="16355"/>
                  </a:cubicBezTo>
                  <a:cubicBezTo>
                    <a:pt x="1558758" y="-55834"/>
                    <a:pt x="399715" y="132660"/>
                    <a:pt x="122989" y="160734"/>
                  </a:cubicBezTo>
                  <a:cubicBezTo>
                    <a:pt x="-153737" y="188808"/>
                    <a:pt x="122989" y="184797"/>
                    <a:pt x="122989" y="184797"/>
                  </a:cubicBezTo>
                  <a:lnTo>
                    <a:pt x="122989" y="184797"/>
                  </a:lnTo>
                </a:path>
              </a:pathLst>
            </a:custGeom>
            <a:ln w="412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Oval 52"/>
            <p:cNvSpPr/>
            <p:nvPr/>
          </p:nvSpPr>
          <p:spPr>
            <a:xfrm>
              <a:off x="9813608" y="5660708"/>
              <a:ext cx="701992" cy="70199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 sz="3200" dirty="0"/>
            </a:p>
          </p:txBody>
        </p:sp>
        <p:sp>
          <p:nvSpPr>
            <p:cNvPr id="30" name="Oval 58"/>
            <p:cNvSpPr/>
            <p:nvPr/>
          </p:nvSpPr>
          <p:spPr>
            <a:xfrm>
              <a:off x="10668000" y="5753100"/>
              <a:ext cx="701992" cy="70199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 sz="3200" dirty="0"/>
            </a:p>
          </p:txBody>
        </p:sp>
        <p:sp>
          <p:nvSpPr>
            <p:cNvPr id="31" name="Oval 52"/>
            <p:cNvSpPr/>
            <p:nvPr/>
          </p:nvSpPr>
          <p:spPr>
            <a:xfrm>
              <a:off x="9051608" y="5584508"/>
              <a:ext cx="701992" cy="70199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 sz="3200" dirty="0"/>
            </a:p>
          </p:txBody>
        </p:sp>
        <p:sp>
          <p:nvSpPr>
            <p:cNvPr id="32" name="Oval 58"/>
            <p:cNvSpPr/>
            <p:nvPr/>
          </p:nvSpPr>
          <p:spPr>
            <a:xfrm>
              <a:off x="11490008" y="5813108"/>
              <a:ext cx="701992" cy="70199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 sz="3200" dirty="0"/>
            </a:p>
          </p:txBody>
        </p:sp>
        <p:sp>
          <p:nvSpPr>
            <p:cNvPr id="33" name="Oval 52"/>
            <p:cNvSpPr/>
            <p:nvPr/>
          </p:nvSpPr>
          <p:spPr>
            <a:xfrm>
              <a:off x="8273416" y="5584508"/>
              <a:ext cx="701992" cy="701992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 sz="3200" dirty="0"/>
            </a:p>
          </p:txBody>
        </p:sp>
        <p:sp>
          <p:nvSpPr>
            <p:cNvPr id="36" name="Oval 58"/>
            <p:cNvSpPr/>
            <p:nvPr/>
          </p:nvSpPr>
          <p:spPr>
            <a:xfrm>
              <a:off x="12252008" y="5696291"/>
              <a:ext cx="701992" cy="70199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 sz="3200" dirty="0"/>
            </a:p>
          </p:txBody>
        </p:sp>
        <p:sp>
          <p:nvSpPr>
            <p:cNvPr id="38" name="Oval 58"/>
            <p:cNvSpPr/>
            <p:nvPr/>
          </p:nvSpPr>
          <p:spPr>
            <a:xfrm>
              <a:off x="13014008" y="5448300"/>
              <a:ext cx="701992" cy="70199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381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562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8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72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29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5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1095235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5432" y="3473649"/>
            <a:ext cx="3521799" cy="1746051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="" xmlns:a16="http://schemas.microsoft.com/office/drawing/2014/main" id="{E71C9347-01E5-4C2F-93D5-7C35EF1858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" y="-7777"/>
            <a:ext cx="2888682" cy="2891853"/>
          </a:xfrm>
          <a:prstGeom prst="rect">
            <a:avLst/>
          </a:prstGeom>
        </p:spPr>
      </p:pic>
      <p:grpSp>
        <p:nvGrpSpPr>
          <p:cNvPr id="37" name="مجموعة 36"/>
          <p:cNvGrpSpPr/>
          <p:nvPr/>
        </p:nvGrpSpPr>
        <p:grpSpPr>
          <a:xfrm>
            <a:off x="-183662" y="6891609"/>
            <a:ext cx="18482814" cy="3384072"/>
            <a:chOff x="-122441" y="4594406"/>
            <a:chExt cx="12321876" cy="2256048"/>
          </a:xfrm>
        </p:grpSpPr>
        <p:pic>
          <p:nvPicPr>
            <p:cNvPr id="38" name="صورة 37">
              <a:extLst>
                <a:ext uri="{FF2B5EF4-FFF2-40B4-BE49-F238E27FC236}">
                  <a16:creationId xmlns="" xmlns:a16="http://schemas.microsoft.com/office/drawing/2014/main" id="{69ACBCC2-EE6E-44B9-A3BD-BEACF851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280" flipH="1">
              <a:off x="-122441" y="5065192"/>
              <a:ext cx="6209168" cy="1633518"/>
            </a:xfrm>
            <a:prstGeom prst="rect">
              <a:avLst/>
            </a:prstGeom>
          </p:spPr>
        </p:pic>
        <p:pic>
          <p:nvPicPr>
            <p:cNvPr id="44" name="صورة 43">
              <a:extLst>
                <a:ext uri="{FF2B5EF4-FFF2-40B4-BE49-F238E27FC236}">
                  <a16:creationId xmlns="" xmlns:a16="http://schemas.microsoft.com/office/drawing/2014/main" id="{5CCC4B6C-16ED-4C96-8DBA-F103037C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452" flipH="1">
              <a:off x="7977391" y="4594406"/>
              <a:ext cx="4188727" cy="1664432"/>
            </a:xfrm>
            <a:prstGeom prst="rect">
              <a:avLst/>
            </a:prstGeom>
          </p:spPr>
        </p:pic>
        <p:pic>
          <p:nvPicPr>
            <p:cNvPr id="45" name="Picture 13">
              <a:extLst>
                <a:ext uri="{FF2B5EF4-FFF2-40B4-BE49-F238E27FC236}">
                  <a16:creationId xmlns="" xmlns:a16="http://schemas.microsoft.com/office/drawing/2014/main" id="{EB69F717-D669-4254-8C33-0E41EF02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88353" y="5411802"/>
              <a:ext cx="5211082" cy="1422610"/>
            </a:xfrm>
            <a:prstGeom prst="rect">
              <a:avLst/>
            </a:prstGeom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xmlns="" id="{D153E58F-DFA3-4987-923F-E7A30CEC3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955" t="21287" r="1082" b="15230"/>
            <a:stretch/>
          </p:blipFill>
          <p:spPr>
            <a:xfrm>
              <a:off x="-16200" y="5607123"/>
              <a:ext cx="12208200" cy="1243331"/>
            </a:xfrm>
            <a:prstGeom prst="rect">
              <a:avLst/>
            </a:prstGeom>
          </p:spPr>
        </p:pic>
      </p:grpSp>
      <p:pic>
        <p:nvPicPr>
          <p:cNvPr id="47" name="Graphic 3">
            <a:extLst>
              <a:ext uri="{FF2B5EF4-FFF2-40B4-BE49-F238E27FC236}">
                <a16:creationId xmlns="" xmlns:a16="http://schemas.microsoft.com/office/drawing/2014/main" id="{80347266-B388-4904-A767-51D659A757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60" y="684982"/>
            <a:ext cx="2945128" cy="2945128"/>
          </a:xfrm>
          <a:prstGeom prst="rect">
            <a:avLst/>
          </a:prstGeom>
        </p:spPr>
      </p:pic>
      <p:pic>
        <p:nvPicPr>
          <p:cNvPr id="50" name="Graphic 5">
            <a:extLst>
              <a:ext uri="{FF2B5EF4-FFF2-40B4-BE49-F238E27FC236}">
                <a16:creationId xmlns="" xmlns:a16="http://schemas.microsoft.com/office/drawing/2014/main" id="{0C5DD2E5-FE23-45D5-86A5-60736D47F3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47" y="718241"/>
            <a:ext cx="2681262" cy="3053659"/>
          </a:xfrm>
          <a:prstGeom prst="rect">
            <a:avLst/>
          </a:prstGeom>
        </p:spPr>
      </p:pic>
      <p:sp>
        <p:nvSpPr>
          <p:cNvPr id="51" name="Rectangle 20">
            <a:extLst>
              <a:ext uri="{FF2B5EF4-FFF2-40B4-BE49-F238E27FC236}">
                <a16:creationId xmlns="" xmlns:a16="http://schemas.microsoft.com/office/drawing/2014/main" id="{74F498FD-EB9C-434F-885D-5FB8AD94DF8A}"/>
              </a:ext>
            </a:extLst>
          </p:cNvPr>
          <p:cNvSpPr/>
          <p:nvPr/>
        </p:nvSpPr>
        <p:spPr>
          <a:xfrm>
            <a:off x="2745412" y="4800230"/>
            <a:ext cx="3255640" cy="1299893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>
                    <a:lumMod val="75000"/>
                  </a:schemeClr>
                </a:solidFill>
                <a:cs typeface="PT Bold Heading" pitchFamily="2" charset="-78"/>
              </a:rPr>
              <a:t>6 ستة</a:t>
            </a:r>
            <a:endParaRPr lang="x-none" sz="3600" dirty="0">
              <a:solidFill>
                <a:schemeClr val="tx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2" name="Rectangle 21">
            <a:extLst>
              <a:ext uri="{FF2B5EF4-FFF2-40B4-BE49-F238E27FC236}">
                <a16:creationId xmlns="" xmlns:a16="http://schemas.microsoft.com/office/drawing/2014/main" id="{BA2F6E61-4024-4EE0-85C1-335B3D618AA3}"/>
              </a:ext>
            </a:extLst>
          </p:cNvPr>
          <p:cNvSpPr/>
          <p:nvPr/>
        </p:nvSpPr>
        <p:spPr>
          <a:xfrm>
            <a:off x="2735554" y="6313391"/>
            <a:ext cx="3255640" cy="1299893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>
                    <a:lumMod val="75000"/>
                  </a:schemeClr>
                </a:solidFill>
                <a:cs typeface="PT Bold Heading" pitchFamily="2" charset="-78"/>
              </a:rPr>
              <a:t>5 خمسة</a:t>
            </a:r>
            <a:endParaRPr lang="x-none" sz="3600" dirty="0">
              <a:solidFill>
                <a:schemeClr val="tx1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53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55EE275D-8056-458B-8E7C-08FBFC29F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13324" y="11110773"/>
            <a:ext cx="609600" cy="609600"/>
          </a:xfrm>
          <a:prstGeom prst="rect">
            <a:avLst/>
          </a:prstGeom>
        </p:spPr>
      </p:pic>
      <p:pic>
        <p:nvPicPr>
          <p:cNvPr id="54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7A1B18B4-1754-4A47-88F8-9E3574C7E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58574" y="11060837"/>
            <a:ext cx="609600" cy="609600"/>
          </a:xfrm>
          <a:prstGeom prst="rect">
            <a:avLst/>
          </a:prstGeom>
        </p:spPr>
      </p:pic>
      <p:grpSp>
        <p:nvGrpSpPr>
          <p:cNvPr id="21" name="مجموعة 20"/>
          <p:cNvGrpSpPr/>
          <p:nvPr/>
        </p:nvGrpSpPr>
        <p:grpSpPr>
          <a:xfrm>
            <a:off x="9945915" y="1203495"/>
            <a:ext cx="7656285" cy="2235298"/>
            <a:chOff x="9945915" y="1203495"/>
            <a:chExt cx="7656285" cy="2235298"/>
          </a:xfrm>
        </p:grpSpPr>
        <p:pic>
          <p:nvPicPr>
            <p:cNvPr id="23" name="Picture 19">
              <a:extLst>
                <a:ext uri="{FF2B5EF4-FFF2-40B4-BE49-F238E27FC236}">
                  <a16:creationId xmlns="" xmlns:a16="http://schemas.microsoft.com/office/drawing/2014/main" id="{F0876BEC-11A5-4348-884D-B6C08DB74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10536212" y="1203495"/>
              <a:ext cx="6802972" cy="2235298"/>
            </a:xfrm>
            <a:prstGeom prst="rect">
              <a:avLst/>
            </a:prstGeom>
          </p:spPr>
        </p:pic>
        <p:sp>
          <p:nvSpPr>
            <p:cNvPr id="24" name="TextBox 7">
              <a:extLst>
                <a:ext uri="{FF2B5EF4-FFF2-40B4-BE49-F238E27FC236}">
                  <a16:creationId xmlns="" xmlns:a16="http://schemas.microsoft.com/office/drawing/2014/main" id="{86B23A94-CB89-42A2-B87A-D9A0146A7ECC}"/>
                </a:ext>
              </a:extLst>
            </p:cNvPr>
            <p:cNvSpPr txBox="1"/>
            <p:nvPr/>
          </p:nvSpPr>
          <p:spPr>
            <a:xfrm>
              <a:off x="9945915" y="1257300"/>
              <a:ext cx="7656285" cy="1800493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 rtl="1"/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عُد الأشياء داخل المربع </a:t>
              </a:r>
            </a:p>
            <a:p>
              <a:pPr algn="ctr" rtl="1"/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ثم انطق العدد ,</a:t>
              </a:r>
            </a:p>
            <a:p>
              <a:pPr algn="ctr" rtl="1"/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 ثم اختر العدد الذي يمثلها</a:t>
              </a:r>
            </a:p>
          </p:txBody>
        </p:sp>
      </p:grpSp>
      <p:pic>
        <p:nvPicPr>
          <p:cNvPr id="71" name="Picture 21">
            <a:extLst>
              <a:ext uri="{FF2B5EF4-FFF2-40B4-BE49-F238E27FC236}">
                <a16:creationId xmlns="" xmlns:a16="http://schemas.microsoft.com/office/drawing/2014/main" id="{E71C9347-01E5-4C2F-93D5-7C35EF18585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01" y="1513736"/>
            <a:ext cx="1600200" cy="1531621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8149678" y="4423723"/>
            <a:ext cx="4665701" cy="3352800"/>
            <a:chOff x="-1592960" y="4987853"/>
            <a:chExt cx="4284701" cy="2939714"/>
          </a:xfrm>
        </p:grpSpPr>
        <p:sp>
          <p:nvSpPr>
            <p:cNvPr id="2" name="مستطيل 1"/>
            <p:cNvSpPr/>
            <p:nvPr/>
          </p:nvSpPr>
          <p:spPr>
            <a:xfrm>
              <a:off x="-1411298" y="5260567"/>
              <a:ext cx="3925898" cy="23925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3" name="مجموعة 2"/>
            <p:cNvGrpSpPr/>
            <p:nvPr/>
          </p:nvGrpSpPr>
          <p:grpSpPr>
            <a:xfrm>
              <a:off x="-1592960" y="4987853"/>
              <a:ext cx="4284701" cy="2939714"/>
              <a:chOff x="2664573" y="4303046"/>
              <a:chExt cx="4284701" cy="2939714"/>
            </a:xfrm>
          </p:grpSpPr>
          <p:pic>
            <p:nvPicPr>
              <p:cNvPr id="31" name="Picture 1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1904" y="4303046"/>
                <a:ext cx="1808641" cy="146522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4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182" y="4312304"/>
                <a:ext cx="1808641" cy="146522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Picture 36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0295" y="5739915"/>
                <a:ext cx="1808641" cy="146522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37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0633" y="5777532"/>
                <a:ext cx="1808641" cy="146522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34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4573" y="4312304"/>
                <a:ext cx="1808641" cy="146522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37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4573" y="5739915"/>
                <a:ext cx="1808641" cy="146522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7821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8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2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29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1095235"/>
            <a:ext cx="15095120" cy="8524634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5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pic>
        <p:nvPicPr>
          <p:cNvPr id="26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5432" y="2458838"/>
            <a:ext cx="3521799" cy="1746051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="" xmlns:a16="http://schemas.microsoft.com/office/drawing/2014/main" id="{3DB6B319-DD49-4BAF-A0EC-978BC76D1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7" y="326876"/>
            <a:ext cx="2822039" cy="2825136"/>
          </a:xfrm>
          <a:prstGeom prst="rect">
            <a:avLst/>
          </a:prstGeom>
        </p:spPr>
      </p:pic>
      <p:pic>
        <p:nvPicPr>
          <p:cNvPr id="32" name="Graphic 5">
            <a:extLst>
              <a:ext uri="{FF2B5EF4-FFF2-40B4-BE49-F238E27FC236}">
                <a16:creationId xmlns="" xmlns:a16="http://schemas.microsoft.com/office/drawing/2014/main" id="{0C5DD2E5-FE23-45D5-86A5-60736D47F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650" y="1125056"/>
            <a:ext cx="3921251" cy="3464627"/>
          </a:xfrm>
          <a:prstGeom prst="rect">
            <a:avLst/>
          </a:prstGeom>
        </p:spPr>
      </p:pic>
      <p:sp>
        <p:nvSpPr>
          <p:cNvPr id="34" name="Rectangle 20">
            <a:extLst>
              <a:ext uri="{FF2B5EF4-FFF2-40B4-BE49-F238E27FC236}">
                <a16:creationId xmlns="" xmlns:a16="http://schemas.microsoft.com/office/drawing/2014/main" id="{74F498FD-EB9C-434F-885D-5FB8AD94DF8A}"/>
              </a:ext>
            </a:extLst>
          </p:cNvPr>
          <p:cNvSpPr/>
          <p:nvPr/>
        </p:nvSpPr>
        <p:spPr>
          <a:xfrm>
            <a:off x="1924593" y="6350092"/>
            <a:ext cx="3257007" cy="1331014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2  ( اثنان )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="" xmlns:a16="http://schemas.microsoft.com/office/drawing/2014/main" id="{232898DC-4827-4CAE-9C64-FBFCCD6ACDD6}"/>
              </a:ext>
            </a:extLst>
          </p:cNvPr>
          <p:cNvSpPr/>
          <p:nvPr/>
        </p:nvSpPr>
        <p:spPr>
          <a:xfrm>
            <a:off x="1981200" y="4519678"/>
            <a:ext cx="3257007" cy="1331014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0 ( صفر )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38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7A1B18B4-1754-4A47-88F8-9E3574C7E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58574" y="11060837"/>
            <a:ext cx="609600" cy="609600"/>
          </a:xfrm>
          <a:prstGeom prst="rect">
            <a:avLst/>
          </a:prstGeom>
        </p:spPr>
      </p:pic>
      <p:pic>
        <p:nvPicPr>
          <p:cNvPr id="39" name="Graphic 25">
            <a:extLst>
              <a:ext uri="{FF2B5EF4-FFF2-40B4-BE49-F238E27FC236}">
                <a16:creationId xmlns="" xmlns:a16="http://schemas.microsoft.com/office/drawing/2014/main" id="{CE9227F2-B3CD-4639-84C1-2FC976986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50" y="1516834"/>
            <a:ext cx="3735528" cy="2541060"/>
          </a:xfrm>
          <a:prstGeom prst="rect">
            <a:avLst/>
          </a:prstGeom>
        </p:spPr>
      </p:pic>
      <p:pic>
        <p:nvPicPr>
          <p:cNvPr id="40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F8D4FE37-B7B1-4598-BE9F-823E792E15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1924" y="11339373"/>
            <a:ext cx="609600" cy="609600"/>
          </a:xfrm>
          <a:prstGeom prst="rect">
            <a:avLst/>
          </a:prstGeom>
        </p:spPr>
      </p:pic>
      <p:grpSp>
        <p:nvGrpSpPr>
          <p:cNvPr id="41" name="مجموعة 40"/>
          <p:cNvGrpSpPr/>
          <p:nvPr/>
        </p:nvGrpSpPr>
        <p:grpSpPr>
          <a:xfrm>
            <a:off x="-64963" y="6967809"/>
            <a:ext cx="18364115" cy="3307872"/>
            <a:chOff x="-43308" y="4645206"/>
            <a:chExt cx="12242743" cy="2205248"/>
          </a:xfrm>
        </p:grpSpPr>
        <p:pic>
          <p:nvPicPr>
            <p:cNvPr id="42" name="صورة 41">
              <a:extLst>
                <a:ext uri="{FF2B5EF4-FFF2-40B4-BE49-F238E27FC236}">
                  <a16:creationId xmlns="" xmlns:a16="http://schemas.microsoft.com/office/drawing/2014/main" id="{69ACBCC2-EE6E-44B9-A3BD-BEACF851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280" flipH="1">
              <a:off x="-43308" y="5036090"/>
              <a:ext cx="6209168" cy="1633518"/>
            </a:xfrm>
            <a:prstGeom prst="rect">
              <a:avLst/>
            </a:prstGeom>
          </p:spPr>
        </p:pic>
        <p:pic>
          <p:nvPicPr>
            <p:cNvPr id="43" name="صورة 42">
              <a:extLst>
                <a:ext uri="{FF2B5EF4-FFF2-40B4-BE49-F238E27FC236}">
                  <a16:creationId xmlns="" xmlns:a16="http://schemas.microsoft.com/office/drawing/2014/main" id="{5CCC4B6C-16ED-4C96-8DBA-F103037C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452" flipH="1">
              <a:off x="7977391" y="4645206"/>
              <a:ext cx="4188727" cy="1664432"/>
            </a:xfrm>
            <a:prstGeom prst="rect">
              <a:avLst/>
            </a:prstGeom>
          </p:spPr>
        </p:pic>
        <p:pic>
          <p:nvPicPr>
            <p:cNvPr id="44" name="Picture 13">
              <a:extLst>
                <a:ext uri="{FF2B5EF4-FFF2-40B4-BE49-F238E27FC236}">
                  <a16:creationId xmlns="" xmlns:a16="http://schemas.microsoft.com/office/drawing/2014/main" id="{EB69F717-D669-4254-8C33-0E41EF02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88353" y="5411802"/>
              <a:ext cx="5211082" cy="1422610"/>
            </a:xfrm>
            <a:prstGeom prst="rect">
              <a:avLst/>
            </a:prstGeom>
          </p:spPr>
        </p:pic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xmlns="" id="{D153E58F-DFA3-4987-923F-E7A30CEC3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955" t="21287" r="1082" b="15230"/>
            <a:stretch/>
          </p:blipFill>
          <p:spPr>
            <a:xfrm>
              <a:off x="-16200" y="5607123"/>
              <a:ext cx="12208200" cy="1243331"/>
            </a:xfrm>
            <a:prstGeom prst="rect">
              <a:avLst/>
            </a:prstGeom>
          </p:spPr>
        </p:pic>
      </p:grpSp>
      <p:pic>
        <p:nvPicPr>
          <p:cNvPr id="49" name="Picture 54" descr="Mad Hatter | Disney Magic Kingdoms Wiki | Fand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5141423"/>
            <a:ext cx="3635027" cy="45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/>
          <p:cNvGrpSpPr/>
          <p:nvPr/>
        </p:nvGrpSpPr>
        <p:grpSpPr>
          <a:xfrm>
            <a:off x="9217414" y="1203494"/>
            <a:ext cx="8384786" cy="2492205"/>
            <a:chOff x="9217414" y="1203494"/>
            <a:chExt cx="8384786" cy="2492205"/>
          </a:xfrm>
        </p:grpSpPr>
        <p:pic>
          <p:nvPicPr>
            <p:cNvPr id="21" name="Picture 19">
              <a:extLst>
                <a:ext uri="{FF2B5EF4-FFF2-40B4-BE49-F238E27FC236}">
                  <a16:creationId xmlns="" xmlns:a16="http://schemas.microsoft.com/office/drawing/2014/main" id="{F0876BEC-11A5-4348-884D-B6C08DB74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9217414" y="1203494"/>
              <a:ext cx="8121772" cy="2492205"/>
            </a:xfrm>
            <a:prstGeom prst="rect">
              <a:avLst/>
            </a:prstGeom>
          </p:spPr>
        </p:pic>
        <p:sp>
          <p:nvSpPr>
            <p:cNvPr id="22" name="TextBox 7">
              <a:extLst>
                <a:ext uri="{FF2B5EF4-FFF2-40B4-BE49-F238E27FC236}">
                  <a16:creationId xmlns="" xmlns:a16="http://schemas.microsoft.com/office/drawing/2014/main" id="{86B23A94-CB89-42A2-B87A-D9A0146A7ECC}"/>
                </a:ext>
              </a:extLst>
            </p:cNvPr>
            <p:cNvSpPr txBox="1"/>
            <p:nvPr/>
          </p:nvSpPr>
          <p:spPr>
            <a:xfrm>
              <a:off x="9945915" y="1438007"/>
              <a:ext cx="7656285" cy="1800493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عُد الأشياء داخل المربع </a:t>
              </a:r>
            </a:p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ثم انطق العدد ,</a:t>
              </a:r>
            </a:p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 ثم اختر العدد الذي يمثلها</a:t>
              </a:r>
            </a:p>
          </p:txBody>
        </p:sp>
      </p:grpSp>
      <p:pic>
        <p:nvPicPr>
          <p:cNvPr id="55" name="Picture 18">
            <a:extLst>
              <a:ext uri="{FF2B5EF4-FFF2-40B4-BE49-F238E27FC236}">
                <a16:creationId xmlns="" xmlns:a16="http://schemas.microsoft.com/office/drawing/2014/main" id="{3DB6B319-DD49-4BAF-A0EC-978BC76D17B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697" y="1409700"/>
            <a:ext cx="1526503" cy="154115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8305800" y="4327364"/>
            <a:ext cx="4993813" cy="3178336"/>
            <a:chOff x="9179387" y="4312243"/>
            <a:chExt cx="4308013" cy="2485593"/>
          </a:xfrm>
        </p:grpSpPr>
        <p:sp>
          <p:nvSpPr>
            <p:cNvPr id="24" name="مستطيل 23"/>
            <p:cNvSpPr/>
            <p:nvPr/>
          </p:nvSpPr>
          <p:spPr>
            <a:xfrm>
              <a:off x="9601200" y="5252967"/>
              <a:ext cx="3828142" cy="13383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0" name="Picture 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387" y="4318623"/>
              <a:ext cx="2479213" cy="247921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7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8187" y="4312243"/>
              <a:ext cx="2479213" cy="247921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649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8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72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29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4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606629" y="687590"/>
            <a:ext cx="17021094" cy="885133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 dirty="0"/>
          </a:p>
        </p:txBody>
      </p:sp>
      <p:pic>
        <p:nvPicPr>
          <p:cNvPr id="7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" y="4054917"/>
            <a:ext cx="5423364" cy="54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697265" y="4855004"/>
            <a:ext cx="12308510" cy="5062304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1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771979" y="6096925"/>
            <a:ext cx="6516021" cy="2795966"/>
          </a:xfrm>
          <a:prstGeom prst="rect">
            <a:avLst/>
          </a:prstGeom>
        </p:spPr>
      </p:pic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228577" y="332339"/>
            <a:ext cx="12308510" cy="5062304"/>
            <a:chOff x="711958" y="2131325"/>
            <a:chExt cx="11348666" cy="4667535"/>
          </a:xfrm>
        </p:grpSpPr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28" name="Picture 46" descr="Alice in Wonderland Clipart #39491 | Alice in wonderland clipart, Alice in  wonderland characters, Alice in wonderland printabl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22" y="4609926"/>
            <a:ext cx="7009896" cy="53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8" descr="Pin by Aey Bob on gif | Alice in wonderland poster, Alice in wonderland  1951, Alice in wonderlan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04" y="4540601"/>
            <a:ext cx="4570085" cy="341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39390" y="7452084"/>
            <a:ext cx="4424379" cy="2781330"/>
          </a:xfrm>
          <a:prstGeom prst="rect">
            <a:avLst/>
          </a:prstGeom>
        </p:spPr>
      </p:pic>
      <p:pic>
        <p:nvPicPr>
          <p:cNvPr id="31" name="Picture 92" descr="Les cinq petits cochons d&amp;#39;Agatha Christie - La Chippo Lettré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8531" y="1673316"/>
            <a:ext cx="3571875" cy="2786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tacked Tea Cups Accent Lamp Shabby Cottage Chic Alice In Wonderland Home &amp;amp;  Garden Lamp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4855004"/>
            <a:ext cx="5799005" cy="579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0" descr="Pin by Noelia C. on Ephemera/Graphics | Alice in wonderland clipart, Alice  in wonderland characters, Alice in wonderland disney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2" y="486320"/>
            <a:ext cx="4819785" cy="449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Twisted Plays | Disney&amp;#39;s Alice in Wonderland Junio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88" y="-802778"/>
            <a:ext cx="714375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297071" y="-2972"/>
            <a:ext cx="4902125" cy="1907373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15446859" y="361682"/>
            <a:ext cx="2867094" cy="17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1247635"/>
            <a:ext cx="15095120" cy="8544064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31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pic>
        <p:nvPicPr>
          <p:cNvPr id="3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49000" y="3168849"/>
            <a:ext cx="3521799" cy="1746051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="" xmlns:a16="http://schemas.microsoft.com/office/drawing/2014/main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" y="158969"/>
            <a:ext cx="2903566" cy="2906753"/>
          </a:xfrm>
          <a:prstGeom prst="rect">
            <a:avLst/>
          </a:prstGeom>
        </p:spPr>
      </p:pic>
      <p:pic>
        <p:nvPicPr>
          <p:cNvPr id="26" name="Graphic 3">
            <a:extLst>
              <a:ext uri="{FF2B5EF4-FFF2-40B4-BE49-F238E27FC236}">
                <a16:creationId xmlns="" xmlns:a16="http://schemas.microsoft.com/office/drawing/2014/main" id="{80347266-B388-4904-A767-51D659A757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80" y="1118420"/>
            <a:ext cx="3735528" cy="2590329"/>
          </a:xfrm>
          <a:prstGeom prst="rect">
            <a:avLst/>
          </a:prstGeom>
        </p:spPr>
      </p:pic>
      <p:pic>
        <p:nvPicPr>
          <p:cNvPr id="36" name="Graphic 5">
            <a:extLst>
              <a:ext uri="{FF2B5EF4-FFF2-40B4-BE49-F238E27FC236}">
                <a16:creationId xmlns="" xmlns:a16="http://schemas.microsoft.com/office/drawing/2014/main" id="{0C5DD2E5-FE23-45D5-86A5-60736D47F3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95" y="674035"/>
            <a:ext cx="3276157" cy="3379713"/>
          </a:xfrm>
          <a:prstGeom prst="rect">
            <a:avLst/>
          </a:prstGeom>
        </p:spPr>
      </p:pic>
      <p:sp>
        <p:nvSpPr>
          <p:cNvPr id="39" name="Rectangle 20">
            <a:extLst>
              <a:ext uri="{FF2B5EF4-FFF2-40B4-BE49-F238E27FC236}">
                <a16:creationId xmlns="" xmlns:a16="http://schemas.microsoft.com/office/drawing/2014/main" id="{74F498FD-EB9C-434F-885D-5FB8AD94DF8A}"/>
              </a:ext>
            </a:extLst>
          </p:cNvPr>
          <p:cNvSpPr/>
          <p:nvPr/>
        </p:nvSpPr>
        <p:spPr>
          <a:xfrm>
            <a:off x="1873802" y="4726886"/>
            <a:ext cx="3002111" cy="1331014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3 ثلاثة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40" name="Rectangle 21">
            <a:extLst>
              <a:ext uri="{FF2B5EF4-FFF2-40B4-BE49-F238E27FC236}">
                <a16:creationId xmlns="" xmlns:a16="http://schemas.microsoft.com/office/drawing/2014/main" id="{BA2F6E61-4024-4EE0-85C1-335B3D618AA3}"/>
              </a:ext>
            </a:extLst>
          </p:cNvPr>
          <p:cNvSpPr/>
          <p:nvPr/>
        </p:nvSpPr>
        <p:spPr>
          <a:xfrm>
            <a:off x="1873802" y="6403286"/>
            <a:ext cx="3002111" cy="1331014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2 اثنان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42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55EE275D-8056-458B-8E7C-08FBFC29F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13324" y="11110773"/>
            <a:ext cx="609600" cy="609600"/>
          </a:xfrm>
          <a:prstGeom prst="rect">
            <a:avLst/>
          </a:prstGeom>
        </p:spPr>
      </p:pic>
      <p:pic>
        <p:nvPicPr>
          <p:cNvPr id="43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7A1B18B4-1754-4A47-88F8-9E3574C7E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58574" y="11060837"/>
            <a:ext cx="609600" cy="609600"/>
          </a:xfrm>
          <a:prstGeom prst="rect">
            <a:avLst/>
          </a:prstGeom>
        </p:spPr>
      </p:pic>
      <p:grpSp>
        <p:nvGrpSpPr>
          <p:cNvPr id="45" name="مجموعة 44"/>
          <p:cNvGrpSpPr/>
          <p:nvPr/>
        </p:nvGrpSpPr>
        <p:grpSpPr>
          <a:xfrm>
            <a:off x="-141163" y="6967808"/>
            <a:ext cx="18440315" cy="3357291"/>
            <a:chOff x="-94108" y="4612260"/>
            <a:chExt cx="12293543" cy="2238194"/>
          </a:xfrm>
        </p:grpSpPr>
        <p:pic>
          <p:nvPicPr>
            <p:cNvPr id="46" name="صورة 45">
              <a:extLst>
                <a:ext uri="{FF2B5EF4-FFF2-40B4-BE49-F238E27FC236}">
                  <a16:creationId xmlns="" xmlns:a16="http://schemas.microsoft.com/office/drawing/2014/main" id="{69ACBCC2-EE6E-44B9-A3BD-BEACF851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280" flipH="1">
              <a:off x="-94108" y="5184647"/>
              <a:ext cx="6209168" cy="1633518"/>
            </a:xfrm>
            <a:prstGeom prst="rect">
              <a:avLst/>
            </a:prstGeom>
          </p:spPr>
        </p:pic>
        <p:pic>
          <p:nvPicPr>
            <p:cNvPr id="47" name="صورة 46">
              <a:extLst>
                <a:ext uri="{FF2B5EF4-FFF2-40B4-BE49-F238E27FC236}">
                  <a16:creationId xmlns="" xmlns:a16="http://schemas.microsoft.com/office/drawing/2014/main" id="{5CCC4B6C-16ED-4C96-8DBA-F103037C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452" flipH="1">
              <a:off x="7950673" y="4612260"/>
              <a:ext cx="4188727" cy="1664432"/>
            </a:xfrm>
            <a:prstGeom prst="rect">
              <a:avLst/>
            </a:prstGeom>
          </p:spPr>
        </p:pic>
        <p:pic>
          <p:nvPicPr>
            <p:cNvPr id="48" name="Picture 13">
              <a:extLst>
                <a:ext uri="{FF2B5EF4-FFF2-40B4-BE49-F238E27FC236}">
                  <a16:creationId xmlns="" xmlns:a16="http://schemas.microsoft.com/office/drawing/2014/main" id="{EB69F717-D669-4254-8C33-0E41EF02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88353" y="5411802"/>
              <a:ext cx="5211082" cy="1422610"/>
            </a:xfrm>
            <a:prstGeom prst="rect">
              <a:avLst/>
            </a:prstGeom>
          </p:spPr>
        </p:pic>
        <p:pic>
          <p:nvPicPr>
            <p:cNvPr id="49" name="Picture 3">
              <a:extLst>
                <a:ext uri="{FF2B5EF4-FFF2-40B4-BE49-F238E27FC236}">
                  <a16:creationId xmlns:a16="http://schemas.microsoft.com/office/drawing/2014/main" xmlns="" id="{D153E58F-DFA3-4987-923F-E7A30CEC3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955" t="21287" r="1082" b="15230"/>
            <a:stretch/>
          </p:blipFill>
          <p:spPr>
            <a:xfrm>
              <a:off x="-16200" y="5607123"/>
              <a:ext cx="12208200" cy="1243331"/>
            </a:xfrm>
            <a:prstGeom prst="rect">
              <a:avLst/>
            </a:prstGeom>
          </p:spPr>
        </p:pic>
      </p:grpSp>
      <p:pic>
        <p:nvPicPr>
          <p:cNvPr id="59" name="Picture 86" descr="Alice/Gallery | Disney Wiki | Fand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104" y="6851617"/>
            <a:ext cx="2949961" cy="34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/>
          <p:cNvGrpSpPr/>
          <p:nvPr/>
        </p:nvGrpSpPr>
        <p:grpSpPr>
          <a:xfrm>
            <a:off x="9945915" y="1203495"/>
            <a:ext cx="7656285" cy="2505254"/>
            <a:chOff x="9945915" y="1203495"/>
            <a:chExt cx="7656285" cy="2505254"/>
          </a:xfrm>
        </p:grpSpPr>
        <p:pic>
          <p:nvPicPr>
            <p:cNvPr id="21" name="Picture 19">
              <a:extLst>
                <a:ext uri="{FF2B5EF4-FFF2-40B4-BE49-F238E27FC236}">
                  <a16:creationId xmlns="" xmlns:a16="http://schemas.microsoft.com/office/drawing/2014/main" id="{F0876BEC-11A5-4348-884D-B6C08DB74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10210800" y="1203495"/>
              <a:ext cx="7128386" cy="2505254"/>
            </a:xfrm>
            <a:prstGeom prst="rect">
              <a:avLst/>
            </a:prstGeom>
          </p:spPr>
        </p:pic>
        <p:sp>
          <p:nvSpPr>
            <p:cNvPr id="22" name="TextBox 7">
              <a:extLst>
                <a:ext uri="{FF2B5EF4-FFF2-40B4-BE49-F238E27FC236}">
                  <a16:creationId xmlns="" xmlns:a16="http://schemas.microsoft.com/office/drawing/2014/main" id="{86B23A94-CB89-42A2-B87A-D9A0146A7ECC}"/>
                </a:ext>
              </a:extLst>
            </p:cNvPr>
            <p:cNvSpPr txBox="1"/>
            <p:nvPr/>
          </p:nvSpPr>
          <p:spPr>
            <a:xfrm>
              <a:off x="9945915" y="1438007"/>
              <a:ext cx="7656285" cy="1800493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عُد الأشياء داخل المربع </a:t>
              </a:r>
            </a:p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ثم انطق العدد ,</a:t>
              </a:r>
            </a:p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 ثم اختر العدد الذي يمثلها</a:t>
              </a:r>
            </a:p>
          </p:txBody>
        </p:sp>
      </p:grpSp>
      <p:pic>
        <p:nvPicPr>
          <p:cNvPr id="65" name="Picture 18">
            <a:extLst>
              <a:ext uri="{FF2B5EF4-FFF2-40B4-BE49-F238E27FC236}">
                <a16:creationId xmlns="" xmlns:a16="http://schemas.microsoft.com/office/drawing/2014/main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1403995"/>
            <a:ext cx="1519498" cy="1425370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>
            <a:off x="11006982" y="4076700"/>
            <a:ext cx="4519750" cy="3352800"/>
            <a:chOff x="9601200" y="5099235"/>
            <a:chExt cx="2971800" cy="1873065"/>
          </a:xfrm>
        </p:grpSpPr>
        <p:sp>
          <p:nvSpPr>
            <p:cNvPr id="24" name="مستطيل 23"/>
            <p:cNvSpPr/>
            <p:nvPr/>
          </p:nvSpPr>
          <p:spPr>
            <a:xfrm>
              <a:off x="9601200" y="5252967"/>
              <a:ext cx="2971800" cy="13383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7" name="مجموعة 26"/>
            <p:cNvGrpSpPr/>
            <p:nvPr/>
          </p:nvGrpSpPr>
          <p:grpSpPr>
            <a:xfrm>
              <a:off x="10002253" y="5099235"/>
              <a:ext cx="2342147" cy="1873065"/>
              <a:chOff x="6127851" y="5541837"/>
              <a:chExt cx="2342147" cy="1873065"/>
            </a:xfrm>
          </p:grpSpPr>
          <p:pic>
            <p:nvPicPr>
              <p:cNvPr id="28" name="Picture 3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503" y="5541837"/>
                <a:ext cx="1067220" cy="86458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40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7851" y="6550318"/>
                <a:ext cx="1067220" cy="86458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41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2778" y="6550318"/>
                <a:ext cx="1067220" cy="86458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40399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8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72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29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1095235"/>
            <a:ext cx="15095120" cy="85440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="" xmlns:a16="http://schemas.microsoft.com/office/drawing/2014/main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6803"/>
            <a:ext cx="2844330" cy="2847451"/>
          </a:xfrm>
          <a:prstGeom prst="rect">
            <a:avLst/>
          </a:prstGeom>
        </p:spPr>
      </p:pic>
      <p:sp>
        <p:nvSpPr>
          <p:cNvPr id="59" name="Rectangle 20">
            <a:extLst>
              <a:ext uri="{FF2B5EF4-FFF2-40B4-BE49-F238E27FC236}">
                <a16:creationId xmlns="" xmlns:a16="http://schemas.microsoft.com/office/drawing/2014/main" id="{74F498FD-EB9C-434F-885D-5FB8AD94DF8A}"/>
              </a:ext>
            </a:extLst>
          </p:cNvPr>
          <p:cNvSpPr/>
          <p:nvPr/>
        </p:nvSpPr>
        <p:spPr>
          <a:xfrm>
            <a:off x="2762793" y="6250886"/>
            <a:ext cx="2952207" cy="1331014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9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61" name="Rectangle 22">
            <a:extLst>
              <a:ext uri="{FF2B5EF4-FFF2-40B4-BE49-F238E27FC236}">
                <a16:creationId xmlns="" xmlns:a16="http://schemas.microsoft.com/office/drawing/2014/main" id="{232898DC-4827-4CAE-9C64-FBFCCD6ACDD6}"/>
              </a:ext>
            </a:extLst>
          </p:cNvPr>
          <p:cNvSpPr/>
          <p:nvPr/>
        </p:nvSpPr>
        <p:spPr>
          <a:xfrm>
            <a:off x="2762793" y="4686300"/>
            <a:ext cx="2952207" cy="1331014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8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63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7A1B18B4-1754-4A47-88F8-9E3574C7E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58574" y="11060837"/>
            <a:ext cx="609600" cy="609600"/>
          </a:xfrm>
          <a:prstGeom prst="rect">
            <a:avLst/>
          </a:prstGeom>
        </p:spPr>
      </p:pic>
      <p:pic>
        <p:nvPicPr>
          <p:cNvPr id="64" name="Graphic 25">
            <a:extLst>
              <a:ext uri="{FF2B5EF4-FFF2-40B4-BE49-F238E27FC236}">
                <a16:creationId xmlns="" xmlns:a16="http://schemas.microsoft.com/office/drawing/2014/main" id="{CE9227F2-B3CD-4639-84C1-2FC976986F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66" y="1095235"/>
            <a:ext cx="3335822" cy="2646902"/>
          </a:xfrm>
          <a:prstGeom prst="rect">
            <a:avLst/>
          </a:prstGeom>
        </p:spPr>
      </p:pic>
      <p:pic>
        <p:nvPicPr>
          <p:cNvPr id="65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F8D4FE37-B7B1-4598-BE9F-823E792E15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1924" y="11339373"/>
            <a:ext cx="609600" cy="609600"/>
          </a:xfrm>
          <a:prstGeom prst="rect">
            <a:avLst/>
          </a:prstGeom>
        </p:spPr>
      </p:pic>
      <p:grpSp>
        <p:nvGrpSpPr>
          <p:cNvPr id="66" name="مجموعة 65"/>
          <p:cNvGrpSpPr/>
          <p:nvPr/>
        </p:nvGrpSpPr>
        <p:grpSpPr>
          <a:xfrm>
            <a:off x="-141163" y="6815409"/>
            <a:ext cx="18440315" cy="3460272"/>
            <a:chOff x="-94108" y="4543606"/>
            <a:chExt cx="12293543" cy="2306848"/>
          </a:xfrm>
        </p:grpSpPr>
        <p:pic>
          <p:nvPicPr>
            <p:cNvPr id="67" name="صورة 66">
              <a:extLst>
                <a:ext uri="{FF2B5EF4-FFF2-40B4-BE49-F238E27FC236}">
                  <a16:creationId xmlns="" xmlns:a16="http://schemas.microsoft.com/office/drawing/2014/main" id="{69ACBCC2-EE6E-44B9-A3BD-BEACF851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280" flipH="1">
              <a:off x="-94108" y="4985290"/>
              <a:ext cx="6209168" cy="1633518"/>
            </a:xfrm>
            <a:prstGeom prst="rect">
              <a:avLst/>
            </a:prstGeom>
          </p:spPr>
        </p:pic>
        <p:pic>
          <p:nvPicPr>
            <p:cNvPr id="68" name="صورة 67">
              <a:extLst>
                <a:ext uri="{FF2B5EF4-FFF2-40B4-BE49-F238E27FC236}">
                  <a16:creationId xmlns="" xmlns:a16="http://schemas.microsoft.com/office/drawing/2014/main" id="{5CCC4B6C-16ED-4C96-8DBA-F103037C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452" flipH="1">
              <a:off x="7950673" y="4543606"/>
              <a:ext cx="4188727" cy="1664432"/>
            </a:xfrm>
            <a:prstGeom prst="rect">
              <a:avLst/>
            </a:prstGeom>
          </p:spPr>
        </p:pic>
        <p:pic>
          <p:nvPicPr>
            <p:cNvPr id="69" name="Picture 13">
              <a:extLst>
                <a:ext uri="{FF2B5EF4-FFF2-40B4-BE49-F238E27FC236}">
                  <a16:creationId xmlns="" xmlns:a16="http://schemas.microsoft.com/office/drawing/2014/main" id="{EB69F717-D669-4254-8C33-0E41EF02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88353" y="5411802"/>
              <a:ext cx="5211082" cy="1422610"/>
            </a:xfrm>
            <a:prstGeom prst="rect">
              <a:avLst/>
            </a:prstGeom>
          </p:spPr>
        </p:pic>
        <p:pic>
          <p:nvPicPr>
            <p:cNvPr id="70" name="Picture 3">
              <a:extLst>
                <a:ext uri="{FF2B5EF4-FFF2-40B4-BE49-F238E27FC236}">
                  <a16:creationId xmlns:a16="http://schemas.microsoft.com/office/drawing/2014/main" xmlns="" id="{D153E58F-DFA3-4987-923F-E7A30CEC3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955" t="21287" r="1082" b="15230"/>
            <a:stretch/>
          </p:blipFill>
          <p:spPr>
            <a:xfrm>
              <a:off x="-16200" y="5607123"/>
              <a:ext cx="12208200" cy="1243331"/>
            </a:xfrm>
            <a:prstGeom prst="rect">
              <a:avLst/>
            </a:prstGeom>
          </p:spPr>
        </p:pic>
      </p:grpSp>
      <p:pic>
        <p:nvPicPr>
          <p:cNvPr id="81" name="Picture 28" descr="حتر الكريسماس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574" y="5540145"/>
            <a:ext cx="3103315" cy="409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/>
          <p:cNvGrpSpPr/>
          <p:nvPr/>
        </p:nvGrpSpPr>
        <p:grpSpPr>
          <a:xfrm>
            <a:off x="10210800" y="1203493"/>
            <a:ext cx="7391400" cy="2105933"/>
            <a:chOff x="10210800" y="1203493"/>
            <a:chExt cx="7391400" cy="2105933"/>
          </a:xfrm>
        </p:grpSpPr>
        <p:pic>
          <p:nvPicPr>
            <p:cNvPr id="21" name="Picture 19">
              <a:extLst>
                <a:ext uri="{FF2B5EF4-FFF2-40B4-BE49-F238E27FC236}">
                  <a16:creationId xmlns="" xmlns:a16="http://schemas.microsoft.com/office/drawing/2014/main" id="{F0876BEC-11A5-4348-884D-B6C08DB74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10210800" y="1203493"/>
              <a:ext cx="7128386" cy="2105933"/>
            </a:xfrm>
            <a:prstGeom prst="rect">
              <a:avLst/>
            </a:prstGeom>
          </p:spPr>
        </p:pic>
        <p:sp>
          <p:nvSpPr>
            <p:cNvPr id="22" name="TextBox 7">
              <a:extLst>
                <a:ext uri="{FF2B5EF4-FFF2-40B4-BE49-F238E27FC236}">
                  <a16:creationId xmlns="" xmlns:a16="http://schemas.microsoft.com/office/drawing/2014/main" id="{86B23A94-CB89-42A2-B87A-D9A0146A7ECC}"/>
                </a:ext>
              </a:extLst>
            </p:cNvPr>
            <p:cNvSpPr txBox="1"/>
            <p:nvPr/>
          </p:nvSpPr>
          <p:spPr>
            <a:xfrm>
              <a:off x="10737960" y="1333500"/>
              <a:ext cx="6864240" cy="1800493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عُد الأشياء داخل المربع </a:t>
              </a:r>
            </a:p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ثم انطق العدد ,</a:t>
              </a:r>
            </a:p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 ثم اختر العدد الذي يمثلها</a:t>
              </a:r>
            </a:p>
          </p:txBody>
        </p:sp>
      </p:grpSp>
      <p:pic>
        <p:nvPicPr>
          <p:cNvPr id="86" name="Picture 18">
            <a:extLst>
              <a:ext uri="{FF2B5EF4-FFF2-40B4-BE49-F238E27FC236}">
                <a16:creationId xmlns="" xmlns:a16="http://schemas.microsoft.com/office/drawing/2014/main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1142686"/>
            <a:ext cx="1798227" cy="1850000"/>
          </a:xfrm>
          <a:prstGeom prst="rect">
            <a:avLst/>
          </a:prstGeom>
        </p:spPr>
      </p:pic>
      <p:pic>
        <p:nvPicPr>
          <p:cNvPr id="57" name="Graphic 5">
            <a:extLst>
              <a:ext uri="{FF2B5EF4-FFF2-40B4-BE49-F238E27FC236}">
                <a16:creationId xmlns="" xmlns:a16="http://schemas.microsoft.com/office/drawing/2014/main" id="{0C5DD2E5-FE23-45D5-86A5-60736D47F3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88" y="492343"/>
            <a:ext cx="3512872" cy="348280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6838494" y="4226464"/>
            <a:ext cx="4286706" cy="3350923"/>
            <a:chOff x="7086600" y="4895728"/>
            <a:chExt cx="3048000" cy="2516238"/>
          </a:xfrm>
        </p:grpSpPr>
        <p:sp>
          <p:nvSpPr>
            <p:cNvPr id="35" name="مستطيل 34"/>
            <p:cNvSpPr/>
            <p:nvPr/>
          </p:nvSpPr>
          <p:spPr>
            <a:xfrm>
              <a:off x="7086600" y="5230192"/>
              <a:ext cx="3048000" cy="192717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032" y="4895728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778" y="4895728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1524" y="4895728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4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032" y="5734474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4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778" y="5734474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4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1524" y="5734474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4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032" y="6573220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5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778" y="6573220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5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1524" y="6573220"/>
              <a:ext cx="838746" cy="83874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852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8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72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29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9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84289" y="1068301"/>
            <a:ext cx="15095120" cy="8570999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1987" y="3150921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344400" y="3397449"/>
            <a:ext cx="3521799" cy="1746051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="" xmlns:a16="http://schemas.microsoft.com/office/drawing/2014/main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0" y="187924"/>
            <a:ext cx="2549901" cy="2552700"/>
          </a:xfrm>
          <a:prstGeom prst="rect">
            <a:avLst/>
          </a:prstGeom>
        </p:spPr>
      </p:pic>
      <p:grpSp>
        <p:nvGrpSpPr>
          <p:cNvPr id="53" name="مجموعة 52"/>
          <p:cNvGrpSpPr/>
          <p:nvPr/>
        </p:nvGrpSpPr>
        <p:grpSpPr>
          <a:xfrm>
            <a:off x="-141163" y="6842343"/>
            <a:ext cx="18440315" cy="3433338"/>
            <a:chOff x="-94108" y="4561562"/>
            <a:chExt cx="12293543" cy="2288892"/>
          </a:xfrm>
        </p:grpSpPr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69ACBCC2-EE6E-44B9-A3BD-BEACF851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280" flipH="1">
              <a:off x="-94108" y="5137690"/>
              <a:ext cx="6209168" cy="1633518"/>
            </a:xfrm>
            <a:prstGeom prst="rect">
              <a:avLst/>
            </a:prstGeom>
          </p:spPr>
        </p:pic>
        <p:pic>
          <p:nvPicPr>
            <p:cNvPr id="55" name="صورة 54">
              <a:extLst>
                <a:ext uri="{FF2B5EF4-FFF2-40B4-BE49-F238E27FC236}">
                  <a16:creationId xmlns="" xmlns:a16="http://schemas.microsoft.com/office/drawing/2014/main" id="{5CCC4B6C-16ED-4C96-8DBA-F103037C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452" flipH="1">
              <a:off x="7977391" y="4561562"/>
              <a:ext cx="4188727" cy="1664432"/>
            </a:xfrm>
            <a:prstGeom prst="rect">
              <a:avLst/>
            </a:prstGeom>
          </p:spPr>
        </p:pic>
        <p:pic>
          <p:nvPicPr>
            <p:cNvPr id="56" name="Picture 13">
              <a:extLst>
                <a:ext uri="{FF2B5EF4-FFF2-40B4-BE49-F238E27FC236}">
                  <a16:creationId xmlns="" xmlns:a16="http://schemas.microsoft.com/office/drawing/2014/main" id="{EB69F717-D669-4254-8C33-0E41EF02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88353" y="5411802"/>
              <a:ext cx="5211082" cy="1422610"/>
            </a:xfrm>
            <a:prstGeom prst="rect">
              <a:avLst/>
            </a:prstGeom>
          </p:spPr>
        </p:pic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xmlns="" id="{D153E58F-DFA3-4987-923F-E7A30CEC3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955" t="21287" r="1082" b="15230"/>
            <a:stretch/>
          </p:blipFill>
          <p:spPr>
            <a:xfrm>
              <a:off x="-16200" y="5607123"/>
              <a:ext cx="12208200" cy="1243331"/>
            </a:xfrm>
            <a:prstGeom prst="rect">
              <a:avLst/>
            </a:prstGeom>
          </p:spPr>
        </p:pic>
      </p:grpSp>
      <p:pic>
        <p:nvPicPr>
          <p:cNvPr id="58" name="Graphic 5">
            <a:extLst>
              <a:ext uri="{FF2B5EF4-FFF2-40B4-BE49-F238E27FC236}">
                <a16:creationId xmlns="" xmlns:a16="http://schemas.microsoft.com/office/drawing/2014/main" id="{0C5DD2E5-FE23-45D5-86A5-60736D47F3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6" y="876300"/>
            <a:ext cx="3563828" cy="2888742"/>
          </a:xfrm>
          <a:prstGeom prst="rect">
            <a:avLst/>
          </a:prstGeom>
        </p:spPr>
      </p:pic>
      <p:sp>
        <p:nvSpPr>
          <p:cNvPr id="59" name="Rectangle 20">
            <a:extLst>
              <a:ext uri="{FF2B5EF4-FFF2-40B4-BE49-F238E27FC236}">
                <a16:creationId xmlns="" xmlns:a16="http://schemas.microsoft.com/office/drawing/2014/main" id="{74F498FD-EB9C-434F-885D-5FB8AD94DF8A}"/>
              </a:ext>
            </a:extLst>
          </p:cNvPr>
          <p:cNvSpPr/>
          <p:nvPr/>
        </p:nvSpPr>
        <p:spPr>
          <a:xfrm>
            <a:off x="13125992" y="4112087"/>
            <a:ext cx="2952207" cy="1188220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8 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60" name="Rectangle 22">
            <a:extLst>
              <a:ext uri="{FF2B5EF4-FFF2-40B4-BE49-F238E27FC236}">
                <a16:creationId xmlns="" xmlns:a16="http://schemas.microsoft.com/office/drawing/2014/main" id="{232898DC-4827-4CAE-9C64-FBFCCD6ACDD6}"/>
              </a:ext>
            </a:extLst>
          </p:cNvPr>
          <p:cNvSpPr/>
          <p:nvPr/>
        </p:nvSpPr>
        <p:spPr>
          <a:xfrm>
            <a:off x="13125993" y="5707880"/>
            <a:ext cx="2952207" cy="1188220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10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61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7A1B18B4-1754-4A47-88F8-9E3574C7E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58574" y="11060837"/>
            <a:ext cx="609600" cy="609600"/>
          </a:xfrm>
          <a:prstGeom prst="rect">
            <a:avLst/>
          </a:prstGeom>
        </p:spPr>
      </p:pic>
      <p:pic>
        <p:nvPicPr>
          <p:cNvPr id="62" name="Graphic 25">
            <a:extLst>
              <a:ext uri="{FF2B5EF4-FFF2-40B4-BE49-F238E27FC236}">
                <a16:creationId xmlns="" xmlns:a16="http://schemas.microsoft.com/office/drawing/2014/main" id="{CE9227F2-B3CD-4639-84C1-2FC976986F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60" y="829974"/>
            <a:ext cx="2992086" cy="2833967"/>
          </a:xfrm>
          <a:prstGeom prst="rect">
            <a:avLst/>
          </a:prstGeom>
        </p:spPr>
      </p:pic>
      <p:pic>
        <p:nvPicPr>
          <p:cNvPr id="63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F8D4FE37-B7B1-4598-BE9F-823E792E15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1924" y="11339373"/>
            <a:ext cx="609600" cy="609600"/>
          </a:xfrm>
          <a:prstGeom prst="rect">
            <a:avLst/>
          </a:prstGeom>
        </p:spPr>
      </p:pic>
      <p:pic>
        <p:nvPicPr>
          <p:cNvPr id="77" name="Picture 38" descr="Pinteres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33049"/>
            <a:ext cx="3276600" cy="44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/>
          <p:cNvGrpSpPr/>
          <p:nvPr/>
        </p:nvGrpSpPr>
        <p:grpSpPr>
          <a:xfrm>
            <a:off x="9982199" y="1203496"/>
            <a:ext cx="7356986" cy="2460445"/>
            <a:chOff x="9132412" y="1203495"/>
            <a:chExt cx="8206774" cy="2894555"/>
          </a:xfrm>
        </p:grpSpPr>
        <p:pic>
          <p:nvPicPr>
            <p:cNvPr id="21" name="Picture 19">
              <a:extLst>
                <a:ext uri="{FF2B5EF4-FFF2-40B4-BE49-F238E27FC236}">
                  <a16:creationId xmlns="" xmlns:a16="http://schemas.microsoft.com/office/drawing/2014/main" id="{F0876BEC-11A5-4348-884D-B6C08DB74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9217414" y="1203495"/>
              <a:ext cx="8121772" cy="2894555"/>
            </a:xfrm>
            <a:prstGeom prst="rect">
              <a:avLst/>
            </a:prstGeom>
          </p:spPr>
        </p:pic>
        <p:sp>
          <p:nvSpPr>
            <p:cNvPr id="22" name="TextBox 7">
              <a:extLst>
                <a:ext uri="{FF2B5EF4-FFF2-40B4-BE49-F238E27FC236}">
                  <a16:creationId xmlns="" xmlns:a16="http://schemas.microsoft.com/office/drawing/2014/main" id="{86B23A94-CB89-42A2-B87A-D9A0146A7ECC}"/>
                </a:ext>
              </a:extLst>
            </p:cNvPr>
            <p:cNvSpPr txBox="1"/>
            <p:nvPr/>
          </p:nvSpPr>
          <p:spPr>
            <a:xfrm>
              <a:off x="9132412" y="1356436"/>
              <a:ext cx="7656285" cy="1800493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عُد الأشياء داخل المربع </a:t>
              </a:r>
            </a:p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ثم انطق العدد ,</a:t>
              </a:r>
            </a:p>
            <a:p>
              <a:pPr algn="ctr" rtl="1"/>
              <a:r>
                <a:rPr lang="ar-SA" sz="3600" dirty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 ثم اختر العدد الذي يمثلها</a:t>
              </a:r>
            </a:p>
          </p:txBody>
        </p:sp>
      </p:grpSp>
      <p:pic>
        <p:nvPicPr>
          <p:cNvPr id="82" name="Picture 18">
            <a:extLst>
              <a:ext uri="{FF2B5EF4-FFF2-40B4-BE49-F238E27FC236}">
                <a16:creationId xmlns="" xmlns:a16="http://schemas.microsoft.com/office/drawing/2014/main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214" y="1714500"/>
            <a:ext cx="1904986" cy="1704269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5760646" y="4028881"/>
            <a:ext cx="4872655" cy="4348212"/>
            <a:chOff x="5562600" y="3810301"/>
            <a:chExt cx="2879324" cy="2951072"/>
          </a:xfrm>
        </p:grpSpPr>
        <p:sp>
          <p:nvSpPr>
            <p:cNvPr id="33" name="مستطيل 32"/>
            <p:cNvSpPr/>
            <p:nvPr/>
          </p:nvSpPr>
          <p:spPr>
            <a:xfrm>
              <a:off x="5562600" y="4305300"/>
              <a:ext cx="2879324" cy="205986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" name="مجموعة 1"/>
            <p:cNvGrpSpPr/>
            <p:nvPr/>
          </p:nvGrpSpPr>
          <p:grpSpPr>
            <a:xfrm>
              <a:off x="5792652" y="3810301"/>
              <a:ext cx="2317965" cy="2951072"/>
              <a:chOff x="5792652" y="3810301"/>
              <a:chExt cx="2317965" cy="2951072"/>
            </a:xfrm>
          </p:grpSpPr>
          <p:pic>
            <p:nvPicPr>
              <p:cNvPr id="25" name="Picture 2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652" y="3810301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2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9518" y="3810301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23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652" y="4487736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25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9518" y="4487736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6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652" y="5165171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7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9518" y="5165171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28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652" y="5842607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9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9518" y="5842607"/>
                <a:ext cx="1051099" cy="918766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5622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8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72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29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59" grpId="0" animBg="1"/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1095235"/>
            <a:ext cx="15095120" cy="8620266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5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pic>
        <p:nvPicPr>
          <p:cNvPr id="55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5432" y="2458838"/>
            <a:ext cx="3521799" cy="1746051"/>
          </a:xfrm>
          <a:prstGeom prst="rect">
            <a:avLst/>
          </a:prstGeom>
        </p:spPr>
      </p:pic>
      <p:pic>
        <p:nvPicPr>
          <p:cNvPr id="29" name="Picture 19">
            <a:hlinkClick r:id="rId8" action="ppaction://hlinksldjump"/>
            <a:extLst>
              <a:ext uri="{FF2B5EF4-FFF2-40B4-BE49-F238E27FC236}">
                <a16:creationId xmlns="" xmlns:a16="http://schemas.microsoft.com/office/drawing/2014/main" id="{D65F66BF-C58E-4E16-B6F3-95C072A61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1277"/>
            <a:ext cx="2825414" cy="2828515"/>
          </a:xfrm>
          <a:prstGeom prst="rect">
            <a:avLst/>
          </a:prstGeom>
        </p:spPr>
      </p:pic>
      <p:pic>
        <p:nvPicPr>
          <p:cNvPr id="32" name="Graphic 5">
            <a:extLst>
              <a:ext uri="{FF2B5EF4-FFF2-40B4-BE49-F238E27FC236}">
                <a16:creationId xmlns="" xmlns:a16="http://schemas.microsoft.com/office/drawing/2014/main" id="{0C5DD2E5-FE23-45D5-86A5-60736D47F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257671"/>
            <a:ext cx="3608468" cy="4181971"/>
          </a:xfrm>
          <a:prstGeom prst="rect">
            <a:avLst/>
          </a:prstGeom>
        </p:spPr>
      </p:pic>
      <p:sp>
        <p:nvSpPr>
          <p:cNvPr id="33" name="Rectangle 20">
            <a:extLst>
              <a:ext uri="{FF2B5EF4-FFF2-40B4-BE49-F238E27FC236}">
                <a16:creationId xmlns="" xmlns:a16="http://schemas.microsoft.com/office/drawing/2014/main" id="{74F498FD-EB9C-434F-885D-5FB8AD94DF8A}"/>
              </a:ext>
            </a:extLst>
          </p:cNvPr>
          <p:cNvSpPr/>
          <p:nvPr/>
        </p:nvSpPr>
        <p:spPr>
          <a:xfrm>
            <a:off x="13868400" y="6073267"/>
            <a:ext cx="2363420" cy="1051433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6 سته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="" xmlns:a16="http://schemas.microsoft.com/office/drawing/2014/main" id="{BA2F6E61-4024-4EE0-85C1-335B3D618AA3}"/>
              </a:ext>
            </a:extLst>
          </p:cNvPr>
          <p:cNvSpPr/>
          <p:nvPr/>
        </p:nvSpPr>
        <p:spPr>
          <a:xfrm>
            <a:off x="13868400" y="4467566"/>
            <a:ext cx="2363420" cy="1051433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5 خمسة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35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55EE275D-8056-458B-8E7C-08FBFC29F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13324" y="11110773"/>
            <a:ext cx="609600" cy="609600"/>
          </a:xfrm>
          <a:prstGeom prst="rect">
            <a:avLst/>
          </a:prstGeom>
        </p:spPr>
      </p:pic>
      <p:pic>
        <p:nvPicPr>
          <p:cNvPr id="36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7A1B18B4-1754-4A47-88F8-9E3574C7E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58574" y="11060837"/>
            <a:ext cx="609600" cy="609600"/>
          </a:xfrm>
          <a:prstGeom prst="rect">
            <a:avLst/>
          </a:prstGeom>
        </p:spPr>
      </p:pic>
      <p:grpSp>
        <p:nvGrpSpPr>
          <p:cNvPr id="20" name="مجموعة 19"/>
          <p:cNvGrpSpPr/>
          <p:nvPr/>
        </p:nvGrpSpPr>
        <p:grpSpPr>
          <a:xfrm>
            <a:off x="10547576" y="1203494"/>
            <a:ext cx="6791609" cy="1936297"/>
            <a:chOff x="9217414" y="1203494"/>
            <a:chExt cx="8121772" cy="1936297"/>
          </a:xfrm>
        </p:grpSpPr>
        <p:pic>
          <p:nvPicPr>
            <p:cNvPr id="21" name="Picture 19">
              <a:extLst>
                <a:ext uri="{FF2B5EF4-FFF2-40B4-BE49-F238E27FC236}">
                  <a16:creationId xmlns="" xmlns:a16="http://schemas.microsoft.com/office/drawing/2014/main" id="{F0876BEC-11A5-4348-884D-B6C08DB74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9217414" y="1203494"/>
              <a:ext cx="8121772" cy="1936297"/>
            </a:xfrm>
            <a:prstGeom prst="rect">
              <a:avLst/>
            </a:prstGeom>
          </p:spPr>
        </p:pic>
        <p:sp>
          <p:nvSpPr>
            <p:cNvPr id="22" name="TextBox 7">
              <a:extLst>
                <a:ext uri="{FF2B5EF4-FFF2-40B4-BE49-F238E27FC236}">
                  <a16:creationId xmlns="" xmlns:a16="http://schemas.microsoft.com/office/drawing/2014/main" id="{86B23A94-CB89-42A2-B87A-D9A0146A7ECC}"/>
                </a:ext>
              </a:extLst>
            </p:cNvPr>
            <p:cNvSpPr txBox="1"/>
            <p:nvPr/>
          </p:nvSpPr>
          <p:spPr>
            <a:xfrm>
              <a:off x="9601200" y="1562100"/>
              <a:ext cx="7656285" cy="1246495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 rtl="1"/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عد الأشياء </a:t>
              </a:r>
              <a:r>
                <a:rPr lang="ar-SA" sz="3600" dirty="0" err="1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قي</a:t>
              </a:r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 كل صف , </a:t>
              </a:r>
            </a:p>
            <a:p>
              <a:pPr algn="ctr" rtl="1"/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ثم اذكر العدد المفقود</a:t>
              </a:r>
              <a:endParaRPr lang="ar-AE" sz="3600" dirty="0">
                <a:solidFill>
                  <a:srgbClr val="C00000"/>
                </a:solidFill>
                <a:latin typeface="Adobe Arabic" pitchFamily="18" charset="-78"/>
                <a:cs typeface="PT Bold Heading" pitchFamily="2" charset="-78"/>
              </a:endParaRPr>
            </a:p>
          </p:txBody>
        </p:sp>
      </p:grpSp>
      <p:pic>
        <p:nvPicPr>
          <p:cNvPr id="62" name="Picture 19">
            <a:extLst>
              <a:ext uri="{FF2B5EF4-FFF2-40B4-BE49-F238E27FC236}">
                <a16:creationId xmlns="" xmlns:a16="http://schemas.microsoft.com/office/drawing/2014/main" id="{D65F66BF-C58E-4E16-B6F3-95C072A613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064" y="1316287"/>
            <a:ext cx="1772474" cy="1823505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4419600" y="2400300"/>
            <a:ext cx="9047826" cy="6705601"/>
            <a:chOff x="4058575" y="2476500"/>
            <a:chExt cx="9047826" cy="6705601"/>
          </a:xfrm>
        </p:grpSpPr>
        <p:pic>
          <p:nvPicPr>
            <p:cNvPr id="4098" name="Picture 2" descr="https://i.pinimg.com/564x/42/9d/3c/429d3c579587e661680480727eca2488.jpg"/>
            <p:cNvPicPr>
              <a:picLocks noChangeAspect="1" noChangeArrowheads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12"/>
            <a:stretch/>
          </p:blipFill>
          <p:spPr bwMode="auto">
            <a:xfrm>
              <a:off x="4058575" y="2476500"/>
              <a:ext cx="9047826" cy="67056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مجموعة 2"/>
            <p:cNvGrpSpPr/>
            <p:nvPr/>
          </p:nvGrpSpPr>
          <p:grpSpPr>
            <a:xfrm flipH="1">
              <a:off x="4496271" y="3941513"/>
              <a:ext cx="8186994" cy="4724400"/>
              <a:chOff x="1280470" y="4748866"/>
              <a:chExt cx="5153681" cy="3277767"/>
            </a:xfrm>
          </p:grpSpPr>
          <p:pic>
            <p:nvPicPr>
              <p:cNvPr id="23" name="Picture 32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470" y="6904478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3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029" y="7543846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4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031" y="5284075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50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7467" y="5661940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5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6689" y="5371647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39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9121" y="6256616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41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0397" y="7221681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4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2916" y="5948688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34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0397" y="6059316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35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0397" y="4955374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2" name="Picture 36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2052" y="6613422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" name="Picture 37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2052" y="5483538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4" name="Picture 38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031" y="6354493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Picture 4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031" y="5819284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6" name="Picture 5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3461" y="6322938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7" name="Picture 6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212" y="6858149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8" name="Picture 6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2916" y="7067846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Picture 6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2913" y="6510783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0" name="Picture 67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030" y="6949170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" name="Picture 68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7467" y="6910764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2" name="Picture 6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031" y="4748866"/>
                <a:ext cx="501120" cy="48278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31" name="Graphic 3">
            <a:extLst>
              <a:ext uri="{FF2B5EF4-FFF2-40B4-BE49-F238E27FC236}">
                <a16:creationId xmlns="" xmlns:a16="http://schemas.microsoft.com/office/drawing/2014/main" id="{80347266-B388-4904-A767-51D659A757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72" y="571500"/>
            <a:ext cx="3735528" cy="2829944"/>
          </a:xfrm>
          <a:prstGeom prst="rect">
            <a:avLst/>
          </a:prstGeom>
        </p:spPr>
      </p:pic>
      <p:grpSp>
        <p:nvGrpSpPr>
          <p:cNvPr id="5" name="مجموعة 4"/>
          <p:cNvGrpSpPr/>
          <p:nvPr/>
        </p:nvGrpSpPr>
        <p:grpSpPr>
          <a:xfrm>
            <a:off x="40747" y="6891610"/>
            <a:ext cx="18323453" cy="3433490"/>
            <a:chOff x="40747" y="6891610"/>
            <a:chExt cx="18323453" cy="3433490"/>
          </a:xfrm>
        </p:grpSpPr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5CCC4B6C-16ED-4C96-8DBA-F103037C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452" flipH="1">
              <a:off x="9249876" y="7560395"/>
              <a:ext cx="5134145" cy="2040103"/>
            </a:xfrm>
            <a:prstGeom prst="rect">
              <a:avLst/>
            </a:prstGeom>
          </p:spPr>
        </p:pic>
        <p:grpSp>
          <p:nvGrpSpPr>
            <p:cNvPr id="2" name="مجموعة 1"/>
            <p:cNvGrpSpPr/>
            <p:nvPr/>
          </p:nvGrpSpPr>
          <p:grpSpPr>
            <a:xfrm>
              <a:off x="40747" y="6891610"/>
              <a:ext cx="18323453" cy="3433490"/>
              <a:chOff x="-16200" y="4561461"/>
              <a:chExt cx="12215635" cy="2288993"/>
            </a:xfrm>
          </p:grpSpPr>
          <p:pic>
            <p:nvPicPr>
              <p:cNvPr id="17" name="صورة 16">
                <a:extLst>
                  <a:ext uri="{FF2B5EF4-FFF2-40B4-BE49-F238E27FC236}">
                    <a16:creationId xmlns="" xmlns:a16="http://schemas.microsoft.com/office/drawing/2014/main" id="{69ACBCC2-EE6E-44B9-A3BD-BEACF8513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28280" flipH="1">
                <a:off x="39176" y="5083046"/>
                <a:ext cx="6209168" cy="1633518"/>
              </a:xfrm>
              <a:prstGeom prst="rect">
                <a:avLst/>
              </a:prstGeom>
            </p:spPr>
          </p:pic>
          <p:pic>
            <p:nvPicPr>
              <p:cNvPr id="19" name="صورة 18">
                <a:extLst>
                  <a:ext uri="{FF2B5EF4-FFF2-40B4-BE49-F238E27FC236}">
                    <a16:creationId xmlns="" xmlns:a16="http://schemas.microsoft.com/office/drawing/2014/main" id="{5CCC4B6C-16ED-4C96-8DBA-F103037C4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33452" flipH="1">
                <a:off x="7958108" y="4561461"/>
                <a:ext cx="4188727" cy="166443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EB69F717-D669-4254-8C33-0E41EF022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88353" y="5411802"/>
                <a:ext cx="5211082" cy="1422610"/>
              </a:xfrm>
              <a:prstGeom prst="rect">
                <a:avLst/>
              </a:prstGeom>
            </p:spPr>
          </p:pic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xmlns="" id="{D153E58F-DFA3-4987-923F-E7A30CEC3E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955" t="21287" r="1082" b="15230"/>
              <a:stretch/>
            </p:blipFill>
            <p:spPr>
              <a:xfrm>
                <a:off x="-16200" y="5607123"/>
                <a:ext cx="12208200" cy="12433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0619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8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2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29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1171435"/>
            <a:ext cx="15095120" cy="84678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34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pic>
        <p:nvPicPr>
          <p:cNvPr id="35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5432" y="2458838"/>
            <a:ext cx="3521799" cy="1746051"/>
          </a:xfrm>
          <a:prstGeom prst="rect">
            <a:avLst/>
          </a:prstGeom>
        </p:spPr>
      </p:pic>
      <p:pic>
        <p:nvPicPr>
          <p:cNvPr id="32" name="Picture 18">
            <a:hlinkClick r:id="rId8" action="ppaction://hlinksldjump"/>
            <a:extLst>
              <a:ext uri="{FF2B5EF4-FFF2-40B4-BE49-F238E27FC236}">
                <a16:creationId xmlns="" xmlns:a16="http://schemas.microsoft.com/office/drawing/2014/main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8" y="-134794"/>
            <a:ext cx="3234861" cy="3238412"/>
          </a:xfrm>
          <a:prstGeom prst="rect">
            <a:avLst/>
          </a:prstGeom>
        </p:spPr>
      </p:pic>
      <p:grpSp>
        <p:nvGrpSpPr>
          <p:cNvPr id="17" name="مجموعة 16"/>
          <p:cNvGrpSpPr/>
          <p:nvPr/>
        </p:nvGrpSpPr>
        <p:grpSpPr>
          <a:xfrm>
            <a:off x="-183662" y="6815409"/>
            <a:ext cx="18482814" cy="3509691"/>
            <a:chOff x="-122441" y="4543606"/>
            <a:chExt cx="12321876" cy="2339794"/>
          </a:xfrm>
        </p:grpSpPr>
        <p:pic>
          <p:nvPicPr>
            <p:cNvPr id="19" name="صورة 18">
              <a:extLst>
                <a:ext uri="{FF2B5EF4-FFF2-40B4-BE49-F238E27FC236}">
                  <a16:creationId xmlns="" xmlns:a16="http://schemas.microsoft.com/office/drawing/2014/main" id="{69ACBCC2-EE6E-44B9-A3BD-BEACF851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280" flipH="1">
              <a:off x="-122441" y="5137690"/>
              <a:ext cx="6209168" cy="1633518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="" xmlns:a16="http://schemas.microsoft.com/office/drawing/2014/main" id="{5CCC4B6C-16ED-4C96-8DBA-F103037C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452" flipH="1">
              <a:off x="7977391" y="4543606"/>
              <a:ext cx="4188727" cy="1664432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="" xmlns:a16="http://schemas.microsoft.com/office/drawing/2014/main" id="{EB69F717-D669-4254-8C33-0E41EF02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88353" y="5411802"/>
              <a:ext cx="5211082" cy="1422610"/>
            </a:xfrm>
            <a:prstGeom prst="rect">
              <a:avLst/>
            </a:prstGeom>
          </p:spPr>
        </p:pic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xmlns="" id="{D153E58F-DFA3-4987-923F-E7A30CEC3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955" t="21287" r="1082" b="15230"/>
            <a:stretch/>
          </p:blipFill>
          <p:spPr>
            <a:xfrm>
              <a:off x="-16200" y="5640069"/>
              <a:ext cx="12208200" cy="1243331"/>
            </a:xfrm>
            <a:prstGeom prst="rect">
              <a:avLst/>
            </a:prstGeom>
          </p:spPr>
        </p:pic>
      </p:grpSp>
      <p:pic>
        <p:nvPicPr>
          <p:cNvPr id="49" name="Graphic 3">
            <a:extLst>
              <a:ext uri="{FF2B5EF4-FFF2-40B4-BE49-F238E27FC236}">
                <a16:creationId xmlns="" xmlns:a16="http://schemas.microsoft.com/office/drawing/2014/main" id="{80347266-B388-4904-A767-51D659A757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58" y="730407"/>
            <a:ext cx="2660542" cy="3337310"/>
          </a:xfrm>
          <a:prstGeom prst="rect">
            <a:avLst/>
          </a:prstGeom>
        </p:spPr>
      </p:pic>
      <p:pic>
        <p:nvPicPr>
          <p:cNvPr id="50" name="Graphic 5">
            <a:extLst>
              <a:ext uri="{FF2B5EF4-FFF2-40B4-BE49-F238E27FC236}">
                <a16:creationId xmlns="" xmlns:a16="http://schemas.microsoft.com/office/drawing/2014/main" id="{0C5DD2E5-FE23-45D5-86A5-60736D47F3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46" y="1028700"/>
            <a:ext cx="3492154" cy="3011015"/>
          </a:xfrm>
          <a:prstGeom prst="rect">
            <a:avLst/>
          </a:prstGeom>
        </p:spPr>
      </p:pic>
      <p:sp>
        <p:nvSpPr>
          <p:cNvPr id="51" name="Rectangle 20">
            <a:extLst>
              <a:ext uri="{FF2B5EF4-FFF2-40B4-BE49-F238E27FC236}">
                <a16:creationId xmlns="" xmlns:a16="http://schemas.microsoft.com/office/drawing/2014/main" id="{74F498FD-EB9C-434F-885D-5FB8AD94DF8A}"/>
              </a:ext>
            </a:extLst>
          </p:cNvPr>
          <p:cNvSpPr/>
          <p:nvPr/>
        </p:nvSpPr>
        <p:spPr>
          <a:xfrm>
            <a:off x="13088084" y="4305300"/>
            <a:ext cx="3023286" cy="1331014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الرابع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52" name="Rectangle 21">
            <a:extLst>
              <a:ext uri="{FF2B5EF4-FFF2-40B4-BE49-F238E27FC236}">
                <a16:creationId xmlns="" xmlns:a16="http://schemas.microsoft.com/office/drawing/2014/main" id="{BA2F6E61-4024-4EE0-85C1-335B3D618AA3}"/>
              </a:ext>
            </a:extLst>
          </p:cNvPr>
          <p:cNvSpPr/>
          <p:nvPr/>
        </p:nvSpPr>
        <p:spPr>
          <a:xfrm>
            <a:off x="13171465" y="5981700"/>
            <a:ext cx="3023286" cy="1331014"/>
          </a:xfrm>
          <a:custGeom>
            <a:avLst/>
            <a:gdLst>
              <a:gd name="connsiteX0" fmla="*/ 0 w 2490352"/>
              <a:gd name="connsiteY0" fmla="*/ 0 h 1243059"/>
              <a:gd name="connsiteX1" fmla="*/ 522974 w 2490352"/>
              <a:gd name="connsiteY1" fmla="*/ 0 h 1243059"/>
              <a:gd name="connsiteX2" fmla="*/ 971237 w 2490352"/>
              <a:gd name="connsiteY2" fmla="*/ 0 h 1243059"/>
              <a:gd name="connsiteX3" fmla="*/ 1444404 w 2490352"/>
              <a:gd name="connsiteY3" fmla="*/ 0 h 1243059"/>
              <a:gd name="connsiteX4" fmla="*/ 1992282 w 2490352"/>
              <a:gd name="connsiteY4" fmla="*/ 0 h 1243059"/>
              <a:gd name="connsiteX5" fmla="*/ 2490352 w 2490352"/>
              <a:gd name="connsiteY5" fmla="*/ 0 h 1243059"/>
              <a:gd name="connsiteX6" fmla="*/ 2490352 w 2490352"/>
              <a:gd name="connsiteY6" fmla="*/ 401922 h 1243059"/>
              <a:gd name="connsiteX7" fmla="*/ 2490352 w 2490352"/>
              <a:gd name="connsiteY7" fmla="*/ 828706 h 1243059"/>
              <a:gd name="connsiteX8" fmla="*/ 2490352 w 2490352"/>
              <a:gd name="connsiteY8" fmla="*/ 1243059 h 1243059"/>
              <a:gd name="connsiteX9" fmla="*/ 2042089 w 2490352"/>
              <a:gd name="connsiteY9" fmla="*/ 1243059 h 1243059"/>
              <a:gd name="connsiteX10" fmla="*/ 1593825 w 2490352"/>
              <a:gd name="connsiteY10" fmla="*/ 1243059 h 1243059"/>
              <a:gd name="connsiteX11" fmla="*/ 1170465 w 2490352"/>
              <a:gd name="connsiteY11" fmla="*/ 1243059 h 1243059"/>
              <a:gd name="connsiteX12" fmla="*/ 697299 w 2490352"/>
              <a:gd name="connsiteY12" fmla="*/ 1243059 h 1243059"/>
              <a:gd name="connsiteX13" fmla="*/ 0 w 2490352"/>
              <a:gd name="connsiteY13" fmla="*/ 1243059 h 1243059"/>
              <a:gd name="connsiteX14" fmla="*/ 0 w 2490352"/>
              <a:gd name="connsiteY14" fmla="*/ 828706 h 1243059"/>
              <a:gd name="connsiteX15" fmla="*/ 0 w 2490352"/>
              <a:gd name="connsiteY15" fmla="*/ 389492 h 1243059"/>
              <a:gd name="connsiteX16" fmla="*/ 0 w 2490352"/>
              <a:gd name="connsiteY16" fmla="*/ 0 h 12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0352" h="1243059" fill="none" extrusionOk="0">
                <a:moveTo>
                  <a:pt x="0" y="0"/>
                </a:moveTo>
                <a:cubicBezTo>
                  <a:pt x="114429" y="-7040"/>
                  <a:pt x="379222" y="3268"/>
                  <a:pt x="522974" y="0"/>
                </a:cubicBezTo>
                <a:cubicBezTo>
                  <a:pt x="666726" y="-3268"/>
                  <a:pt x="766926" y="48040"/>
                  <a:pt x="971237" y="0"/>
                </a:cubicBezTo>
                <a:cubicBezTo>
                  <a:pt x="1175548" y="-48040"/>
                  <a:pt x="1307769" y="10856"/>
                  <a:pt x="1444404" y="0"/>
                </a:cubicBezTo>
                <a:cubicBezTo>
                  <a:pt x="1581039" y="-10856"/>
                  <a:pt x="1801752" y="1069"/>
                  <a:pt x="1992282" y="0"/>
                </a:cubicBezTo>
                <a:cubicBezTo>
                  <a:pt x="2182812" y="-1069"/>
                  <a:pt x="2297833" y="11821"/>
                  <a:pt x="2490352" y="0"/>
                </a:cubicBezTo>
                <a:cubicBezTo>
                  <a:pt x="2496026" y="197497"/>
                  <a:pt x="2464485" y="210395"/>
                  <a:pt x="2490352" y="401922"/>
                </a:cubicBezTo>
                <a:cubicBezTo>
                  <a:pt x="2516219" y="593449"/>
                  <a:pt x="2465850" y="700773"/>
                  <a:pt x="2490352" y="828706"/>
                </a:cubicBezTo>
                <a:cubicBezTo>
                  <a:pt x="2514854" y="956639"/>
                  <a:pt x="2445870" y="1048150"/>
                  <a:pt x="2490352" y="1243059"/>
                </a:cubicBezTo>
                <a:cubicBezTo>
                  <a:pt x="2297936" y="1247688"/>
                  <a:pt x="2223274" y="1208513"/>
                  <a:pt x="2042089" y="1243059"/>
                </a:cubicBezTo>
                <a:cubicBezTo>
                  <a:pt x="1860904" y="1277605"/>
                  <a:pt x="1701076" y="1214961"/>
                  <a:pt x="1593825" y="1243059"/>
                </a:cubicBezTo>
                <a:cubicBezTo>
                  <a:pt x="1486574" y="1271157"/>
                  <a:pt x="1274416" y="1202730"/>
                  <a:pt x="1170465" y="1243059"/>
                </a:cubicBezTo>
                <a:cubicBezTo>
                  <a:pt x="1066514" y="1283388"/>
                  <a:pt x="805191" y="1222365"/>
                  <a:pt x="697299" y="1243059"/>
                </a:cubicBezTo>
                <a:cubicBezTo>
                  <a:pt x="589407" y="1263753"/>
                  <a:pt x="250757" y="1212151"/>
                  <a:pt x="0" y="1243059"/>
                </a:cubicBezTo>
                <a:cubicBezTo>
                  <a:pt x="-30287" y="1105096"/>
                  <a:pt x="29392" y="1004812"/>
                  <a:pt x="0" y="828706"/>
                </a:cubicBezTo>
                <a:cubicBezTo>
                  <a:pt x="-29392" y="652600"/>
                  <a:pt x="37105" y="547263"/>
                  <a:pt x="0" y="389492"/>
                </a:cubicBezTo>
                <a:cubicBezTo>
                  <a:pt x="-37105" y="231721"/>
                  <a:pt x="10006" y="100318"/>
                  <a:pt x="0" y="0"/>
                </a:cubicBezTo>
                <a:close/>
              </a:path>
              <a:path w="2490352" h="1243059" stroke="0" extrusionOk="0">
                <a:moveTo>
                  <a:pt x="0" y="0"/>
                </a:moveTo>
                <a:cubicBezTo>
                  <a:pt x="133467" y="-10172"/>
                  <a:pt x="319174" y="53545"/>
                  <a:pt x="547877" y="0"/>
                </a:cubicBezTo>
                <a:cubicBezTo>
                  <a:pt x="776580" y="-53545"/>
                  <a:pt x="899451" y="15754"/>
                  <a:pt x="996141" y="0"/>
                </a:cubicBezTo>
                <a:cubicBezTo>
                  <a:pt x="1092831" y="-15754"/>
                  <a:pt x="1282925" y="52091"/>
                  <a:pt x="1469308" y="0"/>
                </a:cubicBezTo>
                <a:cubicBezTo>
                  <a:pt x="1655691" y="-52091"/>
                  <a:pt x="1738672" y="39295"/>
                  <a:pt x="1917571" y="0"/>
                </a:cubicBezTo>
                <a:cubicBezTo>
                  <a:pt x="2096470" y="-39295"/>
                  <a:pt x="2285296" y="24617"/>
                  <a:pt x="2490352" y="0"/>
                </a:cubicBezTo>
                <a:cubicBezTo>
                  <a:pt x="2514466" y="124088"/>
                  <a:pt x="2469503" y="213572"/>
                  <a:pt x="2490352" y="377061"/>
                </a:cubicBezTo>
                <a:cubicBezTo>
                  <a:pt x="2511201" y="540550"/>
                  <a:pt x="2466283" y="624917"/>
                  <a:pt x="2490352" y="778984"/>
                </a:cubicBezTo>
                <a:cubicBezTo>
                  <a:pt x="2514421" y="933051"/>
                  <a:pt x="2472982" y="1128836"/>
                  <a:pt x="2490352" y="1243059"/>
                </a:cubicBezTo>
                <a:cubicBezTo>
                  <a:pt x="2279573" y="1257432"/>
                  <a:pt x="2167597" y="1213257"/>
                  <a:pt x="1992282" y="1243059"/>
                </a:cubicBezTo>
                <a:cubicBezTo>
                  <a:pt x="1816967" y="1272861"/>
                  <a:pt x="1731950" y="1202529"/>
                  <a:pt x="1519115" y="1243059"/>
                </a:cubicBezTo>
                <a:cubicBezTo>
                  <a:pt x="1306280" y="1283589"/>
                  <a:pt x="1253229" y="1229524"/>
                  <a:pt x="1095755" y="1243059"/>
                </a:cubicBezTo>
                <a:cubicBezTo>
                  <a:pt x="938281" y="1256594"/>
                  <a:pt x="798575" y="1227376"/>
                  <a:pt x="597684" y="1243059"/>
                </a:cubicBezTo>
                <a:cubicBezTo>
                  <a:pt x="396793" y="1258742"/>
                  <a:pt x="191570" y="1178130"/>
                  <a:pt x="0" y="1243059"/>
                </a:cubicBezTo>
                <a:cubicBezTo>
                  <a:pt x="-42399" y="1119346"/>
                  <a:pt x="27305" y="925443"/>
                  <a:pt x="0" y="816275"/>
                </a:cubicBezTo>
                <a:cubicBezTo>
                  <a:pt x="-27305" y="707107"/>
                  <a:pt x="23660" y="578295"/>
                  <a:pt x="0" y="414353"/>
                </a:cubicBezTo>
                <a:cubicBezTo>
                  <a:pt x="-23660" y="250411"/>
                  <a:pt x="29067" y="95728"/>
                  <a:pt x="0" y="0"/>
                </a:cubicBezTo>
                <a:close/>
              </a:path>
            </a:pathLst>
          </a:custGeom>
          <a:solidFill>
            <a:srgbClr val="C5D35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735433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tx1"/>
                </a:solidFill>
                <a:cs typeface="PT Bold Heading" pitchFamily="2" charset="-78"/>
              </a:rPr>
              <a:t>الثاني</a:t>
            </a:r>
            <a:endParaRPr lang="x-none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53" name="حاول ثانية">
            <a:hlinkClick r:id="" action="ppaction://media"/>
            <a:extLst>
              <a:ext uri="{FF2B5EF4-FFF2-40B4-BE49-F238E27FC236}">
                <a16:creationId xmlns="" xmlns:a16="http://schemas.microsoft.com/office/drawing/2014/main" id="{55EE275D-8056-458B-8E7C-08FBFC29F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13324" y="11110773"/>
            <a:ext cx="609600" cy="609600"/>
          </a:xfrm>
          <a:prstGeom prst="rect">
            <a:avLst/>
          </a:prstGeom>
        </p:spPr>
      </p:pic>
      <p:pic>
        <p:nvPicPr>
          <p:cNvPr id="54" name="عمل رائع">
            <a:hlinkClick r:id="" action="ppaction://media"/>
            <a:extLst>
              <a:ext uri="{FF2B5EF4-FFF2-40B4-BE49-F238E27FC236}">
                <a16:creationId xmlns="" xmlns:a16="http://schemas.microsoft.com/office/drawing/2014/main" id="{7A1B18B4-1754-4A47-88F8-9E3574C7E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58574" y="11060837"/>
            <a:ext cx="609600" cy="609600"/>
          </a:xfrm>
          <a:prstGeom prst="rect">
            <a:avLst/>
          </a:prstGeom>
        </p:spPr>
      </p:pic>
      <p:grpSp>
        <p:nvGrpSpPr>
          <p:cNvPr id="20" name="مجموعة 19"/>
          <p:cNvGrpSpPr/>
          <p:nvPr/>
        </p:nvGrpSpPr>
        <p:grpSpPr>
          <a:xfrm>
            <a:off x="9635614" y="1355893"/>
            <a:ext cx="7737986" cy="1577807"/>
            <a:chOff x="9601200" y="1203492"/>
            <a:chExt cx="7737986" cy="1577807"/>
          </a:xfrm>
        </p:grpSpPr>
        <p:pic>
          <p:nvPicPr>
            <p:cNvPr id="21" name="Picture 19">
              <a:extLst>
                <a:ext uri="{FF2B5EF4-FFF2-40B4-BE49-F238E27FC236}">
                  <a16:creationId xmlns="" xmlns:a16="http://schemas.microsoft.com/office/drawing/2014/main" id="{F0876BEC-11A5-4348-884D-B6C08DB74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 flipV="1">
              <a:off x="10210800" y="1203492"/>
              <a:ext cx="7128386" cy="1577807"/>
            </a:xfrm>
            <a:prstGeom prst="rect">
              <a:avLst/>
            </a:prstGeom>
          </p:spPr>
        </p:pic>
        <p:sp>
          <p:nvSpPr>
            <p:cNvPr id="22" name="TextBox 7">
              <a:extLst>
                <a:ext uri="{FF2B5EF4-FFF2-40B4-BE49-F238E27FC236}">
                  <a16:creationId xmlns="" xmlns:a16="http://schemas.microsoft.com/office/drawing/2014/main" id="{86B23A94-CB89-42A2-B87A-D9A0146A7ECC}"/>
                </a:ext>
              </a:extLst>
            </p:cNvPr>
            <p:cNvSpPr txBox="1"/>
            <p:nvPr/>
          </p:nvSpPr>
          <p:spPr>
            <a:xfrm>
              <a:off x="9601200" y="1562100"/>
              <a:ext cx="7656285" cy="69249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 rtl="1"/>
              <a:r>
                <a:rPr lang="ar-SA" sz="3600" dirty="0" err="1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ماهو</a:t>
              </a:r>
              <a:r>
                <a:rPr lang="ar-SA" sz="3600" dirty="0" smtClean="0">
                  <a:solidFill>
                    <a:srgbClr val="C00000"/>
                  </a:solidFill>
                  <a:latin typeface="Adobe Arabic" pitchFamily="18" charset="-78"/>
                  <a:cs typeface="PT Bold Heading" pitchFamily="2" charset="-78"/>
                </a:rPr>
                <a:t> ترتيب السمكة في الصف</a:t>
              </a:r>
              <a:endParaRPr lang="ar-AE" sz="3600" dirty="0">
                <a:solidFill>
                  <a:srgbClr val="C00000"/>
                </a:solidFill>
                <a:latin typeface="Adobe Arabic" pitchFamily="18" charset="-78"/>
                <a:cs typeface="PT Bold Heading" pitchFamily="2" charset="-78"/>
              </a:endParaRPr>
            </a:p>
          </p:txBody>
        </p:sp>
      </p:grpSp>
      <p:pic>
        <p:nvPicPr>
          <p:cNvPr id="83" name="Picture 18">
            <a:extLst>
              <a:ext uri="{FF2B5EF4-FFF2-40B4-BE49-F238E27FC236}">
                <a16:creationId xmlns="" xmlns:a16="http://schemas.microsoft.com/office/drawing/2014/main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221" y="1269863"/>
            <a:ext cx="1809979" cy="1761435"/>
          </a:xfrm>
          <a:prstGeom prst="rect">
            <a:avLst/>
          </a:prstGeom>
        </p:spPr>
      </p:pic>
      <p:grpSp>
        <p:nvGrpSpPr>
          <p:cNvPr id="5" name="مجموعة 4"/>
          <p:cNvGrpSpPr/>
          <p:nvPr/>
        </p:nvGrpSpPr>
        <p:grpSpPr>
          <a:xfrm>
            <a:off x="1600200" y="5398493"/>
            <a:ext cx="9963309" cy="2325734"/>
            <a:chOff x="1828800" y="4305300"/>
            <a:chExt cx="9963309" cy="2325734"/>
          </a:xfrm>
        </p:grpSpPr>
        <p:cxnSp>
          <p:nvCxnSpPr>
            <p:cNvPr id="4" name="رابط كسهم مستقيم 3"/>
            <p:cNvCxnSpPr/>
            <p:nvPr/>
          </p:nvCxnSpPr>
          <p:spPr>
            <a:xfrm flipV="1">
              <a:off x="1828800" y="6286500"/>
              <a:ext cx="9963309" cy="37675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مجموعة 1"/>
            <p:cNvGrpSpPr/>
            <p:nvPr/>
          </p:nvGrpSpPr>
          <p:grpSpPr>
            <a:xfrm>
              <a:off x="2123058" y="4305300"/>
              <a:ext cx="9306942" cy="2325734"/>
              <a:chOff x="1556587" y="4686300"/>
              <a:chExt cx="9306942" cy="2325734"/>
            </a:xfrm>
          </p:grpSpPr>
          <p:sp>
            <p:nvSpPr>
              <p:cNvPr id="33" name="مستطيل 32"/>
              <p:cNvSpPr/>
              <p:nvPr/>
            </p:nvSpPr>
            <p:spPr>
              <a:xfrm>
                <a:off x="1556587" y="5358149"/>
                <a:ext cx="8925942" cy="106437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23" name="Picture 54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55727" y="4914900"/>
                <a:ext cx="2507802" cy="2037107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1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3729" y="4686300"/>
                <a:ext cx="2524180" cy="232573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30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4081" y="5060659"/>
                <a:ext cx="1992048" cy="183544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69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129" y="4915191"/>
                <a:ext cx="1998348" cy="199834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48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243529" y="5204859"/>
                <a:ext cx="1995934" cy="1758868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1038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8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2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29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 animBg="1"/>
      <p:bldP spid="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86320" y="2944211"/>
            <a:ext cx="3699335" cy="1834072"/>
          </a:xfrm>
          <a:prstGeom prst="rect">
            <a:avLst/>
          </a:prstGeom>
        </p:spPr>
      </p:pic>
      <p:pic>
        <p:nvPicPr>
          <p:cNvPr id="2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08801" y="2171700"/>
            <a:ext cx="3521799" cy="1746051"/>
          </a:xfrm>
          <a:prstGeom prst="rect">
            <a:avLst/>
          </a:prstGeom>
        </p:spPr>
      </p:pic>
      <p:pic>
        <p:nvPicPr>
          <p:cNvPr id="18" name="Picture 44" descr="March Hare and Mad Hatter Clip Art | Disney Clip Art Galo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547" y="6628347"/>
            <a:ext cx="3852965" cy="335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6">
            <a:extLst>
              <a:ext uri="{FF2B5EF4-FFF2-40B4-BE49-F238E27FC236}">
                <a16:creationId xmlns="" xmlns:a16="http://schemas.microsoft.com/office/drawing/2014/main" id="{08EC10D8-B335-4FBD-A9D1-0EA223E847A6}"/>
              </a:ext>
            </a:extLst>
          </p:cNvPr>
          <p:cNvGrpSpPr/>
          <p:nvPr/>
        </p:nvGrpSpPr>
        <p:grpSpPr>
          <a:xfrm rot="10800000">
            <a:off x="-1" y="206843"/>
            <a:ext cx="7612509" cy="5393856"/>
            <a:chOff x="27499" y="-107694"/>
            <a:chExt cx="11576595" cy="6965694"/>
          </a:xfrm>
        </p:grpSpPr>
        <p:pic>
          <p:nvPicPr>
            <p:cNvPr id="21" name="صورة 5">
              <a:extLst>
                <a:ext uri="{FF2B5EF4-FFF2-40B4-BE49-F238E27FC236}">
                  <a16:creationId xmlns="" xmlns:a16="http://schemas.microsoft.com/office/drawing/2014/main" id="{357F78D4-AEE3-4C15-B62A-B55A7FAD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9" y="0"/>
              <a:ext cx="3857625" cy="6858000"/>
            </a:xfrm>
            <a:prstGeom prst="rect">
              <a:avLst/>
            </a:prstGeom>
          </p:spPr>
        </p:pic>
        <p:pic>
          <p:nvPicPr>
            <p:cNvPr id="22" name="صورة 17">
              <a:extLst>
                <a:ext uri="{FF2B5EF4-FFF2-40B4-BE49-F238E27FC236}">
                  <a16:creationId xmlns="" xmlns:a16="http://schemas.microsoft.com/office/drawing/2014/main" id="{0F8B5164-D66C-4E84-9E24-9457D57F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97" y="-107694"/>
              <a:ext cx="3857625" cy="6858000"/>
            </a:xfrm>
            <a:prstGeom prst="rect">
              <a:avLst/>
            </a:prstGeom>
          </p:spPr>
        </p:pic>
        <p:pic>
          <p:nvPicPr>
            <p:cNvPr id="23" name="صورة 19">
              <a:extLst>
                <a:ext uri="{FF2B5EF4-FFF2-40B4-BE49-F238E27FC236}">
                  <a16:creationId xmlns="" xmlns:a16="http://schemas.microsoft.com/office/drawing/2014/main" id="{4B64AEB5-ED29-4F5B-A9F8-F9581F48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469" y="-9832"/>
              <a:ext cx="3857625" cy="6858000"/>
            </a:xfrm>
            <a:prstGeom prst="rect">
              <a:avLst/>
            </a:prstGeom>
          </p:spPr>
        </p:pic>
      </p:grpSp>
      <p:pic>
        <p:nvPicPr>
          <p:cNvPr id="24" name="Picture 9" descr="Star Twinkling Sticker by Canticos World for iOS &amp; Android | GIPHY">
            <a:extLst>
              <a:ext uri="{FF2B5EF4-FFF2-40B4-BE49-F238E27FC236}">
                <a16:creationId xmlns="" xmlns:a16="http://schemas.microsoft.com/office/drawing/2014/main" id="{AF8ECAE3-777E-4FE6-9083-F58C287B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8" y="2367293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Star Twinkling Sticker by Canticos World for iOS &amp; Android | GIPHY">
            <a:extLst>
              <a:ext uri="{FF2B5EF4-FFF2-40B4-BE49-F238E27FC236}">
                <a16:creationId xmlns="" xmlns:a16="http://schemas.microsoft.com/office/drawing/2014/main" id="{26984DCC-50C4-4633-B8F5-15329E950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386" y="2327727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90BC45-A25D-4D00-9FE5-5D9B5C43A00E}"/>
              </a:ext>
            </a:extLst>
          </p:cNvPr>
          <p:cNvSpPr/>
          <p:nvPr/>
        </p:nvSpPr>
        <p:spPr>
          <a:xfrm>
            <a:off x="960731" y="3966255"/>
            <a:ext cx="6587802" cy="235449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13259463" y="-362481"/>
            <a:ext cx="2181072" cy="4515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 flipH="1">
            <a:off x="2211761" y="-362481"/>
            <a:ext cx="3361842" cy="550598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9020808" y="757107"/>
            <a:ext cx="2181072" cy="451511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 flipH="1">
            <a:off x="7010400" y="5692754"/>
            <a:ext cx="3361842" cy="5505981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 flipH="1">
            <a:off x="13259463" y="6320745"/>
            <a:ext cx="3361842" cy="550598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14793168" y="3875357"/>
            <a:ext cx="2181072" cy="451511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30689" y="6816180"/>
            <a:ext cx="2181072" cy="4515111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 flipH="1">
            <a:off x="10111344" y="3875357"/>
            <a:ext cx="3361842" cy="5505981"/>
          </a:xfrm>
          <a:prstGeom prst="rect">
            <a:avLst/>
          </a:prstGeom>
        </p:spPr>
      </p:pic>
      <p:pic>
        <p:nvPicPr>
          <p:cNvPr id="26" name="Picture 8" descr="أليس في بلاد العجائب قصاصة فنية مجانية ، قم بتنزيل قصاصة فنية مجانية ،  قصاصة فنية مجانية - آخر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7" y="5658010"/>
            <a:ext cx="5587481" cy="401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applause.wav"/>
          </p:stSnd>
        </p:sndAc>
      </p:transition>
    </mc:Choice>
    <mc:Fallback xmlns="">
      <p:transition spd="slow">
        <p:checker/>
        <p:sndAc>
          <p:stSnd>
            <p:snd r:embed="rId2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6023" y="905810"/>
            <a:ext cx="3699335" cy="1834072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78015" y="252812"/>
            <a:ext cx="3521799" cy="1746051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0EFBAA83-8A72-4CA6-BD56-787B94E04A99}"/>
              </a:ext>
            </a:extLst>
          </p:cNvPr>
          <p:cNvSpPr/>
          <p:nvPr/>
        </p:nvSpPr>
        <p:spPr>
          <a:xfrm>
            <a:off x="4965410" y="1333501"/>
            <a:ext cx="8146140" cy="12464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  <a:cs typeface="PT Bold Heading" pitchFamily="2" charset="-78"/>
              </a:rPr>
              <a:t>اجب عن الأسئلة التالية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275935" y="2921197"/>
            <a:ext cx="2858666" cy="850706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7866193" y="3014828"/>
            <a:ext cx="2042435" cy="538601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r>
              <a:rPr lang="ar-SA" sz="2900" dirty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فكر وجواب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="" xmlns:a16="http://schemas.microsoft.com/office/drawing/2014/main" id="{52C5B386-53FD-448F-965E-FE5B8EBC04CE}"/>
              </a:ext>
            </a:extLst>
          </p:cNvPr>
          <p:cNvGrpSpPr/>
          <p:nvPr/>
        </p:nvGrpSpPr>
        <p:grpSpPr>
          <a:xfrm>
            <a:off x="13111550" y="726862"/>
            <a:ext cx="1752600" cy="3190871"/>
            <a:chOff x="9635563" y="-591901"/>
            <a:chExt cx="1753287" cy="2941693"/>
          </a:xfrm>
        </p:grpSpPr>
        <p:pic>
          <p:nvPicPr>
            <p:cNvPr id="7" name="BE0C18F9-FDEC-46D3-8EC0-84918E30E11B-L0-001.jpeg">
              <a:extLst>
                <a:ext uri="{FF2B5EF4-FFF2-40B4-BE49-F238E27FC236}">
                  <a16:creationId xmlns="" xmlns:a16="http://schemas.microsoft.com/office/drawing/2014/main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6" descr="Get In Touch – Growth Mindset by K.J Walton">
              <a:extLst>
                <a:ext uri="{FF2B5EF4-FFF2-40B4-BE49-F238E27FC236}">
                  <a16:creationId xmlns="" xmlns:a16="http://schemas.microsoft.com/office/drawing/2014/main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32" descr="Transparent Alice In Wonderland Clip Art - Mad Hatter And March Hare  Clipart, HD Png Download , Transparent Png Image - PNGitem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52" y="4238278"/>
            <a:ext cx="8138681" cy="572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2FB5C6B8-F302-DC40-BCA5-306FD9D6A5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874" b="95402" l="9483" r="89943">
                        <a14:foregroundMark x1="47989" y1="7184" x2="47989" y2="7184"/>
                        <a14:foregroundMark x1="47414" y1="2874" x2="47414" y2="2874"/>
                        <a14:foregroundMark x1="46264" y1="88793" x2="46264" y2="88793"/>
                        <a14:foregroundMark x1="44540" y1="95402" x2="44540" y2="95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26474" y="472270"/>
            <a:ext cx="2278884" cy="2067765"/>
          </a:xfrm>
          <a:prstGeom prst="rect">
            <a:avLst/>
          </a:prstGeom>
        </p:spPr>
      </p:pic>
      <p:pic>
        <p:nvPicPr>
          <p:cNvPr id="16" name="Picture 120" descr="Alice In Wonderland GIF | น่ารัก, สติกเกอร์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38700"/>
            <a:ext cx="3900488" cy="30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6" descr="Queen of Hearts by Mikedud103 on DeviantArt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871" y="4238278"/>
            <a:ext cx="3707137" cy="48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8265" y="5928606"/>
            <a:ext cx="3993535" cy="365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2238614" y="2753110"/>
            <a:ext cx="2388637" cy="22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xmlns="" id="{A20CE076-A375-4C4A-AA5D-33468A5A5353}"/>
              </a:ext>
            </a:extLst>
          </p:cNvPr>
          <p:cNvSpPr/>
          <p:nvPr/>
        </p:nvSpPr>
        <p:spPr>
          <a:xfrm>
            <a:off x="939010" y="826164"/>
            <a:ext cx="16409963" cy="8593602"/>
          </a:xfrm>
          <a:custGeom>
            <a:avLst/>
            <a:gdLst>
              <a:gd name="connsiteX0" fmla="*/ 0 w 10939975"/>
              <a:gd name="connsiteY0" fmla="*/ 0 h 5729068"/>
              <a:gd name="connsiteX1" fmla="*/ 575788 w 10939975"/>
              <a:gd name="connsiteY1" fmla="*/ 0 h 5729068"/>
              <a:gd name="connsiteX2" fmla="*/ 1370376 w 10939975"/>
              <a:gd name="connsiteY2" fmla="*/ 0 h 5729068"/>
              <a:gd name="connsiteX3" fmla="*/ 1727364 w 10939975"/>
              <a:gd name="connsiteY3" fmla="*/ 0 h 5729068"/>
              <a:gd name="connsiteX4" fmla="*/ 2084353 w 10939975"/>
              <a:gd name="connsiteY4" fmla="*/ 0 h 5729068"/>
              <a:gd name="connsiteX5" fmla="*/ 2331942 w 10939975"/>
              <a:gd name="connsiteY5" fmla="*/ 0 h 5729068"/>
              <a:gd name="connsiteX6" fmla="*/ 3017130 w 10939975"/>
              <a:gd name="connsiteY6" fmla="*/ 0 h 5729068"/>
              <a:gd name="connsiteX7" fmla="*/ 3811718 w 10939975"/>
              <a:gd name="connsiteY7" fmla="*/ 0 h 5729068"/>
              <a:gd name="connsiteX8" fmla="*/ 4278106 w 10939975"/>
              <a:gd name="connsiteY8" fmla="*/ 0 h 5729068"/>
              <a:gd name="connsiteX9" fmla="*/ 4963294 w 10939975"/>
              <a:gd name="connsiteY9" fmla="*/ 0 h 5729068"/>
              <a:gd name="connsiteX10" fmla="*/ 5320283 w 10939975"/>
              <a:gd name="connsiteY10" fmla="*/ 0 h 5729068"/>
              <a:gd name="connsiteX11" fmla="*/ 5786671 w 10939975"/>
              <a:gd name="connsiteY11" fmla="*/ 0 h 5729068"/>
              <a:gd name="connsiteX12" fmla="*/ 6581259 w 10939975"/>
              <a:gd name="connsiteY12" fmla="*/ 0 h 5729068"/>
              <a:gd name="connsiteX13" fmla="*/ 7157047 w 10939975"/>
              <a:gd name="connsiteY13" fmla="*/ 0 h 5729068"/>
              <a:gd name="connsiteX14" fmla="*/ 7623435 w 10939975"/>
              <a:gd name="connsiteY14" fmla="*/ 0 h 5729068"/>
              <a:gd name="connsiteX15" fmla="*/ 8418023 w 10939975"/>
              <a:gd name="connsiteY15" fmla="*/ 0 h 5729068"/>
              <a:gd name="connsiteX16" fmla="*/ 8775012 w 10939975"/>
              <a:gd name="connsiteY16" fmla="*/ 0 h 5729068"/>
              <a:gd name="connsiteX17" fmla="*/ 9350800 w 10939975"/>
              <a:gd name="connsiteY17" fmla="*/ 0 h 5729068"/>
              <a:gd name="connsiteX18" fmla="*/ 9817188 w 10939975"/>
              <a:gd name="connsiteY18" fmla="*/ 0 h 5729068"/>
              <a:gd name="connsiteX19" fmla="*/ 10392976 w 10939975"/>
              <a:gd name="connsiteY19" fmla="*/ 0 h 5729068"/>
              <a:gd name="connsiteX20" fmla="*/ 10939975 w 10939975"/>
              <a:gd name="connsiteY20" fmla="*/ 0 h 5729068"/>
              <a:gd name="connsiteX21" fmla="*/ 10939975 w 10939975"/>
              <a:gd name="connsiteY21" fmla="*/ 687488 h 5729068"/>
              <a:gd name="connsiteX22" fmla="*/ 10939975 w 10939975"/>
              <a:gd name="connsiteY22" fmla="*/ 1374976 h 5729068"/>
              <a:gd name="connsiteX23" fmla="*/ 10939975 w 10939975"/>
              <a:gd name="connsiteY23" fmla="*/ 2005174 h 5729068"/>
              <a:gd name="connsiteX24" fmla="*/ 10939975 w 10939975"/>
              <a:gd name="connsiteY24" fmla="*/ 2406209 h 5729068"/>
              <a:gd name="connsiteX25" fmla="*/ 10939975 w 10939975"/>
              <a:gd name="connsiteY25" fmla="*/ 3036406 h 5729068"/>
              <a:gd name="connsiteX26" fmla="*/ 10939975 w 10939975"/>
              <a:gd name="connsiteY26" fmla="*/ 3609313 h 5729068"/>
              <a:gd name="connsiteX27" fmla="*/ 10939975 w 10939975"/>
              <a:gd name="connsiteY27" fmla="*/ 4182220 h 5729068"/>
              <a:gd name="connsiteX28" fmla="*/ 10939975 w 10939975"/>
              <a:gd name="connsiteY28" fmla="*/ 4869708 h 5729068"/>
              <a:gd name="connsiteX29" fmla="*/ 10939975 w 10939975"/>
              <a:gd name="connsiteY29" fmla="*/ 5729068 h 5729068"/>
              <a:gd name="connsiteX30" fmla="*/ 10364187 w 10939975"/>
              <a:gd name="connsiteY30" fmla="*/ 5729068 h 5729068"/>
              <a:gd name="connsiteX31" fmla="*/ 9569599 w 10939975"/>
              <a:gd name="connsiteY31" fmla="*/ 5729068 h 5729068"/>
              <a:gd name="connsiteX32" fmla="*/ 8993811 w 10939975"/>
              <a:gd name="connsiteY32" fmla="*/ 5729068 h 5729068"/>
              <a:gd name="connsiteX33" fmla="*/ 8746222 w 10939975"/>
              <a:gd name="connsiteY33" fmla="*/ 5729068 h 5729068"/>
              <a:gd name="connsiteX34" fmla="*/ 8279834 w 10939975"/>
              <a:gd name="connsiteY34" fmla="*/ 5729068 h 5729068"/>
              <a:gd name="connsiteX35" fmla="*/ 7704046 w 10939975"/>
              <a:gd name="connsiteY35" fmla="*/ 5729068 h 5729068"/>
              <a:gd name="connsiteX36" fmla="*/ 7018858 w 10939975"/>
              <a:gd name="connsiteY36" fmla="*/ 5729068 h 5729068"/>
              <a:gd name="connsiteX37" fmla="*/ 6661869 w 10939975"/>
              <a:gd name="connsiteY37" fmla="*/ 5729068 h 5729068"/>
              <a:gd name="connsiteX38" fmla="*/ 6414280 w 10939975"/>
              <a:gd name="connsiteY38" fmla="*/ 5729068 h 5729068"/>
              <a:gd name="connsiteX39" fmla="*/ 6166691 w 10939975"/>
              <a:gd name="connsiteY39" fmla="*/ 5729068 h 5729068"/>
              <a:gd name="connsiteX40" fmla="*/ 5372104 w 10939975"/>
              <a:gd name="connsiteY40" fmla="*/ 5729068 h 5729068"/>
              <a:gd name="connsiteX41" fmla="*/ 4686916 w 10939975"/>
              <a:gd name="connsiteY41" fmla="*/ 5729068 h 5729068"/>
              <a:gd name="connsiteX42" fmla="*/ 4439327 w 10939975"/>
              <a:gd name="connsiteY42" fmla="*/ 5729068 h 5729068"/>
              <a:gd name="connsiteX43" fmla="*/ 3863539 w 10939975"/>
              <a:gd name="connsiteY43" fmla="*/ 5729068 h 5729068"/>
              <a:gd name="connsiteX44" fmla="*/ 3178351 w 10939975"/>
              <a:gd name="connsiteY44" fmla="*/ 5729068 h 5729068"/>
              <a:gd name="connsiteX45" fmla="*/ 2930762 w 10939975"/>
              <a:gd name="connsiteY45" fmla="*/ 5729068 h 5729068"/>
              <a:gd name="connsiteX46" fmla="*/ 2573773 w 10939975"/>
              <a:gd name="connsiteY46" fmla="*/ 5729068 h 5729068"/>
              <a:gd name="connsiteX47" fmla="*/ 1997985 w 10939975"/>
              <a:gd name="connsiteY47" fmla="*/ 5729068 h 5729068"/>
              <a:gd name="connsiteX48" fmla="*/ 1312797 w 10939975"/>
              <a:gd name="connsiteY48" fmla="*/ 5729068 h 5729068"/>
              <a:gd name="connsiteX49" fmla="*/ 1065208 w 10939975"/>
              <a:gd name="connsiteY49" fmla="*/ 5729068 h 5729068"/>
              <a:gd name="connsiteX50" fmla="*/ 0 w 10939975"/>
              <a:gd name="connsiteY50" fmla="*/ 5729068 h 5729068"/>
              <a:gd name="connsiteX51" fmla="*/ 0 w 10939975"/>
              <a:gd name="connsiteY51" fmla="*/ 5213452 h 5729068"/>
              <a:gd name="connsiteX52" fmla="*/ 0 w 10939975"/>
              <a:gd name="connsiteY52" fmla="*/ 4640545 h 5729068"/>
              <a:gd name="connsiteX53" fmla="*/ 0 w 10939975"/>
              <a:gd name="connsiteY53" fmla="*/ 4124929 h 5729068"/>
              <a:gd name="connsiteX54" fmla="*/ 0 w 10939975"/>
              <a:gd name="connsiteY54" fmla="*/ 3437441 h 5729068"/>
              <a:gd name="connsiteX55" fmla="*/ 0 w 10939975"/>
              <a:gd name="connsiteY55" fmla="*/ 2749953 h 5729068"/>
              <a:gd name="connsiteX56" fmla="*/ 0 w 10939975"/>
              <a:gd name="connsiteY56" fmla="*/ 2062464 h 5729068"/>
              <a:gd name="connsiteX57" fmla="*/ 0 w 10939975"/>
              <a:gd name="connsiteY57" fmla="*/ 1489558 h 5729068"/>
              <a:gd name="connsiteX58" fmla="*/ 0 w 10939975"/>
              <a:gd name="connsiteY58" fmla="*/ 1031232 h 5729068"/>
              <a:gd name="connsiteX59" fmla="*/ 0 w 10939975"/>
              <a:gd name="connsiteY59" fmla="*/ 0 h 572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939975" h="5729068" fill="none" extrusionOk="0">
                <a:moveTo>
                  <a:pt x="0" y="0"/>
                </a:moveTo>
                <a:cubicBezTo>
                  <a:pt x="170950" y="-4194"/>
                  <a:pt x="440084" y="40006"/>
                  <a:pt x="575788" y="0"/>
                </a:cubicBezTo>
                <a:cubicBezTo>
                  <a:pt x="711492" y="-40006"/>
                  <a:pt x="1095858" y="86234"/>
                  <a:pt x="1370376" y="0"/>
                </a:cubicBezTo>
                <a:cubicBezTo>
                  <a:pt x="1644894" y="-86234"/>
                  <a:pt x="1642772" y="8870"/>
                  <a:pt x="1727364" y="0"/>
                </a:cubicBezTo>
                <a:cubicBezTo>
                  <a:pt x="1811956" y="-8870"/>
                  <a:pt x="1926734" y="21313"/>
                  <a:pt x="2084353" y="0"/>
                </a:cubicBezTo>
                <a:cubicBezTo>
                  <a:pt x="2241972" y="-21313"/>
                  <a:pt x="2273416" y="865"/>
                  <a:pt x="2331942" y="0"/>
                </a:cubicBezTo>
                <a:cubicBezTo>
                  <a:pt x="2390468" y="-865"/>
                  <a:pt x="2681776" y="20347"/>
                  <a:pt x="3017130" y="0"/>
                </a:cubicBezTo>
                <a:cubicBezTo>
                  <a:pt x="3352484" y="-20347"/>
                  <a:pt x="3587653" y="79013"/>
                  <a:pt x="3811718" y="0"/>
                </a:cubicBezTo>
                <a:cubicBezTo>
                  <a:pt x="4035783" y="-79013"/>
                  <a:pt x="4064129" y="51133"/>
                  <a:pt x="4278106" y="0"/>
                </a:cubicBezTo>
                <a:cubicBezTo>
                  <a:pt x="4492083" y="-51133"/>
                  <a:pt x="4788131" y="14918"/>
                  <a:pt x="4963294" y="0"/>
                </a:cubicBezTo>
                <a:cubicBezTo>
                  <a:pt x="5138457" y="-14918"/>
                  <a:pt x="5163573" y="30879"/>
                  <a:pt x="5320283" y="0"/>
                </a:cubicBezTo>
                <a:cubicBezTo>
                  <a:pt x="5476993" y="-30879"/>
                  <a:pt x="5689816" y="13391"/>
                  <a:pt x="5786671" y="0"/>
                </a:cubicBezTo>
                <a:cubicBezTo>
                  <a:pt x="5883526" y="-13391"/>
                  <a:pt x="6383973" y="8203"/>
                  <a:pt x="6581259" y="0"/>
                </a:cubicBezTo>
                <a:cubicBezTo>
                  <a:pt x="6778545" y="-8203"/>
                  <a:pt x="6892199" y="54494"/>
                  <a:pt x="7157047" y="0"/>
                </a:cubicBezTo>
                <a:cubicBezTo>
                  <a:pt x="7421895" y="-54494"/>
                  <a:pt x="7416511" y="957"/>
                  <a:pt x="7623435" y="0"/>
                </a:cubicBezTo>
                <a:cubicBezTo>
                  <a:pt x="7830359" y="-957"/>
                  <a:pt x="8144998" y="84152"/>
                  <a:pt x="8418023" y="0"/>
                </a:cubicBezTo>
                <a:cubicBezTo>
                  <a:pt x="8691048" y="-84152"/>
                  <a:pt x="8632893" y="26167"/>
                  <a:pt x="8775012" y="0"/>
                </a:cubicBezTo>
                <a:cubicBezTo>
                  <a:pt x="8917131" y="-26167"/>
                  <a:pt x="9106831" y="59924"/>
                  <a:pt x="9350800" y="0"/>
                </a:cubicBezTo>
                <a:cubicBezTo>
                  <a:pt x="9594769" y="-59924"/>
                  <a:pt x="9648508" y="15358"/>
                  <a:pt x="9817188" y="0"/>
                </a:cubicBezTo>
                <a:cubicBezTo>
                  <a:pt x="9985868" y="-15358"/>
                  <a:pt x="10129192" y="48217"/>
                  <a:pt x="10392976" y="0"/>
                </a:cubicBezTo>
                <a:cubicBezTo>
                  <a:pt x="10656760" y="-48217"/>
                  <a:pt x="10712351" y="10947"/>
                  <a:pt x="10939975" y="0"/>
                </a:cubicBezTo>
                <a:cubicBezTo>
                  <a:pt x="10993320" y="325462"/>
                  <a:pt x="10935473" y="453943"/>
                  <a:pt x="10939975" y="687488"/>
                </a:cubicBezTo>
                <a:cubicBezTo>
                  <a:pt x="10944477" y="921033"/>
                  <a:pt x="10860374" y="1060419"/>
                  <a:pt x="10939975" y="1374976"/>
                </a:cubicBezTo>
                <a:cubicBezTo>
                  <a:pt x="11019576" y="1689533"/>
                  <a:pt x="10906886" y="1709133"/>
                  <a:pt x="10939975" y="2005174"/>
                </a:cubicBezTo>
                <a:cubicBezTo>
                  <a:pt x="10973064" y="2301215"/>
                  <a:pt x="10899668" y="2290652"/>
                  <a:pt x="10939975" y="2406209"/>
                </a:cubicBezTo>
                <a:cubicBezTo>
                  <a:pt x="10980282" y="2521767"/>
                  <a:pt x="10885837" y="2804691"/>
                  <a:pt x="10939975" y="3036406"/>
                </a:cubicBezTo>
                <a:cubicBezTo>
                  <a:pt x="10994113" y="3268121"/>
                  <a:pt x="10902278" y="3374996"/>
                  <a:pt x="10939975" y="3609313"/>
                </a:cubicBezTo>
                <a:cubicBezTo>
                  <a:pt x="10977672" y="3843630"/>
                  <a:pt x="10905182" y="3912317"/>
                  <a:pt x="10939975" y="4182220"/>
                </a:cubicBezTo>
                <a:cubicBezTo>
                  <a:pt x="10974768" y="4452123"/>
                  <a:pt x="10864904" y="4725141"/>
                  <a:pt x="10939975" y="4869708"/>
                </a:cubicBezTo>
                <a:cubicBezTo>
                  <a:pt x="11015046" y="5014275"/>
                  <a:pt x="10895768" y="5542148"/>
                  <a:pt x="10939975" y="5729068"/>
                </a:cubicBezTo>
                <a:cubicBezTo>
                  <a:pt x="10701047" y="5776703"/>
                  <a:pt x="10643572" y="5670744"/>
                  <a:pt x="10364187" y="5729068"/>
                </a:cubicBezTo>
                <a:cubicBezTo>
                  <a:pt x="10084802" y="5787392"/>
                  <a:pt x="9811339" y="5642351"/>
                  <a:pt x="9569599" y="5729068"/>
                </a:cubicBezTo>
                <a:cubicBezTo>
                  <a:pt x="9327859" y="5815785"/>
                  <a:pt x="9122511" y="5714723"/>
                  <a:pt x="8993811" y="5729068"/>
                </a:cubicBezTo>
                <a:cubicBezTo>
                  <a:pt x="8865111" y="5743413"/>
                  <a:pt x="8857862" y="5703419"/>
                  <a:pt x="8746222" y="5729068"/>
                </a:cubicBezTo>
                <a:cubicBezTo>
                  <a:pt x="8634582" y="5754717"/>
                  <a:pt x="8433554" y="5678188"/>
                  <a:pt x="8279834" y="5729068"/>
                </a:cubicBezTo>
                <a:cubicBezTo>
                  <a:pt x="8126114" y="5779948"/>
                  <a:pt x="7953211" y="5666115"/>
                  <a:pt x="7704046" y="5729068"/>
                </a:cubicBezTo>
                <a:cubicBezTo>
                  <a:pt x="7454881" y="5792021"/>
                  <a:pt x="7236650" y="5665304"/>
                  <a:pt x="7018858" y="5729068"/>
                </a:cubicBezTo>
                <a:cubicBezTo>
                  <a:pt x="6801066" y="5792832"/>
                  <a:pt x="6742246" y="5715835"/>
                  <a:pt x="6661869" y="5729068"/>
                </a:cubicBezTo>
                <a:cubicBezTo>
                  <a:pt x="6581492" y="5742301"/>
                  <a:pt x="6525606" y="5714790"/>
                  <a:pt x="6414280" y="5729068"/>
                </a:cubicBezTo>
                <a:cubicBezTo>
                  <a:pt x="6302954" y="5743346"/>
                  <a:pt x="6273609" y="5702924"/>
                  <a:pt x="6166691" y="5729068"/>
                </a:cubicBezTo>
                <a:cubicBezTo>
                  <a:pt x="6059773" y="5755212"/>
                  <a:pt x="5700071" y="5720231"/>
                  <a:pt x="5372104" y="5729068"/>
                </a:cubicBezTo>
                <a:cubicBezTo>
                  <a:pt x="5044137" y="5737905"/>
                  <a:pt x="4887750" y="5726846"/>
                  <a:pt x="4686916" y="5729068"/>
                </a:cubicBezTo>
                <a:cubicBezTo>
                  <a:pt x="4486082" y="5731290"/>
                  <a:pt x="4517142" y="5704084"/>
                  <a:pt x="4439327" y="5729068"/>
                </a:cubicBezTo>
                <a:cubicBezTo>
                  <a:pt x="4361512" y="5754052"/>
                  <a:pt x="4033652" y="5665347"/>
                  <a:pt x="3863539" y="5729068"/>
                </a:cubicBezTo>
                <a:cubicBezTo>
                  <a:pt x="3693426" y="5792789"/>
                  <a:pt x="3404487" y="5664503"/>
                  <a:pt x="3178351" y="5729068"/>
                </a:cubicBezTo>
                <a:cubicBezTo>
                  <a:pt x="2952215" y="5793633"/>
                  <a:pt x="2980852" y="5708352"/>
                  <a:pt x="2930762" y="5729068"/>
                </a:cubicBezTo>
                <a:cubicBezTo>
                  <a:pt x="2880672" y="5749784"/>
                  <a:pt x="2722928" y="5698055"/>
                  <a:pt x="2573773" y="5729068"/>
                </a:cubicBezTo>
                <a:cubicBezTo>
                  <a:pt x="2424618" y="5760081"/>
                  <a:pt x="2132835" y="5722889"/>
                  <a:pt x="1997985" y="5729068"/>
                </a:cubicBezTo>
                <a:cubicBezTo>
                  <a:pt x="1863135" y="5735247"/>
                  <a:pt x="1453961" y="5664624"/>
                  <a:pt x="1312797" y="5729068"/>
                </a:cubicBezTo>
                <a:cubicBezTo>
                  <a:pt x="1171633" y="5793512"/>
                  <a:pt x="1153688" y="5727580"/>
                  <a:pt x="1065208" y="5729068"/>
                </a:cubicBezTo>
                <a:cubicBezTo>
                  <a:pt x="976728" y="5730556"/>
                  <a:pt x="306640" y="5607393"/>
                  <a:pt x="0" y="5729068"/>
                </a:cubicBezTo>
                <a:cubicBezTo>
                  <a:pt x="-61856" y="5588071"/>
                  <a:pt x="15601" y="5334195"/>
                  <a:pt x="0" y="5213452"/>
                </a:cubicBezTo>
                <a:cubicBezTo>
                  <a:pt x="-15601" y="5092709"/>
                  <a:pt x="16143" y="4765292"/>
                  <a:pt x="0" y="4640545"/>
                </a:cubicBezTo>
                <a:cubicBezTo>
                  <a:pt x="-16143" y="4515798"/>
                  <a:pt x="13541" y="4254591"/>
                  <a:pt x="0" y="4124929"/>
                </a:cubicBezTo>
                <a:cubicBezTo>
                  <a:pt x="-13541" y="3995267"/>
                  <a:pt x="16251" y="3751964"/>
                  <a:pt x="0" y="3437441"/>
                </a:cubicBezTo>
                <a:cubicBezTo>
                  <a:pt x="-16251" y="3122918"/>
                  <a:pt x="30503" y="2954412"/>
                  <a:pt x="0" y="2749953"/>
                </a:cubicBezTo>
                <a:cubicBezTo>
                  <a:pt x="-30503" y="2545494"/>
                  <a:pt x="57532" y="2278913"/>
                  <a:pt x="0" y="2062464"/>
                </a:cubicBezTo>
                <a:cubicBezTo>
                  <a:pt x="-57532" y="1846015"/>
                  <a:pt x="3284" y="1674468"/>
                  <a:pt x="0" y="1489558"/>
                </a:cubicBezTo>
                <a:cubicBezTo>
                  <a:pt x="-3284" y="1304648"/>
                  <a:pt x="52274" y="1238386"/>
                  <a:pt x="0" y="1031232"/>
                </a:cubicBezTo>
                <a:cubicBezTo>
                  <a:pt x="-52274" y="824078"/>
                  <a:pt x="18187" y="498487"/>
                  <a:pt x="0" y="0"/>
                </a:cubicBezTo>
                <a:close/>
              </a:path>
              <a:path w="10939975" h="5729068" stroke="0" extrusionOk="0">
                <a:moveTo>
                  <a:pt x="0" y="0"/>
                </a:moveTo>
                <a:cubicBezTo>
                  <a:pt x="173052" y="-85829"/>
                  <a:pt x="527045" y="85639"/>
                  <a:pt x="794588" y="0"/>
                </a:cubicBezTo>
                <a:cubicBezTo>
                  <a:pt x="1062131" y="-85639"/>
                  <a:pt x="1037871" y="21487"/>
                  <a:pt x="1260976" y="0"/>
                </a:cubicBezTo>
                <a:cubicBezTo>
                  <a:pt x="1484081" y="-21487"/>
                  <a:pt x="1782597" y="15517"/>
                  <a:pt x="2055564" y="0"/>
                </a:cubicBezTo>
                <a:cubicBezTo>
                  <a:pt x="2328531" y="-15517"/>
                  <a:pt x="2400043" y="16704"/>
                  <a:pt x="2521952" y="0"/>
                </a:cubicBezTo>
                <a:cubicBezTo>
                  <a:pt x="2643861" y="-16704"/>
                  <a:pt x="2736673" y="21474"/>
                  <a:pt x="2878941" y="0"/>
                </a:cubicBezTo>
                <a:cubicBezTo>
                  <a:pt x="3021209" y="-21474"/>
                  <a:pt x="3485527" y="80943"/>
                  <a:pt x="3673528" y="0"/>
                </a:cubicBezTo>
                <a:cubicBezTo>
                  <a:pt x="3861529" y="-80943"/>
                  <a:pt x="3881334" y="39466"/>
                  <a:pt x="4030517" y="0"/>
                </a:cubicBezTo>
                <a:cubicBezTo>
                  <a:pt x="4179700" y="-39466"/>
                  <a:pt x="4221914" y="1073"/>
                  <a:pt x="4278106" y="0"/>
                </a:cubicBezTo>
                <a:cubicBezTo>
                  <a:pt x="4334298" y="-1073"/>
                  <a:pt x="4523816" y="26098"/>
                  <a:pt x="4744494" y="0"/>
                </a:cubicBezTo>
                <a:cubicBezTo>
                  <a:pt x="4965172" y="-26098"/>
                  <a:pt x="5142452" y="61228"/>
                  <a:pt x="5320283" y="0"/>
                </a:cubicBezTo>
                <a:cubicBezTo>
                  <a:pt x="5498114" y="-61228"/>
                  <a:pt x="5556018" y="127"/>
                  <a:pt x="5786671" y="0"/>
                </a:cubicBezTo>
                <a:cubicBezTo>
                  <a:pt x="6017324" y="-127"/>
                  <a:pt x="6239085" y="395"/>
                  <a:pt x="6581259" y="0"/>
                </a:cubicBezTo>
                <a:cubicBezTo>
                  <a:pt x="6923433" y="-395"/>
                  <a:pt x="6773920" y="24892"/>
                  <a:pt x="6828848" y="0"/>
                </a:cubicBezTo>
                <a:cubicBezTo>
                  <a:pt x="6883776" y="-24892"/>
                  <a:pt x="7069480" y="33475"/>
                  <a:pt x="7295236" y="0"/>
                </a:cubicBezTo>
                <a:cubicBezTo>
                  <a:pt x="7520992" y="-33475"/>
                  <a:pt x="7649871" y="52738"/>
                  <a:pt x="7871024" y="0"/>
                </a:cubicBezTo>
                <a:cubicBezTo>
                  <a:pt x="8092177" y="-52738"/>
                  <a:pt x="8385373" y="34945"/>
                  <a:pt x="8556212" y="0"/>
                </a:cubicBezTo>
                <a:cubicBezTo>
                  <a:pt x="8727051" y="-34945"/>
                  <a:pt x="8873061" y="37232"/>
                  <a:pt x="9022600" y="0"/>
                </a:cubicBezTo>
                <a:cubicBezTo>
                  <a:pt x="9172139" y="-37232"/>
                  <a:pt x="9540135" y="12234"/>
                  <a:pt x="9817188" y="0"/>
                </a:cubicBezTo>
                <a:cubicBezTo>
                  <a:pt x="10094241" y="-12234"/>
                  <a:pt x="10650905" y="54575"/>
                  <a:pt x="10939975" y="0"/>
                </a:cubicBezTo>
                <a:cubicBezTo>
                  <a:pt x="10959642" y="174036"/>
                  <a:pt x="10904424" y="398762"/>
                  <a:pt x="10939975" y="515616"/>
                </a:cubicBezTo>
                <a:cubicBezTo>
                  <a:pt x="10975526" y="632470"/>
                  <a:pt x="10927479" y="976695"/>
                  <a:pt x="10939975" y="1203104"/>
                </a:cubicBezTo>
                <a:cubicBezTo>
                  <a:pt x="10952471" y="1429513"/>
                  <a:pt x="10901925" y="1552597"/>
                  <a:pt x="10939975" y="1776011"/>
                </a:cubicBezTo>
                <a:cubicBezTo>
                  <a:pt x="10978025" y="1999425"/>
                  <a:pt x="10911891" y="2208841"/>
                  <a:pt x="10939975" y="2463499"/>
                </a:cubicBezTo>
                <a:cubicBezTo>
                  <a:pt x="10968059" y="2718157"/>
                  <a:pt x="10912706" y="2710821"/>
                  <a:pt x="10939975" y="2921825"/>
                </a:cubicBezTo>
                <a:cubicBezTo>
                  <a:pt x="10967244" y="3132829"/>
                  <a:pt x="10902974" y="3123287"/>
                  <a:pt x="10939975" y="3322859"/>
                </a:cubicBezTo>
                <a:cubicBezTo>
                  <a:pt x="10976976" y="3522431"/>
                  <a:pt x="10898628" y="3609159"/>
                  <a:pt x="10939975" y="3723894"/>
                </a:cubicBezTo>
                <a:cubicBezTo>
                  <a:pt x="10981322" y="3838630"/>
                  <a:pt x="10933772" y="4035633"/>
                  <a:pt x="10939975" y="4296801"/>
                </a:cubicBezTo>
                <a:cubicBezTo>
                  <a:pt x="10946178" y="4557969"/>
                  <a:pt x="10934057" y="4572578"/>
                  <a:pt x="10939975" y="4812417"/>
                </a:cubicBezTo>
                <a:cubicBezTo>
                  <a:pt x="10945893" y="5052256"/>
                  <a:pt x="10924503" y="5323644"/>
                  <a:pt x="10939975" y="5729068"/>
                </a:cubicBezTo>
                <a:cubicBezTo>
                  <a:pt x="10757086" y="5731129"/>
                  <a:pt x="10478973" y="5662059"/>
                  <a:pt x="10145387" y="5729068"/>
                </a:cubicBezTo>
                <a:cubicBezTo>
                  <a:pt x="9811801" y="5796077"/>
                  <a:pt x="9978349" y="5699965"/>
                  <a:pt x="9897798" y="5729068"/>
                </a:cubicBezTo>
                <a:cubicBezTo>
                  <a:pt x="9817247" y="5758171"/>
                  <a:pt x="9506769" y="5698090"/>
                  <a:pt x="9212611" y="5729068"/>
                </a:cubicBezTo>
                <a:cubicBezTo>
                  <a:pt x="8918453" y="5760046"/>
                  <a:pt x="9033919" y="5710760"/>
                  <a:pt x="8855622" y="5729068"/>
                </a:cubicBezTo>
                <a:cubicBezTo>
                  <a:pt x="8677325" y="5747376"/>
                  <a:pt x="8280952" y="5694812"/>
                  <a:pt x="8061034" y="5729068"/>
                </a:cubicBezTo>
                <a:cubicBezTo>
                  <a:pt x="7841116" y="5763324"/>
                  <a:pt x="7439347" y="5677668"/>
                  <a:pt x="7266447" y="5729068"/>
                </a:cubicBezTo>
                <a:cubicBezTo>
                  <a:pt x="7093547" y="5780468"/>
                  <a:pt x="6939896" y="5727266"/>
                  <a:pt x="6690658" y="5729068"/>
                </a:cubicBezTo>
                <a:cubicBezTo>
                  <a:pt x="6441420" y="5730870"/>
                  <a:pt x="6430451" y="5721161"/>
                  <a:pt x="6333670" y="5729068"/>
                </a:cubicBezTo>
                <a:cubicBezTo>
                  <a:pt x="6236889" y="5736975"/>
                  <a:pt x="5933448" y="5669723"/>
                  <a:pt x="5539082" y="5729068"/>
                </a:cubicBezTo>
                <a:cubicBezTo>
                  <a:pt x="5144716" y="5788413"/>
                  <a:pt x="5187922" y="5722323"/>
                  <a:pt x="4963294" y="5729068"/>
                </a:cubicBezTo>
                <a:cubicBezTo>
                  <a:pt x="4738666" y="5735813"/>
                  <a:pt x="4600628" y="5679685"/>
                  <a:pt x="4496906" y="5729068"/>
                </a:cubicBezTo>
                <a:cubicBezTo>
                  <a:pt x="4393184" y="5778451"/>
                  <a:pt x="4334888" y="5715680"/>
                  <a:pt x="4249317" y="5729068"/>
                </a:cubicBezTo>
                <a:cubicBezTo>
                  <a:pt x="4163746" y="5742456"/>
                  <a:pt x="4010754" y="5724725"/>
                  <a:pt x="3892328" y="5729068"/>
                </a:cubicBezTo>
                <a:cubicBezTo>
                  <a:pt x="3773902" y="5733411"/>
                  <a:pt x="3437800" y="5697441"/>
                  <a:pt x="3207140" y="5729068"/>
                </a:cubicBezTo>
                <a:cubicBezTo>
                  <a:pt x="2976480" y="5760695"/>
                  <a:pt x="2955471" y="5699502"/>
                  <a:pt x="2850151" y="5729068"/>
                </a:cubicBezTo>
                <a:cubicBezTo>
                  <a:pt x="2744831" y="5758634"/>
                  <a:pt x="2253151" y="5701800"/>
                  <a:pt x="2055564" y="5729068"/>
                </a:cubicBezTo>
                <a:cubicBezTo>
                  <a:pt x="1857977" y="5756336"/>
                  <a:pt x="1710687" y="5719330"/>
                  <a:pt x="1589175" y="5729068"/>
                </a:cubicBezTo>
                <a:cubicBezTo>
                  <a:pt x="1467663" y="5738806"/>
                  <a:pt x="1186659" y="5686896"/>
                  <a:pt x="1013387" y="5729068"/>
                </a:cubicBezTo>
                <a:cubicBezTo>
                  <a:pt x="840115" y="5771240"/>
                  <a:pt x="670599" y="5702530"/>
                  <a:pt x="546999" y="5729068"/>
                </a:cubicBezTo>
                <a:cubicBezTo>
                  <a:pt x="423399" y="5755606"/>
                  <a:pt x="220560" y="5664541"/>
                  <a:pt x="0" y="5729068"/>
                </a:cubicBezTo>
                <a:cubicBezTo>
                  <a:pt x="-59785" y="5618181"/>
                  <a:pt x="46159" y="5399074"/>
                  <a:pt x="0" y="5213452"/>
                </a:cubicBezTo>
                <a:cubicBezTo>
                  <a:pt x="-46159" y="5027830"/>
                  <a:pt x="41509" y="4847899"/>
                  <a:pt x="0" y="4583254"/>
                </a:cubicBezTo>
                <a:cubicBezTo>
                  <a:pt x="-41509" y="4318609"/>
                  <a:pt x="54387" y="4349082"/>
                  <a:pt x="0" y="4124929"/>
                </a:cubicBezTo>
                <a:cubicBezTo>
                  <a:pt x="-54387" y="3900777"/>
                  <a:pt x="68275" y="3584771"/>
                  <a:pt x="0" y="3437441"/>
                </a:cubicBezTo>
                <a:cubicBezTo>
                  <a:pt x="-68275" y="3290111"/>
                  <a:pt x="24725" y="3157873"/>
                  <a:pt x="0" y="3036406"/>
                </a:cubicBezTo>
                <a:cubicBezTo>
                  <a:pt x="-24725" y="2914939"/>
                  <a:pt x="32935" y="2674307"/>
                  <a:pt x="0" y="2578081"/>
                </a:cubicBezTo>
                <a:cubicBezTo>
                  <a:pt x="-32935" y="2481855"/>
                  <a:pt x="52464" y="2273726"/>
                  <a:pt x="0" y="2119755"/>
                </a:cubicBezTo>
                <a:cubicBezTo>
                  <a:pt x="-52464" y="1965784"/>
                  <a:pt x="18649" y="1867554"/>
                  <a:pt x="0" y="1718720"/>
                </a:cubicBezTo>
                <a:cubicBezTo>
                  <a:pt x="-18649" y="1569886"/>
                  <a:pt x="41987" y="1243069"/>
                  <a:pt x="0" y="1031232"/>
                </a:cubicBezTo>
                <a:cubicBezTo>
                  <a:pt x="-41987" y="819395"/>
                  <a:pt x="35146" y="715454"/>
                  <a:pt x="0" y="630197"/>
                </a:cubicBezTo>
                <a:cubicBezTo>
                  <a:pt x="-35146" y="544940"/>
                  <a:pt x="27787" y="30603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30651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305950" y="8877566"/>
            <a:ext cx="1857650" cy="14944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sp>
        <p:nvSpPr>
          <p:cNvPr id="36" name="Speech Bubble: Oval 10">
            <a:extLst>
              <a:ext uri="{FF2B5EF4-FFF2-40B4-BE49-F238E27FC236}">
                <a16:creationId xmlns="" xmlns:a16="http://schemas.microsoft.com/office/drawing/2014/main" id="{0822AAD6-2AB2-4415-88A4-042BEA7E878F}"/>
              </a:ext>
            </a:extLst>
          </p:cNvPr>
          <p:cNvSpPr/>
          <p:nvPr/>
        </p:nvSpPr>
        <p:spPr>
          <a:xfrm>
            <a:off x="7010402" y="969704"/>
            <a:ext cx="6862355" cy="3696948"/>
          </a:xfrm>
          <a:prstGeom prst="wedgeEllipseCallout">
            <a:avLst>
              <a:gd name="adj1" fmla="val 68178"/>
              <a:gd name="adj2" fmla="val -18381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r>
              <a:rPr lang="ar-SA" sz="4200" dirty="0" smtClean="0">
                <a:solidFill>
                  <a:srgbClr val="C00000"/>
                </a:solidFill>
                <a:cs typeface="PT Bold Heading" pitchFamily="2" charset="-78"/>
              </a:rPr>
              <a:t>عُد الأرقام بالترتيب حتى 10؟</a:t>
            </a:r>
            <a:endParaRPr lang="ar-KW" sz="4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1" name="Speech Bubble: Oval 1">
            <a:extLst>
              <a:ext uri="{FF2B5EF4-FFF2-40B4-BE49-F238E27FC236}">
                <a16:creationId xmlns="" xmlns:a16="http://schemas.microsoft.com/office/drawing/2014/main" id="{17ED71CB-2896-407D-A049-313E9BA3E46C}"/>
              </a:ext>
            </a:extLst>
          </p:cNvPr>
          <p:cNvSpPr/>
          <p:nvPr/>
        </p:nvSpPr>
        <p:spPr>
          <a:xfrm>
            <a:off x="2619387" y="1904998"/>
            <a:ext cx="5724513" cy="3921140"/>
          </a:xfrm>
          <a:prstGeom prst="wedgeEllipseCallout">
            <a:avLst>
              <a:gd name="adj1" fmla="val -57773"/>
              <a:gd name="adj2" fmla="val -6594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lvl="0" algn="ctr"/>
            <a:endParaRPr lang="ar-SA" sz="60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6000" b="1" u="sng" dirty="0" smtClean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1 , 2 , 3 , 4 , 5 , 6 , 7 , 8 , 9 , 10</a:t>
            </a:r>
            <a:endParaRPr lang="ar-SA" sz="60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6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  <p:pic>
        <p:nvPicPr>
          <p:cNvPr id="20" name="Picture 28" descr="حتر الكريسماس مجانا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830" y="95115"/>
            <a:ext cx="3829050" cy="50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2" descr="Disney Clipart Mad Hatter - Disney Alice In Wonderland Tea Party March Hare  | Transparent PNG Download #2624095 - Vip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371" y="5372100"/>
            <a:ext cx="7269409" cy="477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38" y="3848100"/>
            <a:ext cx="3662162" cy="33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تعليم الأرقام| Numbers | العد من 1-10 | باللغة العربية والانجليزية | قناة  روز للأطفال | بدون موسيقى - YouTube"/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28099" r="4474"/>
          <a:stretch/>
        </p:blipFill>
        <p:spPr bwMode="auto">
          <a:xfrm>
            <a:off x="7002379" y="6669425"/>
            <a:ext cx="5646821" cy="31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أرقام العربية interactive worksheet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 b="4309"/>
          <a:stretch/>
        </p:blipFill>
        <p:spPr bwMode="auto">
          <a:xfrm>
            <a:off x="12192000" y="5122965"/>
            <a:ext cx="4658916" cy="30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071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A20CE076-A375-4C4A-AA5D-33468A5A5353}"/>
              </a:ext>
            </a:extLst>
          </p:cNvPr>
          <p:cNvSpPr/>
          <p:nvPr/>
        </p:nvSpPr>
        <p:spPr>
          <a:xfrm>
            <a:off x="939010" y="826164"/>
            <a:ext cx="16409963" cy="8593602"/>
          </a:xfrm>
          <a:custGeom>
            <a:avLst/>
            <a:gdLst>
              <a:gd name="connsiteX0" fmla="*/ 0 w 10939975"/>
              <a:gd name="connsiteY0" fmla="*/ 0 h 5729068"/>
              <a:gd name="connsiteX1" fmla="*/ 575788 w 10939975"/>
              <a:gd name="connsiteY1" fmla="*/ 0 h 5729068"/>
              <a:gd name="connsiteX2" fmla="*/ 1370376 w 10939975"/>
              <a:gd name="connsiteY2" fmla="*/ 0 h 5729068"/>
              <a:gd name="connsiteX3" fmla="*/ 1727364 w 10939975"/>
              <a:gd name="connsiteY3" fmla="*/ 0 h 5729068"/>
              <a:gd name="connsiteX4" fmla="*/ 2084353 w 10939975"/>
              <a:gd name="connsiteY4" fmla="*/ 0 h 5729068"/>
              <a:gd name="connsiteX5" fmla="*/ 2331942 w 10939975"/>
              <a:gd name="connsiteY5" fmla="*/ 0 h 5729068"/>
              <a:gd name="connsiteX6" fmla="*/ 3017130 w 10939975"/>
              <a:gd name="connsiteY6" fmla="*/ 0 h 5729068"/>
              <a:gd name="connsiteX7" fmla="*/ 3811718 w 10939975"/>
              <a:gd name="connsiteY7" fmla="*/ 0 h 5729068"/>
              <a:gd name="connsiteX8" fmla="*/ 4278106 w 10939975"/>
              <a:gd name="connsiteY8" fmla="*/ 0 h 5729068"/>
              <a:gd name="connsiteX9" fmla="*/ 4963294 w 10939975"/>
              <a:gd name="connsiteY9" fmla="*/ 0 h 5729068"/>
              <a:gd name="connsiteX10" fmla="*/ 5320283 w 10939975"/>
              <a:gd name="connsiteY10" fmla="*/ 0 h 5729068"/>
              <a:gd name="connsiteX11" fmla="*/ 5786671 w 10939975"/>
              <a:gd name="connsiteY11" fmla="*/ 0 h 5729068"/>
              <a:gd name="connsiteX12" fmla="*/ 6581259 w 10939975"/>
              <a:gd name="connsiteY12" fmla="*/ 0 h 5729068"/>
              <a:gd name="connsiteX13" fmla="*/ 7157047 w 10939975"/>
              <a:gd name="connsiteY13" fmla="*/ 0 h 5729068"/>
              <a:gd name="connsiteX14" fmla="*/ 7623435 w 10939975"/>
              <a:gd name="connsiteY14" fmla="*/ 0 h 5729068"/>
              <a:gd name="connsiteX15" fmla="*/ 8418023 w 10939975"/>
              <a:gd name="connsiteY15" fmla="*/ 0 h 5729068"/>
              <a:gd name="connsiteX16" fmla="*/ 8775012 w 10939975"/>
              <a:gd name="connsiteY16" fmla="*/ 0 h 5729068"/>
              <a:gd name="connsiteX17" fmla="*/ 9350800 w 10939975"/>
              <a:gd name="connsiteY17" fmla="*/ 0 h 5729068"/>
              <a:gd name="connsiteX18" fmla="*/ 9817188 w 10939975"/>
              <a:gd name="connsiteY18" fmla="*/ 0 h 5729068"/>
              <a:gd name="connsiteX19" fmla="*/ 10392976 w 10939975"/>
              <a:gd name="connsiteY19" fmla="*/ 0 h 5729068"/>
              <a:gd name="connsiteX20" fmla="*/ 10939975 w 10939975"/>
              <a:gd name="connsiteY20" fmla="*/ 0 h 5729068"/>
              <a:gd name="connsiteX21" fmla="*/ 10939975 w 10939975"/>
              <a:gd name="connsiteY21" fmla="*/ 687488 h 5729068"/>
              <a:gd name="connsiteX22" fmla="*/ 10939975 w 10939975"/>
              <a:gd name="connsiteY22" fmla="*/ 1374976 h 5729068"/>
              <a:gd name="connsiteX23" fmla="*/ 10939975 w 10939975"/>
              <a:gd name="connsiteY23" fmla="*/ 2005174 h 5729068"/>
              <a:gd name="connsiteX24" fmla="*/ 10939975 w 10939975"/>
              <a:gd name="connsiteY24" fmla="*/ 2406209 h 5729068"/>
              <a:gd name="connsiteX25" fmla="*/ 10939975 w 10939975"/>
              <a:gd name="connsiteY25" fmla="*/ 3036406 h 5729068"/>
              <a:gd name="connsiteX26" fmla="*/ 10939975 w 10939975"/>
              <a:gd name="connsiteY26" fmla="*/ 3609313 h 5729068"/>
              <a:gd name="connsiteX27" fmla="*/ 10939975 w 10939975"/>
              <a:gd name="connsiteY27" fmla="*/ 4182220 h 5729068"/>
              <a:gd name="connsiteX28" fmla="*/ 10939975 w 10939975"/>
              <a:gd name="connsiteY28" fmla="*/ 4869708 h 5729068"/>
              <a:gd name="connsiteX29" fmla="*/ 10939975 w 10939975"/>
              <a:gd name="connsiteY29" fmla="*/ 5729068 h 5729068"/>
              <a:gd name="connsiteX30" fmla="*/ 10364187 w 10939975"/>
              <a:gd name="connsiteY30" fmla="*/ 5729068 h 5729068"/>
              <a:gd name="connsiteX31" fmla="*/ 9569599 w 10939975"/>
              <a:gd name="connsiteY31" fmla="*/ 5729068 h 5729068"/>
              <a:gd name="connsiteX32" fmla="*/ 8993811 w 10939975"/>
              <a:gd name="connsiteY32" fmla="*/ 5729068 h 5729068"/>
              <a:gd name="connsiteX33" fmla="*/ 8746222 w 10939975"/>
              <a:gd name="connsiteY33" fmla="*/ 5729068 h 5729068"/>
              <a:gd name="connsiteX34" fmla="*/ 8279834 w 10939975"/>
              <a:gd name="connsiteY34" fmla="*/ 5729068 h 5729068"/>
              <a:gd name="connsiteX35" fmla="*/ 7704046 w 10939975"/>
              <a:gd name="connsiteY35" fmla="*/ 5729068 h 5729068"/>
              <a:gd name="connsiteX36" fmla="*/ 7018858 w 10939975"/>
              <a:gd name="connsiteY36" fmla="*/ 5729068 h 5729068"/>
              <a:gd name="connsiteX37" fmla="*/ 6661869 w 10939975"/>
              <a:gd name="connsiteY37" fmla="*/ 5729068 h 5729068"/>
              <a:gd name="connsiteX38" fmla="*/ 6414280 w 10939975"/>
              <a:gd name="connsiteY38" fmla="*/ 5729068 h 5729068"/>
              <a:gd name="connsiteX39" fmla="*/ 6166691 w 10939975"/>
              <a:gd name="connsiteY39" fmla="*/ 5729068 h 5729068"/>
              <a:gd name="connsiteX40" fmla="*/ 5372104 w 10939975"/>
              <a:gd name="connsiteY40" fmla="*/ 5729068 h 5729068"/>
              <a:gd name="connsiteX41" fmla="*/ 4686916 w 10939975"/>
              <a:gd name="connsiteY41" fmla="*/ 5729068 h 5729068"/>
              <a:gd name="connsiteX42" fmla="*/ 4439327 w 10939975"/>
              <a:gd name="connsiteY42" fmla="*/ 5729068 h 5729068"/>
              <a:gd name="connsiteX43" fmla="*/ 3863539 w 10939975"/>
              <a:gd name="connsiteY43" fmla="*/ 5729068 h 5729068"/>
              <a:gd name="connsiteX44" fmla="*/ 3178351 w 10939975"/>
              <a:gd name="connsiteY44" fmla="*/ 5729068 h 5729068"/>
              <a:gd name="connsiteX45" fmla="*/ 2930762 w 10939975"/>
              <a:gd name="connsiteY45" fmla="*/ 5729068 h 5729068"/>
              <a:gd name="connsiteX46" fmla="*/ 2573773 w 10939975"/>
              <a:gd name="connsiteY46" fmla="*/ 5729068 h 5729068"/>
              <a:gd name="connsiteX47" fmla="*/ 1997985 w 10939975"/>
              <a:gd name="connsiteY47" fmla="*/ 5729068 h 5729068"/>
              <a:gd name="connsiteX48" fmla="*/ 1312797 w 10939975"/>
              <a:gd name="connsiteY48" fmla="*/ 5729068 h 5729068"/>
              <a:gd name="connsiteX49" fmla="*/ 1065208 w 10939975"/>
              <a:gd name="connsiteY49" fmla="*/ 5729068 h 5729068"/>
              <a:gd name="connsiteX50" fmla="*/ 0 w 10939975"/>
              <a:gd name="connsiteY50" fmla="*/ 5729068 h 5729068"/>
              <a:gd name="connsiteX51" fmla="*/ 0 w 10939975"/>
              <a:gd name="connsiteY51" fmla="*/ 5213452 h 5729068"/>
              <a:gd name="connsiteX52" fmla="*/ 0 w 10939975"/>
              <a:gd name="connsiteY52" fmla="*/ 4640545 h 5729068"/>
              <a:gd name="connsiteX53" fmla="*/ 0 w 10939975"/>
              <a:gd name="connsiteY53" fmla="*/ 4124929 h 5729068"/>
              <a:gd name="connsiteX54" fmla="*/ 0 w 10939975"/>
              <a:gd name="connsiteY54" fmla="*/ 3437441 h 5729068"/>
              <a:gd name="connsiteX55" fmla="*/ 0 w 10939975"/>
              <a:gd name="connsiteY55" fmla="*/ 2749953 h 5729068"/>
              <a:gd name="connsiteX56" fmla="*/ 0 w 10939975"/>
              <a:gd name="connsiteY56" fmla="*/ 2062464 h 5729068"/>
              <a:gd name="connsiteX57" fmla="*/ 0 w 10939975"/>
              <a:gd name="connsiteY57" fmla="*/ 1489558 h 5729068"/>
              <a:gd name="connsiteX58" fmla="*/ 0 w 10939975"/>
              <a:gd name="connsiteY58" fmla="*/ 1031232 h 5729068"/>
              <a:gd name="connsiteX59" fmla="*/ 0 w 10939975"/>
              <a:gd name="connsiteY59" fmla="*/ 0 h 572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939975" h="5729068" fill="none" extrusionOk="0">
                <a:moveTo>
                  <a:pt x="0" y="0"/>
                </a:moveTo>
                <a:cubicBezTo>
                  <a:pt x="170950" y="-4194"/>
                  <a:pt x="440084" y="40006"/>
                  <a:pt x="575788" y="0"/>
                </a:cubicBezTo>
                <a:cubicBezTo>
                  <a:pt x="711492" y="-40006"/>
                  <a:pt x="1095858" y="86234"/>
                  <a:pt x="1370376" y="0"/>
                </a:cubicBezTo>
                <a:cubicBezTo>
                  <a:pt x="1644894" y="-86234"/>
                  <a:pt x="1642772" y="8870"/>
                  <a:pt x="1727364" y="0"/>
                </a:cubicBezTo>
                <a:cubicBezTo>
                  <a:pt x="1811956" y="-8870"/>
                  <a:pt x="1926734" y="21313"/>
                  <a:pt x="2084353" y="0"/>
                </a:cubicBezTo>
                <a:cubicBezTo>
                  <a:pt x="2241972" y="-21313"/>
                  <a:pt x="2273416" y="865"/>
                  <a:pt x="2331942" y="0"/>
                </a:cubicBezTo>
                <a:cubicBezTo>
                  <a:pt x="2390468" y="-865"/>
                  <a:pt x="2681776" y="20347"/>
                  <a:pt x="3017130" y="0"/>
                </a:cubicBezTo>
                <a:cubicBezTo>
                  <a:pt x="3352484" y="-20347"/>
                  <a:pt x="3587653" y="79013"/>
                  <a:pt x="3811718" y="0"/>
                </a:cubicBezTo>
                <a:cubicBezTo>
                  <a:pt x="4035783" y="-79013"/>
                  <a:pt x="4064129" y="51133"/>
                  <a:pt x="4278106" y="0"/>
                </a:cubicBezTo>
                <a:cubicBezTo>
                  <a:pt x="4492083" y="-51133"/>
                  <a:pt x="4788131" y="14918"/>
                  <a:pt x="4963294" y="0"/>
                </a:cubicBezTo>
                <a:cubicBezTo>
                  <a:pt x="5138457" y="-14918"/>
                  <a:pt x="5163573" y="30879"/>
                  <a:pt x="5320283" y="0"/>
                </a:cubicBezTo>
                <a:cubicBezTo>
                  <a:pt x="5476993" y="-30879"/>
                  <a:pt x="5689816" y="13391"/>
                  <a:pt x="5786671" y="0"/>
                </a:cubicBezTo>
                <a:cubicBezTo>
                  <a:pt x="5883526" y="-13391"/>
                  <a:pt x="6383973" y="8203"/>
                  <a:pt x="6581259" y="0"/>
                </a:cubicBezTo>
                <a:cubicBezTo>
                  <a:pt x="6778545" y="-8203"/>
                  <a:pt x="6892199" y="54494"/>
                  <a:pt x="7157047" y="0"/>
                </a:cubicBezTo>
                <a:cubicBezTo>
                  <a:pt x="7421895" y="-54494"/>
                  <a:pt x="7416511" y="957"/>
                  <a:pt x="7623435" y="0"/>
                </a:cubicBezTo>
                <a:cubicBezTo>
                  <a:pt x="7830359" y="-957"/>
                  <a:pt x="8144998" y="84152"/>
                  <a:pt x="8418023" y="0"/>
                </a:cubicBezTo>
                <a:cubicBezTo>
                  <a:pt x="8691048" y="-84152"/>
                  <a:pt x="8632893" y="26167"/>
                  <a:pt x="8775012" y="0"/>
                </a:cubicBezTo>
                <a:cubicBezTo>
                  <a:pt x="8917131" y="-26167"/>
                  <a:pt x="9106831" y="59924"/>
                  <a:pt x="9350800" y="0"/>
                </a:cubicBezTo>
                <a:cubicBezTo>
                  <a:pt x="9594769" y="-59924"/>
                  <a:pt x="9648508" y="15358"/>
                  <a:pt x="9817188" y="0"/>
                </a:cubicBezTo>
                <a:cubicBezTo>
                  <a:pt x="9985868" y="-15358"/>
                  <a:pt x="10129192" y="48217"/>
                  <a:pt x="10392976" y="0"/>
                </a:cubicBezTo>
                <a:cubicBezTo>
                  <a:pt x="10656760" y="-48217"/>
                  <a:pt x="10712351" y="10947"/>
                  <a:pt x="10939975" y="0"/>
                </a:cubicBezTo>
                <a:cubicBezTo>
                  <a:pt x="10993320" y="325462"/>
                  <a:pt x="10935473" y="453943"/>
                  <a:pt x="10939975" y="687488"/>
                </a:cubicBezTo>
                <a:cubicBezTo>
                  <a:pt x="10944477" y="921033"/>
                  <a:pt x="10860374" y="1060419"/>
                  <a:pt x="10939975" y="1374976"/>
                </a:cubicBezTo>
                <a:cubicBezTo>
                  <a:pt x="11019576" y="1689533"/>
                  <a:pt x="10906886" y="1709133"/>
                  <a:pt x="10939975" y="2005174"/>
                </a:cubicBezTo>
                <a:cubicBezTo>
                  <a:pt x="10973064" y="2301215"/>
                  <a:pt x="10899668" y="2290652"/>
                  <a:pt x="10939975" y="2406209"/>
                </a:cubicBezTo>
                <a:cubicBezTo>
                  <a:pt x="10980282" y="2521767"/>
                  <a:pt x="10885837" y="2804691"/>
                  <a:pt x="10939975" y="3036406"/>
                </a:cubicBezTo>
                <a:cubicBezTo>
                  <a:pt x="10994113" y="3268121"/>
                  <a:pt x="10902278" y="3374996"/>
                  <a:pt x="10939975" y="3609313"/>
                </a:cubicBezTo>
                <a:cubicBezTo>
                  <a:pt x="10977672" y="3843630"/>
                  <a:pt x="10905182" y="3912317"/>
                  <a:pt x="10939975" y="4182220"/>
                </a:cubicBezTo>
                <a:cubicBezTo>
                  <a:pt x="10974768" y="4452123"/>
                  <a:pt x="10864904" y="4725141"/>
                  <a:pt x="10939975" y="4869708"/>
                </a:cubicBezTo>
                <a:cubicBezTo>
                  <a:pt x="11015046" y="5014275"/>
                  <a:pt x="10895768" y="5542148"/>
                  <a:pt x="10939975" y="5729068"/>
                </a:cubicBezTo>
                <a:cubicBezTo>
                  <a:pt x="10701047" y="5776703"/>
                  <a:pt x="10643572" y="5670744"/>
                  <a:pt x="10364187" y="5729068"/>
                </a:cubicBezTo>
                <a:cubicBezTo>
                  <a:pt x="10084802" y="5787392"/>
                  <a:pt x="9811339" y="5642351"/>
                  <a:pt x="9569599" y="5729068"/>
                </a:cubicBezTo>
                <a:cubicBezTo>
                  <a:pt x="9327859" y="5815785"/>
                  <a:pt x="9122511" y="5714723"/>
                  <a:pt x="8993811" y="5729068"/>
                </a:cubicBezTo>
                <a:cubicBezTo>
                  <a:pt x="8865111" y="5743413"/>
                  <a:pt x="8857862" y="5703419"/>
                  <a:pt x="8746222" y="5729068"/>
                </a:cubicBezTo>
                <a:cubicBezTo>
                  <a:pt x="8634582" y="5754717"/>
                  <a:pt x="8433554" y="5678188"/>
                  <a:pt x="8279834" y="5729068"/>
                </a:cubicBezTo>
                <a:cubicBezTo>
                  <a:pt x="8126114" y="5779948"/>
                  <a:pt x="7953211" y="5666115"/>
                  <a:pt x="7704046" y="5729068"/>
                </a:cubicBezTo>
                <a:cubicBezTo>
                  <a:pt x="7454881" y="5792021"/>
                  <a:pt x="7236650" y="5665304"/>
                  <a:pt x="7018858" y="5729068"/>
                </a:cubicBezTo>
                <a:cubicBezTo>
                  <a:pt x="6801066" y="5792832"/>
                  <a:pt x="6742246" y="5715835"/>
                  <a:pt x="6661869" y="5729068"/>
                </a:cubicBezTo>
                <a:cubicBezTo>
                  <a:pt x="6581492" y="5742301"/>
                  <a:pt x="6525606" y="5714790"/>
                  <a:pt x="6414280" y="5729068"/>
                </a:cubicBezTo>
                <a:cubicBezTo>
                  <a:pt x="6302954" y="5743346"/>
                  <a:pt x="6273609" y="5702924"/>
                  <a:pt x="6166691" y="5729068"/>
                </a:cubicBezTo>
                <a:cubicBezTo>
                  <a:pt x="6059773" y="5755212"/>
                  <a:pt x="5700071" y="5720231"/>
                  <a:pt x="5372104" y="5729068"/>
                </a:cubicBezTo>
                <a:cubicBezTo>
                  <a:pt x="5044137" y="5737905"/>
                  <a:pt x="4887750" y="5726846"/>
                  <a:pt x="4686916" y="5729068"/>
                </a:cubicBezTo>
                <a:cubicBezTo>
                  <a:pt x="4486082" y="5731290"/>
                  <a:pt x="4517142" y="5704084"/>
                  <a:pt x="4439327" y="5729068"/>
                </a:cubicBezTo>
                <a:cubicBezTo>
                  <a:pt x="4361512" y="5754052"/>
                  <a:pt x="4033652" y="5665347"/>
                  <a:pt x="3863539" y="5729068"/>
                </a:cubicBezTo>
                <a:cubicBezTo>
                  <a:pt x="3693426" y="5792789"/>
                  <a:pt x="3404487" y="5664503"/>
                  <a:pt x="3178351" y="5729068"/>
                </a:cubicBezTo>
                <a:cubicBezTo>
                  <a:pt x="2952215" y="5793633"/>
                  <a:pt x="2980852" y="5708352"/>
                  <a:pt x="2930762" y="5729068"/>
                </a:cubicBezTo>
                <a:cubicBezTo>
                  <a:pt x="2880672" y="5749784"/>
                  <a:pt x="2722928" y="5698055"/>
                  <a:pt x="2573773" y="5729068"/>
                </a:cubicBezTo>
                <a:cubicBezTo>
                  <a:pt x="2424618" y="5760081"/>
                  <a:pt x="2132835" y="5722889"/>
                  <a:pt x="1997985" y="5729068"/>
                </a:cubicBezTo>
                <a:cubicBezTo>
                  <a:pt x="1863135" y="5735247"/>
                  <a:pt x="1453961" y="5664624"/>
                  <a:pt x="1312797" y="5729068"/>
                </a:cubicBezTo>
                <a:cubicBezTo>
                  <a:pt x="1171633" y="5793512"/>
                  <a:pt x="1153688" y="5727580"/>
                  <a:pt x="1065208" y="5729068"/>
                </a:cubicBezTo>
                <a:cubicBezTo>
                  <a:pt x="976728" y="5730556"/>
                  <a:pt x="306640" y="5607393"/>
                  <a:pt x="0" y="5729068"/>
                </a:cubicBezTo>
                <a:cubicBezTo>
                  <a:pt x="-61856" y="5588071"/>
                  <a:pt x="15601" y="5334195"/>
                  <a:pt x="0" y="5213452"/>
                </a:cubicBezTo>
                <a:cubicBezTo>
                  <a:pt x="-15601" y="5092709"/>
                  <a:pt x="16143" y="4765292"/>
                  <a:pt x="0" y="4640545"/>
                </a:cubicBezTo>
                <a:cubicBezTo>
                  <a:pt x="-16143" y="4515798"/>
                  <a:pt x="13541" y="4254591"/>
                  <a:pt x="0" y="4124929"/>
                </a:cubicBezTo>
                <a:cubicBezTo>
                  <a:pt x="-13541" y="3995267"/>
                  <a:pt x="16251" y="3751964"/>
                  <a:pt x="0" y="3437441"/>
                </a:cubicBezTo>
                <a:cubicBezTo>
                  <a:pt x="-16251" y="3122918"/>
                  <a:pt x="30503" y="2954412"/>
                  <a:pt x="0" y="2749953"/>
                </a:cubicBezTo>
                <a:cubicBezTo>
                  <a:pt x="-30503" y="2545494"/>
                  <a:pt x="57532" y="2278913"/>
                  <a:pt x="0" y="2062464"/>
                </a:cubicBezTo>
                <a:cubicBezTo>
                  <a:pt x="-57532" y="1846015"/>
                  <a:pt x="3284" y="1674468"/>
                  <a:pt x="0" y="1489558"/>
                </a:cubicBezTo>
                <a:cubicBezTo>
                  <a:pt x="-3284" y="1304648"/>
                  <a:pt x="52274" y="1238386"/>
                  <a:pt x="0" y="1031232"/>
                </a:cubicBezTo>
                <a:cubicBezTo>
                  <a:pt x="-52274" y="824078"/>
                  <a:pt x="18187" y="498487"/>
                  <a:pt x="0" y="0"/>
                </a:cubicBezTo>
                <a:close/>
              </a:path>
              <a:path w="10939975" h="5729068" stroke="0" extrusionOk="0">
                <a:moveTo>
                  <a:pt x="0" y="0"/>
                </a:moveTo>
                <a:cubicBezTo>
                  <a:pt x="173052" y="-85829"/>
                  <a:pt x="527045" y="85639"/>
                  <a:pt x="794588" y="0"/>
                </a:cubicBezTo>
                <a:cubicBezTo>
                  <a:pt x="1062131" y="-85639"/>
                  <a:pt x="1037871" y="21487"/>
                  <a:pt x="1260976" y="0"/>
                </a:cubicBezTo>
                <a:cubicBezTo>
                  <a:pt x="1484081" y="-21487"/>
                  <a:pt x="1782597" y="15517"/>
                  <a:pt x="2055564" y="0"/>
                </a:cubicBezTo>
                <a:cubicBezTo>
                  <a:pt x="2328531" y="-15517"/>
                  <a:pt x="2400043" y="16704"/>
                  <a:pt x="2521952" y="0"/>
                </a:cubicBezTo>
                <a:cubicBezTo>
                  <a:pt x="2643861" y="-16704"/>
                  <a:pt x="2736673" y="21474"/>
                  <a:pt x="2878941" y="0"/>
                </a:cubicBezTo>
                <a:cubicBezTo>
                  <a:pt x="3021209" y="-21474"/>
                  <a:pt x="3485527" y="80943"/>
                  <a:pt x="3673528" y="0"/>
                </a:cubicBezTo>
                <a:cubicBezTo>
                  <a:pt x="3861529" y="-80943"/>
                  <a:pt x="3881334" y="39466"/>
                  <a:pt x="4030517" y="0"/>
                </a:cubicBezTo>
                <a:cubicBezTo>
                  <a:pt x="4179700" y="-39466"/>
                  <a:pt x="4221914" y="1073"/>
                  <a:pt x="4278106" y="0"/>
                </a:cubicBezTo>
                <a:cubicBezTo>
                  <a:pt x="4334298" y="-1073"/>
                  <a:pt x="4523816" y="26098"/>
                  <a:pt x="4744494" y="0"/>
                </a:cubicBezTo>
                <a:cubicBezTo>
                  <a:pt x="4965172" y="-26098"/>
                  <a:pt x="5142452" y="61228"/>
                  <a:pt x="5320283" y="0"/>
                </a:cubicBezTo>
                <a:cubicBezTo>
                  <a:pt x="5498114" y="-61228"/>
                  <a:pt x="5556018" y="127"/>
                  <a:pt x="5786671" y="0"/>
                </a:cubicBezTo>
                <a:cubicBezTo>
                  <a:pt x="6017324" y="-127"/>
                  <a:pt x="6239085" y="395"/>
                  <a:pt x="6581259" y="0"/>
                </a:cubicBezTo>
                <a:cubicBezTo>
                  <a:pt x="6923433" y="-395"/>
                  <a:pt x="6773920" y="24892"/>
                  <a:pt x="6828848" y="0"/>
                </a:cubicBezTo>
                <a:cubicBezTo>
                  <a:pt x="6883776" y="-24892"/>
                  <a:pt x="7069480" y="33475"/>
                  <a:pt x="7295236" y="0"/>
                </a:cubicBezTo>
                <a:cubicBezTo>
                  <a:pt x="7520992" y="-33475"/>
                  <a:pt x="7649871" y="52738"/>
                  <a:pt x="7871024" y="0"/>
                </a:cubicBezTo>
                <a:cubicBezTo>
                  <a:pt x="8092177" y="-52738"/>
                  <a:pt x="8385373" y="34945"/>
                  <a:pt x="8556212" y="0"/>
                </a:cubicBezTo>
                <a:cubicBezTo>
                  <a:pt x="8727051" y="-34945"/>
                  <a:pt x="8873061" y="37232"/>
                  <a:pt x="9022600" y="0"/>
                </a:cubicBezTo>
                <a:cubicBezTo>
                  <a:pt x="9172139" y="-37232"/>
                  <a:pt x="9540135" y="12234"/>
                  <a:pt x="9817188" y="0"/>
                </a:cubicBezTo>
                <a:cubicBezTo>
                  <a:pt x="10094241" y="-12234"/>
                  <a:pt x="10650905" y="54575"/>
                  <a:pt x="10939975" y="0"/>
                </a:cubicBezTo>
                <a:cubicBezTo>
                  <a:pt x="10959642" y="174036"/>
                  <a:pt x="10904424" y="398762"/>
                  <a:pt x="10939975" y="515616"/>
                </a:cubicBezTo>
                <a:cubicBezTo>
                  <a:pt x="10975526" y="632470"/>
                  <a:pt x="10927479" y="976695"/>
                  <a:pt x="10939975" y="1203104"/>
                </a:cubicBezTo>
                <a:cubicBezTo>
                  <a:pt x="10952471" y="1429513"/>
                  <a:pt x="10901925" y="1552597"/>
                  <a:pt x="10939975" y="1776011"/>
                </a:cubicBezTo>
                <a:cubicBezTo>
                  <a:pt x="10978025" y="1999425"/>
                  <a:pt x="10911891" y="2208841"/>
                  <a:pt x="10939975" y="2463499"/>
                </a:cubicBezTo>
                <a:cubicBezTo>
                  <a:pt x="10968059" y="2718157"/>
                  <a:pt x="10912706" y="2710821"/>
                  <a:pt x="10939975" y="2921825"/>
                </a:cubicBezTo>
                <a:cubicBezTo>
                  <a:pt x="10967244" y="3132829"/>
                  <a:pt x="10902974" y="3123287"/>
                  <a:pt x="10939975" y="3322859"/>
                </a:cubicBezTo>
                <a:cubicBezTo>
                  <a:pt x="10976976" y="3522431"/>
                  <a:pt x="10898628" y="3609159"/>
                  <a:pt x="10939975" y="3723894"/>
                </a:cubicBezTo>
                <a:cubicBezTo>
                  <a:pt x="10981322" y="3838630"/>
                  <a:pt x="10933772" y="4035633"/>
                  <a:pt x="10939975" y="4296801"/>
                </a:cubicBezTo>
                <a:cubicBezTo>
                  <a:pt x="10946178" y="4557969"/>
                  <a:pt x="10934057" y="4572578"/>
                  <a:pt x="10939975" y="4812417"/>
                </a:cubicBezTo>
                <a:cubicBezTo>
                  <a:pt x="10945893" y="5052256"/>
                  <a:pt x="10924503" y="5323644"/>
                  <a:pt x="10939975" y="5729068"/>
                </a:cubicBezTo>
                <a:cubicBezTo>
                  <a:pt x="10757086" y="5731129"/>
                  <a:pt x="10478973" y="5662059"/>
                  <a:pt x="10145387" y="5729068"/>
                </a:cubicBezTo>
                <a:cubicBezTo>
                  <a:pt x="9811801" y="5796077"/>
                  <a:pt x="9978349" y="5699965"/>
                  <a:pt x="9897798" y="5729068"/>
                </a:cubicBezTo>
                <a:cubicBezTo>
                  <a:pt x="9817247" y="5758171"/>
                  <a:pt x="9506769" y="5698090"/>
                  <a:pt x="9212611" y="5729068"/>
                </a:cubicBezTo>
                <a:cubicBezTo>
                  <a:pt x="8918453" y="5760046"/>
                  <a:pt x="9033919" y="5710760"/>
                  <a:pt x="8855622" y="5729068"/>
                </a:cubicBezTo>
                <a:cubicBezTo>
                  <a:pt x="8677325" y="5747376"/>
                  <a:pt x="8280952" y="5694812"/>
                  <a:pt x="8061034" y="5729068"/>
                </a:cubicBezTo>
                <a:cubicBezTo>
                  <a:pt x="7841116" y="5763324"/>
                  <a:pt x="7439347" y="5677668"/>
                  <a:pt x="7266447" y="5729068"/>
                </a:cubicBezTo>
                <a:cubicBezTo>
                  <a:pt x="7093547" y="5780468"/>
                  <a:pt x="6939896" y="5727266"/>
                  <a:pt x="6690658" y="5729068"/>
                </a:cubicBezTo>
                <a:cubicBezTo>
                  <a:pt x="6441420" y="5730870"/>
                  <a:pt x="6430451" y="5721161"/>
                  <a:pt x="6333670" y="5729068"/>
                </a:cubicBezTo>
                <a:cubicBezTo>
                  <a:pt x="6236889" y="5736975"/>
                  <a:pt x="5933448" y="5669723"/>
                  <a:pt x="5539082" y="5729068"/>
                </a:cubicBezTo>
                <a:cubicBezTo>
                  <a:pt x="5144716" y="5788413"/>
                  <a:pt x="5187922" y="5722323"/>
                  <a:pt x="4963294" y="5729068"/>
                </a:cubicBezTo>
                <a:cubicBezTo>
                  <a:pt x="4738666" y="5735813"/>
                  <a:pt x="4600628" y="5679685"/>
                  <a:pt x="4496906" y="5729068"/>
                </a:cubicBezTo>
                <a:cubicBezTo>
                  <a:pt x="4393184" y="5778451"/>
                  <a:pt x="4334888" y="5715680"/>
                  <a:pt x="4249317" y="5729068"/>
                </a:cubicBezTo>
                <a:cubicBezTo>
                  <a:pt x="4163746" y="5742456"/>
                  <a:pt x="4010754" y="5724725"/>
                  <a:pt x="3892328" y="5729068"/>
                </a:cubicBezTo>
                <a:cubicBezTo>
                  <a:pt x="3773902" y="5733411"/>
                  <a:pt x="3437800" y="5697441"/>
                  <a:pt x="3207140" y="5729068"/>
                </a:cubicBezTo>
                <a:cubicBezTo>
                  <a:pt x="2976480" y="5760695"/>
                  <a:pt x="2955471" y="5699502"/>
                  <a:pt x="2850151" y="5729068"/>
                </a:cubicBezTo>
                <a:cubicBezTo>
                  <a:pt x="2744831" y="5758634"/>
                  <a:pt x="2253151" y="5701800"/>
                  <a:pt x="2055564" y="5729068"/>
                </a:cubicBezTo>
                <a:cubicBezTo>
                  <a:pt x="1857977" y="5756336"/>
                  <a:pt x="1710687" y="5719330"/>
                  <a:pt x="1589175" y="5729068"/>
                </a:cubicBezTo>
                <a:cubicBezTo>
                  <a:pt x="1467663" y="5738806"/>
                  <a:pt x="1186659" y="5686896"/>
                  <a:pt x="1013387" y="5729068"/>
                </a:cubicBezTo>
                <a:cubicBezTo>
                  <a:pt x="840115" y="5771240"/>
                  <a:pt x="670599" y="5702530"/>
                  <a:pt x="546999" y="5729068"/>
                </a:cubicBezTo>
                <a:cubicBezTo>
                  <a:pt x="423399" y="5755606"/>
                  <a:pt x="220560" y="5664541"/>
                  <a:pt x="0" y="5729068"/>
                </a:cubicBezTo>
                <a:cubicBezTo>
                  <a:pt x="-59785" y="5618181"/>
                  <a:pt x="46159" y="5399074"/>
                  <a:pt x="0" y="5213452"/>
                </a:cubicBezTo>
                <a:cubicBezTo>
                  <a:pt x="-46159" y="5027830"/>
                  <a:pt x="41509" y="4847899"/>
                  <a:pt x="0" y="4583254"/>
                </a:cubicBezTo>
                <a:cubicBezTo>
                  <a:pt x="-41509" y="4318609"/>
                  <a:pt x="54387" y="4349082"/>
                  <a:pt x="0" y="4124929"/>
                </a:cubicBezTo>
                <a:cubicBezTo>
                  <a:pt x="-54387" y="3900777"/>
                  <a:pt x="68275" y="3584771"/>
                  <a:pt x="0" y="3437441"/>
                </a:cubicBezTo>
                <a:cubicBezTo>
                  <a:pt x="-68275" y="3290111"/>
                  <a:pt x="24725" y="3157873"/>
                  <a:pt x="0" y="3036406"/>
                </a:cubicBezTo>
                <a:cubicBezTo>
                  <a:pt x="-24725" y="2914939"/>
                  <a:pt x="32935" y="2674307"/>
                  <a:pt x="0" y="2578081"/>
                </a:cubicBezTo>
                <a:cubicBezTo>
                  <a:pt x="-32935" y="2481855"/>
                  <a:pt x="52464" y="2273726"/>
                  <a:pt x="0" y="2119755"/>
                </a:cubicBezTo>
                <a:cubicBezTo>
                  <a:pt x="-52464" y="1965784"/>
                  <a:pt x="18649" y="1867554"/>
                  <a:pt x="0" y="1718720"/>
                </a:cubicBezTo>
                <a:cubicBezTo>
                  <a:pt x="-18649" y="1569886"/>
                  <a:pt x="41987" y="1243069"/>
                  <a:pt x="0" y="1031232"/>
                </a:cubicBezTo>
                <a:cubicBezTo>
                  <a:pt x="-41987" y="819395"/>
                  <a:pt x="35146" y="715454"/>
                  <a:pt x="0" y="630197"/>
                </a:cubicBezTo>
                <a:cubicBezTo>
                  <a:pt x="-35146" y="544940"/>
                  <a:pt x="27787" y="30603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30651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4249"/>
          <a:stretch>
            <a:fillRect/>
          </a:stretch>
        </p:blipFill>
        <p:spPr>
          <a:xfrm>
            <a:off x="-152400" y="190500"/>
            <a:ext cx="3108555" cy="1100712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769461" y="190501"/>
            <a:ext cx="900932" cy="1527002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17ED71CB-2896-407D-A049-313E9BA3E46C}"/>
              </a:ext>
            </a:extLst>
          </p:cNvPr>
          <p:cNvSpPr/>
          <p:nvPr/>
        </p:nvSpPr>
        <p:spPr>
          <a:xfrm>
            <a:off x="4509479" y="1790700"/>
            <a:ext cx="4558322" cy="3352802"/>
          </a:xfrm>
          <a:prstGeom prst="wedgeEllipseCallout">
            <a:avLst>
              <a:gd name="adj1" fmla="val -66602"/>
              <a:gd name="adj2" fmla="val 78435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lvl="0" algn="ctr"/>
            <a:endParaRPr lang="ar-SA" sz="3600" u="sng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3600" u="sng" dirty="0" smtClean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تختلف إجابات الطلاب .</a:t>
            </a:r>
            <a:endParaRPr lang="ar-SA" sz="3600" u="sng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="" xmlns:a16="http://schemas.microsoft.com/office/drawing/2014/main" id="{0822AAD6-2AB2-4415-88A4-042BEA7E878F}"/>
              </a:ext>
            </a:extLst>
          </p:cNvPr>
          <p:cNvSpPr/>
          <p:nvPr/>
        </p:nvSpPr>
        <p:spPr>
          <a:xfrm>
            <a:off x="9067801" y="1790700"/>
            <a:ext cx="6973400" cy="4271112"/>
          </a:xfrm>
          <a:prstGeom prst="wedgeEllipseCallout">
            <a:avLst>
              <a:gd name="adj1" fmla="val 41372"/>
              <a:gd name="adj2" fmla="val 72018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r>
              <a:rPr lang="ar-SA" sz="4800" dirty="0" err="1" smtClean="0">
                <a:solidFill>
                  <a:srgbClr val="C00000"/>
                </a:solidFill>
                <a:cs typeface="PT Bold Heading" pitchFamily="2" charset="-78"/>
              </a:rPr>
              <a:t>ماهو</a:t>
            </a:r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 رقمك الترتيبي بين اخوانك ؟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952139">
            <a:off x="4089236" y="1097054"/>
            <a:ext cx="840485" cy="1057214"/>
          </a:xfrm>
          <a:prstGeom prst="rect">
            <a:avLst/>
          </a:prstGeom>
        </p:spPr>
      </p:pic>
      <p:pic>
        <p:nvPicPr>
          <p:cNvPr id="20" name="Picture 14" descr="أليس في بلاد العجائب قصاصة فنية مجانية ، قم بتنزيل قصاصة فنية مجانية ،  قصاصة فنية مجانية - آخر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62" y="4820957"/>
            <a:ext cx="3189357" cy="29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أليس في بلاد العجائب قصاصة فنية مجانية ، قم بتنزيل قصاصة فنية مجانية ،  قصاصة فنية مجانية - آخر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6" y="5325174"/>
            <a:ext cx="3950924" cy="43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0" descr="The Mad Hatter | SpongeBob &amp;amp; Friends Adventures Wiki | Fandom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621" y="5146617"/>
            <a:ext cx="4267984" cy="43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6"/>
            <a:ext cx="1889108" cy="1850885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 b="24805"/>
          <a:stretch>
            <a:fillRect/>
          </a:stretch>
        </p:blipFill>
        <p:spPr>
          <a:xfrm>
            <a:off x="925443" y="9330842"/>
            <a:ext cx="3268083" cy="956159"/>
          </a:xfrm>
          <a:prstGeom prst="rect">
            <a:avLst/>
          </a:prstGeom>
        </p:spPr>
      </p:pic>
      <p:pic>
        <p:nvPicPr>
          <p:cNvPr id="1030" name="Picture 6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96" y="3763799"/>
            <a:ext cx="3364350" cy="35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ar\Desktop\صورة1.jpg"/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918673"/>
            <a:ext cx="10129445" cy="295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0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900"/>
          <a:stretch>
            <a:fillRect/>
          </a:stretch>
        </p:blipFill>
        <p:spPr>
          <a:xfrm>
            <a:off x="2284529" y="-38101"/>
            <a:ext cx="5527419" cy="2610446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4812238" y="3543301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2058" y="8195339"/>
            <a:ext cx="3995357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2614">
            <a:off x="2927116" y="8035375"/>
            <a:ext cx="9431522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541823" y="7623549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9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544746" y="470468"/>
            <a:ext cx="1933913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114305" y="219191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4" y="319665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2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31" y="6102614"/>
            <a:ext cx="2693921" cy="2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8" y="3246515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9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10" y="6126389"/>
            <a:ext cx="2938427" cy="286496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9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11" tIns="68537" rIns="137111" bIns="68537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2" y="9182101"/>
            <a:ext cx="3009743" cy="1077218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pPr algn="ctr"/>
            <a:r>
              <a:rPr lang="ar-SA" sz="32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1"/>
            <a:ext cx="1709108" cy="1637102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40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9" y="875674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6"/>
            <a:ext cx="938825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 t="17429"/>
          <a:stretch>
            <a:fillRect/>
          </a:stretch>
        </p:blipFill>
        <p:spPr>
          <a:xfrm>
            <a:off x="15448409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90"/>
            <a:ext cx="8192285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7" y="813758"/>
            <a:ext cx="1056944" cy="937208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7" y="4957670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927080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30" y="8298008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3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2" y="2019301"/>
            <a:ext cx="5534513" cy="1015664"/>
          </a:xfrm>
          <a:prstGeom prst="rect">
            <a:avLst/>
          </a:prstGeom>
          <a:noFill/>
        </p:spPr>
        <p:txBody>
          <a:bodyPr wrap="square" lIns="91430" tIns="45714" rIns="91430" bIns="45714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315049633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15" y="2628951"/>
            <a:ext cx="2572785" cy="257278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2378863" y="3259795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1659508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76200" y="9785678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EB4B9F3-926A-4D2C-A3C0-0AD65DFBF886}"/>
              </a:ext>
            </a:extLst>
          </p:cNvPr>
          <p:cNvSpPr/>
          <p:nvPr/>
        </p:nvSpPr>
        <p:spPr>
          <a:xfrm>
            <a:off x="3079717" y="129050"/>
            <a:ext cx="10358573" cy="1846623"/>
          </a:xfrm>
          <a:prstGeom prst="rect">
            <a:avLst/>
          </a:prstGeom>
          <a:noFill/>
        </p:spPr>
        <p:txBody>
          <a:bodyPr wrap="square" lIns="182844" tIns="91422" rIns="182844" bIns="9142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عالم العجائب</a:t>
            </a:r>
          </a:p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( اليس ملكة القلوب ♥ )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2278494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2228903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9" y="2542869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71248" y="3274884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4-4-1443هـ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16105">
            <a:off x="12541345" y="559326"/>
            <a:ext cx="5881940" cy="16394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5722396" y="7600529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17166" b="25104"/>
          <a:stretch>
            <a:fillRect/>
          </a:stretch>
        </p:blipFill>
        <p:spPr>
          <a:xfrm>
            <a:off x="13955172" y="8812390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4338" t="24768"/>
          <a:stretch>
            <a:fillRect/>
          </a:stretch>
        </p:blipFill>
        <p:spPr>
          <a:xfrm>
            <a:off x="-130287" y="1"/>
            <a:ext cx="3097829" cy="17305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761101" y="1827562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661151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38" y="2278494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55" y="2337227"/>
            <a:ext cx="1513628" cy="1513628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:a16="http://schemas.microsoft.com/office/drawing/2014/main" xmlns="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5" y="1933931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4" descr="tw yellow flowers | Explore Tumblr Posts and Blogs | Tumgir"/>
          <p:cNvPicPr>
            <a:picLocks noChangeAspect="1" noChangeArrowheads="1" noCrop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917" y="3934831"/>
            <a:ext cx="5972334" cy="585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Alice In Wonderland Jr - Alice In Wonderland Jr Logo PNG Image |  Transparent PNG Free Download on SeekPNG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5" y="5438825"/>
            <a:ext cx="5364726" cy="379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76200" y="8232578"/>
            <a:ext cx="4693283" cy="20925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54476" b="27132"/>
          <a:stretch>
            <a:fillRect/>
          </a:stretch>
        </p:blipFill>
        <p:spPr>
          <a:xfrm>
            <a:off x="-65071" y="8812389"/>
            <a:ext cx="2565152" cy="1597599"/>
          </a:xfrm>
          <a:prstGeom prst="rect">
            <a:avLst/>
          </a:prstGeom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3649129"/>
            <a:ext cx="6335484" cy="2269946"/>
          </a:xfrm>
          <a:prstGeom prst="rect">
            <a:avLst/>
          </a:prstGeom>
          <a:noFill/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34863" y="3915344"/>
            <a:ext cx="5600544" cy="1523480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90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86 + 89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958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0" y="2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2772" y="5078888"/>
            <a:ext cx="1642241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32281" y="1"/>
            <a:ext cx="2055722" cy="1637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38058" y="8986967"/>
            <a:ext cx="1849943" cy="1298324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3" y="522984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6081932" y="2736425"/>
            <a:ext cx="7536935" cy="1246496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5875382" y="4501807"/>
            <a:ext cx="8122013" cy="1154162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59412" y="932301"/>
            <a:ext cx="2517971" cy="1031037"/>
          </a:xfrm>
          <a:prstGeom prst="rect">
            <a:avLst/>
          </a:prstGeom>
        </p:spPr>
        <p:txBody>
          <a:bodyPr wrap="none" lIns="137147" tIns="68573" rIns="137147" bIns="68573">
            <a:spAutoFit/>
          </a:bodyPr>
          <a:lstStyle/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x-none" sz="2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2" y="-290690"/>
            <a:ext cx="1998236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5" y="9066373"/>
            <a:ext cx="3048000" cy="1088675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7" y="1854959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588" y="1044745"/>
            <a:ext cx="10079847" cy="75524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1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1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1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2" y="7464979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7121" y="7866652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4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3514885" y="8177893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78" tIns="152378" rIns="152378" bIns="152378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78635" y="7737574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6" y="5576963"/>
            <a:ext cx="2879411" cy="716756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2" y="6681791"/>
            <a:ext cx="2364581" cy="716759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6" y="4609988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23" tIns="182823" rIns="182823" bIns="182823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5" y="-44293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8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20" cy="1447901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4" y="6665932"/>
            <a:ext cx="1395293" cy="1078181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43283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7055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1" y="3730259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4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41" tIns="68570" rIns="137141" bIns="68570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GB"/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3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545224" y="7879810"/>
            <a:ext cx="1647452" cy="1647455"/>
          </a:xfrm>
          <a:prstGeom prst="rect">
            <a:avLst/>
          </a:prstGeom>
          <a:noFill/>
        </p:spPr>
      </p:pic>
      <p:grpSp>
        <p:nvGrpSpPr>
          <p:cNvPr id="150" name="Google Shape;2823;p70"/>
          <p:cNvGrpSpPr/>
          <p:nvPr/>
        </p:nvGrpSpPr>
        <p:grpSpPr>
          <a:xfrm>
            <a:off x="4113886" y="423326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7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10" y="1543103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2663280" y="2789119"/>
            <a:ext cx="10519200" cy="76943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41" tIns="68570" rIns="137141" bIns="6857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395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6018272" y="1882796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53" tIns="91427" rIns="182853" bIns="91427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5543920" y="2860327"/>
            <a:ext cx="1099145" cy="845492"/>
          </a:xfrm>
          <a:prstGeom prst="rect">
            <a:avLst/>
          </a:prstGeom>
        </p:spPr>
      </p:pic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/>
          <a:stretch>
            <a:fillRect/>
          </a:stretch>
        </p:blipFill>
        <p:spPr bwMode="auto">
          <a:xfrm>
            <a:off x="7971138" y="4258969"/>
            <a:ext cx="3858042" cy="19290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2750;p69"/>
          <p:cNvGrpSpPr/>
          <p:nvPr/>
        </p:nvGrpSpPr>
        <p:grpSpPr>
          <a:xfrm>
            <a:off x="11877728" y="1687118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2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6">
            <a:extLst>
              <a:ext uri="{FF2B5EF4-FFF2-40B4-BE49-F238E27FC236}">
                <a16:creationId xmlns="" xmlns:a16="http://schemas.microsoft.com/office/drawing/2014/main" id="{08EC10D8-B335-4FBD-A9D1-0EA223E847A6}"/>
              </a:ext>
            </a:extLst>
          </p:cNvPr>
          <p:cNvGrpSpPr/>
          <p:nvPr/>
        </p:nvGrpSpPr>
        <p:grpSpPr>
          <a:xfrm rot="10800000">
            <a:off x="3692501" y="-190499"/>
            <a:ext cx="9659283" cy="5470056"/>
            <a:chOff x="27499" y="-107694"/>
            <a:chExt cx="11576595" cy="6965694"/>
          </a:xfrm>
        </p:grpSpPr>
        <p:pic>
          <p:nvPicPr>
            <p:cNvPr id="17" name="صورة 5">
              <a:extLst>
                <a:ext uri="{FF2B5EF4-FFF2-40B4-BE49-F238E27FC236}">
                  <a16:creationId xmlns="" xmlns:a16="http://schemas.microsoft.com/office/drawing/2014/main" id="{357F78D4-AEE3-4C15-B62A-B55A7FAD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9" y="0"/>
              <a:ext cx="3857625" cy="6858000"/>
            </a:xfrm>
            <a:prstGeom prst="rect">
              <a:avLst/>
            </a:prstGeom>
          </p:spPr>
        </p:pic>
        <p:pic>
          <p:nvPicPr>
            <p:cNvPr id="19" name="صورة 17">
              <a:extLst>
                <a:ext uri="{FF2B5EF4-FFF2-40B4-BE49-F238E27FC236}">
                  <a16:creationId xmlns="" xmlns:a16="http://schemas.microsoft.com/office/drawing/2014/main" id="{0F8B5164-D66C-4E84-9E24-9457D57F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97" y="-107694"/>
              <a:ext cx="3857625" cy="6858000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="" xmlns:a16="http://schemas.microsoft.com/office/drawing/2014/main" id="{4B64AEB5-ED29-4F5B-A9F8-F9581F48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469" y="-9832"/>
              <a:ext cx="3857625" cy="6858000"/>
            </a:xfrm>
            <a:prstGeom prst="rect">
              <a:avLst/>
            </a:prstGeom>
          </p:spPr>
        </p:pic>
      </p:grpSp>
      <p:pic>
        <p:nvPicPr>
          <p:cNvPr id="21" name="Picture 9" descr="Star Twinkling Sticker by Canticos World for iOS &amp; Android | GIPHY">
            <a:extLst>
              <a:ext uri="{FF2B5EF4-FFF2-40B4-BE49-F238E27FC236}">
                <a16:creationId xmlns="" xmlns:a16="http://schemas.microsoft.com/office/drawing/2014/main" id="{AF8ECAE3-777E-4FE6-9083-F58C287B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8" y="2367293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Star Twinkling Sticker by Canticos World for iOS &amp; Android | GIPHY">
            <a:extLst>
              <a:ext uri="{FF2B5EF4-FFF2-40B4-BE49-F238E27FC236}">
                <a16:creationId xmlns="" xmlns:a16="http://schemas.microsoft.com/office/drawing/2014/main" id="{26984DCC-50C4-4633-B8F5-15329E950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386" y="2327727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 rot="20935332">
            <a:off x="3830260" y="927874"/>
            <a:ext cx="6545613" cy="20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401" dirty="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6860"/>
          <a:stretch>
            <a:fillRect/>
          </a:stretch>
        </p:blipFill>
        <p:spPr>
          <a:xfrm>
            <a:off x="-2" y="1017487"/>
            <a:ext cx="3220581" cy="3084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89028">
            <a:off x="11247908" y="1769699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53063"/>
          <a:stretch>
            <a:fillRect/>
          </a:stretch>
        </p:blipFill>
        <p:spPr>
          <a:xfrm rot="11175786">
            <a:off x="75971" y="39335"/>
            <a:ext cx="1857650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51"/>
            <a:ext cx="938825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17429"/>
          <a:stretch>
            <a:fillRect/>
          </a:stretch>
        </p:blipFill>
        <p:spPr>
          <a:xfrm>
            <a:off x="15448409" y="-57536"/>
            <a:ext cx="1810892" cy="1757259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:a16="http://schemas.microsoft.com/office/drawing/2014/main" xmlns="" id="{97C1A1BB-606F-49DD-BC8E-59B85CF4BAF3}"/>
              </a:ext>
            </a:extLst>
          </p:cNvPr>
          <p:cNvSpPr/>
          <p:nvPr/>
        </p:nvSpPr>
        <p:spPr>
          <a:xfrm>
            <a:off x="4886603" y="6871588"/>
            <a:ext cx="3135956" cy="1800494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3" name="Picture 50" descr="Tea Party Clipart Transparent - Alice In Wonderland Characters Transparent  - Png Download - Full Size Clipart (#3276470) - PinClipar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59" y="3619500"/>
            <a:ext cx="6988841" cy="513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33812"/>
            <a:ext cx="3971925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&amp;amp;&amp;amp; ريحانة الجنة لحفظ سورة الكهف &amp;amp;&amp;amp; - الصفحة 25 - عالم حواء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35" y="7803823"/>
            <a:ext cx="4508144" cy="257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16" y="5597990"/>
            <a:ext cx="4616588" cy="426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zapsplat_multimedia_game_tone_bright_sparkle_award_star_001_43980 (online-audio-converter.com).wav"/>
          </p:stSnd>
        </p:sndAc>
      </p:transition>
    </mc:Choice>
    <mc:Fallback xmlns="">
      <p:transition spd="slow">
        <p:fade/>
        <p:sndAc>
          <p:stSnd>
            <p:snd r:embed="rId19" name="zapsplat_multimedia_game_tone_bright_sparkle_award_star_001_43980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649706" y="938463"/>
            <a:ext cx="17397662" cy="9962148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66" name="صورة 265">
            <a:extLst>
              <a:ext uri="{FF2B5EF4-FFF2-40B4-BE49-F238E27FC236}">
                <a16:creationId xmlns:a16="http://schemas.microsoft.com/office/drawing/2014/main" xmlns="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15795845" y="-2596017"/>
            <a:ext cx="2471202" cy="732309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302558" y="1"/>
            <a:ext cx="2440641" cy="258183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225488" y="924623"/>
            <a:ext cx="1566584" cy="16572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3123076" y="1"/>
            <a:ext cx="1566584" cy="165721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1442195" y="1511182"/>
            <a:ext cx="1566584" cy="1657214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7CB49ABB-E199-49CE-8D43-0007B86BB9B8}"/>
              </a:ext>
            </a:extLst>
          </p:cNvPr>
          <p:cNvSpPr/>
          <p:nvPr/>
        </p:nvSpPr>
        <p:spPr>
          <a:xfrm>
            <a:off x="5481470" y="451778"/>
            <a:ext cx="7579211" cy="186111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1CD2D550-7B1D-4FC2-8452-EA307C19690C}"/>
              </a:ext>
            </a:extLst>
          </p:cNvPr>
          <p:cNvSpPr/>
          <p:nvPr/>
        </p:nvSpPr>
        <p:spPr>
          <a:xfrm>
            <a:off x="13993080" y="331429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xmlns="" id="{51B079B1-83B0-4114-BEC0-9E5FAF4C754F}"/>
              </a:ext>
            </a:extLst>
          </p:cNvPr>
          <p:cNvSpPr/>
          <p:nvPr/>
        </p:nvSpPr>
        <p:spPr>
          <a:xfrm rot="20318684">
            <a:off x="14023523" y="336808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xmlns="" id="{ACA4E5FC-74EE-438D-B56A-CF9E9725EDE1}"/>
              </a:ext>
            </a:extLst>
          </p:cNvPr>
          <p:cNvSpPr/>
          <p:nvPr/>
        </p:nvSpPr>
        <p:spPr>
          <a:xfrm rot="20318684">
            <a:off x="14521255" y="33680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xmlns="" id="{B3A46C51-C992-4DA6-A99B-50E661FC03A7}"/>
              </a:ext>
            </a:extLst>
          </p:cNvPr>
          <p:cNvSpPr/>
          <p:nvPr/>
        </p:nvSpPr>
        <p:spPr>
          <a:xfrm rot="20318684">
            <a:off x="15019003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E5B77E7-C268-4D9E-B66D-7F88EE295BCC}"/>
              </a:ext>
            </a:extLst>
          </p:cNvPr>
          <p:cNvSpPr/>
          <p:nvPr/>
        </p:nvSpPr>
        <p:spPr>
          <a:xfrm rot="20318684">
            <a:off x="14023525" y="33630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E61C511-B019-4B79-98E9-4E2B614065BA}"/>
              </a:ext>
            </a:extLst>
          </p:cNvPr>
          <p:cNvSpPr/>
          <p:nvPr/>
        </p:nvSpPr>
        <p:spPr>
          <a:xfrm rot="20318684">
            <a:off x="14521256" y="33630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D74C060-9FFA-4F69-86AC-D42824BA83DB}"/>
              </a:ext>
            </a:extLst>
          </p:cNvPr>
          <p:cNvSpPr/>
          <p:nvPr/>
        </p:nvSpPr>
        <p:spPr>
          <a:xfrm rot="20318684">
            <a:off x="15019004" y="33580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xmlns="" id="{E468310A-8EAC-407A-B530-994A607C02C7}"/>
              </a:ext>
            </a:extLst>
          </p:cNvPr>
          <p:cNvSpPr/>
          <p:nvPr/>
        </p:nvSpPr>
        <p:spPr>
          <a:xfrm>
            <a:off x="7357798" y="662310"/>
            <a:ext cx="3721852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EG" sz="81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81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xmlns="" id="{8D8EDC8D-B5EB-488C-86E1-B62269928841}"/>
              </a:ext>
            </a:extLst>
          </p:cNvPr>
          <p:cNvSpPr/>
          <p:nvPr/>
        </p:nvSpPr>
        <p:spPr>
          <a:xfrm>
            <a:off x="13993079" y="433546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xmlns="" id="{E067A32F-3B62-45E4-9FDC-258F4247CA86}"/>
              </a:ext>
            </a:extLst>
          </p:cNvPr>
          <p:cNvSpPr/>
          <p:nvPr/>
        </p:nvSpPr>
        <p:spPr>
          <a:xfrm rot="20318684">
            <a:off x="14023522" y="438925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xmlns="" id="{6916D483-7801-4A4B-A438-2C7F3CA324BE}"/>
              </a:ext>
            </a:extLst>
          </p:cNvPr>
          <p:cNvSpPr/>
          <p:nvPr/>
        </p:nvSpPr>
        <p:spPr>
          <a:xfrm rot="20318684">
            <a:off x="14521253" y="43892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xmlns="" id="{605B789F-E71D-4A4F-9700-1B7385198A15}"/>
              </a:ext>
            </a:extLst>
          </p:cNvPr>
          <p:cNvSpPr/>
          <p:nvPr/>
        </p:nvSpPr>
        <p:spPr>
          <a:xfrm rot="20318684">
            <a:off x="15019001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6FCFA98-53A7-4628-8C57-B463E61D4F91}"/>
              </a:ext>
            </a:extLst>
          </p:cNvPr>
          <p:cNvSpPr/>
          <p:nvPr/>
        </p:nvSpPr>
        <p:spPr>
          <a:xfrm rot="20318684">
            <a:off x="14023523" y="43842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FB700DB-0133-4AF6-93B5-AC2D3905DEC5}"/>
              </a:ext>
            </a:extLst>
          </p:cNvPr>
          <p:cNvSpPr/>
          <p:nvPr/>
        </p:nvSpPr>
        <p:spPr>
          <a:xfrm rot="20318684">
            <a:off x="14521255" y="43842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6FC23B7-96DF-4CA2-9646-0ECCB65CD65B}"/>
              </a:ext>
            </a:extLst>
          </p:cNvPr>
          <p:cNvSpPr/>
          <p:nvPr/>
        </p:nvSpPr>
        <p:spPr>
          <a:xfrm rot="20318684">
            <a:off x="15019003" y="43791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xmlns="" id="{17C07078-9885-408F-8721-479DD3269773}"/>
              </a:ext>
            </a:extLst>
          </p:cNvPr>
          <p:cNvSpPr/>
          <p:nvPr/>
        </p:nvSpPr>
        <p:spPr>
          <a:xfrm>
            <a:off x="13993077" y="535663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xmlns="" id="{B52E039B-9EE1-469C-811C-3F1F2C5652E5}"/>
              </a:ext>
            </a:extLst>
          </p:cNvPr>
          <p:cNvSpPr/>
          <p:nvPr/>
        </p:nvSpPr>
        <p:spPr>
          <a:xfrm rot="20318684">
            <a:off x="14023520" y="541042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xmlns="" id="{B8BAAAA5-AFD2-47DB-985B-822EFC5F452F}"/>
              </a:ext>
            </a:extLst>
          </p:cNvPr>
          <p:cNvSpPr/>
          <p:nvPr/>
        </p:nvSpPr>
        <p:spPr>
          <a:xfrm rot="20318684">
            <a:off x="14521252" y="54104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xmlns="" id="{002625FE-6EB6-4233-AC16-896CD129A79D}"/>
              </a:ext>
            </a:extLst>
          </p:cNvPr>
          <p:cNvSpPr/>
          <p:nvPr/>
        </p:nvSpPr>
        <p:spPr>
          <a:xfrm rot="20318684">
            <a:off x="15018999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5E0E426-BE71-4A4D-B60B-463421212347}"/>
              </a:ext>
            </a:extLst>
          </p:cNvPr>
          <p:cNvSpPr/>
          <p:nvPr/>
        </p:nvSpPr>
        <p:spPr>
          <a:xfrm rot="20318684">
            <a:off x="14023522" y="54053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2A951F9-9B37-49B4-917E-D0051C717D19}"/>
              </a:ext>
            </a:extLst>
          </p:cNvPr>
          <p:cNvSpPr/>
          <p:nvPr/>
        </p:nvSpPr>
        <p:spPr>
          <a:xfrm rot="20318684">
            <a:off x="14521253" y="54053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F75202A-2D68-484C-B893-4FA33F0FD331}"/>
              </a:ext>
            </a:extLst>
          </p:cNvPr>
          <p:cNvSpPr/>
          <p:nvPr/>
        </p:nvSpPr>
        <p:spPr>
          <a:xfrm rot="20318684">
            <a:off x="15019001" y="54003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xmlns="" id="{48F29FC7-F34D-43A2-9B9A-FD6C270EFB6E}"/>
              </a:ext>
            </a:extLst>
          </p:cNvPr>
          <p:cNvSpPr/>
          <p:nvPr/>
        </p:nvSpPr>
        <p:spPr>
          <a:xfrm>
            <a:off x="13993076" y="637780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xmlns="" id="{F068BB1A-FAC5-46DB-BDE1-6F45AFF94295}"/>
              </a:ext>
            </a:extLst>
          </p:cNvPr>
          <p:cNvSpPr/>
          <p:nvPr/>
        </p:nvSpPr>
        <p:spPr>
          <a:xfrm rot="20318684">
            <a:off x="14023518" y="64315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xmlns="" id="{15A69716-BF92-420B-A1A3-A7174AD326FE}"/>
              </a:ext>
            </a:extLst>
          </p:cNvPr>
          <p:cNvSpPr/>
          <p:nvPr/>
        </p:nvSpPr>
        <p:spPr>
          <a:xfrm rot="20318684">
            <a:off x="14521250" y="64315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xmlns="" id="{00A5B02F-AA14-4FEC-82C1-8277EC48B71A}"/>
              </a:ext>
            </a:extLst>
          </p:cNvPr>
          <p:cNvSpPr/>
          <p:nvPr/>
        </p:nvSpPr>
        <p:spPr>
          <a:xfrm rot="20318684">
            <a:off x="15018998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BB590F4-8297-4641-A16E-0DF65D31D8CA}"/>
              </a:ext>
            </a:extLst>
          </p:cNvPr>
          <p:cNvSpPr/>
          <p:nvPr/>
        </p:nvSpPr>
        <p:spPr>
          <a:xfrm rot="20318684">
            <a:off x="14023520" y="6426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15612C8-394F-407A-BF3D-959F07C01A59}"/>
              </a:ext>
            </a:extLst>
          </p:cNvPr>
          <p:cNvSpPr/>
          <p:nvPr/>
        </p:nvSpPr>
        <p:spPr>
          <a:xfrm rot="20318684">
            <a:off x="14521252" y="64265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63E2408-20D0-46CE-9615-4C41F5231137}"/>
              </a:ext>
            </a:extLst>
          </p:cNvPr>
          <p:cNvSpPr/>
          <p:nvPr/>
        </p:nvSpPr>
        <p:spPr>
          <a:xfrm rot="20318684">
            <a:off x="15018999" y="64215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xmlns="" id="{5725EB0B-A167-4CAA-892C-C63ADDD0A767}"/>
              </a:ext>
            </a:extLst>
          </p:cNvPr>
          <p:cNvSpPr/>
          <p:nvPr/>
        </p:nvSpPr>
        <p:spPr>
          <a:xfrm>
            <a:off x="13993074" y="739897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xmlns="" id="{5F1C4CD9-8D8E-446C-B797-1D633657D86D}"/>
              </a:ext>
            </a:extLst>
          </p:cNvPr>
          <p:cNvSpPr/>
          <p:nvPr/>
        </p:nvSpPr>
        <p:spPr>
          <a:xfrm rot="20318684">
            <a:off x="14023517" y="74527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xmlns="" id="{4A02A69D-946B-46C0-ADCC-69818DE519BD}"/>
              </a:ext>
            </a:extLst>
          </p:cNvPr>
          <p:cNvSpPr/>
          <p:nvPr/>
        </p:nvSpPr>
        <p:spPr>
          <a:xfrm rot="20318684">
            <a:off x="14521249" y="74527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xmlns="" id="{3F523690-A281-4FCD-AE72-BC4EF2EBCB2E}"/>
              </a:ext>
            </a:extLst>
          </p:cNvPr>
          <p:cNvSpPr/>
          <p:nvPr/>
        </p:nvSpPr>
        <p:spPr>
          <a:xfrm rot="20318684">
            <a:off x="15018997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9FC8979-91B0-4A93-B9B0-0E604B0940F8}"/>
              </a:ext>
            </a:extLst>
          </p:cNvPr>
          <p:cNvSpPr/>
          <p:nvPr/>
        </p:nvSpPr>
        <p:spPr>
          <a:xfrm rot="20318684">
            <a:off x="14023518" y="74477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E695E49-4A3D-4A9F-837C-63EF3CD82764}"/>
              </a:ext>
            </a:extLst>
          </p:cNvPr>
          <p:cNvSpPr/>
          <p:nvPr/>
        </p:nvSpPr>
        <p:spPr>
          <a:xfrm rot="20318684">
            <a:off x="14521250" y="74477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25A3BF9-E232-4B87-AFC6-43226457F348}"/>
              </a:ext>
            </a:extLst>
          </p:cNvPr>
          <p:cNvSpPr/>
          <p:nvPr/>
        </p:nvSpPr>
        <p:spPr>
          <a:xfrm rot="20318684">
            <a:off x="15018998" y="74426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xmlns="" id="{2FA1A52A-EE3D-4E9E-9A72-35D141E3FDBA}"/>
              </a:ext>
            </a:extLst>
          </p:cNvPr>
          <p:cNvSpPr/>
          <p:nvPr/>
        </p:nvSpPr>
        <p:spPr>
          <a:xfrm>
            <a:off x="13993073" y="842014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xmlns="" id="{8574C59A-2A37-4DA2-8EE4-393710CBCE5E}"/>
              </a:ext>
            </a:extLst>
          </p:cNvPr>
          <p:cNvSpPr/>
          <p:nvPr/>
        </p:nvSpPr>
        <p:spPr>
          <a:xfrm rot="20318684">
            <a:off x="14023516" y="84739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xmlns="" id="{27A2EC19-EF92-4411-8A2F-7BD7A54AEA02}"/>
              </a:ext>
            </a:extLst>
          </p:cNvPr>
          <p:cNvSpPr/>
          <p:nvPr/>
        </p:nvSpPr>
        <p:spPr>
          <a:xfrm rot="20318684">
            <a:off x="14521247" y="84739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xmlns="" id="{889402CD-8F4A-40E7-900B-9EB8650819B3}"/>
              </a:ext>
            </a:extLst>
          </p:cNvPr>
          <p:cNvSpPr/>
          <p:nvPr/>
        </p:nvSpPr>
        <p:spPr>
          <a:xfrm rot="20318684">
            <a:off x="15018995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B38E575-271C-49C6-830D-D0DFB5632960}"/>
              </a:ext>
            </a:extLst>
          </p:cNvPr>
          <p:cNvSpPr/>
          <p:nvPr/>
        </p:nvSpPr>
        <p:spPr>
          <a:xfrm rot="20318684">
            <a:off x="14023517" y="84688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0282CF9-647B-47B7-AEA7-41DC6D0E6432}"/>
              </a:ext>
            </a:extLst>
          </p:cNvPr>
          <p:cNvSpPr/>
          <p:nvPr/>
        </p:nvSpPr>
        <p:spPr>
          <a:xfrm rot="20318684">
            <a:off x="14521249" y="84688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21059C6-F0A2-4AA0-854B-0CAA79B5D715}"/>
              </a:ext>
            </a:extLst>
          </p:cNvPr>
          <p:cNvSpPr/>
          <p:nvPr/>
        </p:nvSpPr>
        <p:spPr>
          <a:xfrm rot="20318684">
            <a:off x="15018997" y="84638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xmlns="" id="{427EE6C9-F6E2-4DE6-9AF7-C769B33EB4EF}"/>
              </a:ext>
            </a:extLst>
          </p:cNvPr>
          <p:cNvSpPr/>
          <p:nvPr/>
        </p:nvSpPr>
        <p:spPr>
          <a:xfrm>
            <a:off x="13993071" y="945452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xmlns="" id="{E3723320-1F52-447C-BF23-9DD6C9B2F3EA}"/>
              </a:ext>
            </a:extLst>
          </p:cNvPr>
          <p:cNvSpPr/>
          <p:nvPr/>
        </p:nvSpPr>
        <p:spPr>
          <a:xfrm rot="20318684">
            <a:off x="14023514" y="95083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xmlns="" id="{830DF974-C752-4EC2-A82D-6C53CA399A9A}"/>
              </a:ext>
            </a:extLst>
          </p:cNvPr>
          <p:cNvSpPr/>
          <p:nvPr/>
        </p:nvSpPr>
        <p:spPr>
          <a:xfrm rot="20318684">
            <a:off x="14521246" y="95083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xmlns="" id="{99367C6A-DE2F-4326-90C1-778D5CD88147}"/>
              </a:ext>
            </a:extLst>
          </p:cNvPr>
          <p:cNvSpPr/>
          <p:nvPr/>
        </p:nvSpPr>
        <p:spPr>
          <a:xfrm rot="20318684">
            <a:off x="15018994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A6AF297-33A2-4C6A-BBA5-11932DD4A44E}"/>
              </a:ext>
            </a:extLst>
          </p:cNvPr>
          <p:cNvSpPr/>
          <p:nvPr/>
        </p:nvSpPr>
        <p:spPr>
          <a:xfrm rot="20318684">
            <a:off x="14023516" y="95032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50F5B35-44FB-47CD-B671-B2E1E289C974}"/>
              </a:ext>
            </a:extLst>
          </p:cNvPr>
          <p:cNvSpPr/>
          <p:nvPr/>
        </p:nvSpPr>
        <p:spPr>
          <a:xfrm rot="20318684">
            <a:off x="14521247" y="95032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513CB61-E83D-4379-B5BD-161FB9F78C63}"/>
              </a:ext>
            </a:extLst>
          </p:cNvPr>
          <p:cNvSpPr/>
          <p:nvPr/>
        </p:nvSpPr>
        <p:spPr>
          <a:xfrm rot="20318684">
            <a:off x="15018995" y="94982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xmlns="" id="{C4AB21C6-88ED-4DA3-B052-69ECAE556986}"/>
              </a:ext>
            </a:extLst>
          </p:cNvPr>
          <p:cNvSpPr/>
          <p:nvPr/>
        </p:nvSpPr>
        <p:spPr>
          <a:xfrm>
            <a:off x="9621548" y="332437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xmlns="" id="{7E4CD318-02F4-494F-A063-B9189CA68A54}"/>
              </a:ext>
            </a:extLst>
          </p:cNvPr>
          <p:cNvSpPr/>
          <p:nvPr/>
        </p:nvSpPr>
        <p:spPr>
          <a:xfrm rot="20318684">
            <a:off x="9651991" y="337816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xmlns="" id="{2E0CC6A9-346F-40DE-B1F8-60BFFABC6F65}"/>
              </a:ext>
            </a:extLst>
          </p:cNvPr>
          <p:cNvSpPr/>
          <p:nvPr/>
        </p:nvSpPr>
        <p:spPr>
          <a:xfrm rot="20318684">
            <a:off x="10149722" y="337816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xmlns="" id="{0FAA1F92-B746-4FB2-AA18-C84C5440AA58}"/>
              </a:ext>
            </a:extLst>
          </p:cNvPr>
          <p:cNvSpPr/>
          <p:nvPr/>
        </p:nvSpPr>
        <p:spPr>
          <a:xfrm rot="20318684">
            <a:off x="10647470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8F2C761-7B45-4528-830A-FA00D889DCE6}"/>
              </a:ext>
            </a:extLst>
          </p:cNvPr>
          <p:cNvSpPr/>
          <p:nvPr/>
        </p:nvSpPr>
        <p:spPr>
          <a:xfrm rot="20318684">
            <a:off x="9651992" y="33731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A687F97-4A4D-498B-9A71-3A83D81E8B86}"/>
              </a:ext>
            </a:extLst>
          </p:cNvPr>
          <p:cNvSpPr/>
          <p:nvPr/>
        </p:nvSpPr>
        <p:spPr>
          <a:xfrm rot="20318684">
            <a:off x="10149724" y="337312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AC2715A-3DCF-4E20-8911-13A9BB119DDA}"/>
              </a:ext>
            </a:extLst>
          </p:cNvPr>
          <p:cNvSpPr/>
          <p:nvPr/>
        </p:nvSpPr>
        <p:spPr>
          <a:xfrm rot="20318684">
            <a:off x="10647472" y="33680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xmlns="" id="{0C68291A-3310-4D8C-9FF7-B658A25A0B1C}"/>
              </a:ext>
            </a:extLst>
          </p:cNvPr>
          <p:cNvSpPr/>
          <p:nvPr/>
        </p:nvSpPr>
        <p:spPr>
          <a:xfrm>
            <a:off x="9621546" y="434554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xmlns="" id="{196ADA04-279C-44E3-B744-A8C3577C2C8A}"/>
              </a:ext>
            </a:extLst>
          </p:cNvPr>
          <p:cNvSpPr/>
          <p:nvPr/>
        </p:nvSpPr>
        <p:spPr>
          <a:xfrm rot="20318684">
            <a:off x="9651989" y="439933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xmlns="" id="{6E9933CB-92EB-4DF6-BF54-B3EBDF8767E1}"/>
              </a:ext>
            </a:extLst>
          </p:cNvPr>
          <p:cNvSpPr/>
          <p:nvPr/>
        </p:nvSpPr>
        <p:spPr>
          <a:xfrm rot="20318684">
            <a:off x="10149721" y="439933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xmlns="" id="{5C14D2F2-02DE-40CB-AE85-04EFE391BA8F}"/>
              </a:ext>
            </a:extLst>
          </p:cNvPr>
          <p:cNvSpPr/>
          <p:nvPr/>
        </p:nvSpPr>
        <p:spPr>
          <a:xfrm rot="20318684">
            <a:off x="10647469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DADCC93-80CF-437F-8CCF-17E7F278300D}"/>
              </a:ext>
            </a:extLst>
          </p:cNvPr>
          <p:cNvSpPr/>
          <p:nvPr/>
        </p:nvSpPr>
        <p:spPr>
          <a:xfrm rot="20318684">
            <a:off x="9651991" y="43942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86863A3-6F81-47EF-9B2B-986E9B5477F6}"/>
              </a:ext>
            </a:extLst>
          </p:cNvPr>
          <p:cNvSpPr/>
          <p:nvPr/>
        </p:nvSpPr>
        <p:spPr>
          <a:xfrm rot="20318684">
            <a:off x="10149722" y="439429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30FE6A2-E7F8-4627-9F28-AD2663166255}"/>
              </a:ext>
            </a:extLst>
          </p:cNvPr>
          <p:cNvSpPr/>
          <p:nvPr/>
        </p:nvSpPr>
        <p:spPr>
          <a:xfrm rot="20318684">
            <a:off x="10647470" y="43892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xmlns="" id="{5A05EB83-1D52-425B-B701-3F43637C51DF}"/>
              </a:ext>
            </a:extLst>
          </p:cNvPr>
          <p:cNvSpPr/>
          <p:nvPr/>
        </p:nvSpPr>
        <p:spPr>
          <a:xfrm>
            <a:off x="9621545" y="536671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xmlns="" id="{E92C94A5-3447-404C-9981-282665123CC8}"/>
              </a:ext>
            </a:extLst>
          </p:cNvPr>
          <p:cNvSpPr/>
          <p:nvPr/>
        </p:nvSpPr>
        <p:spPr>
          <a:xfrm rot="20318684">
            <a:off x="9651988" y="542050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xmlns="" id="{90AB97FF-E41D-49F5-89F4-677911F5910E}"/>
              </a:ext>
            </a:extLst>
          </p:cNvPr>
          <p:cNvSpPr/>
          <p:nvPr/>
        </p:nvSpPr>
        <p:spPr>
          <a:xfrm rot="20318684">
            <a:off x="10149719" y="542050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xmlns="" id="{9FF579F9-14DA-4863-A6DE-8A5ACA96308B}"/>
              </a:ext>
            </a:extLst>
          </p:cNvPr>
          <p:cNvSpPr/>
          <p:nvPr/>
        </p:nvSpPr>
        <p:spPr>
          <a:xfrm rot="20318684">
            <a:off x="10647467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F9CECB5-0DAB-4429-B9CA-2FD313C197EF}"/>
              </a:ext>
            </a:extLst>
          </p:cNvPr>
          <p:cNvSpPr/>
          <p:nvPr/>
        </p:nvSpPr>
        <p:spPr>
          <a:xfrm rot="20318684">
            <a:off x="9651989" y="54154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7753AE0-3AA8-49BC-9ABA-37E0EFB44F1A}"/>
              </a:ext>
            </a:extLst>
          </p:cNvPr>
          <p:cNvSpPr/>
          <p:nvPr/>
        </p:nvSpPr>
        <p:spPr>
          <a:xfrm rot="20318684">
            <a:off x="10149721" y="541546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4526789-F6C9-403E-9A60-AD358F6851FF}"/>
              </a:ext>
            </a:extLst>
          </p:cNvPr>
          <p:cNvSpPr/>
          <p:nvPr/>
        </p:nvSpPr>
        <p:spPr>
          <a:xfrm rot="20318684">
            <a:off x="10647469" y="54104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xmlns="" id="{E24A623B-C8BE-4B0F-BF07-87B0A446F6F2}"/>
              </a:ext>
            </a:extLst>
          </p:cNvPr>
          <p:cNvSpPr/>
          <p:nvPr/>
        </p:nvSpPr>
        <p:spPr>
          <a:xfrm>
            <a:off x="9621543" y="638788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xmlns="" id="{25E51AF2-4F67-4659-962A-0D7FD3D0B51D}"/>
              </a:ext>
            </a:extLst>
          </p:cNvPr>
          <p:cNvSpPr/>
          <p:nvPr/>
        </p:nvSpPr>
        <p:spPr>
          <a:xfrm rot="20318684">
            <a:off x="9651986" y="64416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xmlns="" id="{48934BD1-8AA6-4A56-B9CC-C9506CC42514}"/>
              </a:ext>
            </a:extLst>
          </p:cNvPr>
          <p:cNvSpPr/>
          <p:nvPr/>
        </p:nvSpPr>
        <p:spPr>
          <a:xfrm rot="20318684">
            <a:off x="10149718" y="64416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xmlns="" id="{C5CD2959-83CA-4A8A-BB46-B159B6252ECC}"/>
              </a:ext>
            </a:extLst>
          </p:cNvPr>
          <p:cNvSpPr/>
          <p:nvPr/>
        </p:nvSpPr>
        <p:spPr>
          <a:xfrm rot="20318684">
            <a:off x="10647466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1FB8358-7471-4C55-836D-F105B2B3A9FF}"/>
              </a:ext>
            </a:extLst>
          </p:cNvPr>
          <p:cNvSpPr/>
          <p:nvPr/>
        </p:nvSpPr>
        <p:spPr>
          <a:xfrm rot="20318684">
            <a:off x="9651988" y="64366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5CE94EB-5A44-4DA0-83CE-41DEC998CA90}"/>
              </a:ext>
            </a:extLst>
          </p:cNvPr>
          <p:cNvSpPr/>
          <p:nvPr/>
        </p:nvSpPr>
        <p:spPr>
          <a:xfrm rot="20318684">
            <a:off x="10149719" y="643662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AA6028A-BEEB-4991-A5FB-044A1AEECB3D}"/>
              </a:ext>
            </a:extLst>
          </p:cNvPr>
          <p:cNvSpPr/>
          <p:nvPr/>
        </p:nvSpPr>
        <p:spPr>
          <a:xfrm rot="20318684">
            <a:off x="10647467" y="64315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xmlns="" id="{D95F76B9-CF55-408D-AB68-57B1CE66F412}"/>
              </a:ext>
            </a:extLst>
          </p:cNvPr>
          <p:cNvSpPr/>
          <p:nvPr/>
        </p:nvSpPr>
        <p:spPr>
          <a:xfrm>
            <a:off x="9621542" y="740905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xmlns="" id="{DCF42BF4-AEA9-4BA9-951C-C19DC9B615B8}"/>
              </a:ext>
            </a:extLst>
          </p:cNvPr>
          <p:cNvSpPr/>
          <p:nvPr/>
        </p:nvSpPr>
        <p:spPr>
          <a:xfrm rot="20318684">
            <a:off x="9651985" y="74628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xmlns="" id="{5ABF2A66-0857-4784-8F0D-66741108CA03}"/>
              </a:ext>
            </a:extLst>
          </p:cNvPr>
          <p:cNvSpPr/>
          <p:nvPr/>
        </p:nvSpPr>
        <p:spPr>
          <a:xfrm rot="20318684">
            <a:off x="10149716" y="746283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xmlns="" id="{E6671763-5119-460C-A96D-16D2266A95D3}"/>
              </a:ext>
            </a:extLst>
          </p:cNvPr>
          <p:cNvSpPr/>
          <p:nvPr/>
        </p:nvSpPr>
        <p:spPr>
          <a:xfrm rot="20318684">
            <a:off x="10647464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DF8CA04A-B8C1-45AA-B550-C70B1C281B02}"/>
              </a:ext>
            </a:extLst>
          </p:cNvPr>
          <p:cNvSpPr/>
          <p:nvPr/>
        </p:nvSpPr>
        <p:spPr>
          <a:xfrm rot="20318684">
            <a:off x="9651986" y="74577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AEF37B0-375C-4A6F-87C7-611763B82893}"/>
              </a:ext>
            </a:extLst>
          </p:cNvPr>
          <p:cNvSpPr/>
          <p:nvPr/>
        </p:nvSpPr>
        <p:spPr>
          <a:xfrm rot="20318684">
            <a:off x="10149718" y="745779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276CAA4-7E45-4DAF-AEC9-64204638018A}"/>
              </a:ext>
            </a:extLst>
          </p:cNvPr>
          <p:cNvSpPr/>
          <p:nvPr/>
        </p:nvSpPr>
        <p:spPr>
          <a:xfrm rot="20318684">
            <a:off x="10647466" y="74527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xmlns="" id="{B824EBB8-E1A4-42DC-959B-5BF6EDCEEFD9}"/>
              </a:ext>
            </a:extLst>
          </p:cNvPr>
          <p:cNvSpPr/>
          <p:nvPr/>
        </p:nvSpPr>
        <p:spPr>
          <a:xfrm>
            <a:off x="9621540" y="843022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xmlns="" id="{95F3C573-8D7A-44ED-83CB-558650658D5C}"/>
              </a:ext>
            </a:extLst>
          </p:cNvPr>
          <p:cNvSpPr/>
          <p:nvPr/>
        </p:nvSpPr>
        <p:spPr>
          <a:xfrm rot="20318684">
            <a:off x="9651983" y="84840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xmlns="" id="{B964EB6C-9776-42A5-B003-410F6927CCC6}"/>
              </a:ext>
            </a:extLst>
          </p:cNvPr>
          <p:cNvSpPr/>
          <p:nvPr/>
        </p:nvSpPr>
        <p:spPr>
          <a:xfrm rot="20318684">
            <a:off x="10149715" y="84840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xmlns="" id="{7C427EF7-3AAE-4717-B8F0-58E2FDF441E1}"/>
              </a:ext>
            </a:extLst>
          </p:cNvPr>
          <p:cNvSpPr/>
          <p:nvPr/>
        </p:nvSpPr>
        <p:spPr>
          <a:xfrm rot="20318684">
            <a:off x="10647463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D99566E-3FAB-411D-9B05-CB78DDDFFDC8}"/>
              </a:ext>
            </a:extLst>
          </p:cNvPr>
          <p:cNvSpPr/>
          <p:nvPr/>
        </p:nvSpPr>
        <p:spPr>
          <a:xfrm rot="20318684">
            <a:off x="9651985" y="84789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EB05537-8741-4BA6-A5ED-A693B87DDB1C}"/>
              </a:ext>
            </a:extLst>
          </p:cNvPr>
          <p:cNvSpPr/>
          <p:nvPr/>
        </p:nvSpPr>
        <p:spPr>
          <a:xfrm rot="20318684">
            <a:off x="10149716" y="847896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89A22EC-E935-401F-9344-BBEBA23A2060}"/>
              </a:ext>
            </a:extLst>
          </p:cNvPr>
          <p:cNvSpPr/>
          <p:nvPr/>
        </p:nvSpPr>
        <p:spPr>
          <a:xfrm rot="20318684">
            <a:off x="10647464" y="84739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xmlns="" id="{EA0C854B-C1F7-4B61-9431-98AD2841424E}"/>
              </a:ext>
            </a:extLst>
          </p:cNvPr>
          <p:cNvSpPr/>
          <p:nvPr/>
        </p:nvSpPr>
        <p:spPr>
          <a:xfrm>
            <a:off x="9621539" y="946460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xmlns="" id="{1D51FED2-803E-4E41-8A0C-544CDACE4B14}"/>
              </a:ext>
            </a:extLst>
          </p:cNvPr>
          <p:cNvSpPr/>
          <p:nvPr/>
        </p:nvSpPr>
        <p:spPr>
          <a:xfrm rot="20318684">
            <a:off x="9651982" y="95183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xmlns="" id="{724656C5-85B0-4575-91AF-0703E4F35FD3}"/>
              </a:ext>
            </a:extLst>
          </p:cNvPr>
          <p:cNvSpPr/>
          <p:nvPr/>
        </p:nvSpPr>
        <p:spPr>
          <a:xfrm rot="20318684">
            <a:off x="10149713" y="951838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xmlns="" id="{64584836-0924-4248-8120-E97EB696E6DA}"/>
              </a:ext>
            </a:extLst>
          </p:cNvPr>
          <p:cNvSpPr/>
          <p:nvPr/>
        </p:nvSpPr>
        <p:spPr>
          <a:xfrm rot="20318684">
            <a:off x="10647461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23418F8-DF5D-4FCF-AB83-40BC84BD86F7}"/>
              </a:ext>
            </a:extLst>
          </p:cNvPr>
          <p:cNvSpPr/>
          <p:nvPr/>
        </p:nvSpPr>
        <p:spPr>
          <a:xfrm rot="20318684">
            <a:off x="9651983" y="95133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956D869-7E7E-43B2-A064-1B6F559FEB25}"/>
              </a:ext>
            </a:extLst>
          </p:cNvPr>
          <p:cNvSpPr/>
          <p:nvPr/>
        </p:nvSpPr>
        <p:spPr>
          <a:xfrm rot="20318684">
            <a:off x="10149715" y="95133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9C8036B-2001-4239-8200-79CBC8778612}"/>
              </a:ext>
            </a:extLst>
          </p:cNvPr>
          <p:cNvSpPr/>
          <p:nvPr/>
        </p:nvSpPr>
        <p:spPr>
          <a:xfrm rot="20318684">
            <a:off x="10647463" y="95083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xmlns="" id="{C51FFF76-A810-4DC8-9B55-F53C8F13339E}"/>
              </a:ext>
            </a:extLst>
          </p:cNvPr>
          <p:cNvSpPr/>
          <p:nvPr/>
        </p:nvSpPr>
        <p:spPr>
          <a:xfrm>
            <a:off x="5250015" y="333445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xmlns="" id="{736A31CA-C044-46C3-8EB9-8E6C64A79DC6}"/>
              </a:ext>
            </a:extLst>
          </p:cNvPr>
          <p:cNvSpPr/>
          <p:nvPr/>
        </p:nvSpPr>
        <p:spPr>
          <a:xfrm rot="20318684">
            <a:off x="5280458" y="338824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xmlns="" id="{CBDEF036-C56F-4395-B65A-40759BC0DB2F}"/>
              </a:ext>
            </a:extLst>
          </p:cNvPr>
          <p:cNvSpPr/>
          <p:nvPr/>
        </p:nvSpPr>
        <p:spPr>
          <a:xfrm rot="20318684">
            <a:off x="5778190" y="338824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xmlns="" id="{48A3B94B-D36A-4D3F-A248-4CB5DA26103A}"/>
              </a:ext>
            </a:extLst>
          </p:cNvPr>
          <p:cNvSpPr/>
          <p:nvPr/>
        </p:nvSpPr>
        <p:spPr>
          <a:xfrm rot="20318684">
            <a:off x="6275938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087D1D9-9DBD-418D-9E6D-C0D5B4543C09}"/>
              </a:ext>
            </a:extLst>
          </p:cNvPr>
          <p:cNvSpPr/>
          <p:nvPr/>
        </p:nvSpPr>
        <p:spPr>
          <a:xfrm rot="20318684">
            <a:off x="5280460" y="338320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1662451-5E37-4C25-B415-407507F95F38}"/>
              </a:ext>
            </a:extLst>
          </p:cNvPr>
          <p:cNvSpPr/>
          <p:nvPr/>
        </p:nvSpPr>
        <p:spPr>
          <a:xfrm rot="20318684">
            <a:off x="5778191" y="338320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1B155435-5EBA-41A9-8008-D84893A83E08}"/>
              </a:ext>
            </a:extLst>
          </p:cNvPr>
          <p:cNvSpPr/>
          <p:nvPr/>
        </p:nvSpPr>
        <p:spPr>
          <a:xfrm rot="20318684">
            <a:off x="6275939" y="33781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xmlns="" id="{B4DB7C15-70D0-4201-B5D7-7FADB6CA0CF1}"/>
              </a:ext>
            </a:extLst>
          </p:cNvPr>
          <p:cNvSpPr/>
          <p:nvPr/>
        </p:nvSpPr>
        <p:spPr>
          <a:xfrm>
            <a:off x="5250014" y="435562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xmlns="" id="{B3EBE4CF-BD19-471A-A140-3CDC4DF0608F}"/>
              </a:ext>
            </a:extLst>
          </p:cNvPr>
          <p:cNvSpPr/>
          <p:nvPr/>
        </p:nvSpPr>
        <p:spPr>
          <a:xfrm rot="20318684">
            <a:off x="5280457" y="440941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xmlns="" id="{5B5D56B2-FA0E-4EEE-BCBC-CD97A6233928}"/>
              </a:ext>
            </a:extLst>
          </p:cNvPr>
          <p:cNvSpPr/>
          <p:nvPr/>
        </p:nvSpPr>
        <p:spPr>
          <a:xfrm rot="20318684">
            <a:off x="5778188" y="440941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xmlns="" id="{22204553-4666-45C0-B0AD-69D03828F8A8}"/>
              </a:ext>
            </a:extLst>
          </p:cNvPr>
          <p:cNvSpPr/>
          <p:nvPr/>
        </p:nvSpPr>
        <p:spPr>
          <a:xfrm rot="20318684">
            <a:off x="6275936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CBC9370-47A4-40CA-8647-CCA1255B3189}"/>
              </a:ext>
            </a:extLst>
          </p:cNvPr>
          <p:cNvSpPr/>
          <p:nvPr/>
        </p:nvSpPr>
        <p:spPr>
          <a:xfrm rot="20318684">
            <a:off x="5280458" y="440437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D4AD295-D476-47BB-B3DE-8BB360D763A3}"/>
              </a:ext>
            </a:extLst>
          </p:cNvPr>
          <p:cNvSpPr/>
          <p:nvPr/>
        </p:nvSpPr>
        <p:spPr>
          <a:xfrm rot="20318684">
            <a:off x="5778190" y="440437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C9BAD55-6BF1-41FB-AAA1-5FD9A94AED8D}"/>
              </a:ext>
            </a:extLst>
          </p:cNvPr>
          <p:cNvSpPr/>
          <p:nvPr/>
        </p:nvSpPr>
        <p:spPr>
          <a:xfrm rot="20318684">
            <a:off x="6275938" y="43993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xmlns="" id="{F130B98B-AD86-4159-AF0B-4310D5F33578}"/>
              </a:ext>
            </a:extLst>
          </p:cNvPr>
          <p:cNvSpPr/>
          <p:nvPr/>
        </p:nvSpPr>
        <p:spPr>
          <a:xfrm>
            <a:off x="5250012" y="537679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xmlns="" id="{2B1F9A87-819C-47F5-A91D-3D32A26F4EE4}"/>
              </a:ext>
            </a:extLst>
          </p:cNvPr>
          <p:cNvSpPr/>
          <p:nvPr/>
        </p:nvSpPr>
        <p:spPr>
          <a:xfrm rot="20318684">
            <a:off x="5280455" y="5430582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xmlns="" id="{C2EDEBC9-F1C9-4EE8-9E4C-7793738DE532}"/>
              </a:ext>
            </a:extLst>
          </p:cNvPr>
          <p:cNvSpPr/>
          <p:nvPr/>
        </p:nvSpPr>
        <p:spPr>
          <a:xfrm rot="20318684">
            <a:off x="5778187" y="543058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xmlns="" id="{1086FE9F-48B4-4821-88E3-0A1A04433108}"/>
              </a:ext>
            </a:extLst>
          </p:cNvPr>
          <p:cNvSpPr/>
          <p:nvPr/>
        </p:nvSpPr>
        <p:spPr>
          <a:xfrm rot="20318684">
            <a:off x="6275935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985CBB1-7705-4B82-A2A2-FF3B1A35C6EB}"/>
              </a:ext>
            </a:extLst>
          </p:cNvPr>
          <p:cNvSpPr/>
          <p:nvPr/>
        </p:nvSpPr>
        <p:spPr>
          <a:xfrm rot="20318684">
            <a:off x="5280457" y="542554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7B36B65-8ECE-4DBD-B771-5B8C4632D6B8}"/>
              </a:ext>
            </a:extLst>
          </p:cNvPr>
          <p:cNvSpPr/>
          <p:nvPr/>
        </p:nvSpPr>
        <p:spPr>
          <a:xfrm rot="20318684">
            <a:off x="5778188" y="542554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AB81A0B-54ED-4CF5-9FB1-45D4AAE8546E}"/>
              </a:ext>
            </a:extLst>
          </p:cNvPr>
          <p:cNvSpPr/>
          <p:nvPr/>
        </p:nvSpPr>
        <p:spPr>
          <a:xfrm rot="20318684">
            <a:off x="6275936" y="54205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xmlns="" id="{F2B1090F-6C7A-4CA7-AF56-71D08F940A39}"/>
              </a:ext>
            </a:extLst>
          </p:cNvPr>
          <p:cNvSpPr/>
          <p:nvPr/>
        </p:nvSpPr>
        <p:spPr>
          <a:xfrm>
            <a:off x="5250011" y="639796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xmlns="" id="{4DACB4A1-8E98-4435-B5CC-60EE2C76D391}"/>
              </a:ext>
            </a:extLst>
          </p:cNvPr>
          <p:cNvSpPr/>
          <p:nvPr/>
        </p:nvSpPr>
        <p:spPr>
          <a:xfrm rot="20318684">
            <a:off x="5280454" y="64517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xmlns="" id="{236E59B4-04EA-4347-8B1F-4FC45AF1987D}"/>
              </a:ext>
            </a:extLst>
          </p:cNvPr>
          <p:cNvSpPr/>
          <p:nvPr/>
        </p:nvSpPr>
        <p:spPr>
          <a:xfrm rot="20318684">
            <a:off x="5778185" y="64517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xmlns="" id="{4D201B2F-F797-4951-B227-3351D2E8DA15}"/>
              </a:ext>
            </a:extLst>
          </p:cNvPr>
          <p:cNvSpPr/>
          <p:nvPr/>
        </p:nvSpPr>
        <p:spPr>
          <a:xfrm rot="20318684">
            <a:off x="6275933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360A189-F9A3-405E-850E-1BDA1B5E3332}"/>
              </a:ext>
            </a:extLst>
          </p:cNvPr>
          <p:cNvSpPr/>
          <p:nvPr/>
        </p:nvSpPr>
        <p:spPr>
          <a:xfrm rot="20318684">
            <a:off x="5280455" y="644671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FBA0FB1-D077-4CD8-B58D-1CD6A78CEDFF}"/>
              </a:ext>
            </a:extLst>
          </p:cNvPr>
          <p:cNvSpPr/>
          <p:nvPr/>
        </p:nvSpPr>
        <p:spPr>
          <a:xfrm rot="20318684">
            <a:off x="5778187" y="644670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1181831-FE4A-4453-863A-C2CF8B6FDE2D}"/>
              </a:ext>
            </a:extLst>
          </p:cNvPr>
          <p:cNvSpPr/>
          <p:nvPr/>
        </p:nvSpPr>
        <p:spPr>
          <a:xfrm rot="20318684">
            <a:off x="6275935" y="64416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xmlns="" id="{EEF8E3AB-7511-4A4C-908F-603E779141C4}"/>
              </a:ext>
            </a:extLst>
          </p:cNvPr>
          <p:cNvSpPr/>
          <p:nvPr/>
        </p:nvSpPr>
        <p:spPr>
          <a:xfrm>
            <a:off x="5250009" y="741913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xmlns="" id="{4ED778BC-3EA4-4F8F-92B5-DAC41B8C293F}"/>
              </a:ext>
            </a:extLst>
          </p:cNvPr>
          <p:cNvSpPr/>
          <p:nvPr/>
        </p:nvSpPr>
        <p:spPr>
          <a:xfrm rot="20318684">
            <a:off x="5280452" y="74729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xmlns="" id="{FE2F3A2E-A873-4F05-A1D1-47DF2E2CA0FD}"/>
              </a:ext>
            </a:extLst>
          </p:cNvPr>
          <p:cNvSpPr/>
          <p:nvPr/>
        </p:nvSpPr>
        <p:spPr>
          <a:xfrm rot="20318684">
            <a:off x="5778184" y="747291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xmlns="" id="{A5B2B250-FC36-48C8-AC12-10FF55600A4E}"/>
              </a:ext>
            </a:extLst>
          </p:cNvPr>
          <p:cNvSpPr/>
          <p:nvPr/>
        </p:nvSpPr>
        <p:spPr>
          <a:xfrm rot="20318684">
            <a:off x="6275932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4CC1B2BB-7A42-4901-ABC2-2FED9F0C6CC2}"/>
              </a:ext>
            </a:extLst>
          </p:cNvPr>
          <p:cNvSpPr/>
          <p:nvPr/>
        </p:nvSpPr>
        <p:spPr>
          <a:xfrm rot="20318684">
            <a:off x="5280454" y="746787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7AB4B0C-9127-490D-A6EB-96A3C4118CCA}"/>
              </a:ext>
            </a:extLst>
          </p:cNvPr>
          <p:cNvSpPr/>
          <p:nvPr/>
        </p:nvSpPr>
        <p:spPr>
          <a:xfrm rot="20318684">
            <a:off x="5778185" y="746787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C09AE1F-2F5E-4C75-A805-74470DF8681A}"/>
              </a:ext>
            </a:extLst>
          </p:cNvPr>
          <p:cNvSpPr/>
          <p:nvPr/>
        </p:nvSpPr>
        <p:spPr>
          <a:xfrm rot="20318684">
            <a:off x="6275933" y="746283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xmlns="" id="{05A92F3A-FA0F-4E49-9540-22A4F5909302}"/>
              </a:ext>
            </a:extLst>
          </p:cNvPr>
          <p:cNvSpPr/>
          <p:nvPr/>
        </p:nvSpPr>
        <p:spPr>
          <a:xfrm>
            <a:off x="5250008" y="844030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xmlns="" id="{D7E952C5-2706-4095-B7DD-51400BAF872A}"/>
              </a:ext>
            </a:extLst>
          </p:cNvPr>
          <p:cNvSpPr/>
          <p:nvPr/>
        </p:nvSpPr>
        <p:spPr>
          <a:xfrm rot="20318684">
            <a:off x="5280451" y="84940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xmlns="" id="{3AE84720-9410-4F0D-A82F-285E5C9F410F}"/>
              </a:ext>
            </a:extLst>
          </p:cNvPr>
          <p:cNvSpPr/>
          <p:nvPr/>
        </p:nvSpPr>
        <p:spPr>
          <a:xfrm rot="20318684">
            <a:off x="5778182" y="84940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xmlns="" id="{C7469E77-8E4A-4EE1-8142-FD3D0D67C870}"/>
              </a:ext>
            </a:extLst>
          </p:cNvPr>
          <p:cNvSpPr/>
          <p:nvPr/>
        </p:nvSpPr>
        <p:spPr>
          <a:xfrm rot="20318684">
            <a:off x="6275930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EA8B304-3258-4383-9F8A-48592E43DFA4}"/>
              </a:ext>
            </a:extLst>
          </p:cNvPr>
          <p:cNvSpPr/>
          <p:nvPr/>
        </p:nvSpPr>
        <p:spPr>
          <a:xfrm rot="20318684">
            <a:off x="5280452" y="848904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BD5B36C-9326-4182-9644-1A6BBCE0639E}"/>
              </a:ext>
            </a:extLst>
          </p:cNvPr>
          <p:cNvSpPr/>
          <p:nvPr/>
        </p:nvSpPr>
        <p:spPr>
          <a:xfrm rot="20318684">
            <a:off x="5778184" y="848904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C8DFD69-2F93-47EE-A57F-4B4966FEF8D4}"/>
              </a:ext>
            </a:extLst>
          </p:cNvPr>
          <p:cNvSpPr/>
          <p:nvPr/>
        </p:nvSpPr>
        <p:spPr>
          <a:xfrm rot="20318684">
            <a:off x="6275932" y="848400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xmlns="" id="{3853BBF9-FC4E-48A3-A191-C53AEE77FB98}"/>
              </a:ext>
            </a:extLst>
          </p:cNvPr>
          <p:cNvSpPr/>
          <p:nvPr/>
        </p:nvSpPr>
        <p:spPr>
          <a:xfrm>
            <a:off x="5250006" y="947468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xmlns="" id="{DC610989-01AD-48AF-8FFB-4E31617D73BD}"/>
              </a:ext>
            </a:extLst>
          </p:cNvPr>
          <p:cNvSpPr/>
          <p:nvPr/>
        </p:nvSpPr>
        <p:spPr>
          <a:xfrm rot="20318684">
            <a:off x="5280449" y="952847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xmlns="" id="{A4A8F6E4-6C7E-407E-B690-8A6AF8842A43}"/>
              </a:ext>
            </a:extLst>
          </p:cNvPr>
          <p:cNvSpPr/>
          <p:nvPr/>
        </p:nvSpPr>
        <p:spPr>
          <a:xfrm rot="20318684">
            <a:off x="5778181" y="952846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xmlns="" id="{A8DD8D48-592F-498C-8583-8C0FA3A666AD}"/>
              </a:ext>
            </a:extLst>
          </p:cNvPr>
          <p:cNvSpPr/>
          <p:nvPr/>
        </p:nvSpPr>
        <p:spPr>
          <a:xfrm rot="20318684">
            <a:off x="6275929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50A06E7-4464-4684-8C26-3A395AA999FB}"/>
              </a:ext>
            </a:extLst>
          </p:cNvPr>
          <p:cNvSpPr/>
          <p:nvPr/>
        </p:nvSpPr>
        <p:spPr>
          <a:xfrm rot="20318684">
            <a:off x="5280451" y="952342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ACA1F4A-A14D-4231-AA03-DDC3484E356C}"/>
              </a:ext>
            </a:extLst>
          </p:cNvPr>
          <p:cNvSpPr/>
          <p:nvPr/>
        </p:nvSpPr>
        <p:spPr>
          <a:xfrm rot="20318684">
            <a:off x="5778182" y="95234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3FBB4DC1-A44A-4A03-B4FE-C6CE19748A38}"/>
              </a:ext>
            </a:extLst>
          </p:cNvPr>
          <p:cNvSpPr/>
          <p:nvPr/>
        </p:nvSpPr>
        <p:spPr>
          <a:xfrm rot="20318684">
            <a:off x="6275930" y="951838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xmlns="" id="{984E3691-87CE-485D-BCF6-9855020AC7E4}"/>
              </a:ext>
            </a:extLst>
          </p:cNvPr>
          <p:cNvSpPr/>
          <p:nvPr/>
        </p:nvSpPr>
        <p:spPr>
          <a:xfrm>
            <a:off x="878483" y="3344539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xmlns="" id="{FA1A8D85-FC6E-40A4-8478-901B053E16C8}"/>
              </a:ext>
            </a:extLst>
          </p:cNvPr>
          <p:cNvSpPr/>
          <p:nvPr/>
        </p:nvSpPr>
        <p:spPr>
          <a:xfrm rot="20318684">
            <a:off x="908926" y="3398326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xmlns="" id="{9BC1973A-F48F-4D39-90B7-7490FA0384CA}"/>
              </a:ext>
            </a:extLst>
          </p:cNvPr>
          <p:cNvSpPr/>
          <p:nvPr/>
        </p:nvSpPr>
        <p:spPr>
          <a:xfrm rot="20318684">
            <a:off x="1406657" y="339832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xmlns="" id="{93DA1B01-88F5-475D-A50C-1170FF7A3997}"/>
              </a:ext>
            </a:extLst>
          </p:cNvPr>
          <p:cNvSpPr/>
          <p:nvPr/>
        </p:nvSpPr>
        <p:spPr>
          <a:xfrm rot="20318684">
            <a:off x="1904405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5611CE5D-189E-47B6-B59F-99B4A6988370}"/>
              </a:ext>
            </a:extLst>
          </p:cNvPr>
          <p:cNvSpPr/>
          <p:nvPr/>
        </p:nvSpPr>
        <p:spPr>
          <a:xfrm rot="20318684">
            <a:off x="908927" y="339328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C528BC8C-840A-48EB-BD51-DBED90DAD273}"/>
              </a:ext>
            </a:extLst>
          </p:cNvPr>
          <p:cNvSpPr/>
          <p:nvPr/>
        </p:nvSpPr>
        <p:spPr>
          <a:xfrm rot="20318684">
            <a:off x="1406659" y="339328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38959D8-38C5-4E76-865A-757E4851B7A4}"/>
              </a:ext>
            </a:extLst>
          </p:cNvPr>
          <p:cNvSpPr/>
          <p:nvPr/>
        </p:nvSpPr>
        <p:spPr>
          <a:xfrm rot="20318684">
            <a:off x="1904407" y="338824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xmlns="" id="{63DF80D3-CFEA-4BD1-B517-6E3BE1F020FD}"/>
              </a:ext>
            </a:extLst>
          </p:cNvPr>
          <p:cNvSpPr/>
          <p:nvPr/>
        </p:nvSpPr>
        <p:spPr>
          <a:xfrm>
            <a:off x="878481" y="4365707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xmlns="" id="{75079238-D354-4EF3-83DA-BE62D2439A7E}"/>
              </a:ext>
            </a:extLst>
          </p:cNvPr>
          <p:cNvSpPr/>
          <p:nvPr/>
        </p:nvSpPr>
        <p:spPr>
          <a:xfrm rot="20318684">
            <a:off x="908924" y="4419494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xmlns="" id="{878344DA-7764-4828-9D31-7136FE3D734B}"/>
              </a:ext>
            </a:extLst>
          </p:cNvPr>
          <p:cNvSpPr/>
          <p:nvPr/>
        </p:nvSpPr>
        <p:spPr>
          <a:xfrm rot="20318684">
            <a:off x="1406656" y="441949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xmlns="" id="{289E03BE-CF95-4769-8561-F78232FD5609}"/>
              </a:ext>
            </a:extLst>
          </p:cNvPr>
          <p:cNvSpPr/>
          <p:nvPr/>
        </p:nvSpPr>
        <p:spPr>
          <a:xfrm rot="20318684">
            <a:off x="1904404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4D9F05C-42DD-4C01-90E5-8481A7B1EEE8}"/>
              </a:ext>
            </a:extLst>
          </p:cNvPr>
          <p:cNvSpPr/>
          <p:nvPr/>
        </p:nvSpPr>
        <p:spPr>
          <a:xfrm rot="20318684">
            <a:off x="908926" y="441445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1DEEFC3-2D47-4A3E-AE63-BE89457C87BD}"/>
              </a:ext>
            </a:extLst>
          </p:cNvPr>
          <p:cNvSpPr/>
          <p:nvPr/>
        </p:nvSpPr>
        <p:spPr>
          <a:xfrm rot="20318684">
            <a:off x="1406657" y="441445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EFDA959-5640-4F33-82F9-0A7CA97A250B}"/>
              </a:ext>
            </a:extLst>
          </p:cNvPr>
          <p:cNvSpPr/>
          <p:nvPr/>
        </p:nvSpPr>
        <p:spPr>
          <a:xfrm rot="20318684">
            <a:off x="1904405" y="440941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xmlns="" id="{B22F0E69-7C13-4530-BA40-3B5CBE1DD348}"/>
              </a:ext>
            </a:extLst>
          </p:cNvPr>
          <p:cNvSpPr/>
          <p:nvPr/>
        </p:nvSpPr>
        <p:spPr>
          <a:xfrm>
            <a:off x="878480" y="5386876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xmlns="" id="{3CD8C93E-8620-46B1-8383-A762E7794755}"/>
              </a:ext>
            </a:extLst>
          </p:cNvPr>
          <p:cNvSpPr/>
          <p:nvPr/>
        </p:nvSpPr>
        <p:spPr>
          <a:xfrm rot="20318684">
            <a:off x="908923" y="5440663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xmlns="" id="{66362AAF-70B2-4575-9120-1E66941A4C53}"/>
              </a:ext>
            </a:extLst>
          </p:cNvPr>
          <p:cNvSpPr/>
          <p:nvPr/>
        </p:nvSpPr>
        <p:spPr>
          <a:xfrm rot="20318684">
            <a:off x="1406654" y="544066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xmlns="" id="{9FEE9BB0-FDC3-468F-ABD5-B6BDD8F01161}"/>
              </a:ext>
            </a:extLst>
          </p:cNvPr>
          <p:cNvSpPr/>
          <p:nvPr/>
        </p:nvSpPr>
        <p:spPr>
          <a:xfrm rot="20318684">
            <a:off x="1904402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EA0C929-2751-4C67-B9F5-01E702EAC37C}"/>
              </a:ext>
            </a:extLst>
          </p:cNvPr>
          <p:cNvSpPr/>
          <p:nvPr/>
        </p:nvSpPr>
        <p:spPr>
          <a:xfrm rot="20318684">
            <a:off x="908924" y="543562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416285C-1F26-4EC1-8388-F8522A1274C5}"/>
              </a:ext>
            </a:extLst>
          </p:cNvPr>
          <p:cNvSpPr/>
          <p:nvPr/>
        </p:nvSpPr>
        <p:spPr>
          <a:xfrm rot="20318684">
            <a:off x="1406656" y="543562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AF2A35E0-D4BA-42E1-BE8A-0F250EEA1118}"/>
              </a:ext>
            </a:extLst>
          </p:cNvPr>
          <p:cNvSpPr/>
          <p:nvPr/>
        </p:nvSpPr>
        <p:spPr>
          <a:xfrm rot="20318684">
            <a:off x="1904404" y="543058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xmlns="" id="{4A916C94-DD1E-4C75-9C0D-A5B0DF0AD803}"/>
              </a:ext>
            </a:extLst>
          </p:cNvPr>
          <p:cNvSpPr/>
          <p:nvPr/>
        </p:nvSpPr>
        <p:spPr>
          <a:xfrm>
            <a:off x="878478" y="6408044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xmlns="" id="{16035D31-1514-4244-938B-B58056DFB36B}"/>
              </a:ext>
            </a:extLst>
          </p:cNvPr>
          <p:cNvSpPr/>
          <p:nvPr/>
        </p:nvSpPr>
        <p:spPr>
          <a:xfrm rot="20318684">
            <a:off x="908921" y="6461831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xmlns="" id="{FCFEE4D0-057B-4992-BFD0-834A4D81F781}"/>
              </a:ext>
            </a:extLst>
          </p:cNvPr>
          <p:cNvSpPr/>
          <p:nvPr/>
        </p:nvSpPr>
        <p:spPr>
          <a:xfrm rot="20318684">
            <a:off x="1406653" y="646183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xmlns="" id="{BBA7789B-49AD-4F2A-A492-7A12AC9FD5AA}"/>
              </a:ext>
            </a:extLst>
          </p:cNvPr>
          <p:cNvSpPr/>
          <p:nvPr/>
        </p:nvSpPr>
        <p:spPr>
          <a:xfrm rot="20318684">
            <a:off x="1904401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5DF9752-92B4-4FD8-A86B-FAE3887F9D83}"/>
              </a:ext>
            </a:extLst>
          </p:cNvPr>
          <p:cNvSpPr/>
          <p:nvPr/>
        </p:nvSpPr>
        <p:spPr>
          <a:xfrm rot="20318684">
            <a:off x="908923" y="645679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E614BFCC-3162-4758-8598-15A48A9C00F6}"/>
              </a:ext>
            </a:extLst>
          </p:cNvPr>
          <p:cNvSpPr/>
          <p:nvPr/>
        </p:nvSpPr>
        <p:spPr>
          <a:xfrm rot="20318684">
            <a:off x="1406654" y="645678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FBC174F0-8198-4845-8426-2388747B1315}"/>
              </a:ext>
            </a:extLst>
          </p:cNvPr>
          <p:cNvSpPr/>
          <p:nvPr/>
        </p:nvSpPr>
        <p:spPr>
          <a:xfrm rot="20318684">
            <a:off x="1904402" y="645174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xmlns="" id="{7EB16308-C22B-45FF-B5E6-11C53BFDA470}"/>
              </a:ext>
            </a:extLst>
          </p:cNvPr>
          <p:cNvSpPr/>
          <p:nvPr/>
        </p:nvSpPr>
        <p:spPr>
          <a:xfrm>
            <a:off x="878477" y="742921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xmlns="" id="{408672B6-CD39-4250-8764-2F94C070F246}"/>
              </a:ext>
            </a:extLst>
          </p:cNvPr>
          <p:cNvSpPr/>
          <p:nvPr/>
        </p:nvSpPr>
        <p:spPr>
          <a:xfrm rot="20318684">
            <a:off x="908919" y="748300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xmlns="" id="{AAD71ADB-D8E1-4C2E-9D2E-B639593B2792}"/>
              </a:ext>
            </a:extLst>
          </p:cNvPr>
          <p:cNvSpPr/>
          <p:nvPr/>
        </p:nvSpPr>
        <p:spPr>
          <a:xfrm rot="20318684">
            <a:off x="1406651" y="748299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xmlns="" id="{51C35655-85F8-4351-ADD7-AF9914984246}"/>
              </a:ext>
            </a:extLst>
          </p:cNvPr>
          <p:cNvSpPr/>
          <p:nvPr/>
        </p:nvSpPr>
        <p:spPr>
          <a:xfrm rot="20318684">
            <a:off x="1904399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B631B1CE-C987-457B-B96E-048037D98263}"/>
              </a:ext>
            </a:extLst>
          </p:cNvPr>
          <p:cNvSpPr/>
          <p:nvPr/>
        </p:nvSpPr>
        <p:spPr>
          <a:xfrm rot="20318684">
            <a:off x="908921" y="747795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75544058-C88E-4D93-B1C1-B8D83970BA8D}"/>
              </a:ext>
            </a:extLst>
          </p:cNvPr>
          <p:cNvSpPr/>
          <p:nvPr/>
        </p:nvSpPr>
        <p:spPr>
          <a:xfrm rot="20318684">
            <a:off x="1406653" y="747795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22B6E5CE-F37C-45DA-A592-879280F446C0}"/>
              </a:ext>
            </a:extLst>
          </p:cNvPr>
          <p:cNvSpPr/>
          <p:nvPr/>
        </p:nvSpPr>
        <p:spPr>
          <a:xfrm rot="20318684">
            <a:off x="1904401" y="747291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xmlns="" id="{F78D7CAC-AB1E-4EB5-932B-6F8E9D5FB99F}"/>
              </a:ext>
            </a:extLst>
          </p:cNvPr>
          <p:cNvSpPr/>
          <p:nvPr/>
        </p:nvSpPr>
        <p:spPr>
          <a:xfrm>
            <a:off x="878475" y="8450381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xmlns="" id="{4062668C-5CDE-4759-8CFD-8939601A645B}"/>
              </a:ext>
            </a:extLst>
          </p:cNvPr>
          <p:cNvSpPr/>
          <p:nvPr/>
        </p:nvSpPr>
        <p:spPr>
          <a:xfrm rot="20318684">
            <a:off x="908918" y="8504168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xmlns="" id="{77967CAD-9D91-46B5-99E1-F927B0D4C54B}"/>
              </a:ext>
            </a:extLst>
          </p:cNvPr>
          <p:cNvSpPr/>
          <p:nvPr/>
        </p:nvSpPr>
        <p:spPr>
          <a:xfrm rot="20318684">
            <a:off x="1406650" y="85041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xmlns="" id="{754E19F1-F441-4D0F-96DB-3C8D559D6FF2}"/>
              </a:ext>
            </a:extLst>
          </p:cNvPr>
          <p:cNvSpPr/>
          <p:nvPr/>
        </p:nvSpPr>
        <p:spPr>
          <a:xfrm rot="20318684">
            <a:off x="1904398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0E9110BA-FADD-43E8-9F5D-09C1D2CF4CF4}"/>
              </a:ext>
            </a:extLst>
          </p:cNvPr>
          <p:cNvSpPr/>
          <p:nvPr/>
        </p:nvSpPr>
        <p:spPr>
          <a:xfrm rot="20318684">
            <a:off x="908919" y="849912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571653ED-DC16-444E-BB76-B889E291ABF3}"/>
              </a:ext>
            </a:extLst>
          </p:cNvPr>
          <p:cNvSpPr/>
          <p:nvPr/>
        </p:nvSpPr>
        <p:spPr>
          <a:xfrm rot="20318684">
            <a:off x="1406651" y="849912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8AE793F7-F615-424D-95B2-28D9FC3A65F0}"/>
              </a:ext>
            </a:extLst>
          </p:cNvPr>
          <p:cNvSpPr/>
          <p:nvPr/>
        </p:nvSpPr>
        <p:spPr>
          <a:xfrm rot="20318684">
            <a:off x="1904399" y="8494085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xmlns="" id="{F4D78724-EA93-41D1-BDA9-367D229F2C47}"/>
              </a:ext>
            </a:extLst>
          </p:cNvPr>
          <p:cNvSpPr/>
          <p:nvPr/>
        </p:nvSpPr>
        <p:spPr>
          <a:xfrm>
            <a:off x="878474" y="9484763"/>
            <a:ext cx="3873774" cy="62718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r"/>
            <a:r>
              <a:rPr lang="ar-EG" sz="3000" dirty="0">
                <a:solidFill>
                  <a:srgbClr val="140829"/>
                </a:solidFill>
                <a:cs typeface="Sultan bold" pitchFamily="2" charset="-78"/>
              </a:rPr>
              <a:t>اكتب الاسم هنا</a:t>
            </a: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xmlns="" id="{BF66D425-815D-4937-8A52-9FA59BA5CB73}"/>
              </a:ext>
            </a:extLst>
          </p:cNvPr>
          <p:cNvSpPr/>
          <p:nvPr/>
        </p:nvSpPr>
        <p:spPr>
          <a:xfrm rot="20318684">
            <a:off x="908917" y="9538550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xmlns="" id="{1379C6B6-9FCF-4181-B0C0-B9F286A2221C}"/>
              </a:ext>
            </a:extLst>
          </p:cNvPr>
          <p:cNvSpPr/>
          <p:nvPr/>
        </p:nvSpPr>
        <p:spPr>
          <a:xfrm rot="20318684">
            <a:off x="1406648" y="953854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xmlns="" id="{8B0123F1-1554-4E1B-AD43-92D78EE1FE72}"/>
              </a:ext>
            </a:extLst>
          </p:cNvPr>
          <p:cNvSpPr/>
          <p:nvPr/>
        </p:nvSpPr>
        <p:spPr>
          <a:xfrm rot="20318684">
            <a:off x="1904396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9082B32C-A136-4665-9C21-284A79971A3C}"/>
              </a:ext>
            </a:extLst>
          </p:cNvPr>
          <p:cNvSpPr/>
          <p:nvPr/>
        </p:nvSpPr>
        <p:spPr>
          <a:xfrm rot="20318684">
            <a:off x="908918" y="9533509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5F53EB7-3CE7-4BFE-9C61-89BFEA656D2C}"/>
              </a:ext>
            </a:extLst>
          </p:cNvPr>
          <p:cNvSpPr/>
          <p:nvPr/>
        </p:nvSpPr>
        <p:spPr>
          <a:xfrm rot="20318684">
            <a:off x="1406650" y="953350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xmlns="" id="{61B129EC-625B-4007-9D90-4B9FEFE3752B}"/>
              </a:ext>
            </a:extLst>
          </p:cNvPr>
          <p:cNvSpPr/>
          <p:nvPr/>
        </p:nvSpPr>
        <p:spPr>
          <a:xfrm rot="20318684">
            <a:off x="1904398" y="9528467"/>
            <a:ext cx="521684" cy="521684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38643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1000" t="16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77" name="يوسف">
            <a:extLst>
              <a:ext uri="{FF2B5EF4-FFF2-40B4-BE49-F238E27FC236}">
                <a16:creationId xmlns:a16="http://schemas.microsoft.com/office/drawing/2014/main" xmlns="" id="{08F9CD66-6CE5-422B-BBD6-00EBF9299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3406813" y="5540655"/>
            <a:ext cx="2504988" cy="4363326"/>
          </a:xfrm>
          <a:prstGeom prst="rect">
            <a:avLst/>
          </a:prstGeom>
        </p:spPr>
      </p:pic>
      <p:pic>
        <p:nvPicPr>
          <p:cNvPr id="76" name="يوسف">
            <a:extLst>
              <a:ext uri="{FF2B5EF4-FFF2-40B4-BE49-F238E27FC236}">
                <a16:creationId xmlns:a16="http://schemas.microsoft.com/office/drawing/2014/main" xmlns="" id="{EEDAF4D3-7CFC-45FD-81CA-CA9546861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1346738" y="2349686"/>
            <a:ext cx="2504988" cy="4363326"/>
          </a:xfrm>
          <a:prstGeom prst="rect">
            <a:avLst/>
          </a:prstGeom>
        </p:spPr>
      </p:pic>
      <p:pic>
        <p:nvPicPr>
          <p:cNvPr id="75" name="يوسف">
            <a:extLst>
              <a:ext uri="{FF2B5EF4-FFF2-40B4-BE49-F238E27FC236}">
                <a16:creationId xmlns:a16="http://schemas.microsoft.com/office/drawing/2014/main" xmlns="" id="{F569C487-EA4D-4033-92EA-A231370EB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5688886" y="2441892"/>
            <a:ext cx="2504988" cy="4363326"/>
          </a:xfrm>
          <a:prstGeom prst="rect">
            <a:avLst/>
          </a:prstGeom>
        </p:spPr>
      </p:pic>
      <p:pic>
        <p:nvPicPr>
          <p:cNvPr id="50" name="صادق">
            <a:extLst>
              <a:ext uri="{FF2B5EF4-FFF2-40B4-BE49-F238E27FC236}">
                <a16:creationId xmlns:a16="http://schemas.microsoft.com/office/drawing/2014/main" xmlns="" id="{38CD7DDC-C6DF-4940-AFCF-AAE091B0F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812319" y="3953529"/>
            <a:ext cx="2504988" cy="4363326"/>
          </a:xfrm>
          <a:prstGeom prst="rect">
            <a:avLst/>
          </a:prstGeom>
        </p:spPr>
      </p:pic>
      <p:pic>
        <p:nvPicPr>
          <p:cNvPr id="51" name="يوسف">
            <a:extLst>
              <a:ext uri="{FF2B5EF4-FFF2-40B4-BE49-F238E27FC236}">
                <a16:creationId xmlns:a16="http://schemas.microsoft.com/office/drawing/2014/main" xmlns="" id="{65519C8F-9B39-4762-86FB-445C092D1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21298" y="3953529"/>
            <a:ext cx="2504988" cy="436332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1D1C9CC7-0AEB-4469-A248-B314940AD34E}"/>
              </a:ext>
            </a:extLst>
          </p:cNvPr>
          <p:cNvSpPr/>
          <p:nvPr/>
        </p:nvSpPr>
        <p:spPr>
          <a:xfrm>
            <a:off x="16089131" y="1721446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مجموعة1</a:t>
            </a:r>
          </a:p>
        </p:txBody>
      </p:sp>
      <p:pic>
        <p:nvPicPr>
          <p:cNvPr id="90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36" y="5423732"/>
            <a:ext cx="706128" cy="644208"/>
          </a:xfrm>
          <a:prstGeom prst="rect">
            <a:avLst/>
          </a:prstGeom>
        </p:spPr>
      </p:pic>
      <p:pic>
        <p:nvPicPr>
          <p:cNvPr id="91" name="Picture 85">
            <a:extLst>
              <a:ext uri="{FF2B5EF4-FFF2-40B4-BE49-F238E27FC236}">
                <a16:creationId xmlns:a16="http://schemas.microsoft.com/office/drawing/2014/main" xmlns="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11" y="5692949"/>
            <a:ext cx="665619" cy="673314"/>
          </a:xfrm>
          <a:prstGeom prst="rect">
            <a:avLst/>
          </a:prstGeom>
        </p:spPr>
      </p:pic>
      <p:pic>
        <p:nvPicPr>
          <p:cNvPr id="92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06" y="5161175"/>
            <a:ext cx="665621" cy="673314"/>
          </a:xfrm>
          <a:prstGeom prst="rect">
            <a:avLst/>
          </a:prstGeom>
        </p:spPr>
      </p:pic>
      <p:pic>
        <p:nvPicPr>
          <p:cNvPr id="93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37" y="5143500"/>
            <a:ext cx="583950" cy="734985"/>
          </a:xfrm>
          <a:prstGeom prst="rect">
            <a:avLst/>
          </a:prstGeom>
        </p:spPr>
      </p:pic>
      <p:pic>
        <p:nvPicPr>
          <p:cNvPr id="94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24" y="5785946"/>
            <a:ext cx="780210" cy="635520"/>
          </a:xfrm>
          <a:prstGeom prst="rect">
            <a:avLst/>
          </a:prstGeom>
        </p:spPr>
      </p:pic>
      <p:pic>
        <p:nvPicPr>
          <p:cNvPr id="95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72" y="7591568"/>
            <a:ext cx="706128" cy="644208"/>
          </a:xfrm>
          <a:prstGeom prst="rect">
            <a:avLst/>
          </a:prstGeom>
        </p:spPr>
      </p:pic>
      <p:pic>
        <p:nvPicPr>
          <p:cNvPr id="96" name="Picture 85">
            <a:extLst>
              <a:ext uri="{FF2B5EF4-FFF2-40B4-BE49-F238E27FC236}">
                <a16:creationId xmlns:a16="http://schemas.microsoft.com/office/drawing/2014/main" xmlns="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11" y="8205783"/>
            <a:ext cx="665619" cy="673314"/>
          </a:xfrm>
          <a:prstGeom prst="rect">
            <a:avLst/>
          </a:prstGeom>
        </p:spPr>
      </p:pic>
      <p:pic>
        <p:nvPicPr>
          <p:cNvPr id="97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12" y="7484823"/>
            <a:ext cx="665621" cy="673314"/>
          </a:xfrm>
          <a:prstGeom prst="rect">
            <a:avLst/>
          </a:prstGeom>
        </p:spPr>
      </p:pic>
      <p:pic>
        <p:nvPicPr>
          <p:cNvPr id="98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50" y="7635948"/>
            <a:ext cx="583950" cy="734985"/>
          </a:xfrm>
          <a:prstGeom prst="rect">
            <a:avLst/>
          </a:prstGeom>
        </p:spPr>
      </p:pic>
      <p:pic>
        <p:nvPicPr>
          <p:cNvPr id="99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91" y="8023736"/>
            <a:ext cx="780210" cy="635520"/>
          </a:xfrm>
          <a:prstGeom prst="rect">
            <a:avLst/>
          </a:prstGeom>
        </p:spPr>
      </p:pic>
      <p:pic>
        <p:nvPicPr>
          <p:cNvPr id="63" name="Picture 14">
            <a:hlinkClick r:id="" action="ppaction://noaction"/>
            <a:extLst>
              <a:ext uri="{FF2B5EF4-FFF2-40B4-BE49-F238E27FC236}">
                <a16:creationId xmlns:a16="http://schemas.microsoft.com/office/drawing/2014/main" xmlns="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838469" y="8780197"/>
            <a:ext cx="1448031" cy="1386491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C1F0DCE-6DB2-492A-875B-0B6891D08AF3}"/>
              </a:ext>
            </a:extLst>
          </p:cNvPr>
          <p:cNvSpPr/>
          <p:nvPr/>
        </p:nvSpPr>
        <p:spPr>
          <a:xfrm>
            <a:off x="13851726" y="4837458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384C7464-87C4-4727-8DEE-836DFA8B661E}"/>
              </a:ext>
            </a:extLst>
          </p:cNvPr>
          <p:cNvSpPr/>
          <p:nvPr/>
        </p:nvSpPr>
        <p:spPr>
          <a:xfrm>
            <a:off x="11676573" y="1698373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C955F62-DF71-4201-AF9D-875B7ECC04B4}"/>
              </a:ext>
            </a:extLst>
          </p:cNvPr>
          <p:cNvSpPr/>
          <p:nvPr/>
        </p:nvSpPr>
        <p:spPr>
          <a:xfrm>
            <a:off x="3295574" y="3213185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693D8B1B-F124-437F-BAA2-0387F5C67E18}"/>
              </a:ext>
            </a:extLst>
          </p:cNvPr>
          <p:cNvSpPr/>
          <p:nvPr/>
        </p:nvSpPr>
        <p:spPr>
          <a:xfrm>
            <a:off x="519213" y="3213185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مجموعة5</a:t>
            </a:r>
          </a:p>
        </p:txBody>
      </p:sp>
      <p:pic>
        <p:nvPicPr>
          <p:cNvPr id="52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294" y="4948157"/>
            <a:ext cx="706128" cy="644208"/>
          </a:xfrm>
          <a:prstGeom prst="rect">
            <a:avLst/>
          </a:prstGeom>
        </p:spPr>
      </p:pic>
      <p:pic>
        <p:nvPicPr>
          <p:cNvPr id="54" name="Picture 85">
            <a:extLst>
              <a:ext uri="{FF2B5EF4-FFF2-40B4-BE49-F238E27FC236}">
                <a16:creationId xmlns:a16="http://schemas.microsoft.com/office/drawing/2014/main" xmlns="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398" y="5146600"/>
            <a:ext cx="641394" cy="648809"/>
          </a:xfrm>
          <a:prstGeom prst="rect">
            <a:avLst/>
          </a:prstGeom>
        </p:spPr>
      </p:pic>
      <p:pic>
        <p:nvPicPr>
          <p:cNvPr id="56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86" y="4515464"/>
            <a:ext cx="665621" cy="673314"/>
          </a:xfrm>
          <a:prstGeom prst="rect">
            <a:avLst/>
          </a:prstGeom>
        </p:spPr>
      </p:pic>
      <p:pic>
        <p:nvPicPr>
          <p:cNvPr id="57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32" y="4453800"/>
            <a:ext cx="583950" cy="734985"/>
          </a:xfrm>
          <a:prstGeom prst="rect">
            <a:avLst/>
          </a:prstGeom>
        </p:spPr>
      </p:pic>
      <p:pic>
        <p:nvPicPr>
          <p:cNvPr id="74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784" y="5417309"/>
            <a:ext cx="780210" cy="635520"/>
          </a:xfrm>
          <a:prstGeom prst="rect">
            <a:avLst/>
          </a:prstGeom>
        </p:spPr>
      </p:pic>
      <p:pic>
        <p:nvPicPr>
          <p:cNvPr id="85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66" y="7359231"/>
            <a:ext cx="706128" cy="64420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54DBDE02-4B07-42AD-BA48-C92158439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42" y="7532469"/>
            <a:ext cx="665619" cy="673314"/>
          </a:xfrm>
          <a:prstGeom prst="rect">
            <a:avLst/>
          </a:prstGeom>
        </p:spPr>
      </p:pic>
      <p:pic>
        <p:nvPicPr>
          <p:cNvPr id="87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53" y="7049004"/>
            <a:ext cx="665621" cy="673314"/>
          </a:xfrm>
          <a:prstGeom prst="rect">
            <a:avLst/>
          </a:prstGeom>
        </p:spPr>
      </p:pic>
      <p:pic>
        <p:nvPicPr>
          <p:cNvPr id="88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27" y="6843297"/>
            <a:ext cx="583950" cy="734985"/>
          </a:xfrm>
          <a:prstGeom prst="rect">
            <a:avLst/>
          </a:prstGeom>
        </p:spPr>
      </p:pic>
      <p:pic>
        <p:nvPicPr>
          <p:cNvPr id="89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3A40C9-B33D-4ABD-86F2-6FE2606C4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52" y="7574273"/>
            <a:ext cx="780210" cy="635520"/>
          </a:xfrm>
          <a:prstGeom prst="rect">
            <a:avLst/>
          </a:prstGeom>
        </p:spPr>
      </p:pic>
      <p:pic>
        <p:nvPicPr>
          <p:cNvPr id="40" name="Picture 10" descr="https://i.pinimg.com/564x/9c/a8/b4/9ca8b4f7f17a92a26c05eb0ee2d10a8c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691">
            <a:off x="7668971" y="1326926"/>
            <a:ext cx="402907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https://i.pinimg.com/564x/94/1e/59/941e5901821609b2e0450b77e76992f2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001" y="4773458"/>
            <a:ext cx="1378922" cy="21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00" y="4115537"/>
            <a:ext cx="706128" cy="644208"/>
          </a:xfrm>
          <a:prstGeom prst="rect">
            <a:avLst/>
          </a:prstGeom>
        </p:spPr>
      </p:pic>
      <p:pic>
        <p:nvPicPr>
          <p:cNvPr id="81" name="Picture 85">
            <a:extLst>
              <a:ext uri="{FF2B5EF4-FFF2-40B4-BE49-F238E27FC236}">
                <a16:creationId xmlns:a16="http://schemas.microsoft.com/office/drawing/2014/main" xmlns="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02" y="4250996"/>
            <a:ext cx="665619" cy="673314"/>
          </a:xfrm>
          <a:prstGeom prst="rect">
            <a:avLst/>
          </a:prstGeom>
        </p:spPr>
      </p:pic>
      <p:pic>
        <p:nvPicPr>
          <p:cNvPr id="82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92" y="3682844"/>
            <a:ext cx="665621" cy="673314"/>
          </a:xfrm>
          <a:prstGeom prst="rect">
            <a:avLst/>
          </a:prstGeom>
        </p:spPr>
      </p:pic>
      <p:pic>
        <p:nvPicPr>
          <p:cNvPr id="83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90" y="3085674"/>
            <a:ext cx="583950" cy="734985"/>
          </a:xfrm>
          <a:prstGeom prst="rect">
            <a:avLst/>
          </a:prstGeom>
        </p:spPr>
      </p:pic>
      <p:pic>
        <p:nvPicPr>
          <p:cNvPr id="84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94" y="3874527"/>
            <a:ext cx="780210" cy="63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736 L -0.00586 0.01759 C -0.03203 0.0125 -0.03672 0.01111 -0.07109 0.01111 C -0.09284 0.01111 -0.11445 0.01319 -0.1362 0.01412 C -0.15365 0.02407 -0.12604 0.0088 -0.15156 0.0206 C -0.17682 0.03194 -0.15156 0.0213 -0.1707 0.03356 C -0.17461 0.03588 -0.18437 0.03843 -0.18802 0.03981 C -0.19336 0.04213 -0.19792 0.04653 -0.20325 0.04954 C -0.20586 0.05093 -0.20833 0.05139 -0.21081 0.05255 C -0.21471 0.05486 -0.21849 0.05856 -0.2224 0.05926 L -0.24349 0.0625 C -0.24596 0.06343 -0.2487 0.06435 -0.25117 0.06551 C -0.25495 0.06759 -0.25859 0.0713 -0.26263 0.07199 L -0.27982 0.07546 C -0.28177 0.07639 -0.28372 0.07708 -0.28568 0.07847 C -0.28763 0.08032 -0.28919 0.08356 -0.29141 0.08495 C -0.3013 0.09236 -0.30039 0.09143 -0.30846 0.09143 L -0.30846 0.09167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1389 L -0.00391 0.01412 L -0.02917 0.02245 C -0.03229 0.02361 -0.03555 0.02569 -0.0388 0.02685 C -0.04987 0.03079 -0.05846 0.03264 -0.06979 0.03541 C -0.07174 0.03704 -0.0737 0.03842 -0.07552 0.04004 C -0.07891 0.04282 -0.0819 0.04629 -0.08529 0.04884 C -0.08789 0.05046 -0.09049 0.05162 -0.0931 0.05324 C -0.11601 0.09028 -0.09857 0.07014 -0.13568 0.0794 C -0.13776 0.08009 -0.13945 0.08333 -0.14154 0.08379 C -0.15443 0.0875 -0.16732 0.08912 -0.18034 0.09282 L -0.1957 0.09722 C -0.19779 0.09861 -0.19974 0.1 -0.20169 0.10139 C -0.20911 0.10602 -0.22344 0.1125 -0.22878 0.11458 C -0.23789 0.11805 -0.247 0.11829 -0.25586 0.12338 C -0.26575 0.12893 -0.26107 0.12569 -0.26953 0.13217 C -0.28789 0.1287 -0.29206 0.14398 -0.29479 0.11458 C -0.29492 0.11157 -0.29479 0.10879 -0.29479 0.10579 L -0.29479 0.10602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278 L -0.00612 0.00278 C -0.01276 0.00024 -0.01927 -0.00254 -0.02591 -0.00439 C -0.03307 -0.00625 -0.04049 -0.00578 -0.04765 -0.00787 C -0.05299 -0.00925 -0.0582 -0.01273 -0.06341 -0.01481 C -0.06666 -0.0162 -0.07005 -0.01712 -0.0733 -0.01828 C -0.08489 -0.02847 -0.07838 -0.02361 -0.0931 -0.03217 L -0.09895 -0.03564 C -0.1181 -0.03449 -0.13724 -0.03518 -0.15625 -0.03217 C -0.16041 -0.03171 -0.16406 -0.02731 -0.1681 -0.02523 C -0.17656 -0.02083 -0.18007 -0.02083 -0.18984 -0.01828 L -0.20755 -0.00787 L -0.21354 -0.00439 C -0.21549 -0.00324 -0.21731 -0.00092 -0.2194 -0.00092 L -0.22526 -0.00092 L -0.22526 -0.00092 " pathEditMode="relative" ptsTypes="AAAAAAAAAAAAAAAA">
                                      <p:cBhvr>
                                        <p:cTn id="1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4.79167E-6 3.7037E-6 C -0.02174 0.00625 -0.04322 0.01458 -0.06523 0.01944 C -0.08476 0.02361 -0.10468 0.02453 -0.12447 0.02777 C -0.13893 0.03009 -0.15338 0.03333 -0.16783 0.03611 C -0.18763 0.04537 -0.17161 0.03889 -0.19153 0.04467 C -0.19752 0.04629 -0.20325 0.04907 -0.20924 0.05 C -0.21783 0.05185 -0.22643 0.05185 -0.23489 0.05277 C -0.24309 0.05578 -0.24934 0.0574 -0.25664 0.06134 C -0.26119 0.06365 -0.27395 0.07152 -0.27838 0.07245 C -0.28815 0.07453 -0.30794 0.07546 -0.30794 0.07569 L -0.30989 0.07546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1019 L 0.00547 0.01019 C -0.04258 0.0125 -0.09153 0.00046 -0.13867 0.01736 C -0.14531 0.01968 -0.15195 0.0213 -0.15846 0.02431 C -0.1625 0.02616 -0.16614 0.03056 -0.17031 0.03125 C -0.18411 0.03403 -0.19791 0.03357 -0.21172 0.03472 C -0.21771 0.0375 -0.22018 0.0412 -0.22565 0.03472 C -0.22617 0.03426 -0.22565 0.03241 -0.22565 0.03125 L -0.22565 0.03125 " pathEditMode="relative" ptsTypes="AAAAAAAAA">
                                      <p:cBhvr>
                                        <p:cTn id="2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044 L 0.00429 0.0044 C -0.0004 -0.00162 -0.00469 -0.0081 -0.00964 -0.0132 C -0.01133 -0.01505 -0.01381 -0.01482 -0.0155 -0.01667 C -0.01784 -0.01945 -0.01915 -0.02431 -0.02149 -0.02732 C -0.02383 -0.03032 -0.02683 -0.03171 -0.0293 -0.03426 C -0.03998 -0.04514 -0.03034 -0.03843 -0.04115 -0.04491 C -0.04714 -0.05185 -0.04792 -0.05347 -0.05495 -0.0588 C -0.05691 -0.06042 -0.05899 -0.06065 -0.06094 -0.06227 C -0.06303 -0.06435 -0.06459 -0.06782 -0.0668 -0.06945 C -0.06993 -0.07153 -0.07344 -0.07153 -0.0767 -0.07292 C -0.07865 -0.07384 -0.0806 -0.07546 -0.08256 -0.07639 C -0.0879 -0.07894 -0.09323 -0.08079 -0.09844 -0.08333 C -0.10235 -0.08542 -0.10625 -0.0882 -0.11029 -0.09051 C -0.11224 -0.09167 -0.1142 -0.09259 -0.11615 -0.09398 C -0.11941 -0.0963 -0.12266 -0.09931 -0.12605 -0.10093 C -0.12982 -0.10278 -0.13386 -0.10324 -0.1379 -0.1044 C -0.14558 -0.11829 -0.1375 -0.10579 -0.14766 -0.11505 C -0.15612 -0.12245 -0.1517 -0.12176 -0.15951 -0.13264 C -0.17383 -0.15232 -0.16888 -0.13773 -0.17331 -0.15347 L -0.17331 -0.15347 " pathEditMode="relative" ptsTypes="AAAAAAAAAAAAAAAAAAAAA">
                                      <p:cBhvr>
                                        <p:cTn id="2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394 L -0.00039 -0.00394 C -0.00508 -0.01343 -0.00912 -0.02384 -0.01432 -0.03218 C -0.01576 -0.03449 -0.01849 -0.03333 -0.02018 -0.03565 C -0.02461 -0.04167 -0.02708 -0.05232 -0.03203 -0.05671 C -0.03464 -0.05903 -0.03724 -0.06157 -0.03998 -0.06366 C -0.0418 -0.06505 -0.04401 -0.06551 -0.04583 -0.06713 C -0.04792 -0.06898 -0.04974 -0.07222 -0.05182 -0.07431 C -0.0582 -0.08079 -0.0625 -0.08333 -0.06953 -0.08819 C -0.07083 -0.09051 -0.07201 -0.09329 -0.07344 -0.09537 C -0.07721 -0.10023 -0.08138 -0.10463 -0.08529 -0.10926 L -0.09128 -0.11644 C -0.09531 -0.12107 -0.09805 -0.12569 -0.10313 -0.12685 C -0.11159 -0.1287 -0.12018 -0.12917 -0.12878 -0.13032 C -0.13268 -0.13264 -0.13763 -0.13218 -0.14063 -0.13727 C -0.14193 -0.13982 -0.14271 -0.14352 -0.14453 -0.14444 C -0.14961 -0.14699 -0.15508 -0.14676 -0.16029 -0.14792 L -0.17214 -0.15486 L -0.17813 -0.15833 C -0.18008 -0.16204 -0.18138 -0.1669 -0.18399 -0.16898 C -0.19349 -0.17662 -0.20195 -0.17523 -0.21159 -0.1794 C -0.21302 -0.18009 -0.21419 -0.18171 -0.2155 -0.18287 L -0.2155 -0.18287 " pathEditMode="relative" ptsTypes="AAAAAAAAAAAAAAAAAAAAAAA">
                                      <p:cBhvr>
                                        <p:cTn id="3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1528 L 0.00117 0.01528 C -0.01471 0.00811 -0.03138 0.00602 -0.04622 -0.00578 C -0.08385 -0.03588 -0.10287 -0.06134 -0.13112 -0.09699 C -0.13346 -0.10347 -0.14883 -0.13981 -0.14883 -0.15671 C -0.14883 -0.16412 -0.14675 -0.17106 -0.14492 -0.17777 C -0.14414 -0.18078 -0.14232 -0.1824 -0.14102 -0.18472 L -0.14297 -0.19513 L -0.14297 -0.19513 " pathEditMode="relative" ptsTypes="AAAAAAAAA">
                                      <p:cBhvr>
                                        <p:cTn id="3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462 L 0.00195 0.00462 C -0.00209 -0.00371 -0.00652 -0.01112 -0.0099 -0.02014 C -0.0181 -0.04075 0.0013 -0.02616 -0.0237 -0.05163 C -0.02839 -0.05625 -0.03321 -0.06019 -0.0375 -0.06575 C -0.05066 -0.08195 -0.03568 -0.07269 -0.05144 -0.07963 C -0.06836 -0.09977 -0.04688 -0.0757 -0.06316 -0.09028 C -0.07058 -0.09676 -0.06758 -0.09607 -0.07305 -0.10417 C -0.07566 -0.10788 -0.07839 -0.11088 -0.08099 -0.11482 C -0.08243 -0.1169 -0.08334 -0.11991 -0.0849 -0.12176 C -0.08737 -0.12454 -0.09037 -0.1257 -0.09284 -0.12871 C -0.09506 -0.13172 -0.09649 -0.13635 -0.0987 -0.13936 L -0.11641 -0.16042 C -0.11849 -0.16274 -0.12071 -0.16436 -0.1224 -0.16737 C -0.12553 -0.17292 -0.12787 -0.17801 -0.1323 -0.18125 C -0.13464 -0.18334 -0.14831 -0.18774 -0.15 -0.18843 C -0.15131 -0.19075 -0.15209 -0.19468 -0.15391 -0.19538 C -0.15599 -0.19607 -0.15782 -0.19237 -0.1599 -0.1919 C -0.16316 -0.19121 -0.16641 -0.1919 -0.16967 -0.1919 L -0.16967 -0.19538 " pathEditMode="relative" ptsTypes="AAAAAAAAAAAAAAAAAAAA">
                                      <p:cBhvr>
                                        <p:cTn id="3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718 L -0.0013 0.00718 C -0.00442 0.00903 -0.00742 0.01227 -0.01067 0.01273 C -0.01862 0.01366 -0.02473 0.01042 -0.03177 0.00718 C -0.03281 0.00579 -0.03372 0.00371 -0.03489 0.00301 C -0.04466 -0.00231 -0.03906 0.00533 -0.04583 -0.00115 C -0.04856 -0.0037 -0.05104 -0.00717 -0.05364 -0.00949 C -0.05911 -0.01458 -0.06536 -0.01666 -0.07005 -0.02338 C -0.07265 -0.02708 -0.07526 -0.03102 -0.07786 -0.03449 C -0.08359 -0.04166 -0.09023 -0.04676 -0.09505 -0.05532 C -0.09687 -0.05856 -0.09882 -0.0618 -0.10052 -0.06504 C -0.10299 -0.06967 -0.10494 -0.075 -0.10755 -0.07893 C -0.11393 -0.08889 -0.10924 -0.08125 -0.1138 -0.08727 C -0.11627 -0.09051 -0.11927 -0.09259 -0.12083 -0.09699 L -0.12239 -0.10115 L -0.12239 -0.10115 " pathEditMode="relative" ptsTypes="AAAAAAAAAAAAAAAA">
                                      <p:cBhvr>
                                        <p:cTn id="4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0625 L -0.00391 0.00648 C -0.00052 0.00231 0.00274 -0.00255 0.00651 -0.00556 C 0.00859 -0.00718 0.01094 -0.00695 0.01315 -0.00787 C 0.01576 -0.00926 0.01836 -0.01134 0.02109 -0.0125 C 0.03555 -0.01898 0.03203 -0.01597 0.04609 -0.01968 C 0.04831 -0.02014 0.05039 -0.02153 0.05261 -0.02199 C 0.06094 -0.02315 0.06927 -0.02361 0.07761 -0.02431 C 0.08698 -0.02986 0.07565 -0.02199 0.08555 -0.03357 C 0.08672 -0.03496 0.08802 -0.03588 0.08945 -0.03611 C 0.10078 -0.0375 0.11224 -0.0375 0.1237 -0.03843 C 0.16914 -0.05301 0.13906 -0.04514 0.23555 -0.04074 C 0.23854 -0.04051 0.24427 -0.03704 0.2474 -0.03611 C 0.25547 -0.03333 0.25586 -0.03449 0.26315 -0.03125 C 0.26445 -0.03079 0.26576 -0.0294 0.26706 -0.02894 C 0.27188 -0.02778 0.27669 -0.02732 0.28151 -0.02662 C 0.28281 -0.02593 0.28412 -0.02454 0.28555 -0.02431 C 0.3043 -0.01991 0.31107 -0.02269 0.33281 -0.02431 C 0.34089 -0.03866 0.33815 -0.02917 0.33815 -0.05463 L 0.33815 -0.0544 " pathEditMode="relative" rAng="0" ptsTypes="AAAAAAAAAAAAAAAAAAAA">
                                      <p:cBhvr>
                                        <p:cTn id="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1644 L -0.00924 -0.01621 C -0.00495 -0.01783 -0.00052 -0.01921 0.00391 -0.02107 C 0.01276 -0.02454 0.00391 -0.02662 0.02096 -0.02801 C 0.04544 -0.02986 0.07005 -0.0294 0.09466 -0.03009 L 0.21966 -0.02801 C 0.22279 -0.02778 0.22578 -0.02593 0.22891 -0.0257 C 0.24063 -0.02431 0.2526 -0.02408 0.26432 -0.02338 L 0.29466 -0.02107 C 0.31523 -0.01204 0.30625 -0.01528 0.34987 -0.01412 C 0.36042 -0.01366 0.37096 -0.01551 0.38151 -0.01644 C 0.39089 -0.02176 0.38711 -0.01829 0.39336 -0.0257 C 0.40169 -0.02269 0.39987 -0.02732 0.39987 -0.01412 L 0.39987 -0.01389 " pathEditMode="relative" rAng="0" ptsTypes="AAAAAAAAAAAAAA">
                                      <p:cBhvr>
                                        <p:cTn id="5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1088 L 0.00143 0.01111 C 0.07526 -0.00463 -0.01653 0.01505 0.03959 0.00139 C 0.04701 -0.00046 0.05443 -0.00139 0.06185 -0.00324 C 0.07031 -0.00532 0.07865 -0.00764 0.08685 -0.01018 C 0.08867 -0.01088 0.09037 -0.01227 0.09219 -0.01273 C 0.09922 -0.01389 0.10625 -0.01412 0.11328 -0.01504 C 0.12422 -0.01643 0.13516 -0.01759 0.1461 -0.01967 L 0.1711 -0.0243 C 0.17682 -0.02569 0.18242 -0.02801 0.18828 -0.02893 C 0.1974 -0.03055 0.20664 -0.03009 0.21589 -0.03125 C 0.24167 -0.03472 0.24102 -0.03703 0.26459 -0.03842 L 0.36198 -0.04305 C 0.38073 -0.05416 0.3612 -0.04305 0.37513 -0.05 C 0.37643 -0.05069 0.37774 -0.05162 0.37904 -0.05231 C 0.38073 -0.05324 0.38438 -0.05463 0.38438 -0.0544 L 0.38438 -0.05463 L 0.38438 -0.05231 " pathEditMode="relative" rAng="0" ptsTypes="AAAAAAAAAAAAAAAAAA">
                                      <p:cBhvr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2176 L -0.01979 0.02199 C -0.01237 0.02245 -0.00494 0.02268 0.00248 0.02407 C 0.00652 0.025 0.01042 0.02731 0.01433 0.0287 C 0.01693 0.02963 0.01967 0.03009 0.02227 0.03102 C 0.02579 0.03241 0.02917 0.03472 0.03282 0.03588 C 0.03672 0.03703 0.04063 0.03727 0.04467 0.03819 C 0.04597 0.03889 0.04727 0.03981 0.04857 0.04051 C 0.05079 0.04143 0.05313 0.0412 0.05508 0.04282 C 0.06745 0.05254 0.05456 0.04791 0.06433 0.05208 C 0.06654 0.05324 0.06875 0.05347 0.07097 0.05463 C 0.07357 0.05578 0.07878 0.05926 0.07878 0.05949 C 0.0806 0.06157 0.08204 0.06458 0.08412 0.0662 C 0.08607 0.06782 0.08855 0.06759 0.09063 0.06852 C 0.09336 0.06991 0.09584 0.07199 0.09857 0.07315 L 0.10378 0.07569 C 0.11524 0.07477 0.12657 0.07453 0.13803 0.07315 C 0.14336 0.07268 0.14623 0.0706 0.15118 0.06852 C 0.15339 0.06759 0.1556 0.0669 0.15782 0.0662 C 0.15912 0.06458 0.16029 0.06273 0.16172 0.06157 C 0.16342 0.06018 0.16524 0.06018 0.16693 0.05926 C 0.17995 0.05254 0.15456 0.06296 0.18269 0.05463 C 0.18933 0.05254 0.19584 0.0493 0.20248 0.04745 L 0.21172 0.04514 C 0.21693 0.04213 0.22227 0.03912 0.22748 0.03588 C 0.23125 0.03333 0.23633 0.02847 0.24063 0.02639 C 0.24493 0.02453 0.25079 0.02315 0.25508 0.02176 C 0.2573 0.02106 0.25951 0.02014 0.26172 0.01944 C 0.26394 0.01782 0.26602 0.01597 0.26823 0.01481 C 0.27292 0.01203 0.278 0.01134 0.28269 0.01018 L 0.31042 0.01481 C 0.31342 0.01528 0.31641 0.0169 0.31954 0.01713 C 0.32435 0.01759 0.32917 0.01713 0.33399 0.01713 L 0.33542 0.01713 " pathEditMode="relative" rAng="0" ptsTypes="AAAAAAAAAAAAAAAAAAAAAAAAAAAAAAAAAA">
                                      <p:cBhvr>
                                        <p:cTn id="6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1574 L 0.00612 0.01597 L 0.09283 0.01088 C 0.09987 0.01041 0.1069 0.00856 0.11393 0.00856 C 0.14466 0.00856 0.17539 0.01018 0.20612 0.01088 L 0.31783 0.00856 C 0.33685 0.00787 0.32226 0.0074 0.33242 0.00393 C 0.33541 0.00278 0.33854 0.00231 0.34153 0.00162 C 0.34427 2.59259E-6 0.34713 -0.00047 0.34948 -0.00324 C 0.35208 -0.00625 0.35442 -0.01065 0.35742 -0.0125 C 0.36054 -0.01435 0.36328 -0.01621 0.36653 -0.01713 C 0.37005 -0.01829 0.37356 -0.01875 0.37708 -0.01945 C 0.40573 -0.01459 0.40065 -0.02963 0.40612 -0.01019 L 0.40612 -0.00996 " pathEditMode="relative" rAng="0" ptsTypes="AAAAAAAAAAAAAA">
                                      <p:cBhvr>
                                        <p:cTn id="6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71 L 0.00065 -0.00371 C 0.02903 -0.00926 0.01432 -0.00741 0.0664 -0.00139 C 0.06822 -0.00116 0.06979 0.00069 0.07161 0.00092 C 0.07643 0.00208 0.08125 0.00231 0.08606 0.00324 C 0.0888 0.00393 0.0914 0.00509 0.09401 0.00579 L 0.11237 0.01041 L 0.12955 0.01504 C 0.13255 0.01597 0.13567 0.0169 0.13867 0.01736 L 0.15195 0.01967 C 0.15364 0.0206 0.15533 0.02153 0.15716 0.02199 C 0.16145 0.02315 0.16601 0.02268 0.17031 0.0243 C 0.17226 0.02523 0.17369 0.02824 0.17552 0.02916 C 0.17942 0.03079 0.18346 0.03055 0.18737 0.03148 C 0.19244 0.03449 0.19453 0.03588 0.20052 0.03842 C 0.20273 0.03935 0.20494 0.04004 0.20716 0.04074 C 0.20937 0.04305 0.21132 0.04606 0.21367 0.04791 C 0.21757 0.05069 0.22187 0.05162 0.22552 0.05486 C 0.22942 0.0581 0.23177 0.06111 0.23606 0.0618 C 0.2444 0.06319 0.25273 0.06342 0.26106 0.06412 C 0.26237 0.06504 0.2651 0.06412 0.2651 0.06643 C 0.2651 0.06898 0.26106 0.06875 0.26106 0.06875 L 0.26106 0.06875 " pathEditMode="relative" ptsTypes="AAAAAAAAAAAAAAAAAAAAAAA">
                                      <p:cBhvr>
                                        <p:cTn id="6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694 L -0.00287 -0.00671 C 0.00104 -0.01018 0.00482 -0.01366 0.00885 -0.01643 C 0.01393 -0.01991 0.02344 -0.02037 0.02734 -0.02106 C 0.03125 -0.02268 0.03516 -0.02569 0.03919 -0.02569 C 0.18633 -0.02778 0.14466 -0.0456 0.19974 -0.02106 C 0.20104 -0.01875 0.20221 -0.0162 0.20364 -0.01412 C 0.20495 -0.01227 0.20664 -0.01157 0.20768 -0.00949 C 0.20976 -0.00509 0.21068 0.0007 0.21289 0.00463 C 0.2138 0.00625 0.21471 0.00764 0.21549 0.00926 C 0.21654 0.01157 0.21732 0.01389 0.2181 0.01644 C 0.21914 0.01945 0.21953 0.02292 0.22083 0.0257 C 0.22174 0.02778 0.22344 0.0287 0.22474 0.03032 C 0.22799 0.04769 0.22617 0.04005 0.22995 0.0537 C 0.23047 0.05833 0.23138 0.06296 0.23138 0.06782 C 0.23138 0.07176 0.23034 0.07546 0.22995 0.0794 C 0.22995 0.08032 0.22995 0.08102 0.22995 0.08195 L 0.22995 0.08218 " pathEditMode="relative" rAng="0" ptsTypes="AAAAAAAAAAAAAAAAAA">
                                      <p:cBhvr>
                                        <p:cTn id="7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0.00139 L 0.01029 0.00162 L 0.02344 -0.00556 C 0.06172 -0.025 0.14115 -0.00556 0.14701 -0.00556 C 0.1655 -0.00324 0.16185 -0.00417 0.17735 -0.00093 C 0.18086 -0.00023 0.18438 0.00046 0.1879 0.00139 C 0.18959 0.00208 0.19128 0.00324 0.1931 0.00394 C 0.19831 0.00556 0.20365 0.00671 0.20886 0.00856 C 0.21368 0.00995 0.22474 0.01319 0.22995 0.01782 C 0.23165 0.01944 0.23334 0.0213 0.23516 0.02245 C 0.23777 0.02431 0.2405 0.02569 0.2431 0.02731 L 0.24701 0.02963 C 0.24792 0.03194 0.24831 0.03519 0.24974 0.03657 C 0.25209 0.03912 0.25756 0.0412 0.25756 0.04144 C 0.26016 0.04444 0.26237 0.04931 0.2655 0.05069 C 0.2737 0.0544 0.26888 0.05255 0.27995 0.05532 C 0.28477 0.06111 0.28243 0.0588 0.28659 0.0625 L 0.28659 0.06273 " pathEditMode="relative" rAng="0" ptsTypes="AAAAAAAAAAAAAAAAAA">
                                      <p:cBhvr>
                                        <p:cTn id="7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0093 L 0.0086 0.00116 L 0.02031 -0.0037 C 0.02656 -0.00625 0.02748 -0.00764 0.0349 -0.00833 C 0.04584 -0.00972 0.05677 -0.00995 0.06771 -0.01064 L 0.19414 -0.00833 C 0.19727 -0.00833 0.20026 -0.00486 0.20326 -0.0037 C 0.2099 -0.00115 0.21654 0.00093 0.22305 0.00324 C 0.23815 0.0088 0.2194 0.00232 0.24011 0.00811 C 0.26628 0.01528 0.21914 0.00417 0.25729 0.01273 C 0.27604 0.02385 0.25651 0.01273 0.27044 0.01968 C 0.27604 0.02246 0.27253 0.02199 0.27709 0.02199 L 0.27709 0.02223 " pathEditMode="relative" rAng="0" ptsTypes="AAAAAAAAAAAAA">
                                      <p:cBhvr>
                                        <p:cTn id="8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593 L 0.00013 -0.0257 L 0.01588 -0.03542 C 0.01588 -0.03519 0.02369 -0.04005 0.02369 -0.03982 C 0.02643 -0.04074 0.02903 -0.0419 0.03164 -0.04236 C 0.03776 -0.04352 0.04388 -0.04398 0.05 -0.04468 C 0.05182 -0.0456 0.05351 -0.0463 0.05534 -0.04699 C 0.05664 -0.04769 0.05781 -0.04931 0.05924 -0.04931 C 0.07239 -0.04931 0.08554 -0.04792 0.09869 -0.04699 C 0.10221 -0.0463 0.10573 -0.04584 0.10924 -0.04468 C 0.11458 -0.04329 0.11575 -0.04121 0.12109 -0.03773 C 0.12239 -0.03681 0.12369 -0.03635 0.125 -0.03542 C 0.13346 -0.02894 0.12734 -0.03287 0.13554 -0.02361 C 0.13919 -0.01945 0.14088 -0.01898 0.14479 -0.01667 C 0.15013 -0.00718 0.14414 -0.01667 0.1526 -0.00741 C 0.16172 0.00278 0.15403 -0.00255 0.16185 0.00208 C 0.16354 0.00509 0.1651 0.00879 0.16705 0.01134 C 0.17981 0.02847 0.16692 0.00648 0.175 0.02083 C 0.17721 0.03217 0.17487 0.02384 0.1789 0.0324 C 0.18502 0.0456 0.18021 0.03865 0.18685 0.04653 C 0.18854 0.05115 0.18984 0.05648 0.19205 0.06065 C 0.19518 0.06597 0.19896 0.0706 0.2013 0.07685 C 0.20221 0.07916 0.20325 0.08148 0.2039 0.08403 C 0.20937 0.10324 0.20039 0.07778 0.20794 0.09791 C 0.20651 0.12222 0.20651 0.11365 0.20651 0.12384 L 0.20651 0.12407 " pathEditMode="relative" rAng="0" ptsTypes="AAAAAAAAAAAAAAAAAAAAAAAAAA">
                                      <p:cBhvr>
                                        <p:cTn id="8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532 L -0.00104 0.00555 C 0.03594 -0.0088 0.00339 0.00277 0.02657 -0.00394 C 0.03555 -0.00672 0.03764 -0.00926 0.04896 -0.01088 C 0.06862 -0.01389 0.05938 -0.01227 0.07657 -0.01551 C 0.10769 -0.01482 0.13881 -0.01551 0.16993 -0.0132 C 0.17149 -0.0132 0.1724 -0.00973 0.17396 -0.00857 C 0.19037 0.00231 0.17305 -0.0125 0.18438 -0.00394 C 0.1862 -0.00255 0.18803 -0.00093 0.18972 0.00069 C 0.19102 0.00208 0.19219 0.00416 0.19362 0.00532 C 0.19623 0.0074 0.19896 0.00856 0.20157 0.00995 L 0.20547 0.01226 C 0.21003 0.01504 0.20847 0.01296 0.21081 0.01713 L 0.21081 0.01736 " pathEditMode="relative" rAng="0" ptsTypes="AAAAAAAAAAAAAA">
                                      <p:cBhvr>
                                        <p:cTn id="9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1899 L -0.00338 0.01899 C -0.00039 0.01505 0.00235 0.00996 0.00573 0.00718 C 0.00821 0.0051 0.01107 0.00579 0.01368 0.00487 C 0.03217 -0.00115 0.00651 0.0044 0.04792 -0.00208 L 0.06368 -0.00439 L 0.11628 -0.00208 C 0.12305 -0.00162 0.12357 0.0007 0.12943 0.00255 C 0.13256 0.00348 0.13555 0.00417 0.13868 0.00487 C 0.14128 0.00649 0.14388 0.00834 0.14662 0.00949 C 0.15456 0.01297 0.15013 0.01088 0.15977 0.01644 L 0.16368 0.01899 L 0.16758 0.0213 C 0.16901 0.02269 0.17006 0.025 0.17162 0.02593 C 0.175 0.02801 0.18217 0.03056 0.18217 0.03056 C 0.18842 0.03797 0.18451 0.03426 0.19401 0.03982 L 0.19792 0.04237 C 0.19883 0.04468 0.19922 0.04769 0.20053 0.04931 C 0.20209 0.05116 0.20482 0.04885 0.20586 0.05162 C 0.20678 0.0544 0.20482 0.05787 0.20443 0.06088 C 0.20443 0.06181 0.20443 0.0625 0.20443 0.06343 L 0.20443 0.06343 " pathEditMode="relative" ptsTypes="AAAAAAAAAAAAAAAAAAAAAA">
                                      <p:cBhvr>
                                        <p:cTn id="9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042 L 0.00039 0.01042 C 0.00299 0.00764 0.00547 0.00463 0.0082 0.00255 C 0.0095 0.00163 0.01107 0.00186 0.0125 0.00093 C 0.01523 -0.00023 0.01771 -0.00254 0.02044 -0.0037 C 0.02344 -0.00462 0.02539 -0.00532 0.02825 -0.00671 C 0.02916 -0.00717 0.02995 -0.00787 0.03086 -0.00833 C 0.03203 -0.00879 0.0332 -0.00925 0.03437 -0.00972 C 0.03581 -0.01041 0.03724 -0.01064 0.03867 -0.01134 C 0.04778 -0.01574 0.03997 -0.01365 0.05091 -0.01759 C 0.05442 -0.01875 0.05781 -0.01967 0.06133 -0.0206 C 0.06341 -0.02129 0.06549 -0.02152 0.06745 -0.02222 C 0.08958 -0.03032 0.07448 -0.02731 0.09271 -0.02986 L 0.15989 -0.02847 C 0.16289 -0.02824 0.16575 -0.02731 0.16862 -0.02685 L 0.18958 -0.02384 L 0.2 -0.02222 C 0.2026 -0.02129 0.20521 -0.0199 0.20781 -0.01921 C 0.21015 -0.01828 0.2125 -0.01828 0.21484 -0.01759 C 0.21575 -0.01736 0.21653 -0.01643 0.21745 -0.01597 C 0.21992 -0.01504 0.22474 -0.01365 0.22708 -0.01296 C 0.23216 -0.00393 0.22487 -0.01643 0.23138 -0.00671 C 0.23242 -0.00532 0.2332 -0.0037 0.23398 -0.00208 C 0.23594 0.00834 0.23372 -0.00439 0.23581 0.01181 C 0.23646 0.01713 0.23763 0.01644 0.23581 0.01644 L 0.23581 0.01644 " pathEditMode="relative" ptsTypes="AAAAAAAAAAAAAAAAAAAAAAAAAA">
                                      <p:cBhvr>
                                        <p:cTn id="9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787 L 0.00234 0.00787 C 0.00494 0.00486 0.00729 0.00116 0.01015 -0.00139 C 0.01263 -0.00347 0.01536 -0.0044 0.01797 -0.00602 C 0.02278 -0.0088 0.01966 -0.00741 0.0276 -0.00903 C 0.02877 -0.01019 0.02981 -0.01181 0.03112 -0.01227 C 0.03802 -0.01389 0.04505 -0.01366 0.05195 -0.01528 C 0.06653 -0.01852 0.05664 -0.01667 0.08164 -0.01829 C 0.10143 -0.01782 0.12122 -0.01829 0.14101 -0.0169 C 0.14257 -0.01667 0.14388 -0.01482 0.14531 -0.01366 C 0.14922 -0.01111 0.14687 -0.01319 0.15143 -0.01065 C 0.15312 -0.00972 0.15664 -0.00764 0.15664 -0.00764 C 0.1625 0.00278 0.15195 -0.01505 0.16276 -0.00139 C 0.16901 0.00648 0.15976 0.00046 0.16705 0.00648 C 0.16875 0.00764 0.17239 0.00949 0.17239 0.00949 C 0.17265 0.01111 0.17278 0.01273 0.17317 0.01412 C 0.17448 0.01759 0.17552 0.01759 0.1776 0.01875 C 0.17812 0.02037 0.17864 0.02222 0.17929 0.02338 C 0.18229 0.0287 0.18177 0.02384 0.18372 0.03125 C 0.18528 0.03773 0.18528 0.04028 0.18632 0.04676 C 0.18658 0.04815 0.18685 0.04977 0.18724 0.05139 L 0.18632 0.07315 L 0.18632 0.07315 " pathEditMode="relative" ptsTypes="AAAAAAAAAAAAAAAAAAAAAAA">
                                      <p:cBhvr>
                                        <p:cTn id="10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0.01458 L 0.00456 0.01458 C 0.02175 -0.00579 0.00313 0.01435 0.02019 0.00069 C 0.02097 2.22222E-6 0.02123 -0.00162 0.02201 -0.00255 C 0.02305 -0.00371 0.02422 -0.00463 0.02539 -0.00556 C 0.02969 -0.00834 0.03438 -0.00972 0.03855 -0.0132 C 0.04089 -0.01528 0.0431 -0.01759 0.04545 -0.01945 C 0.04779 -0.0213 0.05013 -0.02292 0.05248 -0.02408 C 0.05508 -0.02547 0.05769 -0.02616 0.06029 -0.02732 C 0.0612 -0.02755 0.06211 -0.02801 0.06289 -0.02871 C 0.06472 -0.03056 0.06628 -0.03357 0.06823 -0.03496 C 0.0698 -0.03611 0.07175 -0.03588 0.07344 -0.03658 C 0.07552 -0.0375 0.07748 -0.03843 0.07956 -0.03959 C 0.08099 -0.04051 0.08243 -0.04167 0.08386 -0.04283 C 0.08503 -0.04375 0.0862 -0.04514 0.08737 -0.04584 C 0.09297 -0.04908 0.09558 -0.04931 0.10131 -0.05047 C 0.1043 -0.05209 0.10703 -0.05394 0.11003 -0.05509 C 0.11263 -0.05602 0.11524 -0.05625 0.11797 -0.05672 C 0.1198 -0.05718 0.12878 -0.05903 0.13099 -0.05972 C 0.15651 -0.06829 0.12565 -0.05903 0.14414 -0.06435 L 0.21993 -0.06297 C 0.22227 -0.06273 0.22474 -0.06227 0.22696 -0.06134 C 0.22826 -0.06088 0.22917 -0.05903 0.23047 -0.05834 C 0.23698 -0.0544 0.2362 -0.05602 0.2418 -0.05371 C 0.24401 -0.05255 0.24597 -0.05093 0.24792 -0.04908 C 0.24883 -0.04815 0.24974 -0.04699 0.25052 -0.04584 C 0.25144 -0.04445 0.25235 -0.04283 0.25313 -0.04121 C 0.25378 -0.03982 0.25404 -0.03773 0.25482 -0.03658 C 0.25651 -0.03403 0.26016 -0.03033 0.26016 -0.03033 C 0.26068 -0.02871 0.26133 -0.02732 0.26185 -0.0257 C 0.2625 -0.02361 0.26276 -0.0213 0.26355 -0.01945 C 0.26485 -0.01667 0.26667 -0.01459 0.26797 -0.01181 C 0.26875 -0.00996 0.26901 -0.00764 0.26967 -0.00556 C 0.27019 -0.00394 0.27097 -0.00255 0.27149 -0.00093 C 0.27383 0.00741 0.27045 0.00023 0.27409 0.00995 C 0.27565 0.01435 0.27761 0.01828 0.2793 0.02245 C 0.27956 0.02453 0.27969 0.02662 0.28021 0.02847 C 0.28438 0.04328 0.28295 0.03264 0.28451 0.04259 C 0.2849 0.04467 0.28516 0.04676 0.28542 0.04884 C 0.28659 0.06111 0.28542 0.05787 0.28711 0.06574 C 0.28894 0.07384 0.28789 0.07176 0.28985 0.07523 L 0.28985 0.07523 " pathEditMode="relative" ptsTypes="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17" name="Rectangle 68">
            <a:extLst>
              <a:ext uri="{FF2B5EF4-FFF2-40B4-BE49-F238E27FC236}">
                <a16:creationId xmlns:a16="http://schemas.microsoft.com/office/drawing/2014/main" xmlns="" id="{1D1C9CC7-0AEB-4469-A248-B314940AD34E}"/>
              </a:ext>
            </a:extLst>
          </p:cNvPr>
          <p:cNvSpPr/>
          <p:nvPr/>
        </p:nvSpPr>
        <p:spPr>
          <a:xfrm>
            <a:off x="15846963" y="1519273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1</a:t>
            </a:r>
          </a:p>
        </p:txBody>
      </p:sp>
      <p:pic>
        <p:nvPicPr>
          <p:cNvPr id="27" name="Picture 14">
            <a:hlinkClick r:id="" action="ppaction://noaction"/>
            <a:extLst>
              <a:ext uri="{FF2B5EF4-FFF2-40B4-BE49-F238E27FC236}">
                <a16:creationId xmlns:a16="http://schemas.microsoft.com/office/drawing/2014/main" xmlns="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523235" y="8332271"/>
            <a:ext cx="1448031" cy="1386491"/>
          </a:xfrm>
          <a:prstGeom prst="rect">
            <a:avLst/>
          </a:prstGeom>
        </p:spPr>
      </p:pic>
      <p:sp>
        <p:nvSpPr>
          <p:cNvPr id="28" name="Rectangle 64">
            <a:extLst>
              <a:ext uri="{FF2B5EF4-FFF2-40B4-BE49-F238E27FC236}">
                <a16:creationId xmlns:a16="http://schemas.microsoft.com/office/drawing/2014/main" xmlns="" id="{8C1F0DCE-6DB2-492A-875B-0B6891D08AF3}"/>
              </a:ext>
            </a:extLst>
          </p:cNvPr>
          <p:cNvSpPr/>
          <p:nvPr/>
        </p:nvSpPr>
        <p:spPr>
          <a:xfrm>
            <a:off x="13892191" y="3361633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2</a:t>
            </a:r>
          </a:p>
        </p:txBody>
      </p:sp>
      <p:sp>
        <p:nvSpPr>
          <p:cNvPr id="29" name="Rectangle 65">
            <a:extLst>
              <a:ext uri="{FF2B5EF4-FFF2-40B4-BE49-F238E27FC236}">
                <a16:creationId xmlns:a16="http://schemas.microsoft.com/office/drawing/2014/main" xmlns="" id="{384C7464-87C4-4727-8DEE-836DFA8B661E}"/>
              </a:ext>
            </a:extLst>
          </p:cNvPr>
          <p:cNvSpPr/>
          <p:nvPr/>
        </p:nvSpPr>
        <p:spPr>
          <a:xfrm>
            <a:off x="11653197" y="1538251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3</a:t>
            </a:r>
          </a:p>
        </p:txBody>
      </p:sp>
      <p:sp>
        <p:nvSpPr>
          <p:cNvPr id="30" name="Rectangle 66">
            <a:extLst>
              <a:ext uri="{FF2B5EF4-FFF2-40B4-BE49-F238E27FC236}">
                <a16:creationId xmlns:a16="http://schemas.microsoft.com/office/drawing/2014/main" xmlns="" id="{EC955F62-DF71-4201-AF9D-875B7ECC04B4}"/>
              </a:ext>
            </a:extLst>
          </p:cNvPr>
          <p:cNvSpPr/>
          <p:nvPr/>
        </p:nvSpPr>
        <p:spPr>
          <a:xfrm>
            <a:off x="4082066" y="2432104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4</a:t>
            </a:r>
          </a:p>
        </p:txBody>
      </p:sp>
      <p:sp>
        <p:nvSpPr>
          <p:cNvPr id="31" name="Rectangle 67">
            <a:extLst>
              <a:ext uri="{FF2B5EF4-FFF2-40B4-BE49-F238E27FC236}">
                <a16:creationId xmlns:a16="http://schemas.microsoft.com/office/drawing/2014/main" xmlns="" id="{693D8B1B-F124-437F-BAA2-0387F5C67E18}"/>
              </a:ext>
            </a:extLst>
          </p:cNvPr>
          <p:cNvSpPr/>
          <p:nvPr/>
        </p:nvSpPr>
        <p:spPr>
          <a:xfrm>
            <a:off x="1226193" y="2451982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 defTabSz="1371464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5</a:t>
            </a:r>
          </a:p>
        </p:txBody>
      </p:sp>
      <p:pic>
        <p:nvPicPr>
          <p:cNvPr id="10" name="كنزي">
            <a:extLst>
              <a:ext uri="{FF2B5EF4-FFF2-40B4-BE49-F238E27FC236}">
                <a16:creationId xmlns:a16="http://schemas.microsoft.com/office/drawing/2014/main" xmlns="" id="{22929FAE-BE49-414A-9DAA-AB95F926FD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5894165" y="2177530"/>
            <a:ext cx="2093265" cy="4307300"/>
          </a:xfrm>
          <a:prstGeom prst="rect">
            <a:avLst/>
          </a:prstGeom>
        </p:spPr>
      </p:pic>
      <p:pic>
        <p:nvPicPr>
          <p:cNvPr id="11" name="فاطمة">
            <a:extLst>
              <a:ext uri="{FF2B5EF4-FFF2-40B4-BE49-F238E27FC236}">
                <a16:creationId xmlns:a16="http://schemas.microsoft.com/office/drawing/2014/main" xmlns="" id="{7795A447-289D-43D9-8CD0-494E8C2E2C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3535047" y="4125021"/>
            <a:ext cx="2355188" cy="4620354"/>
          </a:xfrm>
          <a:prstGeom prst="rect">
            <a:avLst/>
          </a:prstGeom>
        </p:spPr>
      </p:pic>
      <p:pic>
        <p:nvPicPr>
          <p:cNvPr id="12" name="شادن">
            <a:extLst>
              <a:ext uri="{FF2B5EF4-FFF2-40B4-BE49-F238E27FC236}">
                <a16:creationId xmlns:a16="http://schemas.microsoft.com/office/drawing/2014/main" xmlns="" id="{BD8665D2-D1D0-452B-B0C5-68F5D2C8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1332754" y="2289572"/>
            <a:ext cx="2355188" cy="4620354"/>
          </a:xfrm>
          <a:prstGeom prst="rect">
            <a:avLst/>
          </a:prstGeom>
        </p:spPr>
      </p:pic>
      <p:pic>
        <p:nvPicPr>
          <p:cNvPr id="32" name="طفلة جنب النجمة">
            <a:extLst>
              <a:ext uri="{FF2B5EF4-FFF2-40B4-BE49-F238E27FC236}">
                <a16:creationId xmlns:a16="http://schemas.microsoft.com/office/drawing/2014/main" xmlns="" id="{706CD999-A445-4BA9-BCF3-2129387E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3633869" y="3238419"/>
            <a:ext cx="2355188" cy="4620354"/>
          </a:xfrm>
          <a:prstGeom prst="rect">
            <a:avLst/>
          </a:prstGeom>
        </p:spPr>
      </p:pic>
      <p:pic>
        <p:nvPicPr>
          <p:cNvPr id="33" name="الاخيرة">
            <a:extLst>
              <a:ext uri="{FF2B5EF4-FFF2-40B4-BE49-F238E27FC236}">
                <a16:creationId xmlns:a16="http://schemas.microsoft.com/office/drawing/2014/main" xmlns="" id="{7052911D-0BD6-4147-928E-39C30A8F97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851309" y="3147249"/>
            <a:ext cx="2355188" cy="4620354"/>
          </a:xfrm>
          <a:prstGeom prst="rect">
            <a:avLst/>
          </a:prstGeom>
        </p:spPr>
      </p:pic>
      <p:pic>
        <p:nvPicPr>
          <p:cNvPr id="1034" name="Picture 10" descr="https://i.pinimg.com/564x/9c/a8/b4/9ca8b4f7f17a92a26c05eb0ee2d10a8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08" y="95946"/>
            <a:ext cx="402907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564x/94/1e/59/941e5901821609b2e0450b77e76992f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746" y="4663506"/>
            <a:ext cx="1378922" cy="21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177" y="4994790"/>
            <a:ext cx="706128" cy="644208"/>
          </a:xfrm>
          <a:prstGeom prst="rect">
            <a:avLst/>
          </a:prstGeom>
        </p:spPr>
      </p:pic>
      <p:pic>
        <p:nvPicPr>
          <p:cNvPr id="14" name="Picture 85">
            <a:extLst>
              <a:ext uri="{FF2B5EF4-FFF2-40B4-BE49-F238E27FC236}">
                <a16:creationId xmlns:a16="http://schemas.microsoft.com/office/drawing/2014/main" xmlns="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281" y="5193233"/>
            <a:ext cx="641394" cy="648809"/>
          </a:xfrm>
          <a:prstGeom prst="rect">
            <a:avLst/>
          </a:prstGeom>
        </p:spPr>
      </p:pic>
      <p:pic>
        <p:nvPicPr>
          <p:cNvPr id="16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15" y="4500435"/>
            <a:ext cx="583950" cy="734985"/>
          </a:xfrm>
          <a:prstGeom prst="rect">
            <a:avLst/>
          </a:prstGeom>
        </p:spPr>
      </p:pic>
      <p:pic>
        <p:nvPicPr>
          <p:cNvPr id="18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667" y="5463942"/>
            <a:ext cx="780210" cy="635520"/>
          </a:xfrm>
          <a:prstGeom prst="rect">
            <a:avLst/>
          </a:prstGeom>
        </p:spPr>
      </p:pic>
      <p:pic>
        <p:nvPicPr>
          <p:cNvPr id="19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94" y="3854733"/>
            <a:ext cx="706128" cy="644208"/>
          </a:xfrm>
          <a:prstGeom prst="rect">
            <a:avLst/>
          </a:prstGeom>
        </p:spPr>
      </p:pic>
      <p:pic>
        <p:nvPicPr>
          <p:cNvPr id="20" name="Picture 85">
            <a:extLst>
              <a:ext uri="{FF2B5EF4-FFF2-40B4-BE49-F238E27FC236}">
                <a16:creationId xmlns:a16="http://schemas.microsoft.com/office/drawing/2014/main" xmlns="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96" y="3990192"/>
            <a:ext cx="665619" cy="673314"/>
          </a:xfrm>
          <a:prstGeom prst="rect">
            <a:avLst/>
          </a:prstGeom>
        </p:spPr>
      </p:pic>
      <p:pic>
        <p:nvPicPr>
          <p:cNvPr id="23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188" y="3613724"/>
            <a:ext cx="780210" cy="635520"/>
          </a:xfrm>
          <a:prstGeom prst="rect">
            <a:avLst/>
          </a:prstGeom>
        </p:spPr>
      </p:pic>
      <p:pic>
        <p:nvPicPr>
          <p:cNvPr id="24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916" y="6790991"/>
            <a:ext cx="706128" cy="644208"/>
          </a:xfrm>
          <a:prstGeom prst="rect">
            <a:avLst/>
          </a:prstGeom>
        </p:spPr>
      </p:pic>
      <p:pic>
        <p:nvPicPr>
          <p:cNvPr id="25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03" y="6480764"/>
            <a:ext cx="665621" cy="673314"/>
          </a:xfrm>
          <a:prstGeom prst="rect">
            <a:avLst/>
          </a:prstGeom>
        </p:spPr>
      </p:pic>
      <p:pic>
        <p:nvPicPr>
          <p:cNvPr id="26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77" y="6275058"/>
            <a:ext cx="583950" cy="734985"/>
          </a:xfrm>
          <a:prstGeom prst="rect">
            <a:avLst/>
          </a:prstGeom>
        </p:spPr>
      </p:pic>
      <p:pic>
        <p:nvPicPr>
          <p:cNvPr id="34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57" y="4879140"/>
            <a:ext cx="706128" cy="644208"/>
          </a:xfrm>
          <a:prstGeom prst="rect">
            <a:avLst/>
          </a:prstGeom>
        </p:spPr>
      </p:pic>
      <p:pic>
        <p:nvPicPr>
          <p:cNvPr id="35" name="Picture 85">
            <a:extLst>
              <a:ext uri="{FF2B5EF4-FFF2-40B4-BE49-F238E27FC236}">
                <a16:creationId xmlns:a16="http://schemas.microsoft.com/office/drawing/2014/main" xmlns="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32" y="5148357"/>
            <a:ext cx="665619" cy="673314"/>
          </a:xfrm>
          <a:prstGeom prst="rect">
            <a:avLst/>
          </a:prstGeom>
        </p:spPr>
      </p:pic>
      <p:pic>
        <p:nvPicPr>
          <p:cNvPr id="36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27" y="4616583"/>
            <a:ext cx="665621" cy="673314"/>
          </a:xfrm>
          <a:prstGeom prst="rect">
            <a:avLst/>
          </a:prstGeom>
        </p:spPr>
      </p:pic>
      <p:pic>
        <p:nvPicPr>
          <p:cNvPr id="37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58" y="4598910"/>
            <a:ext cx="583950" cy="734985"/>
          </a:xfrm>
          <a:prstGeom prst="rect">
            <a:avLst/>
          </a:prstGeom>
        </p:spPr>
      </p:pic>
      <p:pic>
        <p:nvPicPr>
          <p:cNvPr id="38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45" y="5241354"/>
            <a:ext cx="780210" cy="635520"/>
          </a:xfrm>
          <a:prstGeom prst="rect">
            <a:avLst/>
          </a:prstGeom>
        </p:spPr>
      </p:pic>
      <p:pic>
        <p:nvPicPr>
          <p:cNvPr id="39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8" y="6550347"/>
            <a:ext cx="706128" cy="644208"/>
          </a:xfrm>
          <a:prstGeom prst="rect">
            <a:avLst/>
          </a:prstGeom>
        </p:spPr>
      </p:pic>
      <p:pic>
        <p:nvPicPr>
          <p:cNvPr id="40" name="Picture 85">
            <a:extLst>
              <a:ext uri="{FF2B5EF4-FFF2-40B4-BE49-F238E27FC236}">
                <a16:creationId xmlns:a16="http://schemas.microsoft.com/office/drawing/2014/main" xmlns="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56" y="7164562"/>
            <a:ext cx="665619" cy="673314"/>
          </a:xfrm>
          <a:prstGeom prst="rect">
            <a:avLst/>
          </a:prstGeom>
        </p:spPr>
      </p:pic>
      <p:pic>
        <p:nvPicPr>
          <p:cNvPr id="41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57" y="6443603"/>
            <a:ext cx="665621" cy="673314"/>
          </a:xfrm>
          <a:prstGeom prst="rect">
            <a:avLst/>
          </a:prstGeom>
        </p:spPr>
      </p:pic>
      <p:pic>
        <p:nvPicPr>
          <p:cNvPr id="42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95" y="6594726"/>
            <a:ext cx="583950" cy="734985"/>
          </a:xfrm>
          <a:prstGeom prst="rect">
            <a:avLst/>
          </a:prstGeom>
        </p:spPr>
      </p:pic>
      <p:pic>
        <p:nvPicPr>
          <p:cNvPr id="43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336" y="6982515"/>
            <a:ext cx="780210" cy="635520"/>
          </a:xfrm>
          <a:prstGeom prst="rect">
            <a:avLst/>
          </a:prstGeom>
        </p:spPr>
      </p:pic>
      <p:pic>
        <p:nvPicPr>
          <p:cNvPr id="22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84" y="2824869"/>
            <a:ext cx="583950" cy="734985"/>
          </a:xfrm>
          <a:prstGeom prst="rect">
            <a:avLst/>
          </a:prstGeom>
        </p:spPr>
      </p:pic>
      <p:pic>
        <p:nvPicPr>
          <p:cNvPr id="15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69" y="4562097"/>
            <a:ext cx="665621" cy="673314"/>
          </a:xfrm>
          <a:prstGeom prst="rect">
            <a:avLst/>
          </a:prstGeom>
        </p:spPr>
      </p:pic>
      <p:pic>
        <p:nvPicPr>
          <p:cNvPr id="21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86" y="3422040"/>
            <a:ext cx="665621" cy="6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0.01597 L 0.00794 -0.01597 C 0.0112 -0.02523 0.01419 -0.03496 0.01771 -0.04398 C 0.01875 -0.04676 0.02057 -0.04838 0.02175 -0.05116 C 0.02448 -0.05787 0.02565 -0.06759 0.02956 -0.07222 C 0.03711 -0.08102 0.03386 -0.07616 0.03945 -0.08611 C 0.04011 -0.09097 0.03932 -0.09722 0.04141 -0.10023 C 0.04453 -0.10509 0.05326 -0.10718 0.05326 -0.10718 C 0.06211 -0.12315 0.05651 -0.11621 0.07096 -0.12477 L 0.07695 -0.12824 L 0.08281 -0.13195 C 0.0849 -0.13426 0.08659 -0.1375 0.0888 -0.13889 C 0.09596 -0.14306 0.12487 -0.1456 0.1263 -0.14583 L 0.14805 -0.14931 C 0.17031 -0.14815 0.19271 -0.14815 0.21511 -0.14583 C 0.22214 -0.14514 0.2237 -0.13611 0.22891 -0.12824 C 0.23451 -0.11968 0.23542 -0.12107 0.24271 -0.11783 L 0.25261 -0.10023 C 0.25391 -0.09792 0.25495 -0.09514 0.25651 -0.09329 C 0.2655 -0.08264 0.26081 -0.08912 0.27031 -0.07222 L 0.2763 -0.06158 C 0.27761 -0.05926 0.27839 -0.05556 0.28021 -0.05463 L 0.29206 -0.04769 C 0.29401 -0.0463 0.29596 -0.04491 0.29792 -0.04398 C 0.30065 -0.04283 0.30326 -0.0419 0.30586 -0.04051 C 0.30781 -0.03958 0.30977 -0.03773 0.31172 -0.03704 C 0.31771 -0.03542 0.32357 -0.03472 0.32956 -0.03357 C 0.33841 -0.00972 0.34076 -0.01852 0.33346 -0.00533 L 0.33346 -0.00533 " pathEditMode="relative" ptsTypes="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347 L -0.00208 0.00347 C 0.00378 0.00116 0.0099 -0.00023 0.01563 -0.00371 C 0.01784 -0.00486 0.01927 -0.00926 0.02148 -0.01065 C 0.02513 -0.01296 0.04323 -0.01713 0.04518 -0.01759 C 0.08008 -0.01644 0.11497 -0.01713 0.14987 -0.01412 C 0.15521 -0.01366 0.16029 -0.00833 0.16563 -0.00718 L 0.18138 -0.00371 C 0.23138 0.02616 0.18906 0.00324 0.31367 0.01042 C 0.32943 0.00926 0.34531 0.00903 0.36107 0.00694 C 0.36732 0.00625 0.3668 0.0044 0.36901 -0.00371 L 0.36901 -0.00371 " pathEditMode="relative" ptsTypes="AAAAAAA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1088 L -0.00248 0.01111 C 0.00989 0.01203 0.02252 0.01227 0.03489 0.01435 C 0.03763 0.01458 0.04023 0.0162 0.04283 0.01782 C 0.0483 0.02106 0.05312 0.02592 0.05859 0.02824 C 0.06185 0.02963 0.06523 0.03055 0.06849 0.03171 C 0.09362 0.04166 0.05651 0.02824 0.08619 0.03889 L 0.19869 0.03518 C 0.20078 0.03518 0.2026 0.0324 0.20468 0.03171 C 0.21054 0.03009 0.21653 0.0294 0.22239 0.02824 C 0.2375 0.01944 0.2302 0.02268 0.24414 0.01782 C 0.25924 0.01898 0.27435 0.01921 0.28945 0.02129 C 0.29153 0.02153 0.29349 0.02315 0.29544 0.02477 C 0.30078 0.02916 0.31119 0.03889 0.31119 0.03912 C 0.31783 0.0375 0.32461 0.03865 0.33099 0.03518 C 0.33359 0.03379 0.3345 0.02754 0.33685 0.02477 C 0.33854 0.02268 0.34075 0.02222 0.34283 0.02129 C 0.35117 0.01759 0.34974 0.01782 0.35468 0.01782 L 0.35468 0.01805 L 0.35468 0.01782 " pathEditMode="relative" rAng="0" ptsTypes="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5486 L -0.02395 0.05486 L -0.0082 0.04421 C -0.00625 0.04282 -0.00416 0.04236 -0.00234 0.04074 C -0.00013 0.03866 0.0017 0.03588 0.00365 0.03356 L 0.0905 0.03703 C 0.14206 0.03981 0.12553 0.03333 0.14974 0.04421 L 0.3017 0.04074 C 0.30704 0.04051 0.32566 0.03217 0.3293 0.03009 C 0.33125 0.02893 0.33321 0.02685 0.33529 0.02662 C 0.34831 0.02453 0.36159 0.0243 0.37474 0.02315 C 0.3806 0.0243 0.38711 0.02176 0.39245 0.02662 C 0.39441 0.02824 0.39193 0.03449 0.3905 0.03703 C 0.3879 0.04166 0.37761 0.04074 0.3905 0.04074 L 0.3905 0.04074 " pathEditMode="relative" ptsTypes="AAAAAAAAAA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0.01111 L -0.00456 0.01135 C 0.02656 0.00486 0.02214 0.00417 0.06836 0.01111 C 0.07383 0.01181 0.07904 0.01505 0.08425 0.01806 C 0.0862 0.01922 0.08802 0.02107 0.09011 0.02153 C 0.0974 0.02338 0.10456 0.02385 0.11185 0.025 C 0.12214 0.03727 0.11485 0.0301 0.13164 0.03912 C 0.14284 0.04514 0.1362 0.04468 0.15534 0.04607 C 0.17826 0.04792 0.2013 0.04838 0.22435 0.04977 C 0.24024 0.04838 0.25599 0.04815 0.27175 0.04607 C 0.27383 0.04584 0.27578 0.04398 0.27774 0.0426 C 0.28099 0.04051 0.28412 0.03727 0.2875 0.03565 C 0.29141 0.0338 0.29557 0.0338 0.29935 0.03218 C 0.30339 0.03033 0.30729 0.02732 0.3112 0.025 L 0.32305 0.01806 L 0.32904 0.01459 C 0.3388 0.00301 0.33255 0.00741 0.34883 0.00741 L 0.34883 0.00764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4 0.06782 L 0.03164 0.06782 C 0.0375 0.06666 0.04335 0.06366 0.04934 0.06435 C 0.06458 0.06597 0.07955 0.07106 0.09466 0.07477 C 0.10286 0.07685 0.10846 0.07916 0.1164 0.08194 C 0.12174 0.08657 0.12682 0.09166 0.13216 0.09583 C 0.14127 0.10324 0.15078 0.10926 0.15976 0.1169 C 0.17838 0.13241 0.1539 0.1169 0.17161 0.12754 C 0.17343 0.12986 0.18255 0.14236 0.18541 0.14491 C 0.18737 0.14653 0.18945 0.14722 0.1914 0.14838 C 0.19466 0.1544 0.19869 0.15903 0.2013 0.16597 C 0.2026 0.16944 0.20351 0.17361 0.2052 0.17662 C 0.20755 0.18055 0.21041 0.18356 0.21315 0.18704 C 0.21445 0.19166 0.2151 0.19699 0.21705 0.20116 C 0.21862 0.2044 0.22135 0.20509 0.22291 0.2081 C 0.22942 0.21967 0.22864 0.21852 0.225 0.21852 L 0.225 0.2185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0926 L 0.01159 0.00926 C 0.0181 0.01042 0.025 0.00903 0.03125 0.01273 C 0.03529 0.01505 0.03737 0.02315 0.04114 0.02662 C 0.04609 0.03148 0.05156 0.0338 0.0569 0.03727 C 0.06484 0.04213 0.07331 0.04398 0.0806 0.05116 C 0.1013 0.07176 0.0918 0.06644 0.1082 0.07222 C 0.11393 0.07778 0.12773 0.09306 0.13594 0.09676 C 0.14036 0.09884 0.14518 0.09907 0.14974 0.10023 C 0.15299 0.10509 0.15586 0.11088 0.15963 0.11435 C 0.16328 0.11782 0.16732 0.11968 0.17148 0.1213 L 0.18919 0.12847 C 0.1918 0.1294 0.1944 0.13102 0.19713 0.13195 C 0.20169 0.13333 0.20638 0.13403 0.21094 0.13542 C 0.21758 0.1375 0.22396 0.1412 0.23073 0.14236 L 0.26627 0.14954 L 0.26627 0.14954 " pathEditMode="relative" ptsTypes="AAAAAAAAAAAA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0.01389 L 0.00339 0.01389 C 0.0112 0.01505 0.0194 0.01343 0.02696 0.01736 C 0.03659 0.02199 0.03698 0.02963 0.04284 0.0382 C 0.05143 0.05116 0.04987 0.04815 0.06055 0.05579 C 0.07787 0.08658 0.05586 0.04885 0.0724 0.07338 C 0.07461 0.07662 0.07617 0.08079 0.07839 0.0838 C 0.08203 0.08912 0.08685 0.0919 0.09011 0.09792 C 0.09219 0.10139 0.09375 0.10579 0.0961 0.10834 C 0.09909 0.11181 0.10274 0.11273 0.10599 0.11551 C 0.11003 0.11875 0.11406 0.12199 0.11784 0.12593 C 0.12057 0.12894 0.12292 0.13334 0.12565 0.13635 C 0.13255 0.14398 0.13386 0.14352 0.14154 0.14699 C 0.14909 0.16042 0.14128 0.14908 0.15534 0.15741 C 0.15807 0.15903 0.16055 0.16204 0.16315 0.16459 C 0.17969 0.1632 0.1961 0.16297 0.2125 0.16088 C 0.21979 0.16019 0.22188 0.15533 0.22839 0.15047 C 0.23021 0.14908 0.23229 0.14815 0.23425 0.14699 C 0.2362 0.14352 0.23802 0.13959 0.24024 0.13635 C 0.24206 0.1338 0.24518 0.13334 0.2461 0.1294 C 0.24688 0.12593 0.24505 0.12223 0.24414 0.11898 C 0.23985 0.10371 0.24024 0.11366 0.24024 0.10486 L 0.24024 0.10486 " pathEditMode="relative" ptsTypes="AAAAAAAAAAAAAAAAAAAAA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3148 L 0.00964 0.03171 C 0.01485 0.03495 0.02032 0.0375 0.0254 0.0419 C 0.02813 0.04444 0.03438 0.06157 0.03529 0.06296 C 0.0375 0.06644 0.04063 0.06736 0.0431 0.06991 C 0.04519 0.07199 0.04688 0.07523 0.04909 0.07708 C 0.05743 0.08449 0.053 0.07546 0.06094 0.0875 C 0.06771 0.09792 0.06745 0.10208 0.07474 0.10856 C 0.07657 0.11019 0.07865 0.11088 0.0806 0.11204 C 0.10808 0.15116 0.07644 0.11019 0.09844 0.12963 C 0.1 0.13125 0.10066 0.13495 0.10235 0.13681 C 0.11055 0.14537 0.11888 0.15324 0.128 0.15787 C 0.1306 0.15903 0.13321 0.16019 0.13581 0.16134 C 0.15027 0.17847 0.13217 0.15741 0.14974 0.17523 C 0.15573 0.18148 0.15638 0.18519 0.16355 0.18935 C 0.16667 0.1912 0.17006 0.19144 0.17331 0.19282 C 0.1754 0.19375 0.17735 0.19514 0.1793 0.1963 C 0.18516 0.20023 0.19506 0.20833 0.20105 0.21042 C 0.21355 0.21481 0.20756 0.2125 0.21875 0.21759 C 0.2306 0.2162 0.24245 0.21597 0.2543 0.21389 C 0.25638 0.21366 0.25847 0.21227 0.26016 0.21042 C 0.26381 0.20648 0.26563 0.19838 0.2681 0.19282 C 0.2793 0.16782 0.26381 0.20787 0.27605 0.17523 C 0.27357 0.16227 0.27592 0.16644 0.27006 0.16134 L 0.27006 0.16157 " pathEditMode="relative" rAng="0" ptsTypes="AAAAAAAAAAAAAAAAAAAA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0047 L -0.00443 -0.00023 L 0.01718 -0.00394 C 0.02252 -0.0051 0.02773 -0.00741 0.03307 -0.00741 C 0.05468 -0.00741 0.07643 -0.0051 0.09817 -0.00394 C 0.10078 -0.00278 0.10338 -0.00185 0.10612 -0.00047 C 0.10807 0.00046 0.11002 0.00208 0.11198 0.00301 C 0.11718 0.00555 0.12773 0.00995 0.12773 0.01018 C 0.13112 0.01365 0.13424 0.01759 0.13763 0.0206 C 0.14674 0.0287 0.14661 0.02662 0.15547 0.03102 C 0.15742 0.03217 0.15937 0.03333 0.16132 0.03472 C 0.16393 0.03819 0.16627 0.04259 0.16927 0.04514 C 0.17291 0.04838 0.18112 0.05208 0.18112 0.05231 C 0.18815 0.06065 0.1888 0.06273 0.19882 0.0662 C 0.2026 0.06759 0.21054 0.06967 0.21458 0.07315 C 0.21549 0.07407 0.21588 0.07546 0.21666 0.07685 L 0.21666 0.07708 " pathEditMode="relative" rAng="0" ptsTypes="AAAAAAAAAAAAAAA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0278 L -0.00442 -0.00278 C -0.00286 -0.00324 0.02474 -0.00764 0.02904 -0.00996 C 0.03139 -0.01112 0.03282 -0.01528 0.03503 -0.0169 C 0.03751 -0.01875 0.04024 -0.01899 0.04284 -0.02037 C 0.04493 -0.0213 0.04675 -0.02362 0.04883 -0.02385 C 0.0823 -0.02616 0.11589 -0.02616 0.14948 -0.02732 C 0.16589 -0.03565 0.16251 -0.03542 0.18099 -0.03774 C 0.20964 -0.04167 0.2306 -0.04121 0.20873 -0.04121 L 0.20873 -0.04121 " pathEditMode="relative" ptsTypes="AAAAAAAA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487 L -0.00078 0.00487 L 0.07813 0.00834 C 0.08529 0.0088 0.09258 0.01204 0.09974 0.01204 C 0.12344 0.01204 0.14714 0.00949 0.17084 0.00834 C 0.17344 0.00718 0.17605 0.00602 0.17878 0.00487 C 0.18204 0.00348 0.18529 0.00278 0.18855 0.00139 C 0.19063 0.00047 0.19245 -0.00138 0.19454 -0.00208 C 0.19909 -0.0037 0.20391 -0.00787 0.20834 -0.00578 C 0.21029 -0.00463 0.20834 0.00139 0.20834 0.00487 L 0.20834 0.00487 " pathEditMode="relative" ptsTypes="AAAAAAAAA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0.01111 L -0.00455 0.01111 C 0.0267 2.22222E-6 0.00365 0.00764 0.02891 0.00069 C 0.03295 -0.00047 0.03672 -0.00255 0.04076 -0.00278 C 0.06641 -0.00486 0.09206 -0.00509 0.11771 -0.00625 C 0.125 -0.00509 0.13256 -0.00672 0.13946 -0.00278 C 0.14349 -0.0007 0.14506 0.01088 0.14935 0.01111 C 0.18672 0.01435 0.22435 0.00879 0.26185 0.00764 L 0.2737 0.00069 C 0.27565 -0.00047 0.27787 -0.0007 0.27956 -0.00278 C 0.29375 -0.01968 0.28802 -0.01088 0.2974 -0.02732 C 0.29519 -0.03889 0.2974 -0.03773 0.29336 -0.03773 L 0.29336 -0.03773 " pathEditMode="relative" ptsTypes="AAAAAAAAAAA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44 L 0.00234 -0.0044 L -0.00963 -0.01019 C -0.02057 -0.01574 -0.00365 -0.00787 -0.01732 -0.01389 C -0.02669 -0.01343 -0.0362 -0.01366 -0.04557 -0.01204 C -0.04713 -0.01181 -0.04844 -0.00926 -0.04987 -0.0081 C -0.05195 -0.00671 -0.0543 -0.00625 -0.05638 -0.0044 C -0.06615 0.0044 -0.06198 0.00162 -0.06836 0.00532 C -0.07057 0.00787 -0.07305 0.00972 -0.07487 0.01296 C -0.07565 0.01435 -0.0763 0.01574 -0.07708 0.0169 C -0.07812 0.01829 -0.0793 0.01921 -0.08034 0.02083 C -0.08151 0.02245 -0.08216 0.02523 -0.08359 0.02662 C -0.08555 0.02847 -0.0901 0.03032 -0.0901 0.03032 C -0.09115 0.03241 -0.09206 0.03495 -0.09336 0.03611 C -0.09557 0.03842 -0.10143 0.04074 -0.10417 0.0419 C -0.1056 0.04329 -0.10703 0.04467 -0.10859 0.04583 C -0.10963 0.04676 -0.11081 0.04676 -0.11185 0.04768 C -0.11302 0.04884 -0.1138 0.05092 -0.1151 0.05162 C -0.1168 0.05278 -0.11875 0.05278 -0.12057 0.05347 C -0.12305 0.05463 -0.12552 0.05625 -0.12812 0.05741 C -0.12995 0.05833 -0.13177 0.05856 -0.13359 0.05926 C -0.13463 0.05995 -0.13568 0.06065 -0.13685 0.06134 C -0.14635 0.0662 -0.13659 0.06065 -0.1444 0.06528 C -0.14844 0.06273 -0.14713 0.06504 -0.1487 0.05926 L -0.1487 0.05926 " pathEditMode="relative" ptsTypes="AAAAAAAAAAAAAAAAAAAAAAA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0.02222 L -0.03008 0.02222 C -0.04349 0.03796 -0.05078 0.04282 -0.0595 0.06852 C -0.06354 0.08055 -0.06979 0.10139 -0.07578 0.11296 C -0.07734 0.11597 -0.07956 0.11782 -0.08125 0.1206 C -0.08281 0.12361 -0.08372 0.12778 -0.08555 0.13032 C -0.08776 0.1331 -0.09075 0.13403 -0.09323 0.13611 C -0.09831 0.14074 -0.10143 0.14676 -0.10729 0.14954 L -0.11484 0.15347 C -0.11562 0.15486 -0.11615 0.15648 -0.11706 0.15741 C -0.1181 0.15833 -0.11927 0.1588 -0.12031 0.15926 C -0.1224 0.16042 -0.12578 0.16134 -0.12799 0.16319 C -0.13164 0.1662 -0.1388 0.17292 -0.1388 0.17292 C -0.13919 0.17477 -0.13932 0.17685 -0.13984 0.1787 C -0.14089 0.18148 -0.1457 0.18727 -0.14635 0.18819 C -0.14505 0.19768 -0.14635 0.19421 -0.1431 0.2 L -0.1431 0.2 " pathEditMode="relative" ptsTypes="AAAAAAAAAAAAAAAAA"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903 L 0.00209 0.00903 C -0.00521 0.00949 -0.0125 0.00995 -0.01979 0.01088 C -0.03398 0.01273 -0.02239 0.01158 -0.0306 0.01482 C -0.03281 0.01551 -0.03489 0.01597 -0.03711 0.01667 C -0.04375 0.02454 -0.03672 0.01713 -0.04479 0.02245 C -0.05495 0.02917 -0.04179 0.02454 -0.05664 0.02824 C -0.05781 0.02894 -0.05898 0.02917 -0.05989 0.03009 C -0.06107 0.03125 -0.06198 0.0331 -0.06328 0.03403 C -0.06693 0.03658 -0.07357 0.03843 -0.07734 0.04167 C -0.08021 0.04421 -0.08294 0.04769 -0.08607 0.04954 C -0.08711 0.05023 -0.08828 0.0507 -0.08932 0.05139 C -0.09166 0.05324 -0.09479 0.05625 -0.09687 0.05903 C -0.09778 0.06019 -0.09818 0.06204 -0.09909 0.06296 C -0.10013 0.06412 -0.1013 0.06435 -0.10234 0.06505 C -0.10416 0.06806 -0.10534 0.07083 -0.10781 0.07269 C -0.10911 0.07361 -0.11068 0.07384 -0.11211 0.07454 C -0.11354 0.07593 -0.11497 0.07755 -0.11653 0.07847 C -0.125 0.08403 -0.14414 0.08033 -0.14687 0.08033 L -0.14687 0.08033 " pathEditMode="relative" ptsTypes="AAAAAAAAAAAAAAAAAAAA">
                                      <p:cBhvr>
                                        <p:cTn id="6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208 L 0.003 -0.00208 C -0.00182 0.00163 -0.0069 0.00463 -0.01145 0.0095 C -0.02057 0.01899 -0.03086 0.03334 -0.0388 0.04653 C -0.04257 0.05278 -0.04622 0.05973 -0.04987 0.06621 C -0.05468 0.07477 -0.05286 0.07038 -0.05573 0.07894 C -0.05586 0.07987 -0.05651 0.08681 -0.05703 0.0882 C -0.05755 0.08959 -0.05833 0.09075 -0.05898 0.09167 C -0.05989 0.09283 -0.0608 0.09329 -0.06158 0.09399 L -0.06354 0.09769 L -0.06354 0.09769 " pathEditMode="relative" ptsTypes="AAAAAAAAAAA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39 L -0.00039 0.00139 C -0.0026 0.00324 -0.00482 0.00509 -0.00703 0.00717 C -0.00963 0.00972 -0.00911 0.01041 -0.01224 0.01412 C -0.01341 0.01551 -0.01484 0.0162 -0.01614 0.01759 C -0.01797 0.01967 -0.01953 0.02222 -0.02135 0.02453 C -0.022 0.02523 -0.02265 0.02592 -0.02331 0.02685 C -0.025 0.02916 -0.02669 0.03171 -0.02851 0.03379 C -0.03008 0.03565 -0.03203 0.0368 -0.03372 0.03842 C -0.03672 0.04629 -0.03281 0.0375 -0.04023 0.04421 C -0.04127 0.04514 -0.0418 0.04745 -0.04284 0.04884 C -0.04362 0.04977 -0.04466 0.05023 -0.04544 0.05115 C -0.04726 0.05324 -0.04883 0.05602 -0.05065 0.0581 C -0.0513 0.05879 -0.05195 0.05949 -0.0526 0.06041 C -0.0556 0.06458 -0.05703 0.06828 -0.06042 0.07083 C -0.06133 0.07152 -0.06224 0.07152 -0.06302 0.07199 C -0.06354 0.07315 -0.06367 0.07453 -0.06432 0.07546 C -0.06667 0.07847 -0.06901 0.08125 -0.07148 0.08356 C -0.07239 0.08426 -0.07331 0.08495 -0.07409 0.08588 C -0.07526 0.08727 -0.07617 0.08935 -0.07734 0.09051 C -0.07799 0.0912 -0.07877 0.0912 -0.0793 0.09166 C -0.08073 0.09305 -0.0819 0.09514 -0.0832 0.09629 C -0.08502 0.09791 -0.08685 0.09907 -0.08854 0.10092 C -0.08919 0.10185 -0.08984 0.10231 -0.09049 0.10324 C -0.09114 0.1044 -0.09153 0.10602 -0.09245 0.10671 C -0.09323 0.10764 -0.09414 0.1074 -0.09505 0.10787 C -0.09609 0.10856 -0.09713 0.10949 -0.09831 0.11018 C -0.09896 0.11134 -0.09935 0.11296 -0.10026 0.11365 C -0.10117 0.11458 -0.10234 0.11458 -0.10351 0.11481 C -0.1043 0.11527 -0.10521 0.11574 -0.10612 0.11597 C -0.10677 0.1169 -0.10742 0.11759 -0.10807 0.11828 C -0.10885 0.11921 -0.10989 0.11967 -0.11068 0.1206 C -0.1112 0.12152 -0.11133 0.12338 -0.11198 0.12407 C -0.11276 0.125 -0.11367 0.12477 -0.11458 0.12523 C -0.11771 0.12731 -0.11745 0.12708 -0.11979 0.13009 C -0.122 0.12916 -0.12695 0.13148 -0.1263 0.12754 L -0.12565 0.12407 L -0.12565 0.12407 " pathEditMode="relative" ptsTypes="AAAAAAAAAAAAAAAAAAAAAAAAAAAAAAAAAAAAAA"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1342 L -0.00092 0.01342 C -0.01967 0.00231 -0.00573 0.00856 -0.0267 0.00509 C -0.03047 0.00439 -0.03399 0.00231 -0.03763 0.00231 L -0.1806 0.00092 C -0.18138 0.00046 -0.18217 -0.00047 -0.18295 -0.00047 C -0.18555 -0.00139 -0.18829 -0.00093 -0.19076 -0.00186 C -0.1918 -0.00232 -0.19232 -0.00417 -0.1931 -0.00463 C -0.19467 -0.00602 -0.19623 -0.00672 -0.19779 -0.00741 C -0.19987 -0.00857 -0.20209 -0.00926 -0.20404 -0.01019 C -0.20964 -0.01297 -0.20248 -0.01019 -0.21029 -0.01436 C -0.21654 -0.01783 -0.21198 -0.01413 -0.21732 -0.01713 C -0.23178 -0.0257 -0.20938 -0.01366 -0.22592 -0.02269 C -0.22774 -0.02385 -0.22969 -0.02454 -0.23138 -0.02547 C -0.23256 -0.02639 -0.23347 -0.02755 -0.23451 -0.02825 C -0.23633 -0.02987 -0.23829 -0.03079 -0.23998 -0.03241 C -0.24675 -0.03913 -0.23959 -0.03519 -0.24623 -0.03797 C -0.24896 -0.04121 -0.24987 -0.0426 -0.25326 -0.04491 C -0.2543 -0.04584 -0.25547 -0.04584 -0.25638 -0.0463 C -0.2573 -0.04676 -0.25795 -0.04723 -0.25873 -0.04769 C -0.25951 -0.04908 -0.26016 -0.05093 -0.26107 -0.05186 C -0.26329 -0.05417 -0.26654 -0.05487 -0.26888 -0.05602 C -0.27058 -0.05695 -0.27227 -0.05718 -0.27357 -0.0588 C -0.28282 -0.06968 -0.27487 -0.06135 -0.2806 -0.06575 C -0.28972 -0.07269 -0.27566 -0.06343 -0.2892 -0.07269 C -0.29076 -0.07385 -0.29388 -0.07547 -0.29388 -0.07547 C -0.29467 -0.07686 -0.29532 -0.07871 -0.29623 -0.07963 C -0.29779 -0.08125 -0.29935 -0.08172 -0.30092 -0.08241 C -0.31081 -0.08774 -0.29857 -0.08056 -0.30638 -0.08519 C -0.30743 -0.08658 -0.30834 -0.08866 -0.30951 -0.08936 C -0.31159 -0.09098 -0.31381 -0.09098 -0.31576 -0.09213 C -0.31654 -0.0926 -0.31745 -0.09306 -0.3181 -0.09352 C -0.31902 -0.09445 -0.31967 -0.09584 -0.32045 -0.0963 C -0.32305 -0.09769 -0.32579 -0.09815 -0.32826 -0.09908 C -0.33425 -0.10186 -0.33034 -0.10047 -0.33998 -0.10186 C -0.34909 -0.10996 -0.33842 -0.10139 -0.36029 -0.10602 C -0.36133 -0.10625 -0.36263 -0.1088 -0.36263 -0.1088 L -0.36263 -0.1088 " pathEditMode="relative" ptsTypes="AAAAAAAAAAAAAAAAAAAAAAAAAAAAAAAAAAAAAA">
                                      <p:cBhvr>
                                        <p:cTn id="8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0741 L -0.00169 0.00741 C -0.01171 0.01204 -0.02161 0.01806 -0.03177 0.0213 C -0.04427 0.02547 -0.06901 0.02292 -0.07994 0.02246 C -0.08085 0.02223 -0.08177 0.02176 -0.08268 0.0213 C -0.09322 0.01574 -0.10377 0.00926 -0.11458 0.00394 C -0.12473 -0.00092 -0.13528 -0.0044 -0.14518 -0.01111 C -0.14973 -0.01412 -0.15429 -0.01782 -0.15898 -0.02037 C -0.17252 -0.02777 -0.18645 -0.03333 -0.2 -0.0412 C -0.21002 -0.04699 -0.21966 -0.05509 -0.22994 -0.05856 C -0.2345 -0.06018 -0.23906 -0.06227 -0.24375 -0.06319 C -0.24778 -0.06412 -0.25195 -0.06389 -0.25612 -0.06435 C -0.29804 -0.0706 -0.25859 -0.0662 -0.28671 -0.06898 C -0.28997 -0.0706 -0.29205 -0.07176 -0.29583 -0.07129 C -0.29908 -0.07106 -0.30234 -0.0699 -0.30559 -0.06898 C -0.3069 -0.06805 -0.31171 -0.06527 -0.31276 -0.06203 C -0.3138 -0.05926 -0.31406 -0.05602 -0.31471 -0.05277 L -0.31536 -0.04352 L -0.31536 -0.04352 " pathEditMode="relative" ptsTypes="AAAAAAAAAAAAAAAAA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671 L 0.00286 -0.00671 L -0.02839 -0.0081 C -0.03034 -0.00833 -0.03203 -0.00926 -0.03385 -0.00949 C -0.03724 -0.01018 -0.04063 -0.01041 -0.04401 -0.01088 C -0.04688 -0.0118 -0.04974 -0.01319 -0.0526 -0.01365 C -0.05625 -0.01458 -0.06003 -0.01435 -0.06354 -0.01504 C -0.06576 -0.01574 -0.06771 -0.01736 -0.06979 -0.01782 C -0.0724 -0.01875 -0.07513 -0.01875 -0.0776 -0.01921 C -0.08203 -0.02013 -0.08451 -0.02083 -0.08854 -0.02199 C -0.09128 -0.02291 -0.09766 -0.02546 -0.09948 -0.02615 C -0.10039 -0.02662 -0.10104 -0.02731 -0.10182 -0.02754 C -0.1099 -0.03101 -0.11354 -0.03078 -0.12214 -0.03588 C -0.13086 -0.0412 -0.11315 -0.03055 -0.12995 -0.04143 C -0.13307 -0.04351 -0.1362 -0.04537 -0.13932 -0.04699 C -0.14193 -0.04861 -0.14453 -0.05046 -0.14714 -0.05115 C -0.15274 -0.05301 -0.15039 -0.05185 -0.15417 -0.05393 C -0.15794 -0.05902 -0.15872 -0.06088 -0.16432 -0.06226 C -0.16641 -0.06296 -0.1707 -0.06365 -0.17292 -0.06504 C -0.17409 -0.06597 -0.175 -0.06713 -0.17604 -0.06782 C -0.17813 -0.06944 -0.18021 -0.07083 -0.18229 -0.07199 C -0.19128 -0.07731 -0.17669 -0.06643 -0.19245 -0.07754 C -0.19375 -0.07847 -0.19505 -0.07963 -0.19635 -0.08032 C -0.19974 -0.08263 -0.19857 -0.08125 -0.2026 -0.08449 C -0.20534 -0.0868 -0.2082 -0.08842 -0.21042 -0.09143 C -0.2125 -0.09421 -0.21484 -0.09652 -0.21667 -0.09976 C -0.21849 -0.10301 -0.22083 -0.10578 -0.22214 -0.10949 C -0.22435 -0.11551 -0.22305 -0.1125 -0.22604 -0.11782 C -0.22695 -0.12222 -0.22682 -0.12268 -0.22839 -0.12615 C -0.22917 -0.12777 -0.23021 -0.12893 -0.23073 -0.13032 C -0.23151 -0.13217 -0.23164 -0.13426 -0.23229 -0.13588 C -0.23294 -0.1375 -0.23399 -0.13865 -0.23464 -0.14004 C -0.23529 -0.14143 -0.23568 -0.14305 -0.2362 -0.14421 C -0.23763 -0.14768 -0.23984 -0.15324 -0.24167 -0.15532 C -0.24362 -0.15763 -0.24609 -0.15856 -0.24792 -0.16088 C -0.25247 -0.16689 -0.24987 -0.16435 -0.25573 -0.16782 C -0.25651 -0.16828 -0.25742 -0.16875 -0.25807 -0.16921 C -0.25938 -0.17013 -0.26068 -0.17199 -0.26198 -0.17199 C -0.28438 -0.17569 -0.28385 -0.16041 -0.28385 -0.17615 L -0.28385 -0.17615 " pathEditMode="relative" ptsTypes="AAAAAAAAAAAAAAAAAAAAAAAAAAAAAAAAAAAAAAAA">
                                      <p:cBhvr>
                                        <p:cTn id="9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0.01458 L -0.00339 -0.01435 C -0.00534 -0.01343 -0.00729 -0.0125 -0.00925 -0.01111 C -0.02201 -0.00185 -0.00443 -0.01273 -0.01706 -0.00532 C -0.01784 -0.00417 -0.01862 -0.00278 -0.01966 -0.00185 C -0.02318 0.00162 -0.02448 0.00231 -0.02748 0.00393 C -0.02852 0.00556 -0.02943 0.00787 -0.03073 0.00856 C -0.03229 0.00972 -0.03425 0.00903 -0.03594 0.00972 C -0.03906 0.01111 -0.04193 0.01319 -0.04505 0.01435 C -0.04935 0.01643 -0.05156 0.01736 -0.05677 0.01898 C -0.05846 0.01968 -0.06029 0.01991 -0.06198 0.02014 C -0.07344 0.02292 -0.05846 0.02014 -0.08086 0.02384 L -0.13724 0.02245 C -0.13763 0.02245 -0.13841 0.02176 -0.13893 0.0213 C -0.14115 0.01991 -0.14323 0.01759 -0.14544 0.01667 C -0.14987 0.01528 -0.15378 0.01551 -0.15794 0.01435 C -0.16354 0.01296 -0.1694 0.01181 -0.17487 0.00856 C -0.17617 0.00787 -0.17735 0.00694 -0.17878 0.00625 C -0.18477 0.00393 -0.18594 0.00694 -0.1931 0.00046 C -0.19531 -0.00139 -0.19727 -0.00394 -0.19961 -0.00532 C -0.20182 -0.00648 -0.20482 -0.00833 -0.20677 -0.00995 C -0.20794 -0.01088 -0.20899 -0.01227 -0.21003 -0.01343 C -0.21094 -0.01412 -0.21185 -0.01482 -0.21263 -0.01574 C -0.21406 -0.01713 -0.21524 -0.01898 -0.21654 -0.02037 C -0.22057 -0.02431 -0.22162 -0.02431 -0.225 -0.02847 C -0.22982 -0.03449 -0.22643 -0.03194 -0.23021 -0.03426 C -0.23242 -0.03704 -0.23464 -0.03982 -0.23672 -0.04236 C -0.23789 -0.04352 -0.23893 -0.04468 -0.24011 -0.04583 C -0.24089 -0.04676 -0.2418 -0.04722 -0.24271 -0.04815 C -0.24375 -0.04954 -0.24466 -0.05162 -0.24596 -0.05278 C -0.24792 -0.05463 -0.25039 -0.05556 -0.25248 -0.05741 C -0.25912 -0.06343 -0.2513 -0.05926 -0.25768 -0.06204 C -0.25846 -0.06319 -0.25938 -0.06458 -0.26029 -0.06551 C -0.26107 -0.06644 -0.26198 -0.0669 -0.26289 -0.06782 C -0.26511 -0.07014 -0.26719 -0.07245 -0.2694 -0.07477 C -0.27227 -0.07778 -0.27435 -0.08079 -0.27721 -0.08287 C -0.27787 -0.08333 -0.27852 -0.0838 -0.27917 -0.08403 C -0.28399 -0.09259 -0.27735 -0.08148 -0.28633 -0.09213 C -0.29011 -0.09653 -0.28646 -0.09282 -0.29024 -0.0956 C -0.29284 -0.09769 -0.29375 -0.09954 -0.29675 -0.10023 C -0.29831 -0.10069 -0.29987 -0.10093 -0.3013 -0.10139 C -0.30221 -0.10185 -0.30313 -0.10232 -0.30391 -0.10255 C -0.30964 -0.10417 -0.31003 -0.1037 -0.31563 -0.1037 L -0.31563 -0.10347 " pathEditMode="relative" rAng="0" ptsTypes="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0.0044 L -0.0017 -0.0044 C -0.00456 -0.00718 -0.00743 -0.01019 -0.01029 -0.01273 C -0.01211 -0.01435 -0.01407 -0.01528 -0.01576 -0.0169 C -0.01849 -0.01945 -0.02097 -0.02269 -0.02357 -0.02523 C -0.02435 -0.02593 -0.02527 -0.02616 -0.02592 -0.02662 C -0.03047 -0.03079 -0.03464 -0.03565 -0.0392 -0.03912 C -0.0418 -0.0412 -0.04454 -0.0419 -0.04701 -0.04329 C -0.05456 -0.04745 -0.04284 -0.04282 -0.06185 -0.05023 C -0.06654 -0.05208 -0.07123 -0.0544 -0.07592 -0.05579 C -0.07904 -0.05695 -0.08842 -0.05833 -0.09076 -0.05857 C -0.09597 -0.06181 -0.09297 -0.06042 -0.10248 -0.06134 C -0.12149 -0.06366 -0.11068 -0.06181 -0.12513 -0.06412 L -0.14857 -0.06829 L -0.18217 -0.07384 L -0.1892 -0.07523 C -0.1905 -0.07616 -0.1918 -0.07755 -0.1931 -0.07801 C -0.19571 -0.07894 -0.19844 -0.07894 -0.20092 -0.0794 C -0.20261 -0.07986 -0.20404 -0.08056 -0.2056 -0.08079 C -0.20925 -0.08195 -0.21303 -0.08241 -0.21654 -0.08357 C -0.21875 -0.08426 -0.22071 -0.08565 -0.22279 -0.08634 C -0.22657 -0.08796 -0.22826 -0.0882 -0.23217 -0.08912 C -0.23347 -0.09097 -0.23464 -0.09352 -0.23607 -0.09468 C -0.23829 -0.09653 -0.24089 -0.09653 -0.2431 -0.09745 C -0.2504 -0.1007 -0.23737 -0.09722 -0.2517 -0.10023 C -0.25326 -0.10208 -0.25469 -0.10509 -0.25638 -0.10579 C -0.2612 -0.10833 -0.27214 -0.11019 -0.27826 -0.11134 C -0.28503 -0.11435 -0.27735 -0.11134 -0.28685 -0.11412 C -0.28959 -0.11505 -0.29206 -0.11667 -0.29467 -0.1169 C -0.30027 -0.11782 -0.30638 -0.11806 -0.31185 -0.11968 C -0.31459 -0.1206 -0.31719 -0.12153 -0.31967 -0.12245 C -0.32084 -0.12292 -0.32175 -0.12361 -0.32279 -0.12384 C -0.32566 -0.125 -0.33152 -0.12616 -0.33373 -0.12801 C -0.33581 -0.12986 -0.33777 -0.13264 -0.33998 -0.13357 L -0.34623 -0.13634 C -0.34701 -0.13727 -0.34805 -0.13796 -0.34857 -0.13912 C -0.35027 -0.14259 -0.35209 -0.14722 -0.35248 -0.15162 C -0.35313 -0.15718 -0.35352 -0.16273 -0.35404 -0.16829 C -0.3543 -0.17107 -0.35404 -0.17431 -0.35482 -0.17662 L -0.35795 -0.18495 L -0.35873 -0.19468 L -0.35951 -0.19745 " pathEditMode="relative" ptsTypes="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889450" y="2616354"/>
            <a:ext cx="9694658" cy="3185487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وقت الصلاة</a:t>
            </a:r>
          </a:p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 الصلاة أهم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204" y="2614223"/>
            <a:ext cx="13800639" cy="5157108"/>
            <a:chOff x="-529191" y="1713923"/>
            <a:chExt cx="9200426" cy="2559626"/>
          </a:xfrm>
        </p:grpSpPr>
        <p:grpSp>
          <p:nvGrpSpPr>
            <p:cNvPr id="7" name="Google Shape;1288;p46"/>
            <p:cNvGrpSpPr/>
            <p:nvPr/>
          </p:nvGrpSpPr>
          <p:grpSpPr>
            <a:xfrm>
              <a:off x="-529191" y="1713923"/>
              <a:ext cx="9200426" cy="2559626"/>
              <a:chOff x="7728915" y="1917859"/>
              <a:chExt cx="1034486" cy="222599"/>
            </a:xfrm>
          </p:grpSpPr>
          <p:sp>
            <p:nvSpPr>
              <p:cNvPr id="12" name="Google Shape;1289;p46"/>
              <p:cNvSpPr/>
              <p:nvPr/>
            </p:nvSpPr>
            <p:spPr>
              <a:xfrm>
                <a:off x="8619035" y="1957671"/>
                <a:ext cx="135129" cy="175206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305" extrusionOk="0">
                    <a:moveTo>
                      <a:pt x="2549" y="0"/>
                    </a:moveTo>
                    <a:cubicBezTo>
                      <a:pt x="2549" y="0"/>
                      <a:pt x="2548" y="0"/>
                      <a:pt x="2548" y="1"/>
                    </a:cubicBezTo>
                    <a:lnTo>
                      <a:pt x="2548" y="1"/>
                    </a:lnTo>
                    <a:cubicBezTo>
                      <a:pt x="2548" y="0"/>
                      <a:pt x="2549" y="0"/>
                      <a:pt x="2549" y="0"/>
                    </a:cubicBezTo>
                    <a:close/>
                    <a:moveTo>
                      <a:pt x="999" y="255"/>
                    </a:moveTo>
                    <a:cubicBezTo>
                      <a:pt x="1054" y="255"/>
                      <a:pt x="1109" y="256"/>
                      <a:pt x="1163" y="259"/>
                    </a:cubicBezTo>
                    <a:cubicBezTo>
                      <a:pt x="1206" y="261"/>
                      <a:pt x="1206" y="322"/>
                      <a:pt x="1163" y="325"/>
                    </a:cubicBezTo>
                    <a:cubicBezTo>
                      <a:pt x="1109" y="327"/>
                      <a:pt x="1054" y="328"/>
                      <a:pt x="999" y="328"/>
                    </a:cubicBezTo>
                    <a:cubicBezTo>
                      <a:pt x="889" y="328"/>
                      <a:pt x="778" y="325"/>
                      <a:pt x="668" y="322"/>
                    </a:cubicBezTo>
                    <a:cubicBezTo>
                      <a:pt x="628" y="321"/>
                      <a:pt x="629" y="263"/>
                      <a:pt x="668" y="262"/>
                    </a:cubicBezTo>
                    <a:cubicBezTo>
                      <a:pt x="778" y="259"/>
                      <a:pt x="889" y="255"/>
                      <a:pt x="999" y="255"/>
                    </a:cubicBezTo>
                    <a:close/>
                    <a:moveTo>
                      <a:pt x="1958" y="347"/>
                    </a:moveTo>
                    <a:cubicBezTo>
                      <a:pt x="2042" y="347"/>
                      <a:pt x="2125" y="350"/>
                      <a:pt x="2207" y="360"/>
                    </a:cubicBezTo>
                    <a:cubicBezTo>
                      <a:pt x="2247" y="366"/>
                      <a:pt x="2247" y="417"/>
                      <a:pt x="2207" y="422"/>
                    </a:cubicBezTo>
                    <a:cubicBezTo>
                      <a:pt x="2127" y="432"/>
                      <a:pt x="2045" y="435"/>
                      <a:pt x="1963" y="435"/>
                    </a:cubicBezTo>
                    <a:cubicBezTo>
                      <a:pt x="1829" y="435"/>
                      <a:pt x="1694" y="427"/>
                      <a:pt x="1562" y="425"/>
                    </a:cubicBezTo>
                    <a:cubicBezTo>
                      <a:pt x="1517" y="425"/>
                      <a:pt x="1517" y="357"/>
                      <a:pt x="1562" y="357"/>
                    </a:cubicBezTo>
                    <a:cubicBezTo>
                      <a:pt x="1692" y="355"/>
                      <a:pt x="1825" y="347"/>
                      <a:pt x="1958" y="347"/>
                    </a:cubicBezTo>
                    <a:close/>
                    <a:moveTo>
                      <a:pt x="1261" y="2801"/>
                    </a:moveTo>
                    <a:cubicBezTo>
                      <a:pt x="1263" y="2801"/>
                      <a:pt x="1266" y="2802"/>
                      <a:pt x="1269" y="2802"/>
                    </a:cubicBezTo>
                    <a:cubicBezTo>
                      <a:pt x="1481" y="2855"/>
                      <a:pt x="1692" y="2877"/>
                      <a:pt x="1909" y="2894"/>
                    </a:cubicBezTo>
                    <a:cubicBezTo>
                      <a:pt x="1949" y="2897"/>
                      <a:pt x="1950" y="2955"/>
                      <a:pt x="1909" y="2957"/>
                    </a:cubicBezTo>
                    <a:cubicBezTo>
                      <a:pt x="1891" y="2958"/>
                      <a:pt x="1873" y="2958"/>
                      <a:pt x="1855" y="2958"/>
                    </a:cubicBezTo>
                    <a:cubicBezTo>
                      <a:pt x="1652" y="2958"/>
                      <a:pt x="1447" y="2920"/>
                      <a:pt x="1253" y="2864"/>
                    </a:cubicBezTo>
                    <a:cubicBezTo>
                      <a:pt x="1216" y="2853"/>
                      <a:pt x="1227" y="2801"/>
                      <a:pt x="1261" y="2801"/>
                    </a:cubicBezTo>
                    <a:close/>
                    <a:moveTo>
                      <a:pt x="2548" y="1"/>
                    </a:moveTo>
                    <a:cubicBezTo>
                      <a:pt x="2390" y="75"/>
                      <a:pt x="2206" y="93"/>
                      <a:pt x="2020" y="93"/>
                    </a:cubicBezTo>
                    <a:cubicBezTo>
                      <a:pt x="1861" y="93"/>
                      <a:pt x="1699" y="80"/>
                      <a:pt x="1549" y="77"/>
                    </a:cubicBezTo>
                    <a:cubicBezTo>
                      <a:pt x="1232" y="74"/>
                      <a:pt x="916" y="70"/>
                      <a:pt x="599" y="48"/>
                    </a:cubicBezTo>
                    <a:lnTo>
                      <a:pt x="599" y="48"/>
                    </a:lnTo>
                    <a:cubicBezTo>
                      <a:pt x="661" y="876"/>
                      <a:pt x="712" y="1715"/>
                      <a:pt x="658" y="2537"/>
                    </a:cubicBezTo>
                    <a:cubicBezTo>
                      <a:pt x="663" y="2549"/>
                      <a:pt x="663" y="2564"/>
                      <a:pt x="652" y="2579"/>
                    </a:cubicBezTo>
                    <a:cubicBezTo>
                      <a:pt x="574" y="2685"/>
                      <a:pt x="489" y="2787"/>
                      <a:pt x="401" y="2889"/>
                    </a:cubicBezTo>
                    <a:cubicBezTo>
                      <a:pt x="554" y="2867"/>
                      <a:pt x="709" y="2844"/>
                      <a:pt x="865" y="2841"/>
                    </a:cubicBezTo>
                    <a:cubicBezTo>
                      <a:pt x="895" y="2841"/>
                      <a:pt x="903" y="2889"/>
                      <a:pt x="873" y="2895"/>
                    </a:cubicBezTo>
                    <a:cubicBezTo>
                      <a:pt x="707" y="2928"/>
                      <a:pt x="537" y="2940"/>
                      <a:pt x="370" y="2955"/>
                    </a:cubicBezTo>
                    <a:cubicBezTo>
                      <a:pt x="368" y="2955"/>
                      <a:pt x="367" y="2955"/>
                      <a:pt x="366" y="2955"/>
                    </a:cubicBezTo>
                    <a:cubicBezTo>
                      <a:pt x="358" y="2955"/>
                      <a:pt x="353" y="2952"/>
                      <a:pt x="348" y="2949"/>
                    </a:cubicBezTo>
                    <a:cubicBezTo>
                      <a:pt x="236" y="3073"/>
                      <a:pt x="120" y="3192"/>
                      <a:pt x="0" y="3304"/>
                    </a:cubicBezTo>
                    <a:cubicBezTo>
                      <a:pt x="511" y="3250"/>
                      <a:pt x="1027" y="3229"/>
                      <a:pt x="1542" y="3229"/>
                    </a:cubicBezTo>
                    <a:cubicBezTo>
                      <a:pt x="1872" y="3229"/>
                      <a:pt x="2202" y="3238"/>
                      <a:pt x="2530" y="3252"/>
                    </a:cubicBezTo>
                    <a:cubicBezTo>
                      <a:pt x="2365" y="3054"/>
                      <a:pt x="2233" y="2833"/>
                      <a:pt x="2080" y="2626"/>
                    </a:cubicBezTo>
                    <a:cubicBezTo>
                      <a:pt x="1864" y="2331"/>
                      <a:pt x="1625" y="2061"/>
                      <a:pt x="1376" y="1793"/>
                    </a:cubicBezTo>
                    <a:cubicBezTo>
                      <a:pt x="1336" y="1751"/>
                      <a:pt x="1365" y="1698"/>
                      <a:pt x="1407" y="1685"/>
                    </a:cubicBezTo>
                    <a:cubicBezTo>
                      <a:pt x="1379" y="1670"/>
                      <a:pt x="1363" y="1630"/>
                      <a:pt x="1391" y="1598"/>
                    </a:cubicBezTo>
                    <a:cubicBezTo>
                      <a:pt x="1796" y="1111"/>
                      <a:pt x="2189" y="625"/>
                      <a:pt x="2534" y="93"/>
                    </a:cubicBezTo>
                    <a:cubicBezTo>
                      <a:pt x="2511" y="64"/>
                      <a:pt x="2507" y="20"/>
                      <a:pt x="254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290;p46"/>
              <p:cNvSpPr/>
              <p:nvPr/>
            </p:nvSpPr>
            <p:spPr>
              <a:xfrm>
                <a:off x="8615165" y="2098841"/>
                <a:ext cx="25234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4" extrusionOk="0">
                    <a:moveTo>
                      <a:pt x="476" y="0"/>
                    </a:moveTo>
                    <a:cubicBezTo>
                      <a:pt x="470" y="4"/>
                      <a:pt x="464" y="7"/>
                      <a:pt x="458" y="7"/>
                    </a:cubicBezTo>
                    <a:cubicBezTo>
                      <a:pt x="305" y="5"/>
                      <a:pt x="152" y="4"/>
                      <a:pt x="0" y="3"/>
                    </a:cubicBezTo>
                    <a:lnTo>
                      <a:pt x="0" y="3"/>
                    </a:lnTo>
                    <a:cubicBezTo>
                      <a:pt x="24" y="157"/>
                      <a:pt x="29" y="317"/>
                      <a:pt x="15" y="474"/>
                    </a:cubicBezTo>
                    <a:cubicBezTo>
                      <a:pt x="159" y="309"/>
                      <a:pt x="313" y="149"/>
                      <a:pt x="47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291;p46"/>
              <p:cNvSpPr/>
              <p:nvPr/>
            </p:nvSpPr>
            <p:spPr>
              <a:xfrm>
                <a:off x="7873160" y="2103135"/>
                <a:ext cx="41032" cy="2751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8" y="174"/>
                      <a:pt x="512" y="350"/>
                      <a:pt x="773" y="519"/>
                    </a:cubicBezTo>
                    <a:cubicBezTo>
                      <a:pt x="753" y="348"/>
                      <a:pt x="747" y="175"/>
                      <a:pt x="761" y="4"/>
                    </a:cubicBezTo>
                    <a:cubicBezTo>
                      <a:pt x="507" y="4"/>
                      <a:pt x="255" y="4"/>
                      <a:pt x="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292;p46"/>
              <p:cNvSpPr/>
              <p:nvPr/>
            </p:nvSpPr>
            <p:spPr>
              <a:xfrm>
                <a:off x="7869820" y="1922736"/>
                <a:ext cx="779814" cy="175047"/>
              </a:xfrm>
              <a:custGeom>
                <a:avLst/>
                <a:gdLst/>
                <a:ahLst/>
                <a:cxnLst/>
                <a:rect l="l" t="t" r="r" b="b"/>
                <a:pathLst>
                  <a:path w="14710" h="3302" extrusionOk="0">
                    <a:moveTo>
                      <a:pt x="1575" y="266"/>
                    </a:moveTo>
                    <a:cubicBezTo>
                      <a:pt x="1647" y="266"/>
                      <a:pt x="1718" y="267"/>
                      <a:pt x="1789" y="272"/>
                    </a:cubicBezTo>
                    <a:cubicBezTo>
                      <a:pt x="1832" y="276"/>
                      <a:pt x="1832" y="334"/>
                      <a:pt x="1789" y="338"/>
                    </a:cubicBezTo>
                    <a:cubicBezTo>
                      <a:pt x="1717" y="343"/>
                      <a:pt x="1644" y="344"/>
                      <a:pt x="1572" y="344"/>
                    </a:cubicBezTo>
                    <a:cubicBezTo>
                      <a:pt x="1462" y="344"/>
                      <a:pt x="1353" y="341"/>
                      <a:pt x="1243" y="339"/>
                    </a:cubicBezTo>
                    <a:cubicBezTo>
                      <a:pt x="1200" y="338"/>
                      <a:pt x="1200" y="272"/>
                      <a:pt x="1243" y="272"/>
                    </a:cubicBezTo>
                    <a:cubicBezTo>
                      <a:pt x="1353" y="270"/>
                      <a:pt x="1465" y="266"/>
                      <a:pt x="1575" y="266"/>
                    </a:cubicBezTo>
                    <a:close/>
                    <a:moveTo>
                      <a:pt x="4373" y="242"/>
                    </a:moveTo>
                    <a:cubicBezTo>
                      <a:pt x="4393" y="242"/>
                      <a:pt x="4409" y="273"/>
                      <a:pt x="4385" y="283"/>
                    </a:cubicBezTo>
                    <a:cubicBezTo>
                      <a:pt x="4284" y="328"/>
                      <a:pt x="4176" y="345"/>
                      <a:pt x="4067" y="345"/>
                    </a:cubicBezTo>
                    <a:cubicBezTo>
                      <a:pt x="4001" y="345"/>
                      <a:pt x="3934" y="338"/>
                      <a:pt x="3868" y="328"/>
                    </a:cubicBezTo>
                    <a:cubicBezTo>
                      <a:pt x="3834" y="323"/>
                      <a:pt x="3847" y="274"/>
                      <a:pt x="3878" y="274"/>
                    </a:cubicBezTo>
                    <a:cubicBezTo>
                      <a:pt x="3880" y="274"/>
                      <a:pt x="3881" y="274"/>
                      <a:pt x="3883" y="275"/>
                    </a:cubicBezTo>
                    <a:cubicBezTo>
                      <a:pt x="3928" y="281"/>
                      <a:pt x="3973" y="284"/>
                      <a:pt x="4017" y="284"/>
                    </a:cubicBezTo>
                    <a:cubicBezTo>
                      <a:pt x="4135" y="284"/>
                      <a:pt x="4250" y="264"/>
                      <a:pt x="4369" y="243"/>
                    </a:cubicBezTo>
                    <a:cubicBezTo>
                      <a:pt x="4370" y="242"/>
                      <a:pt x="4372" y="242"/>
                      <a:pt x="4373" y="242"/>
                    </a:cubicBezTo>
                    <a:close/>
                    <a:moveTo>
                      <a:pt x="2907" y="327"/>
                    </a:moveTo>
                    <a:cubicBezTo>
                      <a:pt x="2965" y="327"/>
                      <a:pt x="3023" y="328"/>
                      <a:pt x="3081" y="330"/>
                    </a:cubicBezTo>
                    <a:cubicBezTo>
                      <a:pt x="3113" y="331"/>
                      <a:pt x="3113" y="379"/>
                      <a:pt x="3081" y="379"/>
                    </a:cubicBezTo>
                    <a:cubicBezTo>
                      <a:pt x="3017" y="382"/>
                      <a:pt x="2955" y="383"/>
                      <a:pt x="2892" y="383"/>
                    </a:cubicBezTo>
                    <a:cubicBezTo>
                      <a:pt x="2806" y="383"/>
                      <a:pt x="2720" y="381"/>
                      <a:pt x="2634" y="379"/>
                    </a:cubicBezTo>
                    <a:cubicBezTo>
                      <a:pt x="2603" y="379"/>
                      <a:pt x="2603" y="331"/>
                      <a:pt x="2634" y="331"/>
                    </a:cubicBezTo>
                    <a:cubicBezTo>
                      <a:pt x="2726" y="329"/>
                      <a:pt x="2816" y="327"/>
                      <a:pt x="2907" y="327"/>
                    </a:cubicBezTo>
                    <a:close/>
                    <a:moveTo>
                      <a:pt x="5330" y="318"/>
                    </a:moveTo>
                    <a:cubicBezTo>
                      <a:pt x="5408" y="318"/>
                      <a:pt x="5486" y="320"/>
                      <a:pt x="5563" y="324"/>
                    </a:cubicBezTo>
                    <a:cubicBezTo>
                      <a:pt x="5605" y="325"/>
                      <a:pt x="5605" y="385"/>
                      <a:pt x="5563" y="387"/>
                    </a:cubicBezTo>
                    <a:cubicBezTo>
                      <a:pt x="5492" y="390"/>
                      <a:pt x="5421" y="392"/>
                      <a:pt x="5350" y="392"/>
                    </a:cubicBezTo>
                    <a:cubicBezTo>
                      <a:pt x="5273" y="392"/>
                      <a:pt x="5195" y="390"/>
                      <a:pt x="5117" y="388"/>
                    </a:cubicBezTo>
                    <a:cubicBezTo>
                      <a:pt x="5074" y="386"/>
                      <a:pt x="5074" y="324"/>
                      <a:pt x="5117" y="322"/>
                    </a:cubicBezTo>
                    <a:cubicBezTo>
                      <a:pt x="5188" y="320"/>
                      <a:pt x="5259" y="318"/>
                      <a:pt x="5330" y="318"/>
                    </a:cubicBezTo>
                    <a:close/>
                    <a:moveTo>
                      <a:pt x="9432" y="313"/>
                    </a:moveTo>
                    <a:cubicBezTo>
                      <a:pt x="9504" y="313"/>
                      <a:pt x="9577" y="318"/>
                      <a:pt x="9643" y="337"/>
                    </a:cubicBezTo>
                    <a:cubicBezTo>
                      <a:pt x="9668" y="343"/>
                      <a:pt x="9672" y="386"/>
                      <a:pt x="9643" y="389"/>
                    </a:cubicBezTo>
                    <a:cubicBezTo>
                      <a:pt x="9615" y="393"/>
                      <a:pt x="9586" y="395"/>
                      <a:pt x="9557" y="395"/>
                    </a:cubicBezTo>
                    <a:cubicBezTo>
                      <a:pt x="9449" y="395"/>
                      <a:pt x="9335" y="370"/>
                      <a:pt x="9231" y="356"/>
                    </a:cubicBezTo>
                    <a:cubicBezTo>
                      <a:pt x="9208" y="354"/>
                      <a:pt x="9215" y="317"/>
                      <a:pt x="9237" y="317"/>
                    </a:cubicBezTo>
                    <a:cubicBezTo>
                      <a:pt x="9299" y="317"/>
                      <a:pt x="9365" y="313"/>
                      <a:pt x="9432" y="313"/>
                    </a:cubicBezTo>
                    <a:close/>
                    <a:moveTo>
                      <a:pt x="8298" y="328"/>
                    </a:moveTo>
                    <a:cubicBezTo>
                      <a:pt x="8322" y="328"/>
                      <a:pt x="8327" y="371"/>
                      <a:pt x="8301" y="376"/>
                    </a:cubicBezTo>
                    <a:cubicBezTo>
                      <a:pt x="8135" y="402"/>
                      <a:pt x="7967" y="418"/>
                      <a:pt x="7799" y="435"/>
                    </a:cubicBezTo>
                    <a:cubicBezTo>
                      <a:pt x="7798" y="435"/>
                      <a:pt x="7797" y="435"/>
                      <a:pt x="7797" y="435"/>
                    </a:cubicBezTo>
                    <a:cubicBezTo>
                      <a:pt x="7772" y="435"/>
                      <a:pt x="7768" y="392"/>
                      <a:pt x="7793" y="388"/>
                    </a:cubicBezTo>
                    <a:cubicBezTo>
                      <a:pt x="7961" y="365"/>
                      <a:pt x="8127" y="341"/>
                      <a:pt x="8295" y="328"/>
                    </a:cubicBezTo>
                    <a:cubicBezTo>
                      <a:pt x="8296" y="328"/>
                      <a:pt x="8297" y="328"/>
                      <a:pt x="8298" y="328"/>
                    </a:cubicBezTo>
                    <a:close/>
                    <a:moveTo>
                      <a:pt x="10929" y="339"/>
                    </a:moveTo>
                    <a:cubicBezTo>
                      <a:pt x="10961" y="339"/>
                      <a:pt x="10968" y="392"/>
                      <a:pt x="10937" y="397"/>
                    </a:cubicBezTo>
                    <a:cubicBezTo>
                      <a:pt x="10770" y="424"/>
                      <a:pt x="10598" y="427"/>
                      <a:pt x="10431" y="440"/>
                    </a:cubicBezTo>
                    <a:cubicBezTo>
                      <a:pt x="10431" y="440"/>
                      <a:pt x="10430" y="440"/>
                      <a:pt x="10429" y="440"/>
                    </a:cubicBezTo>
                    <a:cubicBezTo>
                      <a:pt x="10399" y="440"/>
                      <a:pt x="10400" y="393"/>
                      <a:pt x="10431" y="389"/>
                    </a:cubicBezTo>
                    <a:cubicBezTo>
                      <a:pt x="10596" y="371"/>
                      <a:pt x="10763" y="343"/>
                      <a:pt x="10928" y="339"/>
                    </a:cubicBezTo>
                    <a:cubicBezTo>
                      <a:pt x="10929" y="339"/>
                      <a:pt x="10929" y="339"/>
                      <a:pt x="10929" y="339"/>
                    </a:cubicBezTo>
                    <a:close/>
                    <a:moveTo>
                      <a:pt x="11898" y="365"/>
                    </a:moveTo>
                    <a:cubicBezTo>
                      <a:pt x="11988" y="365"/>
                      <a:pt x="12078" y="367"/>
                      <a:pt x="12168" y="373"/>
                    </a:cubicBezTo>
                    <a:cubicBezTo>
                      <a:pt x="12209" y="376"/>
                      <a:pt x="12209" y="434"/>
                      <a:pt x="12168" y="436"/>
                    </a:cubicBezTo>
                    <a:cubicBezTo>
                      <a:pt x="12078" y="442"/>
                      <a:pt x="11988" y="444"/>
                      <a:pt x="11898" y="444"/>
                    </a:cubicBezTo>
                    <a:cubicBezTo>
                      <a:pt x="11790" y="444"/>
                      <a:pt x="11681" y="441"/>
                      <a:pt x="11572" y="440"/>
                    </a:cubicBezTo>
                    <a:cubicBezTo>
                      <a:pt x="11528" y="440"/>
                      <a:pt x="11528" y="370"/>
                      <a:pt x="11572" y="369"/>
                    </a:cubicBezTo>
                    <a:cubicBezTo>
                      <a:pt x="11681" y="367"/>
                      <a:pt x="11790" y="365"/>
                      <a:pt x="11898" y="365"/>
                    </a:cubicBezTo>
                    <a:close/>
                    <a:moveTo>
                      <a:pt x="6306" y="365"/>
                    </a:moveTo>
                    <a:cubicBezTo>
                      <a:pt x="6307" y="365"/>
                      <a:pt x="6308" y="365"/>
                      <a:pt x="6309" y="365"/>
                    </a:cubicBezTo>
                    <a:cubicBezTo>
                      <a:pt x="6510" y="378"/>
                      <a:pt x="6716" y="381"/>
                      <a:pt x="6915" y="409"/>
                    </a:cubicBezTo>
                    <a:cubicBezTo>
                      <a:pt x="6957" y="414"/>
                      <a:pt x="6947" y="482"/>
                      <a:pt x="6906" y="482"/>
                    </a:cubicBezTo>
                    <a:cubicBezTo>
                      <a:pt x="6906" y="482"/>
                      <a:pt x="6905" y="482"/>
                      <a:pt x="6905" y="482"/>
                    </a:cubicBezTo>
                    <a:cubicBezTo>
                      <a:pt x="6707" y="478"/>
                      <a:pt x="6507" y="447"/>
                      <a:pt x="6309" y="426"/>
                    </a:cubicBezTo>
                    <a:cubicBezTo>
                      <a:pt x="6271" y="422"/>
                      <a:pt x="6271" y="365"/>
                      <a:pt x="6306" y="365"/>
                    </a:cubicBezTo>
                    <a:close/>
                    <a:moveTo>
                      <a:pt x="14278" y="413"/>
                    </a:moveTo>
                    <a:cubicBezTo>
                      <a:pt x="14353" y="413"/>
                      <a:pt x="14428" y="415"/>
                      <a:pt x="14503" y="424"/>
                    </a:cubicBezTo>
                    <a:cubicBezTo>
                      <a:pt x="14541" y="428"/>
                      <a:pt x="14541" y="481"/>
                      <a:pt x="14503" y="485"/>
                    </a:cubicBezTo>
                    <a:cubicBezTo>
                      <a:pt x="14429" y="493"/>
                      <a:pt x="14355" y="496"/>
                      <a:pt x="14280" y="496"/>
                    </a:cubicBezTo>
                    <a:cubicBezTo>
                      <a:pt x="14188" y="496"/>
                      <a:pt x="14096" y="492"/>
                      <a:pt x="14006" y="491"/>
                    </a:cubicBezTo>
                    <a:cubicBezTo>
                      <a:pt x="13958" y="490"/>
                      <a:pt x="13958" y="418"/>
                      <a:pt x="14006" y="418"/>
                    </a:cubicBezTo>
                    <a:cubicBezTo>
                      <a:pt x="14096" y="417"/>
                      <a:pt x="14187" y="413"/>
                      <a:pt x="14278" y="413"/>
                    </a:cubicBezTo>
                    <a:close/>
                    <a:moveTo>
                      <a:pt x="12862" y="459"/>
                    </a:moveTo>
                    <a:cubicBezTo>
                      <a:pt x="12863" y="459"/>
                      <a:pt x="12863" y="459"/>
                      <a:pt x="12864" y="459"/>
                    </a:cubicBezTo>
                    <a:cubicBezTo>
                      <a:pt x="13066" y="474"/>
                      <a:pt x="13269" y="486"/>
                      <a:pt x="13469" y="515"/>
                    </a:cubicBezTo>
                    <a:cubicBezTo>
                      <a:pt x="13502" y="520"/>
                      <a:pt x="13494" y="575"/>
                      <a:pt x="13461" y="575"/>
                    </a:cubicBezTo>
                    <a:cubicBezTo>
                      <a:pt x="13461" y="575"/>
                      <a:pt x="13460" y="575"/>
                      <a:pt x="13460" y="575"/>
                    </a:cubicBezTo>
                    <a:cubicBezTo>
                      <a:pt x="13261" y="570"/>
                      <a:pt x="13063" y="549"/>
                      <a:pt x="12864" y="530"/>
                    </a:cubicBezTo>
                    <a:cubicBezTo>
                      <a:pt x="12822" y="525"/>
                      <a:pt x="12819" y="459"/>
                      <a:pt x="12862" y="459"/>
                    </a:cubicBezTo>
                    <a:close/>
                    <a:moveTo>
                      <a:pt x="12989" y="2701"/>
                    </a:moveTo>
                    <a:cubicBezTo>
                      <a:pt x="13063" y="2701"/>
                      <a:pt x="13137" y="2704"/>
                      <a:pt x="13211" y="2710"/>
                    </a:cubicBezTo>
                    <a:cubicBezTo>
                      <a:pt x="13247" y="2713"/>
                      <a:pt x="13247" y="2763"/>
                      <a:pt x="13211" y="2766"/>
                    </a:cubicBezTo>
                    <a:cubicBezTo>
                      <a:pt x="13139" y="2773"/>
                      <a:pt x="13066" y="2775"/>
                      <a:pt x="12993" y="2775"/>
                    </a:cubicBezTo>
                    <a:cubicBezTo>
                      <a:pt x="12901" y="2775"/>
                      <a:pt x="12808" y="2771"/>
                      <a:pt x="12715" y="2769"/>
                    </a:cubicBezTo>
                    <a:cubicBezTo>
                      <a:pt x="12674" y="2769"/>
                      <a:pt x="12675" y="2708"/>
                      <a:pt x="12715" y="2707"/>
                    </a:cubicBezTo>
                    <a:cubicBezTo>
                      <a:pt x="12806" y="2705"/>
                      <a:pt x="12898" y="2701"/>
                      <a:pt x="12989" y="2701"/>
                    </a:cubicBezTo>
                    <a:close/>
                    <a:moveTo>
                      <a:pt x="13704" y="2700"/>
                    </a:moveTo>
                    <a:cubicBezTo>
                      <a:pt x="13705" y="2700"/>
                      <a:pt x="13707" y="2701"/>
                      <a:pt x="13708" y="2701"/>
                    </a:cubicBezTo>
                    <a:cubicBezTo>
                      <a:pt x="13859" y="2716"/>
                      <a:pt x="14017" y="2724"/>
                      <a:pt x="14163" y="2764"/>
                    </a:cubicBezTo>
                    <a:cubicBezTo>
                      <a:pt x="14201" y="2773"/>
                      <a:pt x="14193" y="2831"/>
                      <a:pt x="14155" y="2831"/>
                    </a:cubicBezTo>
                    <a:cubicBezTo>
                      <a:pt x="14155" y="2831"/>
                      <a:pt x="14155" y="2831"/>
                      <a:pt x="14154" y="2831"/>
                    </a:cubicBezTo>
                    <a:cubicBezTo>
                      <a:pt x="14003" y="2830"/>
                      <a:pt x="13848" y="2796"/>
                      <a:pt x="13699" y="2770"/>
                    </a:cubicBezTo>
                    <a:cubicBezTo>
                      <a:pt x="13661" y="2764"/>
                      <a:pt x="13668" y="2700"/>
                      <a:pt x="13704" y="2700"/>
                    </a:cubicBezTo>
                    <a:close/>
                    <a:moveTo>
                      <a:pt x="7797" y="2812"/>
                    </a:moveTo>
                    <a:cubicBezTo>
                      <a:pt x="7831" y="2812"/>
                      <a:pt x="7864" y="2813"/>
                      <a:pt x="7897" y="2816"/>
                    </a:cubicBezTo>
                    <a:cubicBezTo>
                      <a:pt x="7925" y="2818"/>
                      <a:pt x="7925" y="2857"/>
                      <a:pt x="7897" y="2860"/>
                    </a:cubicBezTo>
                    <a:cubicBezTo>
                      <a:pt x="7863" y="2863"/>
                      <a:pt x="7828" y="2864"/>
                      <a:pt x="7792" y="2864"/>
                    </a:cubicBezTo>
                    <a:cubicBezTo>
                      <a:pt x="7695" y="2864"/>
                      <a:pt x="7596" y="2855"/>
                      <a:pt x="7500" y="2852"/>
                    </a:cubicBezTo>
                    <a:cubicBezTo>
                      <a:pt x="7483" y="2851"/>
                      <a:pt x="7483" y="2825"/>
                      <a:pt x="7500" y="2825"/>
                    </a:cubicBezTo>
                    <a:cubicBezTo>
                      <a:pt x="7598" y="2821"/>
                      <a:pt x="7698" y="2812"/>
                      <a:pt x="7797" y="2812"/>
                    </a:cubicBezTo>
                    <a:close/>
                    <a:moveTo>
                      <a:pt x="9936" y="2762"/>
                    </a:moveTo>
                    <a:cubicBezTo>
                      <a:pt x="9964" y="2762"/>
                      <a:pt x="9971" y="2804"/>
                      <a:pt x="9942" y="2816"/>
                    </a:cubicBezTo>
                    <a:cubicBezTo>
                      <a:pt x="9845" y="2857"/>
                      <a:pt x="9744" y="2873"/>
                      <a:pt x="9641" y="2873"/>
                    </a:cubicBezTo>
                    <a:cubicBezTo>
                      <a:pt x="9588" y="2873"/>
                      <a:pt x="9534" y="2869"/>
                      <a:pt x="9481" y="2861"/>
                    </a:cubicBezTo>
                    <a:cubicBezTo>
                      <a:pt x="9453" y="2857"/>
                      <a:pt x="9458" y="2809"/>
                      <a:pt x="9484" y="2809"/>
                    </a:cubicBezTo>
                    <a:cubicBezTo>
                      <a:pt x="9485" y="2809"/>
                      <a:pt x="9486" y="2810"/>
                      <a:pt x="9487" y="2810"/>
                    </a:cubicBezTo>
                    <a:cubicBezTo>
                      <a:pt x="9523" y="2814"/>
                      <a:pt x="9558" y="2816"/>
                      <a:pt x="9593" y="2816"/>
                    </a:cubicBezTo>
                    <a:cubicBezTo>
                      <a:pt x="9706" y="2816"/>
                      <a:pt x="9815" y="2795"/>
                      <a:pt x="9926" y="2764"/>
                    </a:cubicBezTo>
                    <a:cubicBezTo>
                      <a:pt x="9930" y="2763"/>
                      <a:pt x="9933" y="2762"/>
                      <a:pt x="9936" y="2762"/>
                    </a:cubicBezTo>
                    <a:close/>
                    <a:moveTo>
                      <a:pt x="11620" y="2766"/>
                    </a:moveTo>
                    <a:cubicBezTo>
                      <a:pt x="11622" y="2766"/>
                      <a:pt x="11625" y="2766"/>
                      <a:pt x="11628" y="2767"/>
                    </a:cubicBezTo>
                    <a:cubicBezTo>
                      <a:pt x="11742" y="2801"/>
                      <a:pt x="11857" y="2813"/>
                      <a:pt x="11974" y="2813"/>
                    </a:cubicBezTo>
                    <a:cubicBezTo>
                      <a:pt x="12021" y="2813"/>
                      <a:pt x="12070" y="2811"/>
                      <a:pt x="12118" y="2807"/>
                    </a:cubicBezTo>
                    <a:cubicBezTo>
                      <a:pt x="12119" y="2807"/>
                      <a:pt x="12120" y="2807"/>
                      <a:pt x="12120" y="2807"/>
                    </a:cubicBezTo>
                    <a:cubicBezTo>
                      <a:pt x="12148" y="2807"/>
                      <a:pt x="12154" y="2854"/>
                      <a:pt x="12126" y="2860"/>
                    </a:cubicBezTo>
                    <a:cubicBezTo>
                      <a:pt x="12063" y="2874"/>
                      <a:pt x="12000" y="2880"/>
                      <a:pt x="11937" y="2880"/>
                    </a:cubicBezTo>
                    <a:cubicBezTo>
                      <a:pt x="11827" y="2880"/>
                      <a:pt x="11718" y="2860"/>
                      <a:pt x="11611" y="2828"/>
                    </a:cubicBezTo>
                    <a:cubicBezTo>
                      <a:pt x="11575" y="2817"/>
                      <a:pt x="11587" y="2766"/>
                      <a:pt x="11620" y="2766"/>
                    </a:cubicBezTo>
                    <a:close/>
                    <a:moveTo>
                      <a:pt x="10709" y="2805"/>
                    </a:moveTo>
                    <a:cubicBezTo>
                      <a:pt x="10803" y="2805"/>
                      <a:pt x="10894" y="2823"/>
                      <a:pt x="10985" y="2860"/>
                    </a:cubicBezTo>
                    <a:cubicBezTo>
                      <a:pt x="11012" y="2870"/>
                      <a:pt x="11004" y="2910"/>
                      <a:pt x="10981" y="2910"/>
                    </a:cubicBezTo>
                    <a:cubicBezTo>
                      <a:pt x="10978" y="2910"/>
                      <a:pt x="10975" y="2909"/>
                      <a:pt x="10972" y="2908"/>
                    </a:cubicBezTo>
                    <a:cubicBezTo>
                      <a:pt x="10880" y="2873"/>
                      <a:pt x="10784" y="2856"/>
                      <a:pt x="10686" y="2856"/>
                    </a:cubicBezTo>
                    <a:cubicBezTo>
                      <a:pt x="10651" y="2856"/>
                      <a:pt x="10615" y="2858"/>
                      <a:pt x="10579" y="2863"/>
                    </a:cubicBezTo>
                    <a:cubicBezTo>
                      <a:pt x="10578" y="2863"/>
                      <a:pt x="10577" y="2863"/>
                      <a:pt x="10576" y="2863"/>
                    </a:cubicBezTo>
                    <a:cubicBezTo>
                      <a:pt x="10553" y="2863"/>
                      <a:pt x="10548" y="2820"/>
                      <a:pt x="10572" y="2817"/>
                    </a:cubicBezTo>
                    <a:cubicBezTo>
                      <a:pt x="10619" y="2809"/>
                      <a:pt x="10664" y="2805"/>
                      <a:pt x="10709" y="2805"/>
                    </a:cubicBezTo>
                    <a:close/>
                    <a:moveTo>
                      <a:pt x="2656" y="2863"/>
                    </a:moveTo>
                    <a:cubicBezTo>
                      <a:pt x="2682" y="2863"/>
                      <a:pt x="2708" y="2863"/>
                      <a:pt x="2733" y="2864"/>
                    </a:cubicBezTo>
                    <a:cubicBezTo>
                      <a:pt x="2763" y="2865"/>
                      <a:pt x="2763" y="2910"/>
                      <a:pt x="2733" y="2911"/>
                    </a:cubicBezTo>
                    <a:cubicBezTo>
                      <a:pt x="2707" y="2912"/>
                      <a:pt x="2681" y="2912"/>
                      <a:pt x="2655" y="2912"/>
                    </a:cubicBezTo>
                    <a:cubicBezTo>
                      <a:pt x="2548" y="2912"/>
                      <a:pt x="2442" y="2908"/>
                      <a:pt x="2336" y="2907"/>
                    </a:cubicBezTo>
                    <a:cubicBezTo>
                      <a:pt x="2311" y="2906"/>
                      <a:pt x="2311" y="2869"/>
                      <a:pt x="2336" y="2869"/>
                    </a:cubicBezTo>
                    <a:cubicBezTo>
                      <a:pt x="2442" y="2868"/>
                      <a:pt x="2549" y="2863"/>
                      <a:pt x="2656" y="2863"/>
                    </a:cubicBezTo>
                    <a:close/>
                    <a:moveTo>
                      <a:pt x="8732" y="2860"/>
                    </a:moveTo>
                    <a:cubicBezTo>
                      <a:pt x="8818" y="2860"/>
                      <a:pt x="8904" y="2862"/>
                      <a:pt x="8990" y="2868"/>
                    </a:cubicBezTo>
                    <a:cubicBezTo>
                      <a:pt x="9015" y="2869"/>
                      <a:pt x="9015" y="2905"/>
                      <a:pt x="8990" y="2907"/>
                    </a:cubicBezTo>
                    <a:cubicBezTo>
                      <a:pt x="8900" y="2913"/>
                      <a:pt x="8810" y="2914"/>
                      <a:pt x="8720" y="2914"/>
                    </a:cubicBezTo>
                    <a:cubicBezTo>
                      <a:pt x="8645" y="2914"/>
                      <a:pt x="8569" y="2913"/>
                      <a:pt x="8494" y="2912"/>
                    </a:cubicBezTo>
                    <a:cubicBezTo>
                      <a:pt x="8462" y="2912"/>
                      <a:pt x="8462" y="2863"/>
                      <a:pt x="8494" y="2863"/>
                    </a:cubicBezTo>
                    <a:cubicBezTo>
                      <a:pt x="8573" y="2862"/>
                      <a:pt x="8653" y="2860"/>
                      <a:pt x="8732" y="2860"/>
                    </a:cubicBezTo>
                    <a:close/>
                    <a:moveTo>
                      <a:pt x="3513" y="2854"/>
                    </a:moveTo>
                    <a:cubicBezTo>
                      <a:pt x="3584" y="2854"/>
                      <a:pt x="3655" y="2856"/>
                      <a:pt x="3726" y="2861"/>
                    </a:cubicBezTo>
                    <a:cubicBezTo>
                      <a:pt x="3761" y="2863"/>
                      <a:pt x="3761" y="2911"/>
                      <a:pt x="3726" y="2914"/>
                    </a:cubicBezTo>
                    <a:cubicBezTo>
                      <a:pt x="3657" y="2919"/>
                      <a:pt x="3589" y="2921"/>
                      <a:pt x="3521" y="2921"/>
                    </a:cubicBezTo>
                    <a:cubicBezTo>
                      <a:pt x="3440" y="2921"/>
                      <a:pt x="3360" y="2919"/>
                      <a:pt x="3279" y="2918"/>
                    </a:cubicBezTo>
                    <a:cubicBezTo>
                      <a:pt x="3241" y="2918"/>
                      <a:pt x="3241" y="2858"/>
                      <a:pt x="3279" y="2857"/>
                    </a:cubicBezTo>
                    <a:cubicBezTo>
                      <a:pt x="3357" y="2856"/>
                      <a:pt x="3435" y="2854"/>
                      <a:pt x="3513" y="2854"/>
                    </a:cubicBezTo>
                    <a:close/>
                    <a:moveTo>
                      <a:pt x="5734" y="2850"/>
                    </a:moveTo>
                    <a:cubicBezTo>
                      <a:pt x="5778" y="2850"/>
                      <a:pt x="5820" y="2851"/>
                      <a:pt x="5862" y="2857"/>
                    </a:cubicBezTo>
                    <a:cubicBezTo>
                      <a:pt x="5901" y="2862"/>
                      <a:pt x="5901" y="2913"/>
                      <a:pt x="5862" y="2918"/>
                    </a:cubicBezTo>
                    <a:cubicBezTo>
                      <a:pt x="5819" y="2923"/>
                      <a:pt x="5774" y="2925"/>
                      <a:pt x="5729" y="2925"/>
                    </a:cubicBezTo>
                    <a:cubicBezTo>
                      <a:pt x="5641" y="2925"/>
                      <a:pt x="5551" y="2918"/>
                      <a:pt x="5464" y="2915"/>
                    </a:cubicBezTo>
                    <a:cubicBezTo>
                      <a:pt x="5429" y="2914"/>
                      <a:pt x="5429" y="2860"/>
                      <a:pt x="5464" y="2860"/>
                    </a:cubicBezTo>
                    <a:cubicBezTo>
                      <a:pt x="5553" y="2858"/>
                      <a:pt x="5644" y="2850"/>
                      <a:pt x="5734" y="2850"/>
                    </a:cubicBezTo>
                    <a:close/>
                    <a:moveTo>
                      <a:pt x="4222" y="2815"/>
                    </a:moveTo>
                    <a:cubicBezTo>
                      <a:pt x="4224" y="2815"/>
                      <a:pt x="4226" y="2815"/>
                      <a:pt x="4229" y="2816"/>
                    </a:cubicBezTo>
                    <a:cubicBezTo>
                      <a:pt x="4351" y="2848"/>
                      <a:pt x="4472" y="2861"/>
                      <a:pt x="4596" y="2861"/>
                    </a:cubicBezTo>
                    <a:cubicBezTo>
                      <a:pt x="4653" y="2861"/>
                      <a:pt x="4710" y="2858"/>
                      <a:pt x="4768" y="2853"/>
                    </a:cubicBezTo>
                    <a:cubicBezTo>
                      <a:pt x="4769" y="2853"/>
                      <a:pt x="4770" y="2853"/>
                      <a:pt x="4771" y="2853"/>
                    </a:cubicBezTo>
                    <a:cubicBezTo>
                      <a:pt x="4804" y="2853"/>
                      <a:pt x="4811" y="2911"/>
                      <a:pt x="4777" y="2915"/>
                    </a:cubicBezTo>
                    <a:cubicBezTo>
                      <a:pt x="4719" y="2924"/>
                      <a:pt x="4661" y="2928"/>
                      <a:pt x="4603" y="2928"/>
                    </a:cubicBezTo>
                    <a:cubicBezTo>
                      <a:pt x="4472" y="2928"/>
                      <a:pt x="4342" y="2907"/>
                      <a:pt x="4214" y="2868"/>
                    </a:cubicBezTo>
                    <a:cubicBezTo>
                      <a:pt x="4183" y="2859"/>
                      <a:pt x="4193" y="2815"/>
                      <a:pt x="4222" y="2815"/>
                    </a:cubicBezTo>
                    <a:close/>
                    <a:moveTo>
                      <a:pt x="1378" y="2817"/>
                    </a:moveTo>
                    <a:cubicBezTo>
                      <a:pt x="1486" y="2817"/>
                      <a:pt x="1594" y="2834"/>
                      <a:pt x="1693" y="2874"/>
                    </a:cubicBezTo>
                    <a:cubicBezTo>
                      <a:pt x="1724" y="2885"/>
                      <a:pt x="1716" y="2928"/>
                      <a:pt x="1688" y="2928"/>
                    </a:cubicBezTo>
                    <a:cubicBezTo>
                      <a:pt x="1685" y="2928"/>
                      <a:pt x="1682" y="2928"/>
                      <a:pt x="1679" y="2927"/>
                    </a:cubicBezTo>
                    <a:cubicBezTo>
                      <a:pt x="1552" y="2898"/>
                      <a:pt x="1434" y="2880"/>
                      <a:pt x="1310" y="2880"/>
                    </a:cubicBezTo>
                    <a:cubicBezTo>
                      <a:pt x="1257" y="2880"/>
                      <a:pt x="1202" y="2883"/>
                      <a:pt x="1146" y="2891"/>
                    </a:cubicBezTo>
                    <a:cubicBezTo>
                      <a:pt x="1145" y="2891"/>
                      <a:pt x="1144" y="2891"/>
                      <a:pt x="1143" y="2891"/>
                    </a:cubicBezTo>
                    <a:cubicBezTo>
                      <a:pt x="1117" y="2891"/>
                      <a:pt x="1105" y="2853"/>
                      <a:pt x="1134" y="2846"/>
                    </a:cubicBezTo>
                    <a:cubicBezTo>
                      <a:pt x="1213" y="2827"/>
                      <a:pt x="1296" y="2817"/>
                      <a:pt x="1378" y="2817"/>
                    </a:cubicBezTo>
                    <a:close/>
                    <a:moveTo>
                      <a:pt x="6410" y="2856"/>
                    </a:moveTo>
                    <a:cubicBezTo>
                      <a:pt x="6412" y="2856"/>
                      <a:pt x="6414" y="2856"/>
                      <a:pt x="6416" y="2857"/>
                    </a:cubicBezTo>
                    <a:cubicBezTo>
                      <a:pt x="6595" y="2894"/>
                      <a:pt x="6773" y="2901"/>
                      <a:pt x="6954" y="2910"/>
                    </a:cubicBezTo>
                    <a:cubicBezTo>
                      <a:pt x="6992" y="2911"/>
                      <a:pt x="6991" y="2962"/>
                      <a:pt x="6954" y="2967"/>
                    </a:cubicBezTo>
                    <a:cubicBezTo>
                      <a:pt x="6911" y="2972"/>
                      <a:pt x="6869" y="2974"/>
                      <a:pt x="6826" y="2974"/>
                    </a:cubicBezTo>
                    <a:cubicBezTo>
                      <a:pt x="6683" y="2974"/>
                      <a:pt x="6540" y="2949"/>
                      <a:pt x="6401" y="2913"/>
                    </a:cubicBezTo>
                    <a:cubicBezTo>
                      <a:pt x="6367" y="2904"/>
                      <a:pt x="6379" y="2856"/>
                      <a:pt x="6410" y="2856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6"/>
                      <a:pt x="7" y="12"/>
                      <a:pt x="7" y="20"/>
                    </a:cubicBezTo>
                    <a:cubicBezTo>
                      <a:pt x="16" y="90"/>
                      <a:pt x="23" y="160"/>
                      <a:pt x="31" y="231"/>
                    </a:cubicBezTo>
                    <a:cubicBezTo>
                      <a:pt x="35" y="220"/>
                      <a:pt x="43" y="214"/>
                      <a:pt x="55" y="214"/>
                    </a:cubicBezTo>
                    <a:cubicBezTo>
                      <a:pt x="58" y="214"/>
                      <a:pt x="61" y="214"/>
                      <a:pt x="64" y="215"/>
                    </a:cubicBezTo>
                    <a:cubicBezTo>
                      <a:pt x="186" y="248"/>
                      <a:pt x="309" y="265"/>
                      <a:pt x="432" y="265"/>
                    </a:cubicBezTo>
                    <a:cubicBezTo>
                      <a:pt x="518" y="265"/>
                      <a:pt x="605" y="257"/>
                      <a:pt x="692" y="240"/>
                    </a:cubicBezTo>
                    <a:cubicBezTo>
                      <a:pt x="695" y="240"/>
                      <a:pt x="697" y="240"/>
                      <a:pt x="700" y="240"/>
                    </a:cubicBezTo>
                    <a:cubicBezTo>
                      <a:pt x="735" y="240"/>
                      <a:pt x="747" y="291"/>
                      <a:pt x="709" y="301"/>
                    </a:cubicBezTo>
                    <a:cubicBezTo>
                      <a:pt x="615" y="326"/>
                      <a:pt x="520" y="339"/>
                      <a:pt x="426" y="339"/>
                    </a:cubicBezTo>
                    <a:cubicBezTo>
                      <a:pt x="299" y="339"/>
                      <a:pt x="173" y="316"/>
                      <a:pt x="49" y="271"/>
                    </a:cubicBezTo>
                    <a:cubicBezTo>
                      <a:pt x="42" y="269"/>
                      <a:pt x="37" y="266"/>
                      <a:pt x="34" y="261"/>
                    </a:cubicBezTo>
                    <a:lnTo>
                      <a:pt x="34" y="261"/>
                    </a:lnTo>
                    <a:cubicBezTo>
                      <a:pt x="126" y="1122"/>
                      <a:pt x="181" y="2046"/>
                      <a:pt x="66" y="2910"/>
                    </a:cubicBezTo>
                    <a:cubicBezTo>
                      <a:pt x="184" y="2907"/>
                      <a:pt x="301" y="2904"/>
                      <a:pt x="419" y="2904"/>
                    </a:cubicBezTo>
                    <a:cubicBezTo>
                      <a:pt x="495" y="2904"/>
                      <a:pt x="571" y="2905"/>
                      <a:pt x="647" y="2908"/>
                    </a:cubicBezTo>
                    <a:cubicBezTo>
                      <a:pt x="686" y="2908"/>
                      <a:pt x="686" y="2966"/>
                      <a:pt x="647" y="2968"/>
                    </a:cubicBezTo>
                    <a:cubicBezTo>
                      <a:pt x="575" y="2969"/>
                      <a:pt x="503" y="2970"/>
                      <a:pt x="431" y="2970"/>
                    </a:cubicBezTo>
                    <a:cubicBezTo>
                      <a:pt x="306" y="2970"/>
                      <a:pt x="182" y="2968"/>
                      <a:pt x="58" y="2965"/>
                    </a:cubicBezTo>
                    <a:cubicBezTo>
                      <a:pt x="42" y="3078"/>
                      <a:pt x="23" y="3191"/>
                      <a:pt x="1" y="3301"/>
                    </a:cubicBezTo>
                    <a:cubicBezTo>
                      <a:pt x="1465" y="3228"/>
                      <a:pt x="2933" y="3217"/>
                      <a:pt x="4402" y="3217"/>
                    </a:cubicBezTo>
                    <a:cubicBezTo>
                      <a:pt x="5078" y="3217"/>
                      <a:pt x="5753" y="3219"/>
                      <a:pt x="6429" y="3219"/>
                    </a:cubicBezTo>
                    <a:cubicBezTo>
                      <a:pt x="6697" y="3219"/>
                      <a:pt x="6964" y="3219"/>
                      <a:pt x="7232" y="3218"/>
                    </a:cubicBezTo>
                    <a:cubicBezTo>
                      <a:pt x="7778" y="3216"/>
                      <a:pt x="8323" y="3215"/>
                      <a:pt x="8869" y="3215"/>
                    </a:cubicBezTo>
                    <a:cubicBezTo>
                      <a:pt x="10559" y="3215"/>
                      <a:pt x="12249" y="3224"/>
                      <a:pt x="13939" y="3241"/>
                    </a:cubicBezTo>
                    <a:cubicBezTo>
                      <a:pt x="13952" y="3227"/>
                      <a:pt x="13972" y="3219"/>
                      <a:pt x="13992" y="3219"/>
                    </a:cubicBezTo>
                    <a:cubicBezTo>
                      <a:pt x="14012" y="3219"/>
                      <a:pt x="14031" y="3227"/>
                      <a:pt x="14042" y="3242"/>
                    </a:cubicBezTo>
                    <a:cubicBezTo>
                      <a:pt x="14185" y="3243"/>
                      <a:pt x="14330" y="3244"/>
                      <a:pt x="14474" y="3245"/>
                    </a:cubicBezTo>
                    <a:cubicBezTo>
                      <a:pt x="14477" y="3227"/>
                      <a:pt x="14492" y="3210"/>
                      <a:pt x="14518" y="3210"/>
                    </a:cubicBezTo>
                    <a:cubicBezTo>
                      <a:pt x="14559" y="3208"/>
                      <a:pt x="14601" y="3207"/>
                      <a:pt x="14642" y="3206"/>
                    </a:cubicBezTo>
                    <a:lnTo>
                      <a:pt x="14670" y="3206"/>
                    </a:lnTo>
                    <a:cubicBezTo>
                      <a:pt x="14682" y="3196"/>
                      <a:pt x="14693" y="3186"/>
                      <a:pt x="14705" y="3176"/>
                    </a:cubicBezTo>
                    <a:cubicBezTo>
                      <a:pt x="14707" y="3175"/>
                      <a:pt x="14708" y="3175"/>
                      <a:pt x="14710" y="3173"/>
                    </a:cubicBezTo>
                    <a:cubicBezTo>
                      <a:pt x="14632" y="2148"/>
                      <a:pt x="14635" y="1117"/>
                      <a:pt x="14546" y="92"/>
                    </a:cubicBezTo>
                    <a:lnTo>
                      <a:pt x="14543" y="92"/>
                    </a:lnTo>
                    <a:cubicBezTo>
                      <a:pt x="13978" y="99"/>
                      <a:pt x="13413" y="102"/>
                      <a:pt x="12848" y="102"/>
                    </a:cubicBezTo>
                    <a:cubicBezTo>
                      <a:pt x="10969" y="102"/>
                      <a:pt x="9088" y="71"/>
                      <a:pt x="7210" y="57"/>
                    </a:cubicBezTo>
                    <a:cubicBezTo>
                      <a:pt x="5992" y="47"/>
                      <a:pt x="4772" y="37"/>
                      <a:pt x="3553" y="30"/>
                    </a:cubicBezTo>
                    <a:cubicBezTo>
                      <a:pt x="3436" y="29"/>
                      <a:pt x="3319" y="29"/>
                      <a:pt x="3203" y="29"/>
                    </a:cubicBezTo>
                    <a:cubicBezTo>
                      <a:pt x="2689" y="29"/>
                      <a:pt x="2175" y="35"/>
                      <a:pt x="1660" y="35"/>
                    </a:cubicBezTo>
                    <a:cubicBezTo>
                      <a:pt x="1106" y="35"/>
                      <a:pt x="552" y="28"/>
                      <a:pt x="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293;p46"/>
              <p:cNvSpPr/>
              <p:nvPr/>
            </p:nvSpPr>
            <p:spPr>
              <a:xfrm>
                <a:off x="7737238" y="1961276"/>
                <a:ext cx="167201" cy="172927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3262" extrusionOk="0">
                    <a:moveTo>
                      <a:pt x="366" y="143"/>
                    </a:moveTo>
                    <a:cubicBezTo>
                      <a:pt x="369" y="143"/>
                      <a:pt x="372" y="143"/>
                      <a:pt x="376" y="144"/>
                    </a:cubicBezTo>
                    <a:cubicBezTo>
                      <a:pt x="514" y="178"/>
                      <a:pt x="652" y="186"/>
                      <a:pt x="792" y="186"/>
                    </a:cubicBezTo>
                    <a:cubicBezTo>
                      <a:pt x="832" y="186"/>
                      <a:pt x="872" y="185"/>
                      <a:pt x="913" y="184"/>
                    </a:cubicBezTo>
                    <a:cubicBezTo>
                      <a:pt x="914" y="184"/>
                      <a:pt x="914" y="184"/>
                      <a:pt x="914" y="184"/>
                    </a:cubicBezTo>
                    <a:cubicBezTo>
                      <a:pt x="955" y="184"/>
                      <a:pt x="963" y="248"/>
                      <a:pt x="924" y="257"/>
                    </a:cubicBezTo>
                    <a:cubicBezTo>
                      <a:pt x="859" y="271"/>
                      <a:pt x="795" y="277"/>
                      <a:pt x="730" y="277"/>
                    </a:cubicBezTo>
                    <a:cubicBezTo>
                      <a:pt x="604" y="277"/>
                      <a:pt x="478" y="253"/>
                      <a:pt x="357" y="214"/>
                    </a:cubicBezTo>
                    <a:cubicBezTo>
                      <a:pt x="316" y="200"/>
                      <a:pt x="328" y="143"/>
                      <a:pt x="366" y="143"/>
                    </a:cubicBezTo>
                    <a:close/>
                    <a:moveTo>
                      <a:pt x="1611" y="244"/>
                    </a:moveTo>
                    <a:cubicBezTo>
                      <a:pt x="1660" y="244"/>
                      <a:pt x="1709" y="246"/>
                      <a:pt x="1758" y="249"/>
                    </a:cubicBezTo>
                    <a:cubicBezTo>
                      <a:pt x="1790" y="252"/>
                      <a:pt x="1790" y="295"/>
                      <a:pt x="1758" y="299"/>
                    </a:cubicBezTo>
                    <a:cubicBezTo>
                      <a:pt x="1712" y="302"/>
                      <a:pt x="1667" y="303"/>
                      <a:pt x="1621" y="303"/>
                    </a:cubicBezTo>
                    <a:cubicBezTo>
                      <a:pt x="1517" y="303"/>
                      <a:pt x="1413" y="297"/>
                      <a:pt x="1311" y="293"/>
                    </a:cubicBezTo>
                    <a:cubicBezTo>
                      <a:pt x="1286" y="292"/>
                      <a:pt x="1286" y="255"/>
                      <a:pt x="1311" y="254"/>
                    </a:cubicBezTo>
                    <a:cubicBezTo>
                      <a:pt x="1410" y="250"/>
                      <a:pt x="1511" y="244"/>
                      <a:pt x="1611" y="244"/>
                    </a:cubicBezTo>
                    <a:close/>
                    <a:moveTo>
                      <a:pt x="2205" y="293"/>
                    </a:moveTo>
                    <a:cubicBezTo>
                      <a:pt x="2255" y="293"/>
                      <a:pt x="2304" y="295"/>
                      <a:pt x="2353" y="301"/>
                    </a:cubicBezTo>
                    <a:cubicBezTo>
                      <a:pt x="2382" y="305"/>
                      <a:pt x="2382" y="341"/>
                      <a:pt x="2353" y="346"/>
                    </a:cubicBezTo>
                    <a:cubicBezTo>
                      <a:pt x="2304" y="351"/>
                      <a:pt x="2255" y="353"/>
                      <a:pt x="2205" y="353"/>
                    </a:cubicBezTo>
                    <a:cubicBezTo>
                      <a:pt x="2156" y="353"/>
                      <a:pt x="2106" y="351"/>
                      <a:pt x="2056" y="351"/>
                    </a:cubicBezTo>
                    <a:cubicBezTo>
                      <a:pt x="2020" y="350"/>
                      <a:pt x="2020" y="295"/>
                      <a:pt x="2056" y="295"/>
                    </a:cubicBezTo>
                    <a:cubicBezTo>
                      <a:pt x="2106" y="295"/>
                      <a:pt x="2156" y="293"/>
                      <a:pt x="2205" y="293"/>
                    </a:cubicBezTo>
                    <a:close/>
                    <a:moveTo>
                      <a:pt x="1887" y="2866"/>
                    </a:moveTo>
                    <a:cubicBezTo>
                      <a:pt x="1927" y="2866"/>
                      <a:pt x="1967" y="2868"/>
                      <a:pt x="2006" y="2873"/>
                    </a:cubicBezTo>
                    <a:cubicBezTo>
                      <a:pt x="2048" y="2878"/>
                      <a:pt x="2048" y="2933"/>
                      <a:pt x="2006" y="2937"/>
                    </a:cubicBezTo>
                    <a:cubicBezTo>
                      <a:pt x="1965" y="2942"/>
                      <a:pt x="1924" y="2944"/>
                      <a:pt x="1883" y="2944"/>
                    </a:cubicBezTo>
                    <a:cubicBezTo>
                      <a:pt x="1792" y="2944"/>
                      <a:pt x="1699" y="2935"/>
                      <a:pt x="1610" y="2930"/>
                    </a:cubicBezTo>
                    <a:cubicBezTo>
                      <a:pt x="1578" y="2928"/>
                      <a:pt x="1578" y="2883"/>
                      <a:pt x="1610" y="2881"/>
                    </a:cubicBezTo>
                    <a:cubicBezTo>
                      <a:pt x="1701" y="2876"/>
                      <a:pt x="1794" y="2866"/>
                      <a:pt x="1887" y="2866"/>
                    </a:cubicBezTo>
                    <a:close/>
                    <a:moveTo>
                      <a:pt x="934" y="2918"/>
                    </a:moveTo>
                    <a:cubicBezTo>
                      <a:pt x="977" y="2918"/>
                      <a:pt x="1020" y="2920"/>
                      <a:pt x="1063" y="2923"/>
                    </a:cubicBezTo>
                    <a:cubicBezTo>
                      <a:pt x="1103" y="2928"/>
                      <a:pt x="1103" y="2983"/>
                      <a:pt x="1063" y="2986"/>
                    </a:cubicBezTo>
                    <a:cubicBezTo>
                      <a:pt x="1020" y="2990"/>
                      <a:pt x="977" y="2992"/>
                      <a:pt x="934" y="2992"/>
                    </a:cubicBezTo>
                    <a:cubicBezTo>
                      <a:pt x="844" y="2992"/>
                      <a:pt x="755" y="2985"/>
                      <a:pt x="665" y="2981"/>
                    </a:cubicBezTo>
                    <a:cubicBezTo>
                      <a:pt x="631" y="2980"/>
                      <a:pt x="631" y="2930"/>
                      <a:pt x="665" y="2929"/>
                    </a:cubicBezTo>
                    <a:cubicBezTo>
                      <a:pt x="755" y="2924"/>
                      <a:pt x="844" y="2918"/>
                      <a:pt x="934" y="2918"/>
                    </a:cubicBezTo>
                    <a:close/>
                    <a:moveTo>
                      <a:pt x="2588" y="2921"/>
                    </a:moveTo>
                    <a:cubicBezTo>
                      <a:pt x="2612" y="2921"/>
                      <a:pt x="2636" y="2925"/>
                      <a:pt x="2659" y="2933"/>
                    </a:cubicBezTo>
                    <a:cubicBezTo>
                      <a:pt x="2683" y="2942"/>
                      <a:pt x="2681" y="2982"/>
                      <a:pt x="2652" y="2982"/>
                    </a:cubicBezTo>
                    <a:cubicBezTo>
                      <a:pt x="2652" y="2982"/>
                      <a:pt x="2652" y="2982"/>
                      <a:pt x="2651" y="2982"/>
                    </a:cubicBezTo>
                    <a:cubicBezTo>
                      <a:pt x="2623" y="2982"/>
                      <a:pt x="2595" y="2978"/>
                      <a:pt x="2567" y="2978"/>
                    </a:cubicBezTo>
                    <a:cubicBezTo>
                      <a:pt x="2555" y="2978"/>
                      <a:pt x="2542" y="2979"/>
                      <a:pt x="2530" y="2981"/>
                    </a:cubicBezTo>
                    <a:cubicBezTo>
                      <a:pt x="2488" y="2989"/>
                      <a:pt x="2450" y="3003"/>
                      <a:pt x="2416" y="3026"/>
                    </a:cubicBezTo>
                    <a:cubicBezTo>
                      <a:pt x="2412" y="3028"/>
                      <a:pt x="2408" y="3030"/>
                      <a:pt x="2404" y="3030"/>
                    </a:cubicBezTo>
                    <a:cubicBezTo>
                      <a:pt x="2383" y="3030"/>
                      <a:pt x="2370" y="2999"/>
                      <a:pt x="2392" y="2985"/>
                    </a:cubicBezTo>
                    <a:cubicBezTo>
                      <a:pt x="2445" y="2950"/>
                      <a:pt x="2518" y="2921"/>
                      <a:pt x="2588" y="2921"/>
                    </a:cubicBezTo>
                    <a:close/>
                    <a:moveTo>
                      <a:pt x="2414" y="1"/>
                    </a:moveTo>
                    <a:lnTo>
                      <a:pt x="2396" y="2"/>
                    </a:lnTo>
                    <a:cubicBezTo>
                      <a:pt x="2396" y="27"/>
                      <a:pt x="2379" y="54"/>
                      <a:pt x="2341" y="56"/>
                    </a:cubicBezTo>
                    <a:cubicBezTo>
                      <a:pt x="2156" y="66"/>
                      <a:pt x="1968" y="70"/>
                      <a:pt x="1778" y="70"/>
                    </a:cubicBezTo>
                    <a:cubicBezTo>
                      <a:pt x="1257" y="70"/>
                      <a:pt x="728" y="39"/>
                      <a:pt x="217" y="5"/>
                    </a:cubicBezTo>
                    <a:lnTo>
                      <a:pt x="217" y="5"/>
                    </a:lnTo>
                    <a:cubicBezTo>
                      <a:pt x="557" y="614"/>
                      <a:pt x="989" y="1161"/>
                      <a:pt x="1436" y="1697"/>
                    </a:cubicBezTo>
                    <a:cubicBezTo>
                      <a:pt x="1452" y="1717"/>
                      <a:pt x="1453" y="1741"/>
                      <a:pt x="1445" y="1759"/>
                    </a:cubicBezTo>
                    <a:cubicBezTo>
                      <a:pt x="1459" y="1782"/>
                      <a:pt x="1461" y="1812"/>
                      <a:pt x="1437" y="1839"/>
                    </a:cubicBezTo>
                    <a:cubicBezTo>
                      <a:pt x="978" y="2327"/>
                      <a:pt x="493" y="2808"/>
                      <a:pt x="1" y="3262"/>
                    </a:cubicBezTo>
                    <a:cubicBezTo>
                      <a:pt x="1049" y="3216"/>
                      <a:pt x="2102" y="3225"/>
                      <a:pt x="3153" y="3218"/>
                    </a:cubicBezTo>
                    <a:cubicBezTo>
                      <a:pt x="2894" y="3064"/>
                      <a:pt x="2646" y="2893"/>
                      <a:pt x="2419" y="2690"/>
                    </a:cubicBezTo>
                    <a:cubicBezTo>
                      <a:pt x="2407" y="2680"/>
                      <a:pt x="2405" y="2666"/>
                      <a:pt x="2407" y="2652"/>
                    </a:cubicBezTo>
                    <a:cubicBezTo>
                      <a:pt x="2397" y="2634"/>
                      <a:pt x="2398" y="2610"/>
                      <a:pt x="2412" y="2594"/>
                    </a:cubicBezTo>
                    <a:cubicBezTo>
                      <a:pt x="2411" y="2590"/>
                      <a:pt x="2409" y="2586"/>
                      <a:pt x="2409" y="2580"/>
                    </a:cubicBezTo>
                    <a:cubicBezTo>
                      <a:pt x="2396" y="2033"/>
                      <a:pt x="2454" y="1485"/>
                      <a:pt x="2449" y="936"/>
                    </a:cubicBezTo>
                    <a:cubicBezTo>
                      <a:pt x="2448" y="623"/>
                      <a:pt x="2435" y="311"/>
                      <a:pt x="241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294;p46"/>
              <p:cNvSpPr/>
              <p:nvPr/>
            </p:nvSpPr>
            <p:spPr>
              <a:xfrm>
                <a:off x="7728915" y="1917859"/>
                <a:ext cx="1034486" cy="222599"/>
              </a:xfrm>
              <a:custGeom>
                <a:avLst/>
                <a:gdLst/>
                <a:ahLst/>
                <a:cxnLst/>
                <a:rect l="l" t="t" r="r" b="b"/>
                <a:pathLst>
                  <a:path w="19514" h="4199" extrusionOk="0">
                    <a:moveTo>
                      <a:pt x="2659" y="92"/>
                    </a:moveTo>
                    <a:lnTo>
                      <a:pt x="2659" y="92"/>
                    </a:lnTo>
                    <a:cubicBezTo>
                      <a:pt x="3210" y="120"/>
                      <a:pt x="3764" y="127"/>
                      <a:pt x="4318" y="127"/>
                    </a:cubicBezTo>
                    <a:cubicBezTo>
                      <a:pt x="4833" y="127"/>
                      <a:pt x="5347" y="121"/>
                      <a:pt x="5861" y="121"/>
                    </a:cubicBezTo>
                    <a:cubicBezTo>
                      <a:pt x="5977" y="121"/>
                      <a:pt x="6094" y="121"/>
                      <a:pt x="6211" y="122"/>
                    </a:cubicBezTo>
                    <a:cubicBezTo>
                      <a:pt x="7430" y="129"/>
                      <a:pt x="8650" y="139"/>
                      <a:pt x="9868" y="149"/>
                    </a:cubicBezTo>
                    <a:cubicBezTo>
                      <a:pt x="11746" y="163"/>
                      <a:pt x="13627" y="194"/>
                      <a:pt x="15506" y="194"/>
                    </a:cubicBezTo>
                    <a:cubicBezTo>
                      <a:pt x="16071" y="194"/>
                      <a:pt x="16636" y="191"/>
                      <a:pt x="17201" y="184"/>
                    </a:cubicBezTo>
                    <a:lnTo>
                      <a:pt x="17204" y="184"/>
                    </a:lnTo>
                    <a:cubicBezTo>
                      <a:pt x="17293" y="1209"/>
                      <a:pt x="17290" y="2240"/>
                      <a:pt x="17368" y="3265"/>
                    </a:cubicBezTo>
                    <a:cubicBezTo>
                      <a:pt x="17366" y="3267"/>
                      <a:pt x="17365" y="3267"/>
                      <a:pt x="17363" y="3268"/>
                    </a:cubicBezTo>
                    <a:cubicBezTo>
                      <a:pt x="17351" y="3278"/>
                      <a:pt x="17339" y="3288"/>
                      <a:pt x="17328" y="3298"/>
                    </a:cubicBezTo>
                    <a:lnTo>
                      <a:pt x="17300" y="3298"/>
                    </a:lnTo>
                    <a:cubicBezTo>
                      <a:pt x="17259" y="3298"/>
                      <a:pt x="17217" y="3300"/>
                      <a:pt x="17176" y="3301"/>
                    </a:cubicBezTo>
                    <a:cubicBezTo>
                      <a:pt x="17150" y="3302"/>
                      <a:pt x="17135" y="3319"/>
                      <a:pt x="17132" y="3337"/>
                    </a:cubicBezTo>
                    <a:cubicBezTo>
                      <a:pt x="16988" y="3336"/>
                      <a:pt x="16843" y="3335"/>
                      <a:pt x="16699" y="3333"/>
                    </a:cubicBezTo>
                    <a:cubicBezTo>
                      <a:pt x="16688" y="3318"/>
                      <a:pt x="16670" y="3311"/>
                      <a:pt x="16651" y="3311"/>
                    </a:cubicBezTo>
                    <a:cubicBezTo>
                      <a:pt x="16631" y="3311"/>
                      <a:pt x="16610" y="3319"/>
                      <a:pt x="16597" y="3333"/>
                    </a:cubicBezTo>
                    <a:cubicBezTo>
                      <a:pt x="14907" y="3316"/>
                      <a:pt x="13217" y="3307"/>
                      <a:pt x="11527" y="3307"/>
                    </a:cubicBezTo>
                    <a:cubicBezTo>
                      <a:pt x="10981" y="3307"/>
                      <a:pt x="10436" y="3308"/>
                      <a:pt x="9890" y="3310"/>
                    </a:cubicBezTo>
                    <a:cubicBezTo>
                      <a:pt x="9622" y="3311"/>
                      <a:pt x="9355" y="3311"/>
                      <a:pt x="9087" y="3311"/>
                    </a:cubicBezTo>
                    <a:cubicBezTo>
                      <a:pt x="8412" y="3311"/>
                      <a:pt x="7736" y="3309"/>
                      <a:pt x="7060" y="3309"/>
                    </a:cubicBezTo>
                    <a:cubicBezTo>
                      <a:pt x="5592" y="3309"/>
                      <a:pt x="4124" y="3320"/>
                      <a:pt x="2659" y="3393"/>
                    </a:cubicBezTo>
                    <a:cubicBezTo>
                      <a:pt x="2681" y="3283"/>
                      <a:pt x="2700" y="3171"/>
                      <a:pt x="2716" y="3057"/>
                    </a:cubicBezTo>
                    <a:cubicBezTo>
                      <a:pt x="2840" y="3060"/>
                      <a:pt x="2964" y="3062"/>
                      <a:pt x="3089" y="3062"/>
                    </a:cubicBezTo>
                    <a:cubicBezTo>
                      <a:pt x="3161" y="3062"/>
                      <a:pt x="3233" y="3061"/>
                      <a:pt x="3305" y="3060"/>
                    </a:cubicBezTo>
                    <a:cubicBezTo>
                      <a:pt x="3344" y="3058"/>
                      <a:pt x="3344" y="3000"/>
                      <a:pt x="3305" y="3000"/>
                    </a:cubicBezTo>
                    <a:cubicBezTo>
                      <a:pt x="3229" y="2997"/>
                      <a:pt x="3153" y="2996"/>
                      <a:pt x="3077" y="2996"/>
                    </a:cubicBezTo>
                    <a:cubicBezTo>
                      <a:pt x="2959" y="2996"/>
                      <a:pt x="2842" y="2999"/>
                      <a:pt x="2724" y="3002"/>
                    </a:cubicBezTo>
                    <a:cubicBezTo>
                      <a:pt x="2839" y="2138"/>
                      <a:pt x="2784" y="1214"/>
                      <a:pt x="2692" y="353"/>
                    </a:cubicBezTo>
                    <a:lnTo>
                      <a:pt x="2692" y="353"/>
                    </a:lnTo>
                    <a:cubicBezTo>
                      <a:pt x="2695" y="358"/>
                      <a:pt x="2700" y="361"/>
                      <a:pt x="2707" y="363"/>
                    </a:cubicBezTo>
                    <a:cubicBezTo>
                      <a:pt x="2830" y="408"/>
                      <a:pt x="2957" y="430"/>
                      <a:pt x="3083" y="430"/>
                    </a:cubicBezTo>
                    <a:cubicBezTo>
                      <a:pt x="3178" y="430"/>
                      <a:pt x="3273" y="418"/>
                      <a:pt x="3367" y="393"/>
                    </a:cubicBezTo>
                    <a:cubicBezTo>
                      <a:pt x="3405" y="383"/>
                      <a:pt x="3393" y="332"/>
                      <a:pt x="3358" y="332"/>
                    </a:cubicBezTo>
                    <a:cubicBezTo>
                      <a:pt x="3355" y="332"/>
                      <a:pt x="3353" y="332"/>
                      <a:pt x="3350" y="332"/>
                    </a:cubicBezTo>
                    <a:cubicBezTo>
                      <a:pt x="3263" y="349"/>
                      <a:pt x="3176" y="357"/>
                      <a:pt x="3090" y="357"/>
                    </a:cubicBezTo>
                    <a:cubicBezTo>
                      <a:pt x="2967" y="357"/>
                      <a:pt x="2844" y="340"/>
                      <a:pt x="2722" y="307"/>
                    </a:cubicBezTo>
                    <a:cubicBezTo>
                      <a:pt x="2719" y="306"/>
                      <a:pt x="2716" y="306"/>
                      <a:pt x="2713" y="306"/>
                    </a:cubicBezTo>
                    <a:cubicBezTo>
                      <a:pt x="2701" y="306"/>
                      <a:pt x="2693" y="312"/>
                      <a:pt x="2689" y="323"/>
                    </a:cubicBezTo>
                    <a:cubicBezTo>
                      <a:pt x="2681" y="252"/>
                      <a:pt x="2674" y="182"/>
                      <a:pt x="2665" y="112"/>
                    </a:cubicBezTo>
                    <a:cubicBezTo>
                      <a:pt x="2665" y="104"/>
                      <a:pt x="2662" y="98"/>
                      <a:pt x="2659" y="92"/>
                    </a:cubicBezTo>
                    <a:close/>
                    <a:moveTo>
                      <a:pt x="17194" y="3414"/>
                    </a:moveTo>
                    <a:cubicBezTo>
                      <a:pt x="17031" y="3563"/>
                      <a:pt x="16877" y="3724"/>
                      <a:pt x="16733" y="3888"/>
                    </a:cubicBezTo>
                    <a:cubicBezTo>
                      <a:pt x="16747" y="3730"/>
                      <a:pt x="16742" y="3571"/>
                      <a:pt x="16718" y="3417"/>
                    </a:cubicBezTo>
                    <a:lnTo>
                      <a:pt x="16718" y="3417"/>
                    </a:lnTo>
                    <a:cubicBezTo>
                      <a:pt x="16870" y="3418"/>
                      <a:pt x="17023" y="3419"/>
                      <a:pt x="17176" y="3421"/>
                    </a:cubicBezTo>
                    <a:cubicBezTo>
                      <a:pt x="17182" y="3421"/>
                      <a:pt x="17188" y="3418"/>
                      <a:pt x="17194" y="3414"/>
                    </a:cubicBezTo>
                    <a:close/>
                    <a:moveTo>
                      <a:pt x="2722" y="3496"/>
                    </a:moveTo>
                    <a:cubicBezTo>
                      <a:pt x="2883" y="3498"/>
                      <a:pt x="3043" y="3498"/>
                      <a:pt x="3204" y="3498"/>
                    </a:cubicBezTo>
                    <a:cubicBezTo>
                      <a:pt x="3297" y="3498"/>
                      <a:pt x="3389" y="3498"/>
                      <a:pt x="3482" y="3498"/>
                    </a:cubicBezTo>
                    <a:lnTo>
                      <a:pt x="3482" y="3498"/>
                    </a:lnTo>
                    <a:cubicBezTo>
                      <a:pt x="3468" y="3670"/>
                      <a:pt x="3474" y="3843"/>
                      <a:pt x="3494" y="4014"/>
                    </a:cubicBezTo>
                    <a:cubicBezTo>
                      <a:pt x="3233" y="3845"/>
                      <a:pt x="2979" y="3669"/>
                      <a:pt x="2722" y="3496"/>
                    </a:cubicBezTo>
                    <a:close/>
                    <a:moveTo>
                      <a:pt x="19339" y="752"/>
                    </a:moveTo>
                    <a:cubicBezTo>
                      <a:pt x="19298" y="771"/>
                      <a:pt x="19302" y="815"/>
                      <a:pt x="19325" y="844"/>
                    </a:cubicBezTo>
                    <a:cubicBezTo>
                      <a:pt x="18980" y="1376"/>
                      <a:pt x="18587" y="1862"/>
                      <a:pt x="18182" y="2349"/>
                    </a:cubicBezTo>
                    <a:cubicBezTo>
                      <a:pt x="18154" y="2381"/>
                      <a:pt x="18169" y="2421"/>
                      <a:pt x="18198" y="2436"/>
                    </a:cubicBezTo>
                    <a:cubicBezTo>
                      <a:pt x="18156" y="2449"/>
                      <a:pt x="18127" y="2502"/>
                      <a:pt x="18166" y="2544"/>
                    </a:cubicBezTo>
                    <a:cubicBezTo>
                      <a:pt x="18416" y="2812"/>
                      <a:pt x="18655" y="3082"/>
                      <a:pt x="18871" y="3377"/>
                    </a:cubicBezTo>
                    <a:cubicBezTo>
                      <a:pt x="19024" y="3584"/>
                      <a:pt x="19156" y="3805"/>
                      <a:pt x="19321" y="4003"/>
                    </a:cubicBezTo>
                    <a:cubicBezTo>
                      <a:pt x="18993" y="3989"/>
                      <a:pt x="18663" y="3980"/>
                      <a:pt x="18333" y="3980"/>
                    </a:cubicBezTo>
                    <a:cubicBezTo>
                      <a:pt x="17818" y="3980"/>
                      <a:pt x="17302" y="4001"/>
                      <a:pt x="16791" y="4055"/>
                    </a:cubicBezTo>
                    <a:cubicBezTo>
                      <a:pt x="16911" y="3943"/>
                      <a:pt x="17027" y="3822"/>
                      <a:pt x="17139" y="3700"/>
                    </a:cubicBezTo>
                    <a:cubicBezTo>
                      <a:pt x="17144" y="3703"/>
                      <a:pt x="17149" y="3706"/>
                      <a:pt x="17157" y="3706"/>
                    </a:cubicBezTo>
                    <a:cubicBezTo>
                      <a:pt x="17158" y="3706"/>
                      <a:pt x="17159" y="3706"/>
                      <a:pt x="17161" y="3706"/>
                    </a:cubicBezTo>
                    <a:cubicBezTo>
                      <a:pt x="17328" y="3691"/>
                      <a:pt x="17498" y="3679"/>
                      <a:pt x="17664" y="3646"/>
                    </a:cubicBezTo>
                    <a:cubicBezTo>
                      <a:pt x="17694" y="3640"/>
                      <a:pt x="17686" y="3592"/>
                      <a:pt x="17656" y="3592"/>
                    </a:cubicBezTo>
                    <a:cubicBezTo>
                      <a:pt x="17500" y="3595"/>
                      <a:pt x="17345" y="3618"/>
                      <a:pt x="17192" y="3640"/>
                    </a:cubicBezTo>
                    <a:cubicBezTo>
                      <a:pt x="17280" y="3538"/>
                      <a:pt x="17365" y="3436"/>
                      <a:pt x="17443" y="3330"/>
                    </a:cubicBezTo>
                    <a:cubicBezTo>
                      <a:pt x="17454" y="3315"/>
                      <a:pt x="17454" y="3300"/>
                      <a:pt x="17449" y="3288"/>
                    </a:cubicBezTo>
                    <a:cubicBezTo>
                      <a:pt x="17503" y="2466"/>
                      <a:pt x="17452" y="1627"/>
                      <a:pt x="17390" y="799"/>
                    </a:cubicBezTo>
                    <a:lnTo>
                      <a:pt x="17390" y="799"/>
                    </a:lnTo>
                    <a:cubicBezTo>
                      <a:pt x="17707" y="821"/>
                      <a:pt x="18023" y="825"/>
                      <a:pt x="18340" y="828"/>
                    </a:cubicBezTo>
                    <a:cubicBezTo>
                      <a:pt x="18490" y="831"/>
                      <a:pt x="18652" y="844"/>
                      <a:pt x="18811" y="844"/>
                    </a:cubicBezTo>
                    <a:cubicBezTo>
                      <a:pt x="18997" y="844"/>
                      <a:pt x="19181" y="826"/>
                      <a:pt x="19339" y="752"/>
                    </a:cubicBezTo>
                    <a:close/>
                    <a:moveTo>
                      <a:pt x="3781" y="1"/>
                    </a:moveTo>
                    <a:cubicBezTo>
                      <a:pt x="3380" y="1"/>
                      <a:pt x="2979" y="7"/>
                      <a:pt x="2580" y="25"/>
                    </a:cubicBezTo>
                    <a:cubicBezTo>
                      <a:pt x="2563" y="26"/>
                      <a:pt x="2553" y="36"/>
                      <a:pt x="2550" y="49"/>
                    </a:cubicBezTo>
                    <a:cubicBezTo>
                      <a:pt x="2528" y="59"/>
                      <a:pt x="2513" y="79"/>
                      <a:pt x="2516" y="112"/>
                    </a:cubicBezTo>
                    <a:cubicBezTo>
                      <a:pt x="2537" y="347"/>
                      <a:pt x="2556" y="583"/>
                      <a:pt x="2572" y="820"/>
                    </a:cubicBezTo>
                    <a:cubicBezTo>
                      <a:pt x="2592" y="1130"/>
                      <a:pt x="2605" y="1442"/>
                      <a:pt x="2607" y="1755"/>
                    </a:cubicBezTo>
                    <a:cubicBezTo>
                      <a:pt x="2611" y="2304"/>
                      <a:pt x="2553" y="2852"/>
                      <a:pt x="2566" y="3399"/>
                    </a:cubicBezTo>
                    <a:cubicBezTo>
                      <a:pt x="2566" y="3405"/>
                      <a:pt x="2568" y="3409"/>
                      <a:pt x="2569" y="3413"/>
                    </a:cubicBezTo>
                    <a:cubicBezTo>
                      <a:pt x="2556" y="3429"/>
                      <a:pt x="2554" y="3453"/>
                      <a:pt x="2564" y="3471"/>
                    </a:cubicBezTo>
                    <a:cubicBezTo>
                      <a:pt x="2562" y="3485"/>
                      <a:pt x="2564" y="3499"/>
                      <a:pt x="2576" y="3509"/>
                    </a:cubicBezTo>
                    <a:cubicBezTo>
                      <a:pt x="2803" y="3712"/>
                      <a:pt x="3051" y="3883"/>
                      <a:pt x="3310" y="4037"/>
                    </a:cubicBezTo>
                    <a:cubicBezTo>
                      <a:pt x="2260" y="4044"/>
                      <a:pt x="1207" y="4035"/>
                      <a:pt x="158" y="4081"/>
                    </a:cubicBezTo>
                    <a:cubicBezTo>
                      <a:pt x="650" y="3626"/>
                      <a:pt x="1136" y="3146"/>
                      <a:pt x="1594" y="2657"/>
                    </a:cubicBezTo>
                    <a:cubicBezTo>
                      <a:pt x="1619" y="2631"/>
                      <a:pt x="1616" y="2601"/>
                      <a:pt x="1602" y="2578"/>
                    </a:cubicBezTo>
                    <a:cubicBezTo>
                      <a:pt x="1610" y="2560"/>
                      <a:pt x="1610" y="2536"/>
                      <a:pt x="1593" y="2516"/>
                    </a:cubicBezTo>
                    <a:cubicBezTo>
                      <a:pt x="1146" y="1980"/>
                      <a:pt x="716" y="1433"/>
                      <a:pt x="374" y="823"/>
                    </a:cubicBezTo>
                    <a:lnTo>
                      <a:pt x="374" y="823"/>
                    </a:lnTo>
                    <a:cubicBezTo>
                      <a:pt x="883" y="857"/>
                      <a:pt x="1409" y="888"/>
                      <a:pt x="1927" y="888"/>
                    </a:cubicBezTo>
                    <a:cubicBezTo>
                      <a:pt x="2119" y="888"/>
                      <a:pt x="2310" y="884"/>
                      <a:pt x="2498" y="874"/>
                    </a:cubicBezTo>
                    <a:cubicBezTo>
                      <a:pt x="2536" y="873"/>
                      <a:pt x="2553" y="846"/>
                      <a:pt x="2553" y="820"/>
                    </a:cubicBezTo>
                    <a:cubicBezTo>
                      <a:pt x="2553" y="793"/>
                      <a:pt x="2535" y="765"/>
                      <a:pt x="2498" y="762"/>
                    </a:cubicBezTo>
                    <a:cubicBezTo>
                      <a:pt x="2051" y="717"/>
                      <a:pt x="1588" y="704"/>
                      <a:pt x="1128" y="704"/>
                    </a:cubicBezTo>
                    <a:cubicBezTo>
                      <a:pt x="861" y="704"/>
                      <a:pt x="595" y="709"/>
                      <a:pt x="333" y="714"/>
                    </a:cubicBezTo>
                    <a:cubicBezTo>
                      <a:pt x="320" y="715"/>
                      <a:pt x="311" y="719"/>
                      <a:pt x="301" y="726"/>
                    </a:cubicBezTo>
                    <a:cubicBezTo>
                      <a:pt x="296" y="724"/>
                      <a:pt x="291" y="723"/>
                      <a:pt x="286" y="723"/>
                    </a:cubicBezTo>
                    <a:cubicBezTo>
                      <a:pt x="248" y="723"/>
                      <a:pt x="208" y="764"/>
                      <a:pt x="233" y="809"/>
                    </a:cubicBezTo>
                    <a:cubicBezTo>
                      <a:pt x="582" y="1448"/>
                      <a:pt x="973" y="2057"/>
                      <a:pt x="1487" y="2577"/>
                    </a:cubicBezTo>
                    <a:cubicBezTo>
                      <a:pt x="989" y="3022"/>
                      <a:pt x="505" y="3514"/>
                      <a:pt x="67" y="4018"/>
                    </a:cubicBezTo>
                    <a:cubicBezTo>
                      <a:pt x="47" y="4041"/>
                      <a:pt x="50" y="4067"/>
                      <a:pt x="63" y="4085"/>
                    </a:cubicBezTo>
                    <a:cubicBezTo>
                      <a:pt x="1" y="4092"/>
                      <a:pt x="1" y="4185"/>
                      <a:pt x="66" y="4187"/>
                    </a:cubicBezTo>
                    <a:cubicBezTo>
                      <a:pt x="379" y="4195"/>
                      <a:pt x="693" y="4199"/>
                      <a:pt x="1007" y="4199"/>
                    </a:cubicBezTo>
                    <a:cubicBezTo>
                      <a:pt x="1843" y="4199"/>
                      <a:pt x="2679" y="4175"/>
                      <a:pt x="3514" y="4164"/>
                    </a:cubicBezTo>
                    <a:cubicBezTo>
                      <a:pt x="3556" y="4164"/>
                      <a:pt x="3576" y="4131"/>
                      <a:pt x="3575" y="4098"/>
                    </a:cubicBezTo>
                    <a:cubicBezTo>
                      <a:pt x="3598" y="4094"/>
                      <a:pt x="3616" y="4077"/>
                      <a:pt x="3614" y="4045"/>
                    </a:cubicBezTo>
                    <a:cubicBezTo>
                      <a:pt x="3601" y="3862"/>
                      <a:pt x="3600" y="3681"/>
                      <a:pt x="3601" y="3499"/>
                    </a:cubicBezTo>
                    <a:cubicBezTo>
                      <a:pt x="5697" y="3493"/>
                      <a:pt x="7794" y="3412"/>
                      <a:pt x="9890" y="3402"/>
                    </a:cubicBezTo>
                    <a:cubicBezTo>
                      <a:pt x="10674" y="3397"/>
                      <a:pt x="11459" y="3395"/>
                      <a:pt x="12243" y="3395"/>
                    </a:cubicBezTo>
                    <a:cubicBezTo>
                      <a:pt x="13691" y="3395"/>
                      <a:pt x="15139" y="3402"/>
                      <a:pt x="16586" y="3415"/>
                    </a:cubicBezTo>
                    <a:cubicBezTo>
                      <a:pt x="16600" y="3637"/>
                      <a:pt x="16604" y="3856"/>
                      <a:pt x="16603" y="4078"/>
                    </a:cubicBezTo>
                    <a:cubicBezTo>
                      <a:pt x="16562" y="4094"/>
                      <a:pt x="16561" y="4159"/>
                      <a:pt x="16611" y="4159"/>
                    </a:cubicBezTo>
                    <a:cubicBezTo>
                      <a:pt x="16612" y="4159"/>
                      <a:pt x="16612" y="4159"/>
                      <a:pt x="16613" y="4159"/>
                    </a:cubicBezTo>
                    <a:cubicBezTo>
                      <a:pt x="17330" y="4140"/>
                      <a:pt x="18044" y="4114"/>
                      <a:pt x="18760" y="4114"/>
                    </a:cubicBezTo>
                    <a:cubicBezTo>
                      <a:pt x="18953" y="4114"/>
                      <a:pt x="19147" y="4116"/>
                      <a:pt x="19341" y="4121"/>
                    </a:cubicBezTo>
                    <a:cubicBezTo>
                      <a:pt x="19342" y="4121"/>
                      <a:pt x="19343" y="4121"/>
                      <a:pt x="19343" y="4121"/>
                    </a:cubicBezTo>
                    <a:cubicBezTo>
                      <a:pt x="19374" y="4121"/>
                      <a:pt x="19391" y="4101"/>
                      <a:pt x="19396" y="4077"/>
                    </a:cubicBezTo>
                    <a:cubicBezTo>
                      <a:pt x="19396" y="4077"/>
                      <a:pt x="19397" y="4077"/>
                      <a:pt x="19398" y="4077"/>
                    </a:cubicBezTo>
                    <a:cubicBezTo>
                      <a:pt x="19427" y="4077"/>
                      <a:pt x="19456" y="4044"/>
                      <a:pt x="19437" y="4014"/>
                    </a:cubicBezTo>
                    <a:cubicBezTo>
                      <a:pt x="19103" y="3446"/>
                      <a:pt x="18737" y="2909"/>
                      <a:pt x="18260" y="2451"/>
                    </a:cubicBezTo>
                    <a:cubicBezTo>
                      <a:pt x="18254" y="2444"/>
                      <a:pt x="18247" y="2440"/>
                      <a:pt x="18240" y="2437"/>
                    </a:cubicBezTo>
                    <a:cubicBezTo>
                      <a:pt x="18246" y="2435"/>
                      <a:pt x="18252" y="2432"/>
                      <a:pt x="18258" y="2426"/>
                    </a:cubicBezTo>
                    <a:cubicBezTo>
                      <a:pt x="18751" y="1988"/>
                      <a:pt x="19157" y="1443"/>
                      <a:pt x="19491" y="876"/>
                    </a:cubicBezTo>
                    <a:cubicBezTo>
                      <a:pt x="19513" y="838"/>
                      <a:pt x="19498" y="802"/>
                      <a:pt x="19472" y="780"/>
                    </a:cubicBezTo>
                    <a:cubicBezTo>
                      <a:pt x="19475" y="746"/>
                      <a:pt x="19450" y="715"/>
                      <a:pt x="19418" y="703"/>
                    </a:cubicBezTo>
                    <a:cubicBezTo>
                      <a:pt x="19313" y="666"/>
                      <a:pt x="19189" y="655"/>
                      <a:pt x="19059" y="655"/>
                    </a:cubicBezTo>
                    <a:cubicBezTo>
                      <a:pt x="18865" y="655"/>
                      <a:pt x="18661" y="680"/>
                      <a:pt x="18495" y="681"/>
                    </a:cubicBezTo>
                    <a:cubicBezTo>
                      <a:pt x="18123" y="682"/>
                      <a:pt x="17753" y="683"/>
                      <a:pt x="17383" y="705"/>
                    </a:cubicBezTo>
                    <a:cubicBezTo>
                      <a:pt x="17369" y="516"/>
                      <a:pt x="17353" y="327"/>
                      <a:pt x="17339" y="139"/>
                    </a:cubicBezTo>
                    <a:cubicBezTo>
                      <a:pt x="17335" y="95"/>
                      <a:pt x="17299" y="73"/>
                      <a:pt x="17265" y="73"/>
                    </a:cubicBezTo>
                    <a:cubicBezTo>
                      <a:pt x="17249" y="73"/>
                      <a:pt x="17233" y="78"/>
                      <a:pt x="17222" y="88"/>
                    </a:cubicBezTo>
                    <a:cubicBezTo>
                      <a:pt x="17215" y="86"/>
                      <a:pt x="17209" y="85"/>
                      <a:pt x="17202" y="85"/>
                    </a:cubicBezTo>
                    <a:cubicBezTo>
                      <a:pt x="15550" y="46"/>
                      <a:pt x="13897" y="44"/>
                      <a:pt x="12243" y="44"/>
                    </a:cubicBezTo>
                    <a:cubicBezTo>
                      <a:pt x="11980" y="44"/>
                      <a:pt x="11716" y="44"/>
                      <a:pt x="11453" y="44"/>
                    </a:cubicBezTo>
                    <a:cubicBezTo>
                      <a:pt x="10924" y="44"/>
                      <a:pt x="10396" y="43"/>
                      <a:pt x="9868" y="42"/>
                    </a:cubicBezTo>
                    <a:cubicBezTo>
                      <a:pt x="8650" y="38"/>
                      <a:pt x="7431" y="34"/>
                      <a:pt x="6211" y="30"/>
                    </a:cubicBezTo>
                    <a:cubicBezTo>
                      <a:pt x="5404" y="26"/>
                      <a:pt x="4591" y="1"/>
                      <a:pt x="378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295;p46"/>
              <p:cNvSpPr/>
              <p:nvPr/>
            </p:nvSpPr>
            <p:spPr>
              <a:xfrm>
                <a:off x="8699454" y="1976013"/>
                <a:ext cx="38699" cy="471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89" extrusionOk="0">
                    <a:moveTo>
                      <a:pt x="438" y="1"/>
                    </a:moveTo>
                    <a:cubicBezTo>
                      <a:pt x="307" y="1"/>
                      <a:pt x="174" y="9"/>
                      <a:pt x="45" y="10"/>
                    </a:cubicBezTo>
                    <a:cubicBezTo>
                      <a:pt x="0" y="11"/>
                      <a:pt x="0" y="79"/>
                      <a:pt x="45" y="79"/>
                    </a:cubicBezTo>
                    <a:cubicBezTo>
                      <a:pt x="177" y="81"/>
                      <a:pt x="312" y="89"/>
                      <a:pt x="446" y="89"/>
                    </a:cubicBezTo>
                    <a:cubicBezTo>
                      <a:pt x="528" y="89"/>
                      <a:pt x="610" y="86"/>
                      <a:pt x="690" y="76"/>
                    </a:cubicBezTo>
                    <a:cubicBezTo>
                      <a:pt x="730" y="71"/>
                      <a:pt x="730" y="20"/>
                      <a:pt x="690" y="14"/>
                    </a:cubicBezTo>
                    <a:cubicBezTo>
                      <a:pt x="607" y="4"/>
                      <a:pt x="523" y="1"/>
                      <a:pt x="43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296;p46"/>
              <p:cNvSpPr/>
              <p:nvPr/>
            </p:nvSpPr>
            <p:spPr>
              <a:xfrm>
                <a:off x="8683444" y="2106157"/>
                <a:ext cx="38964" cy="8323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57" extrusionOk="0">
                    <a:moveTo>
                      <a:pt x="45" y="0"/>
                    </a:moveTo>
                    <a:cubicBezTo>
                      <a:pt x="12" y="0"/>
                      <a:pt x="1" y="52"/>
                      <a:pt x="38" y="63"/>
                    </a:cubicBezTo>
                    <a:cubicBezTo>
                      <a:pt x="230" y="119"/>
                      <a:pt x="432" y="156"/>
                      <a:pt x="634" y="156"/>
                    </a:cubicBezTo>
                    <a:cubicBezTo>
                      <a:pt x="654" y="156"/>
                      <a:pt x="674" y="156"/>
                      <a:pt x="694" y="155"/>
                    </a:cubicBezTo>
                    <a:cubicBezTo>
                      <a:pt x="735" y="154"/>
                      <a:pt x="734" y="96"/>
                      <a:pt x="694" y="93"/>
                    </a:cubicBezTo>
                    <a:cubicBezTo>
                      <a:pt x="477" y="76"/>
                      <a:pt x="266" y="54"/>
                      <a:pt x="54" y="1"/>
                    </a:cubicBezTo>
                    <a:cubicBezTo>
                      <a:pt x="51" y="0"/>
                      <a:pt x="48" y="0"/>
                      <a:pt x="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297;p46"/>
              <p:cNvSpPr/>
              <p:nvPr/>
            </p:nvSpPr>
            <p:spPr>
              <a:xfrm>
                <a:off x="8652326" y="1971136"/>
                <a:ext cx="30694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" extrusionOk="0">
                    <a:moveTo>
                      <a:pt x="371" y="1"/>
                    </a:moveTo>
                    <a:cubicBezTo>
                      <a:pt x="261" y="1"/>
                      <a:pt x="150" y="5"/>
                      <a:pt x="40" y="8"/>
                    </a:cubicBezTo>
                    <a:cubicBezTo>
                      <a:pt x="1" y="10"/>
                      <a:pt x="0" y="67"/>
                      <a:pt x="40" y="68"/>
                    </a:cubicBezTo>
                    <a:cubicBezTo>
                      <a:pt x="150" y="71"/>
                      <a:pt x="261" y="74"/>
                      <a:pt x="371" y="74"/>
                    </a:cubicBezTo>
                    <a:cubicBezTo>
                      <a:pt x="426" y="74"/>
                      <a:pt x="481" y="73"/>
                      <a:pt x="535" y="71"/>
                    </a:cubicBezTo>
                    <a:cubicBezTo>
                      <a:pt x="578" y="68"/>
                      <a:pt x="578" y="7"/>
                      <a:pt x="535" y="5"/>
                    </a:cubicBezTo>
                    <a:cubicBezTo>
                      <a:pt x="481" y="2"/>
                      <a:pt x="426" y="1"/>
                      <a:pt x="37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98;p46"/>
              <p:cNvSpPr/>
              <p:nvPr/>
            </p:nvSpPr>
            <p:spPr>
              <a:xfrm>
                <a:off x="8609705" y="1944577"/>
                <a:ext cx="31012" cy="4453"/>
              </a:xfrm>
              <a:custGeom>
                <a:avLst/>
                <a:gdLst/>
                <a:ahLst/>
                <a:cxnLst/>
                <a:rect l="l" t="t" r="r" b="b"/>
                <a:pathLst>
                  <a:path w="585" h="84" extrusionOk="0">
                    <a:moveTo>
                      <a:pt x="316" y="1"/>
                    </a:moveTo>
                    <a:cubicBezTo>
                      <a:pt x="227" y="1"/>
                      <a:pt x="137" y="4"/>
                      <a:pt x="49" y="5"/>
                    </a:cubicBezTo>
                    <a:cubicBezTo>
                      <a:pt x="1" y="6"/>
                      <a:pt x="1" y="78"/>
                      <a:pt x="49" y="78"/>
                    </a:cubicBezTo>
                    <a:cubicBezTo>
                      <a:pt x="141" y="80"/>
                      <a:pt x="234" y="83"/>
                      <a:pt x="327" y="83"/>
                    </a:cubicBezTo>
                    <a:cubicBezTo>
                      <a:pt x="401" y="83"/>
                      <a:pt x="474" y="81"/>
                      <a:pt x="546" y="73"/>
                    </a:cubicBezTo>
                    <a:cubicBezTo>
                      <a:pt x="584" y="69"/>
                      <a:pt x="584" y="16"/>
                      <a:pt x="546" y="12"/>
                    </a:cubicBezTo>
                    <a:cubicBezTo>
                      <a:pt x="470" y="3"/>
                      <a:pt x="393" y="1"/>
                      <a:pt x="31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99;p46"/>
              <p:cNvSpPr/>
              <p:nvPr/>
            </p:nvSpPr>
            <p:spPr>
              <a:xfrm>
                <a:off x="8594013" y="2065868"/>
                <a:ext cx="28680" cy="694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1" extrusionOk="0">
                    <a:moveTo>
                      <a:pt x="43" y="0"/>
                    </a:moveTo>
                    <a:cubicBezTo>
                      <a:pt x="7" y="0"/>
                      <a:pt x="0" y="63"/>
                      <a:pt x="38" y="70"/>
                    </a:cubicBezTo>
                    <a:cubicBezTo>
                      <a:pt x="187" y="95"/>
                      <a:pt x="342" y="130"/>
                      <a:pt x="493" y="131"/>
                    </a:cubicBezTo>
                    <a:cubicBezTo>
                      <a:pt x="494" y="131"/>
                      <a:pt x="494" y="131"/>
                      <a:pt x="494" y="131"/>
                    </a:cubicBezTo>
                    <a:cubicBezTo>
                      <a:pt x="532" y="131"/>
                      <a:pt x="540" y="72"/>
                      <a:pt x="502" y="63"/>
                    </a:cubicBezTo>
                    <a:cubicBezTo>
                      <a:pt x="356" y="24"/>
                      <a:pt x="198" y="16"/>
                      <a:pt x="47" y="1"/>
                    </a:cubicBezTo>
                    <a:cubicBezTo>
                      <a:pt x="46" y="1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300;p46"/>
              <p:cNvSpPr/>
              <p:nvPr/>
            </p:nvSpPr>
            <p:spPr>
              <a:xfrm>
                <a:off x="8549378" y="1947069"/>
                <a:ext cx="36261" cy="614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16" extrusionOk="0">
                    <a:moveTo>
                      <a:pt x="43" y="0"/>
                    </a:moveTo>
                    <a:cubicBezTo>
                      <a:pt x="0" y="0"/>
                      <a:pt x="3" y="66"/>
                      <a:pt x="45" y="71"/>
                    </a:cubicBezTo>
                    <a:cubicBezTo>
                      <a:pt x="244" y="90"/>
                      <a:pt x="442" y="111"/>
                      <a:pt x="641" y="116"/>
                    </a:cubicBezTo>
                    <a:cubicBezTo>
                      <a:pt x="641" y="116"/>
                      <a:pt x="642" y="116"/>
                      <a:pt x="642" y="116"/>
                    </a:cubicBezTo>
                    <a:cubicBezTo>
                      <a:pt x="675" y="116"/>
                      <a:pt x="683" y="61"/>
                      <a:pt x="650" y="56"/>
                    </a:cubicBezTo>
                    <a:cubicBezTo>
                      <a:pt x="450" y="27"/>
                      <a:pt x="248" y="15"/>
                      <a:pt x="45" y="0"/>
                    </a:cubicBezTo>
                    <a:cubicBezTo>
                      <a:pt x="44" y="0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301;p46"/>
              <p:cNvSpPr/>
              <p:nvPr/>
            </p:nvSpPr>
            <p:spPr>
              <a:xfrm>
                <a:off x="8541638" y="2065921"/>
                <a:ext cx="30482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5" h="75" extrusionOk="0">
                    <a:moveTo>
                      <a:pt x="316" y="0"/>
                    </a:moveTo>
                    <a:cubicBezTo>
                      <a:pt x="225" y="0"/>
                      <a:pt x="133" y="4"/>
                      <a:pt x="42" y="6"/>
                    </a:cubicBezTo>
                    <a:cubicBezTo>
                      <a:pt x="2" y="7"/>
                      <a:pt x="1" y="68"/>
                      <a:pt x="42" y="68"/>
                    </a:cubicBezTo>
                    <a:cubicBezTo>
                      <a:pt x="135" y="70"/>
                      <a:pt x="228" y="74"/>
                      <a:pt x="320" y="74"/>
                    </a:cubicBezTo>
                    <a:cubicBezTo>
                      <a:pt x="393" y="74"/>
                      <a:pt x="466" y="72"/>
                      <a:pt x="538" y="65"/>
                    </a:cubicBezTo>
                    <a:cubicBezTo>
                      <a:pt x="574" y="62"/>
                      <a:pt x="574" y="12"/>
                      <a:pt x="538" y="9"/>
                    </a:cubicBezTo>
                    <a:cubicBezTo>
                      <a:pt x="464" y="3"/>
                      <a:pt x="390" y="0"/>
                      <a:pt x="31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302;p46"/>
              <p:cNvSpPr/>
              <p:nvPr/>
            </p:nvSpPr>
            <p:spPr>
              <a:xfrm>
                <a:off x="8480886" y="1942032"/>
                <a:ext cx="36208" cy="4294"/>
              </a:xfrm>
              <a:custGeom>
                <a:avLst/>
                <a:gdLst/>
                <a:ahLst/>
                <a:cxnLst/>
                <a:rect l="l" t="t" r="r" b="b"/>
                <a:pathLst>
                  <a:path w="683" h="81" extrusionOk="0">
                    <a:moveTo>
                      <a:pt x="378" y="1"/>
                    </a:moveTo>
                    <a:cubicBezTo>
                      <a:pt x="267" y="1"/>
                      <a:pt x="156" y="4"/>
                      <a:pt x="45" y="6"/>
                    </a:cubicBezTo>
                    <a:cubicBezTo>
                      <a:pt x="1" y="6"/>
                      <a:pt x="1" y="76"/>
                      <a:pt x="45" y="76"/>
                    </a:cubicBezTo>
                    <a:cubicBezTo>
                      <a:pt x="154" y="77"/>
                      <a:pt x="263" y="80"/>
                      <a:pt x="371" y="80"/>
                    </a:cubicBezTo>
                    <a:cubicBezTo>
                      <a:pt x="461" y="80"/>
                      <a:pt x="551" y="78"/>
                      <a:pt x="641" y="72"/>
                    </a:cubicBezTo>
                    <a:cubicBezTo>
                      <a:pt x="682" y="70"/>
                      <a:pt x="682" y="12"/>
                      <a:pt x="641" y="9"/>
                    </a:cubicBezTo>
                    <a:cubicBezTo>
                      <a:pt x="554" y="3"/>
                      <a:pt x="466" y="1"/>
                      <a:pt x="37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303;p46"/>
              <p:cNvSpPr/>
              <p:nvPr/>
            </p:nvSpPr>
            <p:spPr>
              <a:xfrm>
                <a:off x="8483431" y="2069314"/>
                <a:ext cx="30694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15" extrusionOk="0">
                    <a:moveTo>
                      <a:pt x="44" y="1"/>
                    </a:moveTo>
                    <a:cubicBezTo>
                      <a:pt x="12" y="1"/>
                      <a:pt x="1" y="52"/>
                      <a:pt x="36" y="63"/>
                    </a:cubicBezTo>
                    <a:cubicBezTo>
                      <a:pt x="143" y="95"/>
                      <a:pt x="254" y="114"/>
                      <a:pt x="365" y="114"/>
                    </a:cubicBezTo>
                    <a:cubicBezTo>
                      <a:pt x="427" y="114"/>
                      <a:pt x="489" y="108"/>
                      <a:pt x="551" y="95"/>
                    </a:cubicBezTo>
                    <a:cubicBezTo>
                      <a:pt x="579" y="89"/>
                      <a:pt x="573" y="42"/>
                      <a:pt x="545" y="42"/>
                    </a:cubicBezTo>
                    <a:cubicBezTo>
                      <a:pt x="545" y="42"/>
                      <a:pt x="544" y="42"/>
                      <a:pt x="543" y="42"/>
                    </a:cubicBezTo>
                    <a:cubicBezTo>
                      <a:pt x="495" y="46"/>
                      <a:pt x="446" y="48"/>
                      <a:pt x="399" y="48"/>
                    </a:cubicBezTo>
                    <a:cubicBezTo>
                      <a:pt x="282" y="48"/>
                      <a:pt x="167" y="36"/>
                      <a:pt x="53" y="2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304;p46"/>
              <p:cNvSpPr/>
              <p:nvPr/>
            </p:nvSpPr>
            <p:spPr>
              <a:xfrm>
                <a:off x="8428935" y="2071434"/>
                <a:ext cx="24651" cy="556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05" extrusionOk="0">
                    <a:moveTo>
                      <a:pt x="162" y="0"/>
                    </a:moveTo>
                    <a:cubicBezTo>
                      <a:pt x="117" y="0"/>
                      <a:pt x="72" y="4"/>
                      <a:pt x="25" y="12"/>
                    </a:cubicBezTo>
                    <a:cubicBezTo>
                      <a:pt x="1" y="16"/>
                      <a:pt x="6" y="58"/>
                      <a:pt x="29" y="58"/>
                    </a:cubicBezTo>
                    <a:cubicBezTo>
                      <a:pt x="30" y="58"/>
                      <a:pt x="31" y="58"/>
                      <a:pt x="32" y="58"/>
                    </a:cubicBezTo>
                    <a:cubicBezTo>
                      <a:pt x="68" y="53"/>
                      <a:pt x="104" y="51"/>
                      <a:pt x="139" y="51"/>
                    </a:cubicBezTo>
                    <a:cubicBezTo>
                      <a:pt x="237" y="51"/>
                      <a:pt x="332" y="68"/>
                      <a:pt x="424" y="103"/>
                    </a:cubicBezTo>
                    <a:cubicBezTo>
                      <a:pt x="427" y="104"/>
                      <a:pt x="430" y="105"/>
                      <a:pt x="433" y="105"/>
                    </a:cubicBezTo>
                    <a:cubicBezTo>
                      <a:pt x="457" y="105"/>
                      <a:pt x="465" y="65"/>
                      <a:pt x="438" y="55"/>
                    </a:cubicBezTo>
                    <a:cubicBezTo>
                      <a:pt x="347" y="18"/>
                      <a:pt x="256" y="0"/>
                      <a:pt x="16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305;p46"/>
              <p:cNvSpPr/>
              <p:nvPr/>
            </p:nvSpPr>
            <p:spPr>
              <a:xfrm>
                <a:off x="8421089" y="1940654"/>
                <a:ext cx="30217" cy="5407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2" extrusionOk="0">
                    <a:moveTo>
                      <a:pt x="530" y="1"/>
                    </a:moveTo>
                    <a:cubicBezTo>
                      <a:pt x="530" y="1"/>
                      <a:pt x="530" y="1"/>
                      <a:pt x="529" y="1"/>
                    </a:cubicBezTo>
                    <a:cubicBezTo>
                      <a:pt x="364" y="5"/>
                      <a:pt x="197" y="33"/>
                      <a:pt x="32" y="51"/>
                    </a:cubicBezTo>
                    <a:cubicBezTo>
                      <a:pt x="1" y="55"/>
                      <a:pt x="0" y="101"/>
                      <a:pt x="30" y="101"/>
                    </a:cubicBezTo>
                    <a:cubicBezTo>
                      <a:pt x="30" y="101"/>
                      <a:pt x="31" y="101"/>
                      <a:pt x="32" y="101"/>
                    </a:cubicBezTo>
                    <a:cubicBezTo>
                      <a:pt x="200" y="89"/>
                      <a:pt x="371" y="85"/>
                      <a:pt x="538" y="59"/>
                    </a:cubicBezTo>
                    <a:cubicBezTo>
                      <a:pt x="569" y="53"/>
                      <a:pt x="562" y="1"/>
                      <a:pt x="530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306;p46"/>
              <p:cNvSpPr/>
              <p:nvPr/>
            </p:nvSpPr>
            <p:spPr>
              <a:xfrm>
                <a:off x="8370887" y="2069101"/>
                <a:ext cx="27566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3" extrusionOk="0">
                    <a:moveTo>
                      <a:pt x="483" y="0"/>
                    </a:moveTo>
                    <a:cubicBezTo>
                      <a:pt x="480" y="0"/>
                      <a:pt x="477" y="1"/>
                      <a:pt x="474" y="2"/>
                    </a:cubicBezTo>
                    <a:cubicBezTo>
                      <a:pt x="363" y="34"/>
                      <a:pt x="254" y="55"/>
                      <a:pt x="140" y="55"/>
                    </a:cubicBezTo>
                    <a:cubicBezTo>
                      <a:pt x="106" y="55"/>
                      <a:pt x="71" y="53"/>
                      <a:pt x="35" y="49"/>
                    </a:cubicBezTo>
                    <a:cubicBezTo>
                      <a:pt x="34" y="49"/>
                      <a:pt x="33" y="48"/>
                      <a:pt x="32" y="48"/>
                    </a:cubicBezTo>
                    <a:cubicBezTo>
                      <a:pt x="6" y="48"/>
                      <a:pt x="1" y="96"/>
                      <a:pt x="29" y="100"/>
                    </a:cubicBezTo>
                    <a:cubicBezTo>
                      <a:pt x="82" y="108"/>
                      <a:pt x="136" y="112"/>
                      <a:pt x="189" y="112"/>
                    </a:cubicBezTo>
                    <a:cubicBezTo>
                      <a:pt x="292" y="112"/>
                      <a:pt x="393" y="96"/>
                      <a:pt x="490" y="55"/>
                    </a:cubicBezTo>
                    <a:cubicBezTo>
                      <a:pt x="519" y="43"/>
                      <a:pt x="512" y="0"/>
                      <a:pt x="48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307;p46"/>
              <p:cNvSpPr/>
              <p:nvPr/>
            </p:nvSpPr>
            <p:spPr>
              <a:xfrm>
                <a:off x="8357952" y="1939276"/>
                <a:ext cx="24598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" extrusionOk="0">
                    <a:moveTo>
                      <a:pt x="224" y="1"/>
                    </a:moveTo>
                    <a:cubicBezTo>
                      <a:pt x="157" y="1"/>
                      <a:pt x="91" y="5"/>
                      <a:pt x="29" y="5"/>
                    </a:cubicBezTo>
                    <a:cubicBezTo>
                      <a:pt x="7" y="5"/>
                      <a:pt x="0" y="41"/>
                      <a:pt x="23" y="44"/>
                    </a:cubicBezTo>
                    <a:cubicBezTo>
                      <a:pt x="127" y="58"/>
                      <a:pt x="241" y="83"/>
                      <a:pt x="349" y="83"/>
                    </a:cubicBezTo>
                    <a:cubicBezTo>
                      <a:pt x="378" y="83"/>
                      <a:pt x="407" y="81"/>
                      <a:pt x="435" y="77"/>
                    </a:cubicBezTo>
                    <a:cubicBezTo>
                      <a:pt x="464" y="73"/>
                      <a:pt x="460" y="31"/>
                      <a:pt x="435" y="25"/>
                    </a:cubicBezTo>
                    <a:cubicBezTo>
                      <a:pt x="369" y="6"/>
                      <a:pt x="296" y="1"/>
                      <a:pt x="22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308;p46"/>
              <p:cNvSpPr/>
              <p:nvPr/>
            </p:nvSpPr>
            <p:spPr>
              <a:xfrm>
                <a:off x="8318353" y="2074350"/>
                <a:ext cx="2936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" extrusionOk="0">
                    <a:moveTo>
                      <a:pt x="271" y="0"/>
                    </a:moveTo>
                    <a:cubicBezTo>
                      <a:pt x="192" y="0"/>
                      <a:pt x="112" y="2"/>
                      <a:pt x="33" y="3"/>
                    </a:cubicBezTo>
                    <a:cubicBezTo>
                      <a:pt x="1" y="3"/>
                      <a:pt x="1" y="52"/>
                      <a:pt x="33" y="52"/>
                    </a:cubicBezTo>
                    <a:cubicBezTo>
                      <a:pt x="108" y="53"/>
                      <a:pt x="184" y="54"/>
                      <a:pt x="259" y="54"/>
                    </a:cubicBezTo>
                    <a:cubicBezTo>
                      <a:pt x="349" y="54"/>
                      <a:pt x="439" y="53"/>
                      <a:pt x="529" y="47"/>
                    </a:cubicBezTo>
                    <a:cubicBezTo>
                      <a:pt x="554" y="45"/>
                      <a:pt x="554" y="9"/>
                      <a:pt x="529" y="8"/>
                    </a:cubicBezTo>
                    <a:cubicBezTo>
                      <a:pt x="443" y="2"/>
                      <a:pt x="357" y="0"/>
                      <a:pt x="27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309;p46"/>
              <p:cNvSpPr/>
              <p:nvPr/>
            </p:nvSpPr>
            <p:spPr>
              <a:xfrm>
                <a:off x="8281509" y="1940018"/>
                <a:ext cx="29793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09" extrusionOk="0">
                    <a:moveTo>
                      <a:pt x="531" y="1"/>
                    </a:moveTo>
                    <a:cubicBezTo>
                      <a:pt x="530" y="1"/>
                      <a:pt x="529" y="1"/>
                      <a:pt x="529" y="1"/>
                    </a:cubicBezTo>
                    <a:cubicBezTo>
                      <a:pt x="361" y="15"/>
                      <a:pt x="195" y="39"/>
                      <a:pt x="27" y="62"/>
                    </a:cubicBezTo>
                    <a:cubicBezTo>
                      <a:pt x="1" y="66"/>
                      <a:pt x="6" y="109"/>
                      <a:pt x="31" y="109"/>
                    </a:cubicBezTo>
                    <a:cubicBezTo>
                      <a:pt x="31" y="109"/>
                      <a:pt x="32" y="109"/>
                      <a:pt x="33" y="109"/>
                    </a:cubicBezTo>
                    <a:cubicBezTo>
                      <a:pt x="201" y="92"/>
                      <a:pt x="369" y="75"/>
                      <a:pt x="534" y="49"/>
                    </a:cubicBezTo>
                    <a:cubicBezTo>
                      <a:pt x="561" y="45"/>
                      <a:pt x="556" y="1"/>
                      <a:pt x="53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310;p46"/>
              <p:cNvSpPr/>
              <p:nvPr/>
            </p:nvSpPr>
            <p:spPr>
              <a:xfrm>
                <a:off x="8266454" y="2071805"/>
                <a:ext cx="23538" cy="275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2" extrusionOk="0">
                    <a:moveTo>
                      <a:pt x="314" y="0"/>
                    </a:moveTo>
                    <a:cubicBezTo>
                      <a:pt x="216" y="0"/>
                      <a:pt x="116" y="9"/>
                      <a:pt x="18" y="12"/>
                    </a:cubicBezTo>
                    <a:cubicBezTo>
                      <a:pt x="1" y="13"/>
                      <a:pt x="1" y="39"/>
                      <a:pt x="18" y="40"/>
                    </a:cubicBezTo>
                    <a:cubicBezTo>
                      <a:pt x="114" y="43"/>
                      <a:pt x="213" y="52"/>
                      <a:pt x="310" y="52"/>
                    </a:cubicBezTo>
                    <a:cubicBezTo>
                      <a:pt x="346" y="52"/>
                      <a:pt x="381" y="51"/>
                      <a:pt x="415" y="48"/>
                    </a:cubicBezTo>
                    <a:cubicBezTo>
                      <a:pt x="443" y="45"/>
                      <a:pt x="443" y="6"/>
                      <a:pt x="415" y="4"/>
                    </a:cubicBezTo>
                    <a:cubicBezTo>
                      <a:pt x="382" y="1"/>
                      <a:pt x="348" y="0"/>
                      <a:pt x="31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311;p46"/>
              <p:cNvSpPr/>
              <p:nvPr/>
            </p:nvSpPr>
            <p:spPr>
              <a:xfrm>
                <a:off x="8207293" y="2074138"/>
                <a:ext cx="33186" cy="625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18" extrusionOk="0">
                    <a:moveTo>
                      <a:pt x="44" y="0"/>
                    </a:moveTo>
                    <a:cubicBezTo>
                      <a:pt x="13" y="0"/>
                      <a:pt x="1" y="48"/>
                      <a:pt x="35" y="57"/>
                    </a:cubicBezTo>
                    <a:cubicBezTo>
                      <a:pt x="174" y="93"/>
                      <a:pt x="317" y="118"/>
                      <a:pt x="460" y="118"/>
                    </a:cubicBezTo>
                    <a:cubicBezTo>
                      <a:pt x="503" y="118"/>
                      <a:pt x="545" y="116"/>
                      <a:pt x="588" y="111"/>
                    </a:cubicBezTo>
                    <a:cubicBezTo>
                      <a:pt x="625" y="106"/>
                      <a:pt x="626" y="55"/>
                      <a:pt x="588" y="54"/>
                    </a:cubicBezTo>
                    <a:cubicBezTo>
                      <a:pt x="407" y="45"/>
                      <a:pt x="229" y="38"/>
                      <a:pt x="50" y="1"/>
                    </a:cubicBezTo>
                    <a:cubicBezTo>
                      <a:pt x="48" y="0"/>
                      <a:pt x="46" y="0"/>
                      <a:pt x="4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312;p46"/>
              <p:cNvSpPr/>
              <p:nvPr/>
            </p:nvSpPr>
            <p:spPr>
              <a:xfrm>
                <a:off x="8202204" y="1942085"/>
                <a:ext cx="36473" cy="6202"/>
              </a:xfrm>
              <a:custGeom>
                <a:avLst/>
                <a:gdLst/>
                <a:ahLst/>
                <a:cxnLst/>
                <a:rect l="l" t="t" r="r" b="b"/>
                <a:pathLst>
                  <a:path w="688" h="117" extrusionOk="0">
                    <a:moveTo>
                      <a:pt x="37" y="0"/>
                    </a:moveTo>
                    <a:cubicBezTo>
                      <a:pt x="1" y="0"/>
                      <a:pt x="3" y="57"/>
                      <a:pt x="40" y="61"/>
                    </a:cubicBezTo>
                    <a:cubicBezTo>
                      <a:pt x="237" y="82"/>
                      <a:pt x="437" y="113"/>
                      <a:pt x="635" y="117"/>
                    </a:cubicBezTo>
                    <a:cubicBezTo>
                      <a:pt x="635" y="117"/>
                      <a:pt x="636" y="117"/>
                      <a:pt x="636" y="117"/>
                    </a:cubicBezTo>
                    <a:cubicBezTo>
                      <a:pt x="677" y="117"/>
                      <a:pt x="687" y="49"/>
                      <a:pt x="645" y="44"/>
                    </a:cubicBezTo>
                    <a:cubicBezTo>
                      <a:pt x="446" y="16"/>
                      <a:pt x="240" y="13"/>
                      <a:pt x="40" y="0"/>
                    </a:cubicBezTo>
                    <a:cubicBezTo>
                      <a:pt x="39" y="0"/>
                      <a:pt x="38" y="0"/>
                      <a:pt x="3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313;p46"/>
              <p:cNvSpPr/>
              <p:nvPr/>
            </p:nvSpPr>
            <p:spPr>
              <a:xfrm>
                <a:off x="8157568" y="2073767"/>
                <a:ext cx="25075" cy="408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7" extrusionOk="0">
                    <a:moveTo>
                      <a:pt x="306" y="1"/>
                    </a:moveTo>
                    <a:cubicBezTo>
                      <a:pt x="216" y="1"/>
                      <a:pt x="125" y="9"/>
                      <a:pt x="36" y="11"/>
                    </a:cubicBezTo>
                    <a:cubicBezTo>
                      <a:pt x="1" y="11"/>
                      <a:pt x="1" y="65"/>
                      <a:pt x="36" y="66"/>
                    </a:cubicBezTo>
                    <a:cubicBezTo>
                      <a:pt x="123" y="69"/>
                      <a:pt x="213" y="76"/>
                      <a:pt x="301" y="76"/>
                    </a:cubicBezTo>
                    <a:cubicBezTo>
                      <a:pt x="346" y="76"/>
                      <a:pt x="391" y="74"/>
                      <a:pt x="434" y="69"/>
                    </a:cubicBezTo>
                    <a:cubicBezTo>
                      <a:pt x="473" y="64"/>
                      <a:pt x="473" y="13"/>
                      <a:pt x="434" y="8"/>
                    </a:cubicBezTo>
                    <a:cubicBezTo>
                      <a:pt x="392" y="2"/>
                      <a:pt x="350" y="1"/>
                      <a:pt x="30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314;p46"/>
              <p:cNvSpPr/>
              <p:nvPr/>
            </p:nvSpPr>
            <p:spPr>
              <a:xfrm>
                <a:off x="8138802" y="1939594"/>
                <a:ext cx="28150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" extrusionOk="0">
                    <a:moveTo>
                      <a:pt x="256" y="0"/>
                    </a:moveTo>
                    <a:cubicBezTo>
                      <a:pt x="185" y="0"/>
                      <a:pt x="114" y="2"/>
                      <a:pt x="43" y="4"/>
                    </a:cubicBezTo>
                    <a:cubicBezTo>
                      <a:pt x="0" y="6"/>
                      <a:pt x="0" y="68"/>
                      <a:pt x="43" y="70"/>
                    </a:cubicBezTo>
                    <a:cubicBezTo>
                      <a:pt x="121" y="72"/>
                      <a:pt x="199" y="74"/>
                      <a:pt x="276" y="74"/>
                    </a:cubicBezTo>
                    <a:cubicBezTo>
                      <a:pt x="347" y="74"/>
                      <a:pt x="418" y="72"/>
                      <a:pt x="489" y="69"/>
                    </a:cubicBezTo>
                    <a:cubicBezTo>
                      <a:pt x="531" y="67"/>
                      <a:pt x="531" y="7"/>
                      <a:pt x="489" y="6"/>
                    </a:cubicBezTo>
                    <a:cubicBezTo>
                      <a:pt x="412" y="2"/>
                      <a:pt x="334" y="0"/>
                      <a:pt x="25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315;p46"/>
              <p:cNvSpPr/>
              <p:nvPr/>
            </p:nvSpPr>
            <p:spPr>
              <a:xfrm>
                <a:off x="8091568" y="2071964"/>
                <a:ext cx="33345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113" extrusionOk="0">
                    <a:moveTo>
                      <a:pt x="39" y="0"/>
                    </a:moveTo>
                    <a:cubicBezTo>
                      <a:pt x="10" y="0"/>
                      <a:pt x="1" y="45"/>
                      <a:pt x="32" y="54"/>
                    </a:cubicBezTo>
                    <a:cubicBezTo>
                      <a:pt x="159" y="92"/>
                      <a:pt x="288" y="113"/>
                      <a:pt x="419" y="113"/>
                    </a:cubicBezTo>
                    <a:cubicBezTo>
                      <a:pt x="477" y="113"/>
                      <a:pt x="536" y="109"/>
                      <a:pt x="594" y="100"/>
                    </a:cubicBezTo>
                    <a:cubicBezTo>
                      <a:pt x="628" y="96"/>
                      <a:pt x="621" y="38"/>
                      <a:pt x="588" y="38"/>
                    </a:cubicBezTo>
                    <a:cubicBezTo>
                      <a:pt x="587" y="38"/>
                      <a:pt x="586" y="38"/>
                      <a:pt x="585" y="38"/>
                    </a:cubicBezTo>
                    <a:cubicBezTo>
                      <a:pt x="527" y="43"/>
                      <a:pt x="470" y="46"/>
                      <a:pt x="413" y="46"/>
                    </a:cubicBezTo>
                    <a:cubicBezTo>
                      <a:pt x="290" y="46"/>
                      <a:pt x="169" y="33"/>
                      <a:pt x="46" y="1"/>
                    </a:cubicBezTo>
                    <a:cubicBezTo>
                      <a:pt x="43" y="0"/>
                      <a:pt x="41" y="0"/>
                      <a:pt x="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316;p46"/>
              <p:cNvSpPr/>
              <p:nvPr/>
            </p:nvSpPr>
            <p:spPr>
              <a:xfrm>
                <a:off x="8073067" y="1935565"/>
                <a:ext cx="30535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3" extrusionOk="0">
                    <a:moveTo>
                      <a:pt x="539" y="0"/>
                    </a:moveTo>
                    <a:cubicBezTo>
                      <a:pt x="538" y="0"/>
                      <a:pt x="536" y="0"/>
                      <a:pt x="535" y="1"/>
                    </a:cubicBezTo>
                    <a:cubicBezTo>
                      <a:pt x="416" y="22"/>
                      <a:pt x="301" y="42"/>
                      <a:pt x="183" y="42"/>
                    </a:cubicBezTo>
                    <a:cubicBezTo>
                      <a:pt x="139" y="42"/>
                      <a:pt x="94" y="39"/>
                      <a:pt x="49" y="33"/>
                    </a:cubicBezTo>
                    <a:cubicBezTo>
                      <a:pt x="47" y="32"/>
                      <a:pt x="46" y="32"/>
                      <a:pt x="44" y="32"/>
                    </a:cubicBezTo>
                    <a:cubicBezTo>
                      <a:pt x="13" y="32"/>
                      <a:pt x="0" y="81"/>
                      <a:pt x="34" y="86"/>
                    </a:cubicBezTo>
                    <a:cubicBezTo>
                      <a:pt x="100" y="96"/>
                      <a:pt x="167" y="103"/>
                      <a:pt x="233" y="103"/>
                    </a:cubicBezTo>
                    <a:cubicBezTo>
                      <a:pt x="342" y="103"/>
                      <a:pt x="450" y="86"/>
                      <a:pt x="551" y="41"/>
                    </a:cubicBezTo>
                    <a:cubicBezTo>
                      <a:pt x="575" y="31"/>
                      <a:pt x="559" y="0"/>
                      <a:pt x="5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317;p46"/>
              <p:cNvSpPr/>
              <p:nvPr/>
            </p:nvSpPr>
            <p:spPr>
              <a:xfrm>
                <a:off x="8041578" y="2074032"/>
                <a:ext cx="27673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522" h="67" extrusionOk="0">
                    <a:moveTo>
                      <a:pt x="273" y="0"/>
                    </a:moveTo>
                    <a:cubicBezTo>
                      <a:pt x="195" y="0"/>
                      <a:pt x="117" y="2"/>
                      <a:pt x="39" y="3"/>
                    </a:cubicBezTo>
                    <a:cubicBezTo>
                      <a:pt x="1" y="4"/>
                      <a:pt x="1" y="64"/>
                      <a:pt x="39" y="64"/>
                    </a:cubicBezTo>
                    <a:cubicBezTo>
                      <a:pt x="120" y="65"/>
                      <a:pt x="201" y="67"/>
                      <a:pt x="281" y="67"/>
                    </a:cubicBezTo>
                    <a:cubicBezTo>
                      <a:pt x="350" y="67"/>
                      <a:pt x="418" y="65"/>
                      <a:pt x="486" y="60"/>
                    </a:cubicBezTo>
                    <a:cubicBezTo>
                      <a:pt x="521" y="57"/>
                      <a:pt x="521" y="9"/>
                      <a:pt x="486" y="7"/>
                    </a:cubicBezTo>
                    <a:cubicBezTo>
                      <a:pt x="415" y="2"/>
                      <a:pt x="344" y="0"/>
                      <a:pt x="27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318;p46"/>
              <p:cNvSpPr/>
              <p:nvPr/>
            </p:nvSpPr>
            <p:spPr>
              <a:xfrm>
                <a:off x="8007810" y="1940018"/>
                <a:ext cx="27036" cy="3022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7" extrusionOk="0">
                    <a:moveTo>
                      <a:pt x="289" y="0"/>
                    </a:moveTo>
                    <a:cubicBezTo>
                      <a:pt x="203" y="0"/>
                      <a:pt x="117" y="2"/>
                      <a:pt x="31" y="4"/>
                    </a:cubicBezTo>
                    <a:cubicBezTo>
                      <a:pt x="0" y="4"/>
                      <a:pt x="0" y="52"/>
                      <a:pt x="31" y="53"/>
                    </a:cubicBezTo>
                    <a:cubicBezTo>
                      <a:pt x="122" y="55"/>
                      <a:pt x="212" y="57"/>
                      <a:pt x="302" y="57"/>
                    </a:cubicBezTo>
                    <a:cubicBezTo>
                      <a:pt x="361" y="57"/>
                      <a:pt x="419" y="56"/>
                      <a:pt x="478" y="53"/>
                    </a:cubicBezTo>
                    <a:cubicBezTo>
                      <a:pt x="510" y="52"/>
                      <a:pt x="510" y="5"/>
                      <a:pt x="478" y="4"/>
                    </a:cubicBezTo>
                    <a:cubicBezTo>
                      <a:pt x="414" y="1"/>
                      <a:pt x="352" y="0"/>
                      <a:pt x="28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319;p46"/>
              <p:cNvSpPr/>
              <p:nvPr/>
            </p:nvSpPr>
            <p:spPr>
              <a:xfrm>
                <a:off x="7992331" y="2074509"/>
                <a:ext cx="24015" cy="25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9" extrusionOk="0">
                    <a:moveTo>
                      <a:pt x="345" y="0"/>
                    </a:moveTo>
                    <a:cubicBezTo>
                      <a:pt x="238" y="0"/>
                      <a:pt x="131" y="5"/>
                      <a:pt x="25" y="6"/>
                    </a:cubicBezTo>
                    <a:cubicBezTo>
                      <a:pt x="0" y="6"/>
                      <a:pt x="0" y="43"/>
                      <a:pt x="25" y="44"/>
                    </a:cubicBezTo>
                    <a:cubicBezTo>
                      <a:pt x="131" y="45"/>
                      <a:pt x="237" y="49"/>
                      <a:pt x="344" y="49"/>
                    </a:cubicBezTo>
                    <a:cubicBezTo>
                      <a:pt x="370" y="49"/>
                      <a:pt x="396" y="49"/>
                      <a:pt x="422" y="48"/>
                    </a:cubicBezTo>
                    <a:cubicBezTo>
                      <a:pt x="452" y="47"/>
                      <a:pt x="452" y="2"/>
                      <a:pt x="422" y="1"/>
                    </a:cubicBezTo>
                    <a:cubicBezTo>
                      <a:pt x="397" y="0"/>
                      <a:pt x="371" y="0"/>
                      <a:pt x="3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1320;p46"/>
              <p:cNvSpPr/>
              <p:nvPr/>
            </p:nvSpPr>
            <p:spPr>
              <a:xfrm>
                <a:off x="7933435" y="1936784"/>
                <a:ext cx="33504" cy="4241"/>
              </a:xfrm>
              <a:custGeom>
                <a:avLst/>
                <a:gdLst/>
                <a:ahLst/>
                <a:cxnLst/>
                <a:rect l="l" t="t" r="r" b="b"/>
                <a:pathLst>
                  <a:path w="632" h="80" extrusionOk="0">
                    <a:moveTo>
                      <a:pt x="376" y="1"/>
                    </a:moveTo>
                    <a:cubicBezTo>
                      <a:pt x="265" y="1"/>
                      <a:pt x="154" y="5"/>
                      <a:pt x="43" y="7"/>
                    </a:cubicBezTo>
                    <a:cubicBezTo>
                      <a:pt x="0" y="7"/>
                      <a:pt x="0" y="73"/>
                      <a:pt x="43" y="74"/>
                    </a:cubicBezTo>
                    <a:cubicBezTo>
                      <a:pt x="152" y="76"/>
                      <a:pt x="262" y="79"/>
                      <a:pt x="371" y="79"/>
                    </a:cubicBezTo>
                    <a:cubicBezTo>
                      <a:pt x="444" y="79"/>
                      <a:pt x="517" y="78"/>
                      <a:pt x="589" y="73"/>
                    </a:cubicBezTo>
                    <a:cubicBezTo>
                      <a:pt x="632" y="69"/>
                      <a:pt x="632" y="11"/>
                      <a:pt x="589" y="7"/>
                    </a:cubicBezTo>
                    <a:cubicBezTo>
                      <a:pt x="518" y="2"/>
                      <a:pt x="447" y="1"/>
                      <a:pt x="37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1321;p46"/>
              <p:cNvSpPr/>
              <p:nvPr/>
            </p:nvSpPr>
            <p:spPr>
              <a:xfrm>
                <a:off x="7928398" y="2072017"/>
                <a:ext cx="32868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3" extrusionOk="0">
                    <a:moveTo>
                      <a:pt x="275" y="1"/>
                    </a:moveTo>
                    <a:cubicBezTo>
                      <a:pt x="192" y="1"/>
                      <a:pt x="108" y="11"/>
                      <a:pt x="29" y="31"/>
                    </a:cubicBezTo>
                    <a:cubicBezTo>
                      <a:pt x="0" y="37"/>
                      <a:pt x="12" y="75"/>
                      <a:pt x="38" y="75"/>
                    </a:cubicBezTo>
                    <a:cubicBezTo>
                      <a:pt x="39" y="75"/>
                      <a:pt x="40" y="75"/>
                      <a:pt x="41" y="75"/>
                    </a:cubicBezTo>
                    <a:cubicBezTo>
                      <a:pt x="97" y="67"/>
                      <a:pt x="152" y="64"/>
                      <a:pt x="205" y="64"/>
                    </a:cubicBezTo>
                    <a:cubicBezTo>
                      <a:pt x="329" y="64"/>
                      <a:pt x="447" y="82"/>
                      <a:pt x="574" y="111"/>
                    </a:cubicBezTo>
                    <a:cubicBezTo>
                      <a:pt x="577" y="112"/>
                      <a:pt x="580" y="112"/>
                      <a:pt x="583" y="112"/>
                    </a:cubicBezTo>
                    <a:cubicBezTo>
                      <a:pt x="612" y="112"/>
                      <a:pt x="619" y="69"/>
                      <a:pt x="588" y="58"/>
                    </a:cubicBezTo>
                    <a:cubicBezTo>
                      <a:pt x="490" y="19"/>
                      <a:pt x="382" y="1"/>
                      <a:pt x="275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1322;p46"/>
              <p:cNvSpPr/>
              <p:nvPr/>
            </p:nvSpPr>
            <p:spPr>
              <a:xfrm>
                <a:off x="7862876" y="2116123"/>
                <a:ext cx="16646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09" extrusionOk="0">
                    <a:moveTo>
                      <a:pt x="218" y="0"/>
                    </a:moveTo>
                    <a:cubicBezTo>
                      <a:pt x="148" y="0"/>
                      <a:pt x="75" y="29"/>
                      <a:pt x="22" y="64"/>
                    </a:cubicBezTo>
                    <a:cubicBezTo>
                      <a:pt x="0" y="78"/>
                      <a:pt x="13" y="109"/>
                      <a:pt x="34" y="109"/>
                    </a:cubicBezTo>
                    <a:cubicBezTo>
                      <a:pt x="38" y="109"/>
                      <a:pt x="42" y="107"/>
                      <a:pt x="46" y="105"/>
                    </a:cubicBezTo>
                    <a:cubicBezTo>
                      <a:pt x="80" y="82"/>
                      <a:pt x="118" y="68"/>
                      <a:pt x="160" y="60"/>
                    </a:cubicBezTo>
                    <a:cubicBezTo>
                      <a:pt x="172" y="58"/>
                      <a:pt x="185" y="57"/>
                      <a:pt x="197" y="57"/>
                    </a:cubicBezTo>
                    <a:cubicBezTo>
                      <a:pt x="225" y="57"/>
                      <a:pt x="253" y="61"/>
                      <a:pt x="281" y="61"/>
                    </a:cubicBezTo>
                    <a:cubicBezTo>
                      <a:pt x="282" y="61"/>
                      <a:pt x="282" y="61"/>
                      <a:pt x="282" y="61"/>
                    </a:cubicBezTo>
                    <a:cubicBezTo>
                      <a:pt x="311" y="61"/>
                      <a:pt x="313" y="21"/>
                      <a:pt x="289" y="12"/>
                    </a:cubicBezTo>
                    <a:cubicBezTo>
                      <a:pt x="266" y="4"/>
                      <a:pt x="242" y="0"/>
                      <a:pt x="21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1323;p46"/>
              <p:cNvSpPr/>
              <p:nvPr/>
            </p:nvSpPr>
            <p:spPr>
              <a:xfrm>
                <a:off x="7844269" y="1976808"/>
                <a:ext cx="19297" cy="3234"/>
              </a:xfrm>
              <a:custGeom>
                <a:avLst/>
                <a:gdLst/>
                <a:ahLst/>
                <a:cxnLst/>
                <a:rect l="l" t="t" r="r" b="b"/>
                <a:pathLst>
                  <a:path w="364" h="61" extrusionOk="0">
                    <a:moveTo>
                      <a:pt x="186" y="0"/>
                    </a:moveTo>
                    <a:cubicBezTo>
                      <a:pt x="137" y="0"/>
                      <a:pt x="87" y="2"/>
                      <a:pt x="37" y="2"/>
                    </a:cubicBezTo>
                    <a:cubicBezTo>
                      <a:pt x="1" y="2"/>
                      <a:pt x="1" y="57"/>
                      <a:pt x="37" y="58"/>
                    </a:cubicBezTo>
                    <a:cubicBezTo>
                      <a:pt x="87" y="58"/>
                      <a:pt x="137" y="60"/>
                      <a:pt x="186" y="60"/>
                    </a:cubicBezTo>
                    <a:cubicBezTo>
                      <a:pt x="236" y="60"/>
                      <a:pt x="285" y="58"/>
                      <a:pt x="334" y="53"/>
                    </a:cubicBezTo>
                    <a:cubicBezTo>
                      <a:pt x="363" y="48"/>
                      <a:pt x="363" y="12"/>
                      <a:pt x="334" y="8"/>
                    </a:cubicBezTo>
                    <a:cubicBezTo>
                      <a:pt x="285" y="2"/>
                      <a:pt x="236" y="0"/>
                      <a:pt x="18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1324;p46"/>
              <p:cNvSpPr/>
              <p:nvPr/>
            </p:nvSpPr>
            <p:spPr>
              <a:xfrm>
                <a:off x="7820838" y="2113207"/>
                <a:ext cx="24969" cy="413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78" extrusionOk="0">
                    <a:moveTo>
                      <a:pt x="310" y="0"/>
                    </a:moveTo>
                    <a:cubicBezTo>
                      <a:pt x="217" y="0"/>
                      <a:pt x="124" y="10"/>
                      <a:pt x="33" y="15"/>
                    </a:cubicBezTo>
                    <a:cubicBezTo>
                      <a:pt x="1" y="16"/>
                      <a:pt x="1" y="62"/>
                      <a:pt x="33" y="64"/>
                    </a:cubicBezTo>
                    <a:cubicBezTo>
                      <a:pt x="124" y="68"/>
                      <a:pt x="217" y="78"/>
                      <a:pt x="310" y="78"/>
                    </a:cubicBezTo>
                    <a:cubicBezTo>
                      <a:pt x="350" y="78"/>
                      <a:pt x="390" y="76"/>
                      <a:pt x="429" y="71"/>
                    </a:cubicBezTo>
                    <a:cubicBezTo>
                      <a:pt x="471" y="67"/>
                      <a:pt x="471" y="12"/>
                      <a:pt x="429" y="7"/>
                    </a:cubicBezTo>
                    <a:cubicBezTo>
                      <a:pt x="390" y="2"/>
                      <a:pt x="350" y="0"/>
                      <a:pt x="31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1325;p46"/>
              <p:cNvSpPr/>
              <p:nvPr/>
            </p:nvSpPr>
            <p:spPr>
              <a:xfrm>
                <a:off x="7805411" y="1974211"/>
                <a:ext cx="26771" cy="312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9" extrusionOk="0">
                    <a:moveTo>
                      <a:pt x="325" y="0"/>
                    </a:moveTo>
                    <a:cubicBezTo>
                      <a:pt x="225" y="0"/>
                      <a:pt x="124" y="6"/>
                      <a:pt x="25" y="10"/>
                    </a:cubicBezTo>
                    <a:cubicBezTo>
                      <a:pt x="0" y="11"/>
                      <a:pt x="0" y="48"/>
                      <a:pt x="25" y="49"/>
                    </a:cubicBezTo>
                    <a:cubicBezTo>
                      <a:pt x="127" y="53"/>
                      <a:pt x="231" y="59"/>
                      <a:pt x="335" y="59"/>
                    </a:cubicBezTo>
                    <a:cubicBezTo>
                      <a:pt x="381" y="59"/>
                      <a:pt x="426" y="58"/>
                      <a:pt x="472" y="55"/>
                    </a:cubicBezTo>
                    <a:cubicBezTo>
                      <a:pt x="504" y="51"/>
                      <a:pt x="504" y="8"/>
                      <a:pt x="472" y="5"/>
                    </a:cubicBezTo>
                    <a:cubicBezTo>
                      <a:pt x="423" y="2"/>
                      <a:pt x="374" y="0"/>
                      <a:pt x="32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1326;p46"/>
              <p:cNvSpPr/>
              <p:nvPr/>
            </p:nvSpPr>
            <p:spPr>
              <a:xfrm>
                <a:off x="7770689" y="2115964"/>
                <a:ext cx="25075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4" extrusionOk="0">
                    <a:moveTo>
                      <a:pt x="303" y="0"/>
                    </a:moveTo>
                    <a:cubicBezTo>
                      <a:pt x="213" y="0"/>
                      <a:pt x="124" y="6"/>
                      <a:pt x="34" y="11"/>
                    </a:cubicBezTo>
                    <a:cubicBezTo>
                      <a:pt x="0" y="12"/>
                      <a:pt x="0" y="62"/>
                      <a:pt x="34" y="64"/>
                    </a:cubicBezTo>
                    <a:cubicBezTo>
                      <a:pt x="123" y="68"/>
                      <a:pt x="212" y="74"/>
                      <a:pt x="301" y="74"/>
                    </a:cubicBezTo>
                    <a:cubicBezTo>
                      <a:pt x="345" y="74"/>
                      <a:pt x="388" y="72"/>
                      <a:pt x="432" y="68"/>
                    </a:cubicBezTo>
                    <a:cubicBezTo>
                      <a:pt x="472" y="65"/>
                      <a:pt x="472" y="10"/>
                      <a:pt x="432" y="5"/>
                    </a:cubicBezTo>
                    <a:cubicBezTo>
                      <a:pt x="389" y="2"/>
                      <a:pt x="346" y="0"/>
                      <a:pt x="30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1327;p46"/>
              <p:cNvSpPr/>
              <p:nvPr/>
            </p:nvSpPr>
            <p:spPr>
              <a:xfrm>
                <a:off x="7753990" y="1968856"/>
                <a:ext cx="34352" cy="7104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4" extrusionOk="0">
                    <a:moveTo>
                      <a:pt x="49" y="0"/>
                    </a:moveTo>
                    <a:cubicBezTo>
                      <a:pt x="12" y="0"/>
                      <a:pt x="0" y="57"/>
                      <a:pt x="41" y="71"/>
                    </a:cubicBezTo>
                    <a:cubicBezTo>
                      <a:pt x="162" y="110"/>
                      <a:pt x="288" y="134"/>
                      <a:pt x="414" y="134"/>
                    </a:cubicBezTo>
                    <a:cubicBezTo>
                      <a:pt x="479" y="134"/>
                      <a:pt x="543" y="128"/>
                      <a:pt x="608" y="114"/>
                    </a:cubicBezTo>
                    <a:cubicBezTo>
                      <a:pt x="647" y="105"/>
                      <a:pt x="639" y="41"/>
                      <a:pt x="598" y="41"/>
                    </a:cubicBezTo>
                    <a:cubicBezTo>
                      <a:pt x="598" y="41"/>
                      <a:pt x="598" y="41"/>
                      <a:pt x="597" y="41"/>
                    </a:cubicBezTo>
                    <a:cubicBezTo>
                      <a:pt x="555" y="43"/>
                      <a:pt x="512" y="43"/>
                      <a:pt x="470" y="43"/>
                    </a:cubicBezTo>
                    <a:cubicBezTo>
                      <a:pt x="332" y="43"/>
                      <a:pt x="196" y="34"/>
                      <a:pt x="60" y="2"/>
                    </a:cubicBezTo>
                    <a:cubicBezTo>
                      <a:pt x="56" y="1"/>
                      <a:pt x="53" y="0"/>
                      <a:pt x="4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8" name="Picture 2" descr="وسائل العمل في الاركان وحدة صلاتي رياض الاطفال - مؤسسة التحاضير الحديثة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38" y="2110383"/>
              <a:ext cx="2143672" cy="1856956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9" name="Picture 4" descr="يلا نصلي - صباح كيوت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747" y="2127914"/>
              <a:ext cx="1419839" cy="839509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0" name="Picture 2" descr="الحصول على تعليم الصلاة فى الاسلام - Microsoft Store في ar-S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65" y="2072352"/>
              <a:ext cx="1298210" cy="1298210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1" name="مربع نص 10"/>
            <p:cNvSpPr txBox="1"/>
            <p:nvPr/>
          </p:nvSpPr>
          <p:spPr>
            <a:xfrm>
              <a:off x="1259632" y="1917350"/>
              <a:ext cx="6463105" cy="1581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وقت الصلاة</a:t>
              </a:r>
            </a:p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 الصلاة أهم</a:t>
              </a:r>
            </a:p>
          </p:txBody>
        </p:sp>
      </p:grpSp>
      <p:pic>
        <p:nvPicPr>
          <p:cNvPr id="51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4000" cy="9144000"/>
          </a:xfrm>
          <a:prstGeom prst="rect">
            <a:avLst/>
          </a:prstGeom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667" y="7697092"/>
            <a:ext cx="4541534" cy="22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lice in Wonderland Teacup Stickers | The Happiest Gift Guide on Earth: 70+  Gifts For Disneyland Fanatics | POPSUGAR Smart Living Photo 5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" y="2190841"/>
            <a:ext cx="5080250" cy="415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4" name="Picture 62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09" y="769206"/>
            <a:ext cx="2653511" cy="214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" name="Picture 104" descr="You have a lot of good left to give to this Worl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04" y="6962707"/>
            <a:ext cx="3571875" cy="255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0" descr="اهرب من واقعك واغرق في الخيال مع واحد أو أكثر من هذه الأفلام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66" y="6982414"/>
            <a:ext cx="3876287" cy="2550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كفو – Genom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37435"/>
            <a:ext cx="2323210" cy="136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ubber Stamp Stamped No Text, Stock Footage Video (100% Royalty-free)  12838565 | Shuttersto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910593"/>
            <a:ext cx="2488682" cy="16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علامة خضراء خلفية PNG شفافة صورة ، علامة خضراء PNG قصاصات فنية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55" y="769206"/>
            <a:ext cx="1525470" cy="15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4" descr="Alice In Wonderland Stickers - New emojis, gif, stickers for free at  123emoji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78" y="4433443"/>
            <a:ext cx="2888175" cy="224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6" descr="LINE Official Stickers - Easygoing Alice in Wonderland Example with GIF  Animati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18" y="233436"/>
            <a:ext cx="3015797" cy="297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6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9" y="-114768"/>
            <a:ext cx="3500438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4" descr="Merry Unbirthday to (Almost All of) You | Oh My Disney | Alice in  wonderland cartoon, Alice in wonderland 1951, Tea party hat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975" y="6982414"/>
            <a:ext cx="4127520" cy="26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6" descr="Mad Hatter Pouring Tea GIF - Alice In Wonderland Mad Hatter Tea Party -  Discover &amp;amp; Share GIF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17" y="3130088"/>
            <a:ext cx="4673565" cy="354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0" descr="Disney Flowers GIFs | Tenor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3974810"/>
            <a:ext cx="3143250" cy="237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2" descr="Point Shame GIF - Point Shame Alice In Wonderland - Discover &amp;amp; Share GIFs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561" y="6575961"/>
            <a:ext cx="2964657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2" descr="Alice in Wonderland – Stickers LINE | LINE STOR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312" y="675371"/>
            <a:ext cx="2335295" cy="233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37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3" descr="Schematic&#10;&#10;Description automatically generated">
            <a:extLst>
              <a:ext uri="{FF2B5EF4-FFF2-40B4-BE49-F238E27FC236}">
                <a16:creationId xmlns="" xmlns:a16="http://schemas.microsoft.com/office/drawing/2014/main" id="{E0193EA2-8238-454D-B7E2-C79B3410B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53" y="-466496"/>
            <a:ext cx="4442076" cy="4442076"/>
          </a:xfrm>
          <a:prstGeom prst="rect">
            <a:avLst/>
          </a:prstGeom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768419" y="4841609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15400" y="27215"/>
            <a:ext cx="3199434" cy="2314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44800" y="-337237"/>
            <a:ext cx="3199434" cy="2314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75582" y="-1"/>
            <a:ext cx="3199434" cy="2314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2095914" y="5215196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04802" y="5753252"/>
            <a:ext cx="1893896" cy="9125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444852" y="321067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20810" y="3445145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3428" y="5077631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1" y="2"/>
            <a:ext cx="2159693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b="33006"/>
          <a:stretch>
            <a:fillRect/>
          </a:stretch>
        </p:blipFill>
        <p:spPr>
          <a:xfrm>
            <a:off x="304802" y="7886701"/>
            <a:ext cx="1844141" cy="1132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14997">
            <a:off x="12892905" y="829121"/>
            <a:ext cx="1514997" cy="7755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 r="29876" b="27632"/>
          <a:stretch>
            <a:fillRect/>
          </a:stretch>
        </p:blipFill>
        <p:spPr>
          <a:xfrm>
            <a:off x="16888636" y="9099353"/>
            <a:ext cx="1453451" cy="12599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7225576" y="524822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:a16="http://schemas.microsoft.com/office/drawing/2014/main" xmlns="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967462">
            <a:off x="5752873" y="7889216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xmlns="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20724438">
            <a:off x="5291717" y="7795471"/>
            <a:ext cx="1199081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2" y="4137874"/>
            <a:ext cx="6952685" cy="3198188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7" tIns="45690" rIns="91407" bIns="45690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4" y="3162086"/>
            <a:ext cx="1606433" cy="1606433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1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30" y="5321348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0778309" y="8523633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10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8999797" y="9758170"/>
            <a:ext cx="1853423" cy="26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47" tIns="45711" rIns="60947" bIns="45711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1" y="6109673"/>
            <a:ext cx="2800085" cy="37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9" cy="1523982"/>
          </a:xfrm>
          <a:prstGeom prst="rect">
            <a:avLst/>
          </a:prstGeom>
        </p:spPr>
      </p:pic>
      <p:pic>
        <p:nvPicPr>
          <p:cNvPr id="44" name="Picture 6" descr="https://vstedu.azureedge.net/v8/content/homepage/img/logo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8101"/>
            <a:ext cx="1417025" cy="7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70" y="219082"/>
            <a:ext cx="1594697" cy="812801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6" y="390281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1" y="499268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9" y="4381500"/>
            <a:ext cx="4178654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1" y="5598901"/>
            <a:ext cx="4178654" cy="18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12268201" y="4686301"/>
            <a:ext cx="1730267" cy="1066952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>
            <a:off x="15476151" y="1652125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/>
          <a:stretch>
            <a:fillRect/>
          </a:stretch>
        </p:blipFill>
        <p:spPr>
          <a:xfrm flipH="1">
            <a:off x="14589102" y="1513781"/>
            <a:ext cx="1911396" cy="1198967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12026167" y="6169193"/>
            <a:ext cx="2174282" cy="574500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86 الى 89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218" name="Picture 2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507" y="6939182"/>
            <a:ext cx="3687790" cy="34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903" y="3073219"/>
            <a:ext cx="3336533" cy="3336533"/>
          </a:xfrm>
          <a:prstGeom prst="rect">
            <a:avLst/>
          </a:prstGeom>
        </p:spPr>
      </p:pic>
      <p:pic>
        <p:nvPicPr>
          <p:cNvPr id="56" name="Picture 70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03" y="1925970"/>
            <a:ext cx="2743200" cy="229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212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8" y="6808841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7" y="5835162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6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3" y="2525649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1" y="1325499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61" y="4718351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8" y="1482464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8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50" y="6523091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5" y="8690174"/>
            <a:ext cx="3927764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1" y="3803145"/>
            <a:ext cx="3495716" cy="630942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84"/>
          </a:xfrm>
          <a:prstGeom prst="rect">
            <a:avLst/>
          </a:prstGeom>
          <a:noFill/>
        </p:spPr>
        <p:txBody>
          <a:bodyPr wrap="square" lIns="137144" tIns="68573" rIns="137144" bIns="68573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3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3" y="246651"/>
            <a:ext cx="8269484" cy="1354278"/>
            <a:chOff x="2532" y="-2150325"/>
            <a:chExt cx="5700184" cy="2097716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360331" y="-2150325"/>
              <a:ext cx="4990723" cy="143019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4535489" y="102943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6" y="4899464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6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58" tIns="91428" rIns="182858" bIns="9142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7" y="4033561"/>
            <a:ext cx="3622937" cy="2154412"/>
          </a:xfrm>
          <a:prstGeom prst="rect">
            <a:avLst/>
          </a:prstGeom>
          <a:noFill/>
        </p:spPr>
        <p:txBody>
          <a:bodyPr wrap="square" lIns="182858" tIns="91428" rIns="182858" bIns="91428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9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8" y="1975534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1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1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4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779536" y="68912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575907" y="280892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095330" y="869621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3" y="6310965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761942" y="4821671"/>
            <a:ext cx="1323608" cy="1241786"/>
          </a:xfrm>
          <a:prstGeom prst="rect">
            <a:avLst/>
          </a:prstGeom>
        </p:spPr>
      </p:pic>
      <p:pic>
        <p:nvPicPr>
          <p:cNvPr id="50" name="Pictur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20331448">
            <a:off x="14046396" y="753108"/>
            <a:ext cx="2065530" cy="479013"/>
          </a:xfrm>
          <a:prstGeom prst="rect">
            <a:avLst/>
          </a:prstGeom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-130561" y="1139498"/>
            <a:ext cx="1820192" cy="12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14" descr="Book of Wonderland V.2 - Alice Wonderland - Sticker | TeePublic U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307" y="7029701"/>
            <a:ext cx="3557981" cy="3557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0" descr="أليس في بلاد العجائب ملصقات - الرموز التعبيرية الجديدة, GIF, ملصقات مجانا  في 123emoji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197" y="5279303"/>
            <a:ext cx="3971925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24146"/>
          <a:stretch>
            <a:fillRect/>
          </a:stretch>
        </p:blipFill>
        <p:spPr>
          <a:xfrm>
            <a:off x="9144001" y="8166544"/>
            <a:ext cx="7456910" cy="2200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-591225" y="2967968"/>
            <a:ext cx="11091060" cy="7650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24402" y="4978597"/>
            <a:ext cx="1039751" cy="850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905001" y="5054795"/>
            <a:ext cx="1039751" cy="8507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17851" y="4826793"/>
            <a:ext cx="614051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937251" y="4750593"/>
            <a:ext cx="614051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340358" y="2699129"/>
            <a:ext cx="1316783" cy="18958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1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-34866" y="5219700"/>
            <a:ext cx="6638801" cy="30469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410711" hangingPunct="0"/>
            <a:r>
              <a:rPr lang="ar-SA" sz="4800" b="1" dirty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>
                <a:solidFill>
                  <a:srgbClr val="0000FF"/>
                </a:solidFill>
              </a:rPr>
              <a:t>( اختبار الفصل 3 + الاختبار التراكمي 1 , 2, 3 )</a:t>
            </a:r>
          </a:p>
          <a:p>
            <a:pPr algn="ctr" defTabSz="410711" hangingPunct="0"/>
            <a:r>
              <a:rPr lang="ar-SA" sz="4800" b="1" u="sng" dirty="0">
                <a:solidFill>
                  <a:srgbClr val="FF6699"/>
                </a:solidFill>
              </a:rPr>
              <a:t>“الفصول  1, 2 , 3“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863426" y="3704259"/>
            <a:ext cx="1594931" cy="3309171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7361669" y="6745201"/>
            <a:ext cx="3351194" cy="2626895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r>
              <a:rPr lang="ar-SA" sz="2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يعد الطالب الأشياء حتى 10 , يستعمل العدد الترتيبي لوصف موقع الشيء, يرتب الاعداد حتى 10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8382000" y="495300"/>
            <a:ext cx="3721359" cy="3099698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478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:a16="http://schemas.microsoft.com/office/drawing/2014/main" xmlns="" id="{2CBA3388-856F-48AA-A146-4C92882B5407}"/>
              </a:ext>
            </a:extLst>
          </p:cNvPr>
          <p:cNvSpPr/>
          <p:nvPr/>
        </p:nvSpPr>
        <p:spPr>
          <a:xfrm rot="20422104">
            <a:off x="7164106" y="1817459"/>
            <a:ext cx="1944461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889" tIns="121889" rIns="121889" bIns="121889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0712862" y="8266690"/>
            <a:ext cx="4769648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5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4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1426722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275316" y="3063571"/>
            <a:ext cx="6081447" cy="1523480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90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62 الى 65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30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9" y="1691096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755496" y="2279808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4-4-1443هـ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18568" y="2377716"/>
            <a:ext cx="1323608" cy="1241786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20331448">
            <a:off x="12538480" y="2063765"/>
            <a:ext cx="2065530" cy="479013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7593" y="230346"/>
            <a:ext cx="1820192" cy="1217874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528" y="3959273"/>
            <a:ext cx="4424873" cy="4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0" descr="Alice In Wonderland Animated Stickers in 2021 | Alice in wonderland  animated, Alice in wonderland characters, Alice in wonderland illustrations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57" y="4623498"/>
            <a:ext cx="2791218" cy="226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422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صورة 99" descr="الصف الأول _8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0411275-C11D-485E-972E-DBE847537E4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66"/>
          <a:stretch/>
        </p:blipFill>
        <p:spPr>
          <a:xfrm>
            <a:off x="8767142" y="2604181"/>
            <a:ext cx="7979570" cy="693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" name="صورة 101" descr="الصف الأول _8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0411275-C11D-485E-972E-DBE847537E4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0" r="43162" b="8550"/>
          <a:stretch/>
        </p:blipFill>
        <p:spPr>
          <a:xfrm>
            <a:off x="1397120" y="5527300"/>
            <a:ext cx="6656418" cy="373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" name="صورة 100" descr="الصف الأول _8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0411275-C11D-485E-972E-DBE847537E4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8" t="66720" b="9347"/>
          <a:stretch/>
        </p:blipFill>
        <p:spPr>
          <a:xfrm>
            <a:off x="2319644" y="2555177"/>
            <a:ext cx="3444123" cy="2462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272624" y="1767962"/>
            <a:ext cx="8459978" cy="877163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4800" b="1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ألعب مع الانماط مع افراد عائلتك 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1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</p:grpSpPr>
        <p:sp>
          <p:nvSpPr>
            <p:cNvPr id="22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4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5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4356936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6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4 + </a:t>
              </a: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1+ 2+3+4</a:t>
              </a:r>
            </a:p>
          </p:txBody>
        </p:sp>
      </p:grpSp>
      <p:grpSp>
        <p:nvGrpSpPr>
          <p:cNvPr id="43" name="Google Shape;3360;p72"/>
          <p:cNvGrpSpPr/>
          <p:nvPr/>
        </p:nvGrpSpPr>
        <p:grpSpPr>
          <a:xfrm>
            <a:off x="1001848" y="3761463"/>
            <a:ext cx="1298477" cy="620037"/>
            <a:chOff x="2248912" y="2607934"/>
            <a:chExt cx="578188" cy="201696"/>
          </a:xfrm>
        </p:grpSpPr>
        <p:sp>
          <p:nvSpPr>
            <p:cNvPr id="44" name="Google Shape;3361;p72"/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362;p72"/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63;p72"/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98530" y="2555177"/>
            <a:ext cx="2682305" cy="988124"/>
            <a:chOff x="65685" y="1573552"/>
            <a:chExt cx="1788203" cy="658749"/>
          </a:xfrm>
        </p:grpSpPr>
        <p:grpSp>
          <p:nvGrpSpPr>
            <p:cNvPr id="30" name="Google Shape;3049;p72"/>
            <p:cNvGrpSpPr/>
            <p:nvPr/>
          </p:nvGrpSpPr>
          <p:grpSpPr>
            <a:xfrm>
              <a:off x="65685" y="1573552"/>
              <a:ext cx="1788203" cy="658749"/>
              <a:chOff x="4726445" y="1461925"/>
              <a:chExt cx="873161" cy="308870"/>
            </a:xfrm>
          </p:grpSpPr>
          <p:sp>
            <p:nvSpPr>
              <p:cNvPr id="31" name="Google Shape;3050;p72"/>
              <p:cNvSpPr/>
              <p:nvPr/>
            </p:nvSpPr>
            <p:spPr>
              <a:xfrm>
                <a:off x="4734489" y="1461925"/>
                <a:ext cx="865117" cy="238535"/>
              </a:xfrm>
              <a:custGeom>
                <a:avLst/>
                <a:gdLst/>
                <a:ahLst/>
                <a:cxnLst/>
                <a:rect l="l" t="t" r="r" b="b"/>
                <a:pathLst>
                  <a:path w="46568" h="12840" extrusionOk="0">
                    <a:moveTo>
                      <a:pt x="45767" y="0"/>
                    </a:moveTo>
                    <a:cubicBezTo>
                      <a:pt x="38161" y="33"/>
                      <a:pt x="30589" y="67"/>
                      <a:pt x="22984" y="100"/>
                    </a:cubicBezTo>
                    <a:cubicBezTo>
                      <a:pt x="19215" y="133"/>
                      <a:pt x="15412" y="133"/>
                      <a:pt x="11609" y="167"/>
                    </a:cubicBezTo>
                    <a:cubicBezTo>
                      <a:pt x="11300" y="170"/>
                      <a:pt x="10991" y="171"/>
                      <a:pt x="10681" y="171"/>
                    </a:cubicBezTo>
                    <a:cubicBezTo>
                      <a:pt x="8895" y="171"/>
                      <a:pt x="7098" y="132"/>
                      <a:pt x="5301" y="132"/>
                    </a:cubicBezTo>
                    <a:cubicBezTo>
                      <a:pt x="3607" y="132"/>
                      <a:pt x="1914" y="166"/>
                      <a:pt x="234" y="300"/>
                    </a:cubicBezTo>
                    <a:cubicBezTo>
                      <a:pt x="68" y="334"/>
                      <a:pt x="1" y="467"/>
                      <a:pt x="34" y="567"/>
                    </a:cubicBezTo>
                    <a:cubicBezTo>
                      <a:pt x="68" y="667"/>
                      <a:pt x="134" y="701"/>
                      <a:pt x="234" y="701"/>
                    </a:cubicBezTo>
                    <a:cubicBezTo>
                      <a:pt x="1696" y="804"/>
                      <a:pt x="3167" y="837"/>
                      <a:pt x="4641" y="837"/>
                    </a:cubicBezTo>
                    <a:cubicBezTo>
                      <a:pt x="6968" y="837"/>
                      <a:pt x="9301" y="754"/>
                      <a:pt x="11609" y="734"/>
                    </a:cubicBezTo>
                    <a:lnTo>
                      <a:pt x="22984" y="701"/>
                    </a:lnTo>
                    <a:cubicBezTo>
                      <a:pt x="30556" y="667"/>
                      <a:pt x="38095" y="634"/>
                      <a:pt x="45633" y="600"/>
                    </a:cubicBezTo>
                    <a:lnTo>
                      <a:pt x="45633" y="600"/>
                    </a:lnTo>
                    <a:cubicBezTo>
                      <a:pt x="45567" y="2635"/>
                      <a:pt x="45734" y="4670"/>
                      <a:pt x="45734" y="6705"/>
                    </a:cubicBezTo>
                    <a:cubicBezTo>
                      <a:pt x="45767" y="8506"/>
                      <a:pt x="45667" y="10341"/>
                      <a:pt x="45934" y="12109"/>
                    </a:cubicBezTo>
                    <a:cubicBezTo>
                      <a:pt x="45487" y="12113"/>
                      <a:pt x="45039" y="12115"/>
                      <a:pt x="44591" y="12115"/>
                    </a:cubicBezTo>
                    <a:cubicBezTo>
                      <a:pt x="41828" y="12115"/>
                      <a:pt x="39049" y="12037"/>
                      <a:pt x="36293" y="12009"/>
                    </a:cubicBezTo>
                    <a:lnTo>
                      <a:pt x="36293" y="12476"/>
                    </a:lnTo>
                    <a:cubicBezTo>
                      <a:pt x="37928" y="12742"/>
                      <a:pt x="39596" y="12776"/>
                      <a:pt x="41264" y="12809"/>
                    </a:cubicBezTo>
                    <a:cubicBezTo>
                      <a:pt x="41904" y="12822"/>
                      <a:pt x="42549" y="12840"/>
                      <a:pt x="43193" y="12840"/>
                    </a:cubicBezTo>
                    <a:cubicBezTo>
                      <a:pt x="44228" y="12840"/>
                      <a:pt x="45260" y="12794"/>
                      <a:pt x="46267" y="12609"/>
                    </a:cubicBezTo>
                    <a:cubicBezTo>
                      <a:pt x="46401" y="12576"/>
                      <a:pt x="46467" y="12442"/>
                      <a:pt x="46434" y="12342"/>
                    </a:cubicBezTo>
                    <a:cubicBezTo>
                      <a:pt x="46467" y="12275"/>
                      <a:pt x="46501" y="12242"/>
                      <a:pt x="46501" y="12175"/>
                    </a:cubicBezTo>
                    <a:cubicBezTo>
                      <a:pt x="46134" y="8306"/>
                      <a:pt x="46567" y="4370"/>
                      <a:pt x="46167" y="467"/>
                    </a:cubicBezTo>
                    <a:cubicBezTo>
                      <a:pt x="46167" y="367"/>
                      <a:pt x="46100" y="300"/>
                      <a:pt x="46034" y="267"/>
                    </a:cubicBezTo>
                    <a:cubicBezTo>
                      <a:pt x="46034" y="133"/>
                      <a:pt x="45934" y="0"/>
                      <a:pt x="45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051;p72"/>
              <p:cNvSpPr/>
              <p:nvPr/>
            </p:nvSpPr>
            <p:spPr>
              <a:xfrm>
                <a:off x="4735120" y="1472459"/>
                <a:ext cx="853320" cy="286929"/>
              </a:xfrm>
              <a:custGeom>
                <a:avLst/>
                <a:gdLst/>
                <a:ahLst/>
                <a:cxnLst/>
                <a:rect l="l" t="t" r="r" b="b"/>
                <a:pathLst>
                  <a:path w="45933" h="15445" extrusionOk="0">
                    <a:moveTo>
                      <a:pt x="0" y="0"/>
                    </a:moveTo>
                    <a:cubicBezTo>
                      <a:pt x="300" y="734"/>
                      <a:pt x="167" y="1468"/>
                      <a:pt x="167" y="2302"/>
                    </a:cubicBezTo>
                    <a:cubicBezTo>
                      <a:pt x="167" y="3302"/>
                      <a:pt x="167" y="4337"/>
                      <a:pt x="167" y="5337"/>
                    </a:cubicBezTo>
                    <a:cubicBezTo>
                      <a:pt x="167" y="7472"/>
                      <a:pt x="200" y="9574"/>
                      <a:pt x="267" y="11675"/>
                    </a:cubicBezTo>
                    <a:cubicBezTo>
                      <a:pt x="267" y="11708"/>
                      <a:pt x="234" y="11708"/>
                      <a:pt x="234" y="11742"/>
                    </a:cubicBezTo>
                    <a:cubicBezTo>
                      <a:pt x="10441" y="11575"/>
                      <a:pt x="20648" y="11608"/>
                      <a:pt x="30856" y="11575"/>
                    </a:cubicBezTo>
                    <a:cubicBezTo>
                      <a:pt x="31089" y="11575"/>
                      <a:pt x="31189" y="11842"/>
                      <a:pt x="31089" y="12009"/>
                    </a:cubicBezTo>
                    <a:cubicBezTo>
                      <a:pt x="31122" y="12042"/>
                      <a:pt x="31122" y="12075"/>
                      <a:pt x="31122" y="12109"/>
                    </a:cubicBezTo>
                    <a:cubicBezTo>
                      <a:pt x="31389" y="13276"/>
                      <a:pt x="30989" y="14444"/>
                      <a:pt x="30288" y="15444"/>
                    </a:cubicBezTo>
                    <a:cubicBezTo>
                      <a:pt x="32623" y="15411"/>
                      <a:pt x="35392" y="14244"/>
                      <a:pt x="35759" y="11742"/>
                    </a:cubicBezTo>
                    <a:cubicBezTo>
                      <a:pt x="35759" y="11642"/>
                      <a:pt x="35826" y="11575"/>
                      <a:pt x="35926" y="11575"/>
                    </a:cubicBezTo>
                    <a:cubicBezTo>
                      <a:pt x="35959" y="11508"/>
                      <a:pt x="36026" y="11442"/>
                      <a:pt x="36093" y="11442"/>
                    </a:cubicBezTo>
                    <a:lnTo>
                      <a:pt x="36259" y="11442"/>
                    </a:lnTo>
                    <a:cubicBezTo>
                      <a:pt x="38848" y="11442"/>
                      <a:pt x="41415" y="11527"/>
                      <a:pt x="43995" y="11527"/>
                    </a:cubicBezTo>
                    <a:cubicBezTo>
                      <a:pt x="44640" y="11527"/>
                      <a:pt x="45286" y="11522"/>
                      <a:pt x="45933" y="11508"/>
                    </a:cubicBezTo>
                    <a:cubicBezTo>
                      <a:pt x="45633" y="9740"/>
                      <a:pt x="45733" y="7939"/>
                      <a:pt x="45700" y="6138"/>
                    </a:cubicBezTo>
                    <a:cubicBezTo>
                      <a:pt x="45700" y="4103"/>
                      <a:pt x="45533" y="2035"/>
                      <a:pt x="45599" y="0"/>
                    </a:cubicBezTo>
                    <a:lnTo>
                      <a:pt x="45599" y="0"/>
                    </a:lnTo>
                    <a:cubicBezTo>
                      <a:pt x="38061" y="33"/>
                      <a:pt x="30522" y="67"/>
                      <a:pt x="22983" y="100"/>
                    </a:cubicBezTo>
                    <a:lnTo>
                      <a:pt x="11575" y="167"/>
                    </a:lnTo>
                    <a:cubicBezTo>
                      <a:pt x="9176" y="167"/>
                      <a:pt x="6751" y="261"/>
                      <a:pt x="4332" y="261"/>
                    </a:cubicBezTo>
                    <a:cubicBezTo>
                      <a:pt x="2951" y="261"/>
                      <a:pt x="1571" y="231"/>
                      <a:pt x="200" y="134"/>
                    </a:cubicBezTo>
                    <a:cubicBezTo>
                      <a:pt x="100" y="134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052;p72"/>
              <p:cNvSpPr/>
              <p:nvPr/>
            </p:nvSpPr>
            <p:spPr>
              <a:xfrm>
                <a:off x="5279200" y="1685004"/>
                <a:ext cx="134222" cy="85791"/>
              </a:xfrm>
              <a:custGeom>
                <a:avLst/>
                <a:gdLst/>
                <a:ahLst/>
                <a:cxnLst/>
                <a:rect l="l" t="t" r="r" b="b"/>
                <a:pathLst>
                  <a:path w="7225" h="4618" extrusionOk="0">
                    <a:moveTo>
                      <a:pt x="6806" y="1"/>
                    </a:moveTo>
                    <a:cubicBezTo>
                      <a:pt x="6739" y="1"/>
                      <a:pt x="6672" y="67"/>
                      <a:pt x="6639" y="134"/>
                    </a:cubicBezTo>
                    <a:cubicBezTo>
                      <a:pt x="6539" y="134"/>
                      <a:pt x="6472" y="201"/>
                      <a:pt x="6439" y="301"/>
                    </a:cubicBezTo>
                    <a:cubicBezTo>
                      <a:pt x="6105" y="2803"/>
                      <a:pt x="3336" y="3970"/>
                      <a:pt x="1001" y="4003"/>
                    </a:cubicBezTo>
                    <a:cubicBezTo>
                      <a:pt x="1669" y="3003"/>
                      <a:pt x="2102" y="1835"/>
                      <a:pt x="1835" y="668"/>
                    </a:cubicBezTo>
                    <a:lnTo>
                      <a:pt x="1835" y="668"/>
                    </a:lnTo>
                    <a:lnTo>
                      <a:pt x="1468" y="768"/>
                    </a:lnTo>
                    <a:cubicBezTo>
                      <a:pt x="1268" y="1969"/>
                      <a:pt x="1035" y="3069"/>
                      <a:pt x="201" y="4070"/>
                    </a:cubicBezTo>
                    <a:cubicBezTo>
                      <a:pt x="1" y="4270"/>
                      <a:pt x="134" y="4571"/>
                      <a:pt x="401" y="4604"/>
                    </a:cubicBezTo>
                    <a:cubicBezTo>
                      <a:pt x="525" y="4613"/>
                      <a:pt x="656" y="4618"/>
                      <a:pt x="793" y="4618"/>
                    </a:cubicBezTo>
                    <a:cubicBezTo>
                      <a:pt x="3131" y="4618"/>
                      <a:pt x="7224" y="3272"/>
                      <a:pt x="6972" y="468"/>
                    </a:cubicBezTo>
                    <a:lnTo>
                      <a:pt x="69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053;p72"/>
              <p:cNvSpPr/>
              <p:nvPr/>
            </p:nvSpPr>
            <p:spPr>
              <a:xfrm>
                <a:off x="4726445" y="1471994"/>
                <a:ext cx="588108" cy="228931"/>
              </a:xfrm>
              <a:custGeom>
                <a:avLst/>
                <a:gdLst/>
                <a:ahLst/>
                <a:cxnLst/>
                <a:rect l="l" t="t" r="r" b="b"/>
                <a:pathLst>
                  <a:path w="31657" h="12323" extrusionOk="0">
                    <a:moveTo>
                      <a:pt x="396" y="0"/>
                    </a:moveTo>
                    <a:cubicBezTo>
                      <a:pt x="375" y="0"/>
                      <a:pt x="350" y="8"/>
                      <a:pt x="334" y="25"/>
                    </a:cubicBezTo>
                    <a:cubicBezTo>
                      <a:pt x="0" y="692"/>
                      <a:pt x="67" y="1326"/>
                      <a:pt x="67" y="2093"/>
                    </a:cubicBezTo>
                    <a:cubicBezTo>
                      <a:pt x="34" y="3194"/>
                      <a:pt x="34" y="4295"/>
                      <a:pt x="34" y="5396"/>
                    </a:cubicBezTo>
                    <a:cubicBezTo>
                      <a:pt x="34" y="7497"/>
                      <a:pt x="67" y="9599"/>
                      <a:pt x="134" y="11733"/>
                    </a:cubicBezTo>
                    <a:cubicBezTo>
                      <a:pt x="134" y="11900"/>
                      <a:pt x="267" y="12000"/>
                      <a:pt x="400" y="12000"/>
                    </a:cubicBezTo>
                    <a:cubicBezTo>
                      <a:pt x="400" y="12167"/>
                      <a:pt x="467" y="12301"/>
                      <a:pt x="667" y="12301"/>
                    </a:cubicBezTo>
                    <a:cubicBezTo>
                      <a:pt x="3114" y="12317"/>
                      <a:pt x="5561" y="12323"/>
                      <a:pt x="8008" y="12323"/>
                    </a:cubicBezTo>
                    <a:cubicBezTo>
                      <a:pt x="15737" y="12323"/>
                      <a:pt x="23470" y="12259"/>
                      <a:pt x="31222" y="12234"/>
                    </a:cubicBezTo>
                    <a:lnTo>
                      <a:pt x="31589" y="12134"/>
                    </a:lnTo>
                    <a:cubicBezTo>
                      <a:pt x="31589" y="12100"/>
                      <a:pt x="31556" y="12067"/>
                      <a:pt x="31556" y="12067"/>
                    </a:cubicBezTo>
                    <a:cubicBezTo>
                      <a:pt x="31656" y="11867"/>
                      <a:pt x="31556" y="11600"/>
                      <a:pt x="31289" y="11600"/>
                    </a:cubicBezTo>
                    <a:cubicBezTo>
                      <a:pt x="21115" y="11667"/>
                      <a:pt x="10908" y="11633"/>
                      <a:pt x="701" y="11767"/>
                    </a:cubicBezTo>
                    <a:cubicBezTo>
                      <a:pt x="701" y="11767"/>
                      <a:pt x="734" y="11733"/>
                      <a:pt x="734" y="11733"/>
                    </a:cubicBezTo>
                    <a:cubicBezTo>
                      <a:pt x="667" y="9632"/>
                      <a:pt x="634" y="7497"/>
                      <a:pt x="634" y="5396"/>
                    </a:cubicBezTo>
                    <a:cubicBezTo>
                      <a:pt x="634" y="4362"/>
                      <a:pt x="634" y="3361"/>
                      <a:pt x="634" y="2327"/>
                    </a:cubicBezTo>
                    <a:cubicBezTo>
                      <a:pt x="634" y="1526"/>
                      <a:pt x="767" y="792"/>
                      <a:pt x="467" y="58"/>
                    </a:cubicBezTo>
                    <a:cubicBezTo>
                      <a:pt x="467" y="58"/>
                      <a:pt x="434" y="25"/>
                      <a:pt x="434" y="25"/>
                    </a:cubicBezTo>
                    <a:cubicBezTo>
                      <a:pt x="434" y="8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" name="مربع نص 1"/>
            <p:cNvSpPr txBox="1"/>
            <p:nvPr/>
          </p:nvSpPr>
          <p:spPr>
            <a:xfrm>
              <a:off x="112108" y="1573552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أدوات اللعبة</a:t>
              </a:r>
            </a:p>
          </p:txBody>
        </p:sp>
      </p:grpSp>
      <p:grpSp>
        <p:nvGrpSpPr>
          <p:cNvPr id="60" name="Google Shape;2823;p70"/>
          <p:cNvGrpSpPr/>
          <p:nvPr/>
        </p:nvGrpSpPr>
        <p:grpSpPr>
          <a:xfrm>
            <a:off x="1034333" y="5080183"/>
            <a:ext cx="988218" cy="887828"/>
            <a:chOff x="2927050" y="2256825"/>
            <a:chExt cx="334100" cy="300175"/>
          </a:xfrm>
        </p:grpSpPr>
        <p:sp>
          <p:nvSpPr>
            <p:cNvPr id="6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" name="Google Shape;2836;p70"/>
          <p:cNvGrpSpPr/>
          <p:nvPr/>
        </p:nvGrpSpPr>
        <p:grpSpPr>
          <a:xfrm rot="14690215">
            <a:off x="7288859" y="5245964"/>
            <a:ext cx="988221" cy="887828"/>
            <a:chOff x="2937333" y="2253116"/>
            <a:chExt cx="334100" cy="300175"/>
          </a:xfrm>
        </p:grpSpPr>
        <p:sp>
          <p:nvSpPr>
            <p:cNvPr id="74" name="Google Shape;2837;p70"/>
            <p:cNvSpPr/>
            <p:nvPr/>
          </p:nvSpPr>
          <p:spPr>
            <a:xfrm>
              <a:off x="2937333" y="2253116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751926" y="107468"/>
            <a:ext cx="3175959" cy="2278904"/>
            <a:chOff x="501283" y="71644"/>
            <a:chExt cx="2117306" cy="1519269"/>
          </a:xfrm>
        </p:grpSpPr>
        <p:grpSp>
          <p:nvGrpSpPr>
            <p:cNvPr id="51" name="Google Shape;2753;p69"/>
            <p:cNvGrpSpPr/>
            <p:nvPr/>
          </p:nvGrpSpPr>
          <p:grpSpPr>
            <a:xfrm rot="20295996">
              <a:off x="501283" y="652237"/>
              <a:ext cx="786117" cy="480387"/>
              <a:chOff x="6072450" y="2896632"/>
              <a:chExt cx="277325" cy="196450"/>
            </a:xfrm>
          </p:grpSpPr>
          <p:sp>
            <p:nvSpPr>
              <p:cNvPr id="52" name="Google Shape;2754;p69"/>
              <p:cNvSpPr/>
              <p:nvPr/>
            </p:nvSpPr>
            <p:spPr>
              <a:xfrm>
                <a:off x="6178600" y="2974507"/>
                <a:ext cx="681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099" extrusionOk="0">
                    <a:moveTo>
                      <a:pt x="896" y="0"/>
                    </a:moveTo>
                    <a:cubicBezTo>
                      <a:pt x="343" y="263"/>
                      <a:pt x="1" y="884"/>
                      <a:pt x="246" y="1480"/>
                    </a:cubicBezTo>
                    <a:cubicBezTo>
                      <a:pt x="407" y="1878"/>
                      <a:pt x="763" y="2099"/>
                      <a:pt x="1150" y="2099"/>
                    </a:cubicBezTo>
                    <a:cubicBezTo>
                      <a:pt x="1278" y="2099"/>
                      <a:pt x="1409" y="2075"/>
                      <a:pt x="1538" y="2025"/>
                    </a:cubicBezTo>
                    <a:cubicBezTo>
                      <a:pt x="2726" y="1565"/>
                      <a:pt x="2195" y="9"/>
                      <a:pt x="1059" y="9"/>
                    </a:cubicBezTo>
                    <a:cubicBezTo>
                      <a:pt x="1031" y="9"/>
                      <a:pt x="1004" y="10"/>
                      <a:pt x="975" y="12"/>
                    </a:cubicBezTo>
                    <a:cubicBezTo>
                      <a:pt x="971" y="13"/>
                      <a:pt x="966" y="13"/>
                      <a:pt x="962" y="13"/>
                    </a:cubicBezTo>
                    <a:cubicBezTo>
                      <a:pt x="938" y="13"/>
                      <a:pt x="916" y="8"/>
                      <a:pt x="896" y="0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755;p69"/>
              <p:cNvSpPr/>
              <p:nvPr/>
            </p:nvSpPr>
            <p:spPr>
              <a:xfrm>
                <a:off x="6151025" y="2952457"/>
                <a:ext cx="12007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4004" extrusionOk="0">
                    <a:moveTo>
                      <a:pt x="2227" y="509"/>
                    </a:moveTo>
                    <a:cubicBezTo>
                      <a:pt x="2966" y="509"/>
                      <a:pt x="3650" y="1121"/>
                      <a:pt x="3717" y="1868"/>
                    </a:cubicBezTo>
                    <a:cubicBezTo>
                      <a:pt x="3780" y="2582"/>
                      <a:pt x="3219" y="3191"/>
                      <a:pt x="2542" y="3338"/>
                    </a:cubicBezTo>
                    <a:cubicBezTo>
                      <a:pt x="2443" y="3360"/>
                      <a:pt x="2345" y="3371"/>
                      <a:pt x="2248" y="3371"/>
                    </a:cubicBezTo>
                    <a:cubicBezTo>
                      <a:pt x="1597" y="3371"/>
                      <a:pt x="1027" y="2896"/>
                      <a:pt x="901" y="2228"/>
                    </a:cubicBezTo>
                    <a:cubicBezTo>
                      <a:pt x="762" y="1499"/>
                      <a:pt x="1224" y="875"/>
                      <a:pt x="1898" y="716"/>
                    </a:cubicBezTo>
                    <a:cubicBezTo>
                      <a:pt x="1903" y="624"/>
                      <a:pt x="1963" y="529"/>
                      <a:pt x="2078" y="517"/>
                    </a:cubicBezTo>
                    <a:cubicBezTo>
                      <a:pt x="2128" y="511"/>
                      <a:pt x="2178" y="509"/>
                      <a:pt x="2227" y="509"/>
                    </a:cubicBezTo>
                    <a:close/>
                    <a:moveTo>
                      <a:pt x="2687" y="1"/>
                    </a:moveTo>
                    <a:cubicBezTo>
                      <a:pt x="2374" y="1"/>
                      <a:pt x="2059" y="78"/>
                      <a:pt x="1780" y="240"/>
                    </a:cubicBezTo>
                    <a:cubicBezTo>
                      <a:pt x="1744" y="261"/>
                      <a:pt x="1708" y="270"/>
                      <a:pt x="1675" y="270"/>
                    </a:cubicBezTo>
                    <a:cubicBezTo>
                      <a:pt x="1628" y="270"/>
                      <a:pt x="1585" y="252"/>
                      <a:pt x="1552" y="224"/>
                    </a:cubicBezTo>
                    <a:cubicBezTo>
                      <a:pt x="598" y="718"/>
                      <a:pt x="0" y="1845"/>
                      <a:pt x="517" y="2881"/>
                    </a:cubicBezTo>
                    <a:cubicBezTo>
                      <a:pt x="882" y="3609"/>
                      <a:pt x="1580" y="4003"/>
                      <a:pt x="2313" y="4003"/>
                    </a:cubicBezTo>
                    <a:cubicBezTo>
                      <a:pt x="2701" y="4003"/>
                      <a:pt x="3098" y="3893"/>
                      <a:pt x="3461" y="3664"/>
                    </a:cubicBezTo>
                    <a:cubicBezTo>
                      <a:pt x="4319" y="3119"/>
                      <a:pt x="4802" y="1855"/>
                      <a:pt x="4295" y="924"/>
                    </a:cubicBezTo>
                    <a:cubicBezTo>
                      <a:pt x="3969" y="328"/>
                      <a:pt x="3330" y="1"/>
                      <a:pt x="2687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756;p69"/>
              <p:cNvSpPr/>
              <p:nvPr/>
            </p:nvSpPr>
            <p:spPr>
              <a:xfrm>
                <a:off x="6123750" y="2903807"/>
                <a:ext cx="380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662" extrusionOk="0">
                    <a:moveTo>
                      <a:pt x="935" y="1"/>
                    </a:moveTo>
                    <a:cubicBezTo>
                      <a:pt x="882" y="1"/>
                      <a:pt x="829" y="4"/>
                      <a:pt x="777" y="9"/>
                    </a:cubicBezTo>
                    <a:cubicBezTo>
                      <a:pt x="579" y="30"/>
                      <a:pt x="102" y="164"/>
                      <a:pt x="1" y="413"/>
                    </a:cubicBezTo>
                    <a:cubicBezTo>
                      <a:pt x="50" y="407"/>
                      <a:pt x="99" y="403"/>
                      <a:pt x="149" y="403"/>
                    </a:cubicBezTo>
                    <a:cubicBezTo>
                      <a:pt x="388" y="403"/>
                      <a:pt x="630" y="481"/>
                      <a:pt x="855" y="662"/>
                    </a:cubicBezTo>
                    <a:cubicBezTo>
                      <a:pt x="1068" y="651"/>
                      <a:pt x="1283" y="642"/>
                      <a:pt x="1497" y="632"/>
                    </a:cubicBezTo>
                    <a:cubicBezTo>
                      <a:pt x="1495" y="630"/>
                      <a:pt x="1495" y="630"/>
                      <a:pt x="1495" y="628"/>
                    </a:cubicBezTo>
                    <a:cubicBezTo>
                      <a:pt x="1477" y="427"/>
                      <a:pt x="1523" y="258"/>
                      <a:pt x="1340" y="115"/>
                    </a:cubicBezTo>
                    <a:cubicBezTo>
                      <a:pt x="1226" y="26"/>
                      <a:pt x="1080" y="1"/>
                      <a:pt x="935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757;p69"/>
              <p:cNvSpPr/>
              <p:nvPr/>
            </p:nvSpPr>
            <p:spPr>
              <a:xfrm>
                <a:off x="6211850" y="2930582"/>
                <a:ext cx="114775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5884" extrusionOk="0">
                    <a:moveTo>
                      <a:pt x="264" y="0"/>
                    </a:moveTo>
                    <a:lnTo>
                      <a:pt x="252" y="441"/>
                    </a:lnTo>
                    <a:cubicBezTo>
                      <a:pt x="1116" y="441"/>
                      <a:pt x="1975" y="940"/>
                      <a:pt x="2333" y="1776"/>
                    </a:cubicBezTo>
                    <a:cubicBezTo>
                      <a:pt x="2866" y="3030"/>
                      <a:pt x="2123" y="4547"/>
                      <a:pt x="926" y="5092"/>
                    </a:cubicBezTo>
                    <a:cubicBezTo>
                      <a:pt x="626" y="5227"/>
                      <a:pt x="312" y="5301"/>
                      <a:pt x="1" y="5318"/>
                    </a:cubicBezTo>
                    <a:lnTo>
                      <a:pt x="29" y="5883"/>
                    </a:lnTo>
                    <a:cubicBezTo>
                      <a:pt x="1141" y="5825"/>
                      <a:pt x="2252" y="5730"/>
                      <a:pt x="3355" y="5597"/>
                    </a:cubicBezTo>
                    <a:cubicBezTo>
                      <a:pt x="3651" y="5565"/>
                      <a:pt x="3944" y="5523"/>
                      <a:pt x="4238" y="5472"/>
                    </a:cubicBezTo>
                    <a:cubicBezTo>
                      <a:pt x="4482" y="5076"/>
                      <a:pt x="4584" y="4652"/>
                      <a:pt x="4540" y="4203"/>
                    </a:cubicBezTo>
                    <a:cubicBezTo>
                      <a:pt x="4590" y="3627"/>
                      <a:pt x="4542" y="3020"/>
                      <a:pt x="4530" y="2443"/>
                    </a:cubicBezTo>
                    <a:cubicBezTo>
                      <a:pt x="4524" y="2034"/>
                      <a:pt x="4586" y="1523"/>
                      <a:pt x="4494" y="1122"/>
                    </a:cubicBezTo>
                    <a:cubicBezTo>
                      <a:pt x="4584" y="665"/>
                      <a:pt x="4385" y="339"/>
                      <a:pt x="3898" y="145"/>
                    </a:cubicBezTo>
                    <a:cubicBezTo>
                      <a:pt x="3607" y="127"/>
                      <a:pt x="3318" y="113"/>
                      <a:pt x="3030" y="97"/>
                    </a:cubicBezTo>
                    <a:cubicBezTo>
                      <a:pt x="2109" y="54"/>
                      <a:pt x="1185" y="20"/>
                      <a:pt x="264" y="0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2758;p69"/>
              <p:cNvSpPr/>
              <p:nvPr/>
            </p:nvSpPr>
            <p:spPr>
              <a:xfrm>
                <a:off x="6095250" y="2926982"/>
                <a:ext cx="1232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6101" extrusionOk="0">
                    <a:moveTo>
                      <a:pt x="1023" y="1"/>
                    </a:moveTo>
                    <a:cubicBezTo>
                      <a:pt x="206" y="202"/>
                      <a:pt x="93" y="1641"/>
                      <a:pt x="47" y="2238"/>
                    </a:cubicBezTo>
                    <a:cubicBezTo>
                      <a:pt x="3" y="2788"/>
                      <a:pt x="1" y="3339"/>
                      <a:pt x="23" y="3890"/>
                    </a:cubicBezTo>
                    <a:cubicBezTo>
                      <a:pt x="45" y="4377"/>
                      <a:pt x="29" y="4991"/>
                      <a:pt x="176" y="5460"/>
                    </a:cubicBezTo>
                    <a:cubicBezTo>
                      <a:pt x="360" y="6041"/>
                      <a:pt x="553" y="6100"/>
                      <a:pt x="991" y="6100"/>
                    </a:cubicBezTo>
                    <a:cubicBezTo>
                      <a:pt x="1104" y="6100"/>
                      <a:pt x="1233" y="6096"/>
                      <a:pt x="1383" y="6096"/>
                    </a:cubicBezTo>
                    <a:cubicBezTo>
                      <a:pt x="1398" y="6096"/>
                      <a:pt x="1413" y="6097"/>
                      <a:pt x="1428" y="6097"/>
                    </a:cubicBezTo>
                    <a:cubicBezTo>
                      <a:pt x="1595" y="6098"/>
                      <a:pt x="1761" y="6099"/>
                      <a:pt x="1928" y="6099"/>
                    </a:cubicBezTo>
                    <a:cubicBezTo>
                      <a:pt x="2849" y="6099"/>
                      <a:pt x="3772" y="6076"/>
                      <a:pt x="4693" y="6027"/>
                    </a:cubicBezTo>
                    <a:lnTo>
                      <a:pt x="4665" y="5462"/>
                    </a:lnTo>
                    <a:cubicBezTo>
                      <a:pt x="4619" y="5465"/>
                      <a:pt x="4574" y="5466"/>
                      <a:pt x="4528" y="5466"/>
                    </a:cubicBezTo>
                    <a:cubicBezTo>
                      <a:pt x="3522" y="5466"/>
                      <a:pt x="2571" y="4860"/>
                      <a:pt x="2222" y="3820"/>
                    </a:cubicBezTo>
                    <a:cubicBezTo>
                      <a:pt x="1797" y="2546"/>
                      <a:pt x="2564" y="1331"/>
                      <a:pt x="3743" y="953"/>
                    </a:cubicBezTo>
                    <a:cubicBezTo>
                      <a:pt x="3757" y="931"/>
                      <a:pt x="3776" y="913"/>
                      <a:pt x="3801" y="899"/>
                    </a:cubicBezTo>
                    <a:cubicBezTo>
                      <a:pt x="4143" y="685"/>
                      <a:pt x="4530" y="585"/>
                      <a:pt x="4916" y="585"/>
                    </a:cubicBezTo>
                    <a:lnTo>
                      <a:pt x="4928" y="144"/>
                    </a:lnTo>
                    <a:cubicBezTo>
                      <a:pt x="3991" y="126"/>
                      <a:pt x="3051" y="116"/>
                      <a:pt x="2113" y="112"/>
                    </a:cubicBezTo>
                    <a:cubicBezTo>
                      <a:pt x="2073" y="153"/>
                      <a:pt x="2018" y="180"/>
                      <a:pt x="1958" y="180"/>
                    </a:cubicBezTo>
                    <a:cubicBezTo>
                      <a:pt x="1928" y="180"/>
                      <a:pt x="1896" y="173"/>
                      <a:pt x="1864" y="158"/>
                    </a:cubicBezTo>
                    <a:cubicBezTo>
                      <a:pt x="1830" y="140"/>
                      <a:pt x="1797" y="126"/>
                      <a:pt x="1762" y="110"/>
                    </a:cubicBezTo>
                    <a:lnTo>
                      <a:pt x="1174" y="110"/>
                    </a:lnTo>
                    <a:cubicBezTo>
                      <a:pt x="1090" y="110"/>
                      <a:pt x="1042" y="61"/>
                      <a:pt x="1023" y="1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759;p69"/>
              <p:cNvSpPr/>
              <p:nvPr/>
            </p:nvSpPr>
            <p:spPr>
              <a:xfrm>
                <a:off x="6072450" y="2896632"/>
                <a:ext cx="27732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11093" h="7858" extrusionOk="0">
                    <a:moveTo>
                      <a:pt x="2988" y="287"/>
                    </a:moveTo>
                    <a:cubicBezTo>
                      <a:pt x="3133" y="287"/>
                      <a:pt x="3278" y="313"/>
                      <a:pt x="3392" y="402"/>
                    </a:cubicBezTo>
                    <a:cubicBezTo>
                      <a:pt x="3575" y="545"/>
                      <a:pt x="3529" y="714"/>
                      <a:pt x="3547" y="915"/>
                    </a:cubicBezTo>
                    <a:cubicBezTo>
                      <a:pt x="3547" y="917"/>
                      <a:pt x="3547" y="917"/>
                      <a:pt x="3549" y="919"/>
                    </a:cubicBezTo>
                    <a:cubicBezTo>
                      <a:pt x="3335" y="929"/>
                      <a:pt x="3120" y="938"/>
                      <a:pt x="2907" y="949"/>
                    </a:cubicBezTo>
                    <a:cubicBezTo>
                      <a:pt x="2682" y="768"/>
                      <a:pt x="2441" y="690"/>
                      <a:pt x="2202" y="690"/>
                    </a:cubicBezTo>
                    <a:cubicBezTo>
                      <a:pt x="2152" y="690"/>
                      <a:pt x="2103" y="694"/>
                      <a:pt x="2054" y="700"/>
                    </a:cubicBezTo>
                    <a:cubicBezTo>
                      <a:pt x="2155" y="451"/>
                      <a:pt x="2631" y="317"/>
                      <a:pt x="2829" y="296"/>
                    </a:cubicBezTo>
                    <a:cubicBezTo>
                      <a:pt x="2881" y="291"/>
                      <a:pt x="2935" y="287"/>
                      <a:pt x="2988" y="287"/>
                    </a:cubicBezTo>
                    <a:close/>
                    <a:moveTo>
                      <a:pt x="1935" y="1215"/>
                    </a:moveTo>
                    <a:cubicBezTo>
                      <a:pt x="1954" y="1275"/>
                      <a:pt x="2002" y="1324"/>
                      <a:pt x="2086" y="1324"/>
                    </a:cubicBezTo>
                    <a:lnTo>
                      <a:pt x="2674" y="1324"/>
                    </a:lnTo>
                    <a:cubicBezTo>
                      <a:pt x="2709" y="1340"/>
                      <a:pt x="2742" y="1354"/>
                      <a:pt x="2776" y="1372"/>
                    </a:cubicBezTo>
                    <a:cubicBezTo>
                      <a:pt x="2808" y="1387"/>
                      <a:pt x="2840" y="1394"/>
                      <a:pt x="2870" y="1394"/>
                    </a:cubicBezTo>
                    <a:cubicBezTo>
                      <a:pt x="2930" y="1394"/>
                      <a:pt x="2985" y="1367"/>
                      <a:pt x="3025" y="1326"/>
                    </a:cubicBezTo>
                    <a:cubicBezTo>
                      <a:pt x="3963" y="1330"/>
                      <a:pt x="4903" y="1340"/>
                      <a:pt x="5840" y="1358"/>
                    </a:cubicBezTo>
                    <a:cubicBezTo>
                      <a:pt x="6761" y="1378"/>
                      <a:pt x="7685" y="1412"/>
                      <a:pt x="8606" y="1455"/>
                    </a:cubicBezTo>
                    <a:cubicBezTo>
                      <a:pt x="8894" y="1471"/>
                      <a:pt x="9183" y="1485"/>
                      <a:pt x="9474" y="1503"/>
                    </a:cubicBezTo>
                    <a:cubicBezTo>
                      <a:pt x="9961" y="1698"/>
                      <a:pt x="10160" y="2023"/>
                      <a:pt x="10070" y="2480"/>
                    </a:cubicBezTo>
                    <a:cubicBezTo>
                      <a:pt x="10162" y="2881"/>
                      <a:pt x="10100" y="3392"/>
                      <a:pt x="10106" y="3801"/>
                    </a:cubicBezTo>
                    <a:cubicBezTo>
                      <a:pt x="10118" y="4378"/>
                      <a:pt x="10166" y="4985"/>
                      <a:pt x="10116" y="5561"/>
                    </a:cubicBezTo>
                    <a:cubicBezTo>
                      <a:pt x="10160" y="6010"/>
                      <a:pt x="10058" y="6434"/>
                      <a:pt x="9814" y="6830"/>
                    </a:cubicBezTo>
                    <a:cubicBezTo>
                      <a:pt x="9520" y="6881"/>
                      <a:pt x="9227" y="6923"/>
                      <a:pt x="8931" y="6955"/>
                    </a:cubicBezTo>
                    <a:cubicBezTo>
                      <a:pt x="7828" y="7089"/>
                      <a:pt x="6717" y="7183"/>
                      <a:pt x="5605" y="7241"/>
                    </a:cubicBezTo>
                    <a:cubicBezTo>
                      <a:pt x="4684" y="7290"/>
                      <a:pt x="3761" y="7313"/>
                      <a:pt x="2840" y="7313"/>
                    </a:cubicBezTo>
                    <a:cubicBezTo>
                      <a:pt x="2673" y="7313"/>
                      <a:pt x="2507" y="7312"/>
                      <a:pt x="2340" y="7311"/>
                    </a:cubicBezTo>
                    <a:cubicBezTo>
                      <a:pt x="2325" y="7311"/>
                      <a:pt x="2310" y="7310"/>
                      <a:pt x="2295" y="7310"/>
                    </a:cubicBezTo>
                    <a:cubicBezTo>
                      <a:pt x="2145" y="7310"/>
                      <a:pt x="2016" y="7314"/>
                      <a:pt x="1903" y="7314"/>
                    </a:cubicBezTo>
                    <a:cubicBezTo>
                      <a:pt x="1465" y="7314"/>
                      <a:pt x="1272" y="7255"/>
                      <a:pt x="1088" y="6674"/>
                    </a:cubicBezTo>
                    <a:cubicBezTo>
                      <a:pt x="941" y="6205"/>
                      <a:pt x="957" y="5591"/>
                      <a:pt x="935" y="5104"/>
                    </a:cubicBezTo>
                    <a:cubicBezTo>
                      <a:pt x="913" y="4553"/>
                      <a:pt x="915" y="4002"/>
                      <a:pt x="959" y="3452"/>
                    </a:cubicBezTo>
                    <a:cubicBezTo>
                      <a:pt x="1005" y="2855"/>
                      <a:pt x="1118" y="1416"/>
                      <a:pt x="1935" y="1215"/>
                    </a:cubicBezTo>
                    <a:close/>
                    <a:moveTo>
                      <a:pt x="2998" y="1"/>
                    </a:moveTo>
                    <a:cubicBezTo>
                      <a:pt x="2936" y="1"/>
                      <a:pt x="2873" y="5"/>
                      <a:pt x="2811" y="12"/>
                    </a:cubicBezTo>
                    <a:cubicBezTo>
                      <a:pt x="2434" y="54"/>
                      <a:pt x="1813" y="336"/>
                      <a:pt x="1806" y="758"/>
                    </a:cubicBezTo>
                    <a:cubicBezTo>
                      <a:pt x="1310" y="924"/>
                      <a:pt x="869" y="1384"/>
                      <a:pt x="666" y="1905"/>
                    </a:cubicBezTo>
                    <a:cubicBezTo>
                      <a:pt x="0" y="3603"/>
                      <a:pt x="364" y="5897"/>
                      <a:pt x="708" y="7631"/>
                    </a:cubicBezTo>
                    <a:cubicBezTo>
                      <a:pt x="730" y="7752"/>
                      <a:pt x="857" y="7830"/>
                      <a:pt x="973" y="7832"/>
                    </a:cubicBezTo>
                    <a:cubicBezTo>
                      <a:pt x="1552" y="7849"/>
                      <a:pt x="2132" y="7858"/>
                      <a:pt x="2711" y="7858"/>
                    </a:cubicBezTo>
                    <a:cubicBezTo>
                      <a:pt x="4638" y="7858"/>
                      <a:pt x="6562" y="7761"/>
                      <a:pt x="8479" y="7555"/>
                    </a:cubicBezTo>
                    <a:cubicBezTo>
                      <a:pt x="9063" y="7493"/>
                      <a:pt x="10122" y="7571"/>
                      <a:pt x="10508" y="6997"/>
                    </a:cubicBezTo>
                    <a:cubicBezTo>
                      <a:pt x="10906" y="6408"/>
                      <a:pt x="10669" y="5112"/>
                      <a:pt x="10661" y="4461"/>
                    </a:cubicBezTo>
                    <a:cubicBezTo>
                      <a:pt x="10645" y="3219"/>
                      <a:pt x="11092" y="1215"/>
                      <a:pt x="9474" y="1024"/>
                    </a:cubicBezTo>
                    <a:cubicBezTo>
                      <a:pt x="8405" y="897"/>
                      <a:pt x="7309" y="853"/>
                      <a:pt x="6209" y="853"/>
                    </a:cubicBezTo>
                    <a:cubicBezTo>
                      <a:pt x="5418" y="853"/>
                      <a:pt x="4624" y="876"/>
                      <a:pt x="3838" y="907"/>
                    </a:cubicBezTo>
                    <a:cubicBezTo>
                      <a:pt x="3945" y="726"/>
                      <a:pt x="3852" y="464"/>
                      <a:pt x="3722" y="305"/>
                    </a:cubicBezTo>
                    <a:cubicBezTo>
                      <a:pt x="3540" y="79"/>
                      <a:pt x="3272" y="1"/>
                      <a:pt x="2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760;p69"/>
              <p:cNvSpPr/>
              <p:nvPr/>
            </p:nvSpPr>
            <p:spPr>
              <a:xfrm>
                <a:off x="6140150" y="2941607"/>
                <a:ext cx="14337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881" extrusionOk="0">
                    <a:moveTo>
                      <a:pt x="3122" y="435"/>
                    </a:moveTo>
                    <a:cubicBezTo>
                      <a:pt x="3765" y="435"/>
                      <a:pt x="4404" y="762"/>
                      <a:pt x="4730" y="1358"/>
                    </a:cubicBezTo>
                    <a:cubicBezTo>
                      <a:pt x="5237" y="2289"/>
                      <a:pt x="4754" y="3553"/>
                      <a:pt x="3896" y="4098"/>
                    </a:cubicBezTo>
                    <a:cubicBezTo>
                      <a:pt x="3533" y="4327"/>
                      <a:pt x="3136" y="4437"/>
                      <a:pt x="2748" y="4437"/>
                    </a:cubicBezTo>
                    <a:cubicBezTo>
                      <a:pt x="2015" y="4437"/>
                      <a:pt x="1317" y="4044"/>
                      <a:pt x="952" y="3316"/>
                    </a:cubicBezTo>
                    <a:cubicBezTo>
                      <a:pt x="435" y="2279"/>
                      <a:pt x="1033" y="1152"/>
                      <a:pt x="1987" y="658"/>
                    </a:cubicBezTo>
                    <a:cubicBezTo>
                      <a:pt x="2020" y="686"/>
                      <a:pt x="2063" y="704"/>
                      <a:pt x="2110" y="704"/>
                    </a:cubicBezTo>
                    <a:cubicBezTo>
                      <a:pt x="2143" y="704"/>
                      <a:pt x="2179" y="695"/>
                      <a:pt x="2215" y="674"/>
                    </a:cubicBezTo>
                    <a:cubicBezTo>
                      <a:pt x="2494" y="512"/>
                      <a:pt x="2809" y="435"/>
                      <a:pt x="3122" y="435"/>
                    </a:cubicBezTo>
                    <a:close/>
                    <a:moveTo>
                      <a:pt x="3120" y="0"/>
                    </a:moveTo>
                    <a:cubicBezTo>
                      <a:pt x="2734" y="0"/>
                      <a:pt x="2347" y="100"/>
                      <a:pt x="2005" y="314"/>
                    </a:cubicBezTo>
                    <a:cubicBezTo>
                      <a:pt x="1979" y="328"/>
                      <a:pt x="1961" y="346"/>
                      <a:pt x="1947" y="367"/>
                    </a:cubicBezTo>
                    <a:cubicBezTo>
                      <a:pt x="768" y="746"/>
                      <a:pt x="1" y="1961"/>
                      <a:pt x="426" y="3235"/>
                    </a:cubicBezTo>
                    <a:cubicBezTo>
                      <a:pt x="774" y="4275"/>
                      <a:pt x="1726" y="4881"/>
                      <a:pt x="2732" y="4881"/>
                    </a:cubicBezTo>
                    <a:cubicBezTo>
                      <a:pt x="2778" y="4881"/>
                      <a:pt x="2823" y="4880"/>
                      <a:pt x="2869" y="4877"/>
                    </a:cubicBezTo>
                    <a:cubicBezTo>
                      <a:pt x="3180" y="4860"/>
                      <a:pt x="3494" y="4786"/>
                      <a:pt x="3794" y="4651"/>
                    </a:cubicBezTo>
                    <a:cubicBezTo>
                      <a:pt x="4991" y="4106"/>
                      <a:pt x="5734" y="2589"/>
                      <a:pt x="5201" y="1335"/>
                    </a:cubicBezTo>
                    <a:cubicBezTo>
                      <a:pt x="4843" y="499"/>
                      <a:pt x="3984" y="0"/>
                      <a:pt x="3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761;p69"/>
              <p:cNvSpPr/>
              <p:nvPr/>
            </p:nvSpPr>
            <p:spPr>
              <a:xfrm>
                <a:off x="6170075" y="2965157"/>
                <a:ext cx="767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863" extrusionOk="0">
                    <a:moveTo>
                      <a:pt x="1237" y="374"/>
                    </a:moveTo>
                    <a:cubicBezTo>
                      <a:pt x="1256" y="381"/>
                      <a:pt x="1276" y="386"/>
                      <a:pt x="1299" y="386"/>
                    </a:cubicBezTo>
                    <a:cubicBezTo>
                      <a:pt x="1304" y="386"/>
                      <a:pt x="1310" y="386"/>
                      <a:pt x="1316" y="385"/>
                    </a:cubicBezTo>
                    <a:cubicBezTo>
                      <a:pt x="1344" y="383"/>
                      <a:pt x="1372" y="382"/>
                      <a:pt x="1399" y="382"/>
                    </a:cubicBezTo>
                    <a:cubicBezTo>
                      <a:pt x="2536" y="382"/>
                      <a:pt x="3067" y="1939"/>
                      <a:pt x="1879" y="2399"/>
                    </a:cubicBezTo>
                    <a:cubicBezTo>
                      <a:pt x="1750" y="2449"/>
                      <a:pt x="1619" y="2473"/>
                      <a:pt x="1491" y="2473"/>
                    </a:cubicBezTo>
                    <a:cubicBezTo>
                      <a:pt x="1104" y="2473"/>
                      <a:pt x="748" y="2252"/>
                      <a:pt x="587" y="1854"/>
                    </a:cubicBezTo>
                    <a:cubicBezTo>
                      <a:pt x="342" y="1258"/>
                      <a:pt x="684" y="637"/>
                      <a:pt x="1237" y="374"/>
                    </a:cubicBezTo>
                    <a:close/>
                    <a:moveTo>
                      <a:pt x="1465" y="1"/>
                    </a:moveTo>
                    <a:cubicBezTo>
                      <a:pt x="1416" y="1"/>
                      <a:pt x="1366" y="3"/>
                      <a:pt x="1316" y="9"/>
                    </a:cubicBezTo>
                    <a:cubicBezTo>
                      <a:pt x="1201" y="21"/>
                      <a:pt x="1141" y="116"/>
                      <a:pt x="1136" y="208"/>
                    </a:cubicBezTo>
                    <a:cubicBezTo>
                      <a:pt x="462" y="367"/>
                      <a:pt x="0" y="991"/>
                      <a:pt x="138" y="1720"/>
                    </a:cubicBezTo>
                    <a:cubicBezTo>
                      <a:pt x="265" y="2388"/>
                      <a:pt x="835" y="2863"/>
                      <a:pt x="1486" y="2863"/>
                    </a:cubicBezTo>
                    <a:cubicBezTo>
                      <a:pt x="1583" y="2863"/>
                      <a:pt x="1681" y="2852"/>
                      <a:pt x="1780" y="2830"/>
                    </a:cubicBezTo>
                    <a:cubicBezTo>
                      <a:pt x="2456" y="2683"/>
                      <a:pt x="3018" y="2073"/>
                      <a:pt x="2955" y="1360"/>
                    </a:cubicBezTo>
                    <a:cubicBezTo>
                      <a:pt x="2888" y="613"/>
                      <a:pt x="2204" y="1"/>
                      <a:pt x="1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6" name="Google Shape;3381;p72"/>
            <p:cNvSpPr/>
            <p:nvPr/>
          </p:nvSpPr>
          <p:spPr>
            <a:xfrm rot="18982913">
              <a:off x="1084409" y="1056268"/>
              <a:ext cx="180742" cy="534645"/>
            </a:xfrm>
            <a:custGeom>
              <a:avLst/>
              <a:gdLst/>
              <a:ahLst/>
              <a:cxnLst/>
              <a:rect l="l" t="t" r="r" b="b"/>
              <a:pathLst>
                <a:path w="7272" h="19471" extrusionOk="0">
                  <a:moveTo>
                    <a:pt x="4570" y="2807"/>
                  </a:moveTo>
                  <a:lnTo>
                    <a:pt x="4570" y="2807"/>
                  </a:lnTo>
                  <a:cubicBezTo>
                    <a:pt x="4203" y="4642"/>
                    <a:pt x="3769" y="6477"/>
                    <a:pt x="3202" y="8278"/>
                  </a:cubicBezTo>
                  <a:cubicBezTo>
                    <a:pt x="3136" y="8478"/>
                    <a:pt x="3302" y="8645"/>
                    <a:pt x="3503" y="8645"/>
                  </a:cubicBezTo>
                  <a:cubicBezTo>
                    <a:pt x="4503" y="8678"/>
                    <a:pt x="5471" y="8745"/>
                    <a:pt x="6438" y="8845"/>
                  </a:cubicBezTo>
                  <a:cubicBezTo>
                    <a:pt x="5371" y="11480"/>
                    <a:pt x="4270" y="14082"/>
                    <a:pt x="3202" y="16717"/>
                  </a:cubicBezTo>
                  <a:cubicBezTo>
                    <a:pt x="3536" y="14716"/>
                    <a:pt x="3936" y="12715"/>
                    <a:pt x="4470" y="10746"/>
                  </a:cubicBezTo>
                  <a:cubicBezTo>
                    <a:pt x="4503" y="10546"/>
                    <a:pt x="4370" y="10380"/>
                    <a:pt x="4170" y="10346"/>
                  </a:cubicBezTo>
                  <a:cubicBezTo>
                    <a:pt x="3069" y="10313"/>
                    <a:pt x="2002" y="10246"/>
                    <a:pt x="934" y="10179"/>
                  </a:cubicBezTo>
                  <a:cubicBezTo>
                    <a:pt x="2335" y="7811"/>
                    <a:pt x="3536" y="5343"/>
                    <a:pt x="4570" y="2807"/>
                  </a:cubicBezTo>
                  <a:close/>
                  <a:moveTo>
                    <a:pt x="5170" y="0"/>
                  </a:moveTo>
                  <a:cubicBezTo>
                    <a:pt x="5046" y="0"/>
                    <a:pt x="4922" y="62"/>
                    <a:pt x="4870" y="206"/>
                  </a:cubicBezTo>
                  <a:cubicBezTo>
                    <a:pt x="3636" y="3741"/>
                    <a:pt x="2068" y="7111"/>
                    <a:pt x="134" y="10279"/>
                  </a:cubicBezTo>
                  <a:cubicBezTo>
                    <a:pt x="0" y="10513"/>
                    <a:pt x="167" y="10746"/>
                    <a:pt x="400" y="10746"/>
                  </a:cubicBezTo>
                  <a:cubicBezTo>
                    <a:pt x="1501" y="10813"/>
                    <a:pt x="2635" y="10880"/>
                    <a:pt x="3769" y="10947"/>
                  </a:cubicBezTo>
                  <a:cubicBezTo>
                    <a:pt x="3102" y="13649"/>
                    <a:pt x="2569" y="16351"/>
                    <a:pt x="2202" y="19086"/>
                  </a:cubicBezTo>
                  <a:cubicBezTo>
                    <a:pt x="2202" y="19119"/>
                    <a:pt x="2202" y="19153"/>
                    <a:pt x="2202" y="19186"/>
                  </a:cubicBezTo>
                  <a:cubicBezTo>
                    <a:pt x="2167" y="19379"/>
                    <a:pt x="2306" y="19470"/>
                    <a:pt x="2461" y="19470"/>
                  </a:cubicBezTo>
                  <a:cubicBezTo>
                    <a:pt x="2602" y="19470"/>
                    <a:pt x="2755" y="19395"/>
                    <a:pt x="2802" y="19253"/>
                  </a:cubicBezTo>
                  <a:lnTo>
                    <a:pt x="7172" y="8678"/>
                  </a:lnTo>
                  <a:cubicBezTo>
                    <a:pt x="7272" y="8445"/>
                    <a:pt x="7038" y="8278"/>
                    <a:pt x="6872" y="8278"/>
                  </a:cubicBezTo>
                  <a:cubicBezTo>
                    <a:pt x="5871" y="8145"/>
                    <a:pt x="4904" y="8078"/>
                    <a:pt x="3903" y="8045"/>
                  </a:cubicBezTo>
                  <a:cubicBezTo>
                    <a:pt x="4637" y="5676"/>
                    <a:pt x="5137" y="3241"/>
                    <a:pt x="5337" y="739"/>
                  </a:cubicBezTo>
                  <a:cubicBezTo>
                    <a:pt x="5371" y="639"/>
                    <a:pt x="5437" y="506"/>
                    <a:pt x="5471" y="372"/>
                  </a:cubicBezTo>
                  <a:cubicBezTo>
                    <a:pt x="5552" y="149"/>
                    <a:pt x="5361" y="0"/>
                    <a:pt x="517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7" name="Google Shape;3187;p72"/>
            <p:cNvGrpSpPr/>
            <p:nvPr/>
          </p:nvGrpSpPr>
          <p:grpSpPr>
            <a:xfrm rot="5758052">
              <a:off x="1423293" y="77529"/>
              <a:ext cx="1053055" cy="1041285"/>
              <a:chOff x="4197227" y="1744415"/>
              <a:chExt cx="325979" cy="336216"/>
            </a:xfrm>
          </p:grpSpPr>
          <p:sp>
            <p:nvSpPr>
              <p:cNvPr id="88" name="Google Shape;3188;p72"/>
              <p:cNvSpPr/>
              <p:nvPr/>
            </p:nvSpPr>
            <p:spPr>
              <a:xfrm>
                <a:off x="4202188" y="1755598"/>
                <a:ext cx="301178" cy="309910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6682" extrusionOk="0">
                    <a:moveTo>
                      <a:pt x="7816" y="1"/>
                    </a:moveTo>
                    <a:cubicBezTo>
                      <a:pt x="6456" y="1"/>
                      <a:pt x="5097" y="356"/>
                      <a:pt x="3903" y="1104"/>
                    </a:cubicBezTo>
                    <a:cubicBezTo>
                      <a:pt x="2802" y="1805"/>
                      <a:pt x="1968" y="2739"/>
                      <a:pt x="1368" y="3773"/>
                    </a:cubicBezTo>
                    <a:cubicBezTo>
                      <a:pt x="67" y="6041"/>
                      <a:pt x="0" y="8943"/>
                      <a:pt x="1301" y="11445"/>
                    </a:cubicBezTo>
                    <a:cubicBezTo>
                      <a:pt x="1768" y="12312"/>
                      <a:pt x="2335" y="13079"/>
                      <a:pt x="3036" y="13747"/>
                    </a:cubicBezTo>
                    <a:cubicBezTo>
                      <a:pt x="3069" y="13747"/>
                      <a:pt x="3102" y="13747"/>
                      <a:pt x="3136" y="13780"/>
                    </a:cubicBezTo>
                    <a:cubicBezTo>
                      <a:pt x="3202" y="13880"/>
                      <a:pt x="3302" y="13980"/>
                      <a:pt x="3402" y="14080"/>
                    </a:cubicBezTo>
                    <a:cubicBezTo>
                      <a:pt x="3903" y="14480"/>
                      <a:pt x="4470" y="14847"/>
                      <a:pt x="5070" y="15148"/>
                    </a:cubicBezTo>
                    <a:cubicBezTo>
                      <a:pt x="5959" y="15554"/>
                      <a:pt x="6820" y="15716"/>
                      <a:pt x="7682" y="15716"/>
                    </a:cubicBezTo>
                    <a:cubicBezTo>
                      <a:pt x="8729" y="15716"/>
                      <a:pt x="9777" y="15477"/>
                      <a:pt x="10874" y="15148"/>
                    </a:cubicBezTo>
                    <a:cubicBezTo>
                      <a:pt x="10874" y="15061"/>
                      <a:pt x="10925" y="14974"/>
                      <a:pt x="11025" y="14974"/>
                    </a:cubicBezTo>
                    <a:cubicBezTo>
                      <a:pt x="11040" y="14974"/>
                      <a:pt x="11057" y="14976"/>
                      <a:pt x="11075" y="14981"/>
                    </a:cubicBezTo>
                    <a:cubicBezTo>
                      <a:pt x="11408" y="15081"/>
                      <a:pt x="11742" y="15181"/>
                      <a:pt x="12075" y="15314"/>
                    </a:cubicBezTo>
                    <a:cubicBezTo>
                      <a:pt x="13176" y="15715"/>
                      <a:pt x="14277" y="16215"/>
                      <a:pt x="15344" y="16682"/>
                    </a:cubicBezTo>
                    <a:cubicBezTo>
                      <a:pt x="14944" y="15481"/>
                      <a:pt x="14477" y="14314"/>
                      <a:pt x="14043" y="13113"/>
                    </a:cubicBezTo>
                    <a:cubicBezTo>
                      <a:pt x="13877" y="13079"/>
                      <a:pt x="13710" y="12913"/>
                      <a:pt x="13877" y="12712"/>
                    </a:cubicBezTo>
                    <a:cubicBezTo>
                      <a:pt x="16145" y="9710"/>
                      <a:pt x="16212" y="5207"/>
                      <a:pt x="13510" y="2405"/>
                    </a:cubicBezTo>
                    <a:cubicBezTo>
                      <a:pt x="12012" y="847"/>
                      <a:pt x="9913" y="1"/>
                      <a:pt x="7816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3189;p72"/>
              <p:cNvSpPr/>
              <p:nvPr/>
            </p:nvSpPr>
            <p:spPr>
              <a:xfrm>
                <a:off x="4217663" y="1744415"/>
                <a:ext cx="305544" cy="336216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18098" extrusionOk="0">
                    <a:moveTo>
                      <a:pt x="14611" y="4775"/>
                    </a:moveTo>
                    <a:cubicBezTo>
                      <a:pt x="14778" y="5109"/>
                      <a:pt x="14912" y="5442"/>
                      <a:pt x="15045" y="5809"/>
                    </a:cubicBezTo>
                    <a:cubicBezTo>
                      <a:pt x="15012" y="5809"/>
                      <a:pt x="15012" y="5842"/>
                      <a:pt x="14978" y="5876"/>
                    </a:cubicBezTo>
                    <a:cubicBezTo>
                      <a:pt x="14878" y="5509"/>
                      <a:pt x="14745" y="5142"/>
                      <a:pt x="14611" y="4775"/>
                    </a:cubicBezTo>
                    <a:close/>
                    <a:moveTo>
                      <a:pt x="14144" y="14349"/>
                    </a:moveTo>
                    <a:cubicBezTo>
                      <a:pt x="14278" y="14649"/>
                      <a:pt x="14378" y="14949"/>
                      <a:pt x="14478" y="15249"/>
                    </a:cubicBezTo>
                    <a:cubicBezTo>
                      <a:pt x="14478" y="15283"/>
                      <a:pt x="14478" y="15283"/>
                      <a:pt x="14478" y="15316"/>
                    </a:cubicBezTo>
                    <a:cubicBezTo>
                      <a:pt x="14378" y="15016"/>
                      <a:pt x="14244" y="14715"/>
                      <a:pt x="14144" y="14415"/>
                    </a:cubicBezTo>
                    <a:cubicBezTo>
                      <a:pt x="14144" y="14382"/>
                      <a:pt x="14144" y="14349"/>
                      <a:pt x="14144" y="14349"/>
                    </a:cubicBezTo>
                    <a:close/>
                    <a:moveTo>
                      <a:pt x="6957" y="1"/>
                    </a:moveTo>
                    <a:cubicBezTo>
                      <a:pt x="4085" y="1"/>
                      <a:pt x="1460" y="1677"/>
                      <a:pt x="1" y="4141"/>
                    </a:cubicBezTo>
                    <a:lnTo>
                      <a:pt x="535" y="4375"/>
                    </a:lnTo>
                    <a:cubicBezTo>
                      <a:pt x="1135" y="3341"/>
                      <a:pt x="1969" y="2440"/>
                      <a:pt x="3070" y="1739"/>
                    </a:cubicBezTo>
                    <a:cubicBezTo>
                      <a:pt x="4252" y="978"/>
                      <a:pt x="5609" y="619"/>
                      <a:pt x="6972" y="619"/>
                    </a:cubicBezTo>
                    <a:cubicBezTo>
                      <a:pt x="9070" y="619"/>
                      <a:pt x="11180" y="1470"/>
                      <a:pt x="12677" y="3007"/>
                    </a:cubicBezTo>
                    <a:cubicBezTo>
                      <a:pt x="15379" y="5809"/>
                      <a:pt x="15312" y="10312"/>
                      <a:pt x="13010" y="13314"/>
                    </a:cubicBezTo>
                    <a:cubicBezTo>
                      <a:pt x="12877" y="13515"/>
                      <a:pt x="13010" y="13681"/>
                      <a:pt x="13210" y="13748"/>
                    </a:cubicBezTo>
                    <a:cubicBezTo>
                      <a:pt x="13644" y="14916"/>
                      <a:pt x="14111" y="16083"/>
                      <a:pt x="14511" y="17284"/>
                    </a:cubicBezTo>
                    <a:cubicBezTo>
                      <a:pt x="13444" y="16817"/>
                      <a:pt x="12343" y="16317"/>
                      <a:pt x="11242" y="15916"/>
                    </a:cubicBezTo>
                    <a:lnTo>
                      <a:pt x="11076" y="16383"/>
                    </a:lnTo>
                    <a:cubicBezTo>
                      <a:pt x="12310" y="16984"/>
                      <a:pt x="13577" y="17517"/>
                      <a:pt x="14812" y="18051"/>
                    </a:cubicBezTo>
                    <a:cubicBezTo>
                      <a:pt x="14845" y="18068"/>
                      <a:pt x="14878" y="18076"/>
                      <a:pt x="14912" y="18076"/>
                    </a:cubicBezTo>
                    <a:cubicBezTo>
                      <a:pt x="14945" y="18076"/>
                      <a:pt x="14978" y="18068"/>
                      <a:pt x="15012" y="18051"/>
                    </a:cubicBezTo>
                    <a:cubicBezTo>
                      <a:pt x="15057" y="18081"/>
                      <a:pt x="15108" y="18098"/>
                      <a:pt x="15158" y="18098"/>
                    </a:cubicBezTo>
                    <a:cubicBezTo>
                      <a:pt x="15218" y="18098"/>
                      <a:pt x="15275" y="18073"/>
                      <a:pt x="15312" y="18018"/>
                    </a:cubicBezTo>
                    <a:cubicBezTo>
                      <a:pt x="15645" y="17284"/>
                      <a:pt x="15545" y="16750"/>
                      <a:pt x="15312" y="15983"/>
                    </a:cubicBezTo>
                    <a:cubicBezTo>
                      <a:pt x="15078" y="15149"/>
                      <a:pt x="14778" y="14315"/>
                      <a:pt x="14511" y="13481"/>
                    </a:cubicBezTo>
                    <a:cubicBezTo>
                      <a:pt x="16346" y="11446"/>
                      <a:pt x="16446" y="7710"/>
                      <a:pt x="15479" y="5342"/>
                    </a:cubicBezTo>
                    <a:cubicBezTo>
                      <a:pt x="14378" y="2640"/>
                      <a:pt x="11943" y="705"/>
                      <a:pt x="9074" y="272"/>
                    </a:cubicBezTo>
                    <a:cubicBezTo>
                      <a:pt x="8440" y="138"/>
                      <a:pt x="7840" y="38"/>
                      <a:pt x="7206" y="5"/>
                    </a:cubicBezTo>
                    <a:cubicBezTo>
                      <a:pt x="7123" y="2"/>
                      <a:pt x="7040" y="1"/>
                      <a:pt x="6957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3190;p72"/>
              <p:cNvSpPr/>
              <p:nvPr/>
            </p:nvSpPr>
            <p:spPr>
              <a:xfrm>
                <a:off x="4197227" y="1821344"/>
                <a:ext cx="229302" cy="252951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13616" extrusionOk="0">
                    <a:moveTo>
                      <a:pt x="1134" y="0"/>
                    </a:moveTo>
                    <a:cubicBezTo>
                      <a:pt x="1068" y="67"/>
                      <a:pt x="1034" y="167"/>
                      <a:pt x="1001" y="234"/>
                    </a:cubicBezTo>
                    <a:cubicBezTo>
                      <a:pt x="300" y="1535"/>
                      <a:pt x="0" y="2936"/>
                      <a:pt x="67" y="4337"/>
                    </a:cubicBezTo>
                    <a:cubicBezTo>
                      <a:pt x="67" y="4337"/>
                      <a:pt x="67" y="4370"/>
                      <a:pt x="67" y="4370"/>
                    </a:cubicBezTo>
                    <a:cubicBezTo>
                      <a:pt x="67" y="7472"/>
                      <a:pt x="1334" y="10708"/>
                      <a:pt x="3970" y="12476"/>
                    </a:cubicBezTo>
                    <a:cubicBezTo>
                      <a:pt x="5064" y="13222"/>
                      <a:pt x="6325" y="13616"/>
                      <a:pt x="7574" y="13616"/>
                    </a:cubicBezTo>
                    <a:cubicBezTo>
                      <a:pt x="8000" y="13616"/>
                      <a:pt x="8424" y="13570"/>
                      <a:pt x="8840" y="13477"/>
                    </a:cubicBezTo>
                    <a:cubicBezTo>
                      <a:pt x="9974" y="13376"/>
                      <a:pt x="11108" y="12976"/>
                      <a:pt x="12042" y="12442"/>
                    </a:cubicBezTo>
                    <a:cubicBezTo>
                      <a:pt x="12142" y="12409"/>
                      <a:pt x="12176" y="12309"/>
                      <a:pt x="12176" y="12242"/>
                    </a:cubicBezTo>
                    <a:lnTo>
                      <a:pt x="12342" y="11775"/>
                    </a:lnTo>
                    <a:cubicBezTo>
                      <a:pt x="12009" y="11642"/>
                      <a:pt x="11675" y="11542"/>
                      <a:pt x="11342" y="11442"/>
                    </a:cubicBezTo>
                    <a:cubicBezTo>
                      <a:pt x="11323" y="11429"/>
                      <a:pt x="11304" y="11424"/>
                      <a:pt x="11286" y="11424"/>
                    </a:cubicBezTo>
                    <a:cubicBezTo>
                      <a:pt x="11208" y="11424"/>
                      <a:pt x="11141" y="11527"/>
                      <a:pt x="11141" y="11609"/>
                    </a:cubicBezTo>
                    <a:cubicBezTo>
                      <a:pt x="10044" y="11938"/>
                      <a:pt x="8996" y="12177"/>
                      <a:pt x="7949" y="12177"/>
                    </a:cubicBezTo>
                    <a:cubicBezTo>
                      <a:pt x="7087" y="12177"/>
                      <a:pt x="6226" y="12015"/>
                      <a:pt x="5337" y="11609"/>
                    </a:cubicBezTo>
                    <a:cubicBezTo>
                      <a:pt x="4737" y="11308"/>
                      <a:pt x="4170" y="10941"/>
                      <a:pt x="3669" y="10541"/>
                    </a:cubicBezTo>
                    <a:cubicBezTo>
                      <a:pt x="3569" y="10441"/>
                      <a:pt x="3469" y="10341"/>
                      <a:pt x="3403" y="10241"/>
                    </a:cubicBezTo>
                    <a:cubicBezTo>
                      <a:pt x="3369" y="10208"/>
                      <a:pt x="3336" y="10208"/>
                      <a:pt x="3303" y="10208"/>
                    </a:cubicBezTo>
                    <a:cubicBezTo>
                      <a:pt x="2602" y="9540"/>
                      <a:pt x="2035" y="8773"/>
                      <a:pt x="1568" y="7906"/>
                    </a:cubicBezTo>
                    <a:cubicBezTo>
                      <a:pt x="267" y="5404"/>
                      <a:pt x="334" y="2502"/>
                      <a:pt x="1635" y="234"/>
                    </a:cubicBezTo>
                    <a:lnTo>
                      <a:pt x="1134" y="0"/>
                    </a:ln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" name="شكل بيضاوي 2"/>
            <p:cNvSpPr/>
            <p:nvPr/>
          </p:nvSpPr>
          <p:spPr>
            <a:xfrm>
              <a:off x="1346713" y="104581"/>
              <a:ext cx="1271876" cy="90098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accent4">
                      <a:lumMod val="75000"/>
                    </a:schemeClr>
                  </a:solidFill>
                </a:rPr>
                <a:t>خذ لقطة للشاشة</a:t>
              </a:r>
              <a:endParaRPr lang="ar-SA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2" name="مربع نص 91"/>
          <p:cNvSpPr txBox="1"/>
          <p:nvPr/>
        </p:nvSpPr>
        <p:spPr>
          <a:xfrm>
            <a:off x="11125199" y="2373005"/>
            <a:ext cx="2945525" cy="1246481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r>
              <a:rPr lang="ar-SA" sz="7200" dirty="0">
                <a:solidFill>
                  <a:srgbClr val="FF0000"/>
                </a:solidFill>
                <a:cs typeface="PT Bold Heading" pitchFamily="2" charset="-78"/>
              </a:rPr>
              <a:t>4-4</a:t>
            </a:r>
          </a:p>
        </p:txBody>
      </p:sp>
      <p:grpSp>
        <p:nvGrpSpPr>
          <p:cNvPr id="93" name="مجموعة 92"/>
          <p:cNvGrpSpPr/>
          <p:nvPr/>
        </p:nvGrpSpPr>
        <p:grpSpPr>
          <a:xfrm>
            <a:off x="14728287" y="4233002"/>
            <a:ext cx="4262988" cy="2674412"/>
            <a:chOff x="6084168" y="1515372"/>
            <a:chExt cx="2067091" cy="1194136"/>
          </a:xfrm>
        </p:grpSpPr>
        <p:pic>
          <p:nvPicPr>
            <p:cNvPr id="94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5" name="مجموعة 94"/>
            <p:cNvGrpSpPr/>
            <p:nvPr/>
          </p:nvGrpSpPr>
          <p:grpSpPr>
            <a:xfrm>
              <a:off x="6114408" y="1515372"/>
              <a:ext cx="2036851" cy="939257"/>
              <a:chOff x="6402017" y="1894518"/>
              <a:chExt cx="2036851" cy="939257"/>
            </a:xfrm>
          </p:grpSpPr>
          <p:pic>
            <p:nvPicPr>
              <p:cNvPr id="96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98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6871915" y="2600155"/>
                <a:ext cx="1113489" cy="23362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</a:t>
                </a:r>
                <a:r>
                  <a:rPr lang="ar-SA" sz="300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86الى 87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grpSp>
        <p:nvGrpSpPr>
          <p:cNvPr id="47" name="Google Shape;3364;p72"/>
          <p:cNvGrpSpPr/>
          <p:nvPr/>
        </p:nvGrpSpPr>
        <p:grpSpPr>
          <a:xfrm>
            <a:off x="217708" y="6987694"/>
            <a:ext cx="1763504" cy="542147"/>
            <a:chOff x="2270592" y="2346158"/>
            <a:chExt cx="358211" cy="202383"/>
          </a:xfrm>
        </p:grpSpPr>
        <p:sp>
          <p:nvSpPr>
            <p:cNvPr id="48" name="Google Shape;3365;p72"/>
            <p:cNvSpPr/>
            <p:nvPr/>
          </p:nvSpPr>
          <p:spPr>
            <a:xfrm>
              <a:off x="2270592" y="2346158"/>
              <a:ext cx="358211" cy="202383"/>
            </a:xfrm>
            <a:custGeom>
              <a:avLst/>
              <a:gdLst/>
              <a:ahLst/>
              <a:cxnLst/>
              <a:rect l="l" t="t" r="r" b="b"/>
              <a:pathLst>
                <a:path w="19282" h="10894" extrusionOk="0">
                  <a:moveTo>
                    <a:pt x="13377" y="671"/>
                  </a:moveTo>
                  <a:lnTo>
                    <a:pt x="13377" y="671"/>
                  </a:lnTo>
                  <a:cubicBezTo>
                    <a:pt x="14311" y="1438"/>
                    <a:pt x="15245" y="2172"/>
                    <a:pt x="16146" y="2939"/>
                  </a:cubicBezTo>
                  <a:cubicBezTo>
                    <a:pt x="16980" y="3673"/>
                    <a:pt x="17780" y="4507"/>
                    <a:pt x="18681" y="5174"/>
                  </a:cubicBezTo>
                  <a:cubicBezTo>
                    <a:pt x="17747" y="5975"/>
                    <a:pt x="17113" y="7075"/>
                    <a:pt x="16312" y="8009"/>
                  </a:cubicBezTo>
                  <a:cubicBezTo>
                    <a:pt x="15445" y="8977"/>
                    <a:pt x="14444" y="9744"/>
                    <a:pt x="13377" y="10478"/>
                  </a:cubicBezTo>
                  <a:cubicBezTo>
                    <a:pt x="13577" y="10078"/>
                    <a:pt x="13510" y="9577"/>
                    <a:pt x="13510" y="9110"/>
                  </a:cubicBezTo>
                  <a:cubicBezTo>
                    <a:pt x="13510" y="8610"/>
                    <a:pt x="13444" y="8076"/>
                    <a:pt x="13344" y="7576"/>
                  </a:cubicBezTo>
                  <a:cubicBezTo>
                    <a:pt x="13321" y="7462"/>
                    <a:pt x="13251" y="7410"/>
                    <a:pt x="13167" y="7410"/>
                  </a:cubicBezTo>
                  <a:cubicBezTo>
                    <a:pt x="13128" y="7410"/>
                    <a:pt x="13086" y="7421"/>
                    <a:pt x="13043" y="7442"/>
                  </a:cubicBezTo>
                  <a:cubicBezTo>
                    <a:pt x="13043" y="7442"/>
                    <a:pt x="13010" y="7442"/>
                    <a:pt x="12977" y="7409"/>
                  </a:cubicBezTo>
                  <a:cubicBezTo>
                    <a:pt x="12471" y="7393"/>
                    <a:pt x="11962" y="7387"/>
                    <a:pt x="11451" y="7387"/>
                  </a:cubicBezTo>
                  <a:cubicBezTo>
                    <a:pt x="9836" y="7387"/>
                    <a:pt x="8202" y="7450"/>
                    <a:pt x="6606" y="7476"/>
                  </a:cubicBezTo>
                  <a:cubicBezTo>
                    <a:pt x="6024" y="7476"/>
                    <a:pt x="5443" y="7473"/>
                    <a:pt x="4861" y="7473"/>
                  </a:cubicBezTo>
                  <a:cubicBezTo>
                    <a:pt x="3408" y="7473"/>
                    <a:pt x="1955" y="7490"/>
                    <a:pt x="501" y="7609"/>
                  </a:cubicBezTo>
                  <a:cubicBezTo>
                    <a:pt x="635" y="6975"/>
                    <a:pt x="601" y="6342"/>
                    <a:pt x="635" y="5708"/>
                  </a:cubicBezTo>
                  <a:cubicBezTo>
                    <a:pt x="635" y="4941"/>
                    <a:pt x="701" y="4140"/>
                    <a:pt x="635" y="3373"/>
                  </a:cubicBezTo>
                  <a:lnTo>
                    <a:pt x="635" y="3373"/>
                  </a:lnTo>
                  <a:cubicBezTo>
                    <a:pt x="1766" y="3599"/>
                    <a:pt x="2911" y="3671"/>
                    <a:pt x="4062" y="3671"/>
                  </a:cubicBezTo>
                  <a:cubicBezTo>
                    <a:pt x="6055" y="3671"/>
                    <a:pt x="8067" y="3456"/>
                    <a:pt x="10064" y="3456"/>
                  </a:cubicBezTo>
                  <a:cubicBezTo>
                    <a:pt x="10995" y="3456"/>
                    <a:pt x="11923" y="3503"/>
                    <a:pt x="12843" y="3640"/>
                  </a:cubicBezTo>
                  <a:cubicBezTo>
                    <a:pt x="12872" y="3646"/>
                    <a:pt x="12900" y="3649"/>
                    <a:pt x="12926" y="3649"/>
                  </a:cubicBezTo>
                  <a:cubicBezTo>
                    <a:pt x="13167" y="3649"/>
                    <a:pt x="13270" y="3387"/>
                    <a:pt x="13210" y="3206"/>
                  </a:cubicBezTo>
                  <a:cubicBezTo>
                    <a:pt x="13377" y="2839"/>
                    <a:pt x="13377" y="2405"/>
                    <a:pt x="13377" y="2005"/>
                  </a:cubicBezTo>
                  <a:cubicBezTo>
                    <a:pt x="13410" y="1572"/>
                    <a:pt x="13410" y="1105"/>
                    <a:pt x="13377" y="671"/>
                  </a:cubicBezTo>
                  <a:close/>
                  <a:moveTo>
                    <a:pt x="13123" y="1"/>
                  </a:moveTo>
                  <a:cubicBezTo>
                    <a:pt x="13072" y="1"/>
                    <a:pt x="13018" y="29"/>
                    <a:pt x="12977" y="70"/>
                  </a:cubicBezTo>
                  <a:cubicBezTo>
                    <a:pt x="12877" y="104"/>
                    <a:pt x="12810" y="204"/>
                    <a:pt x="12810" y="337"/>
                  </a:cubicBezTo>
                  <a:cubicBezTo>
                    <a:pt x="12810" y="904"/>
                    <a:pt x="12810" y="1438"/>
                    <a:pt x="12810" y="2005"/>
                  </a:cubicBezTo>
                  <a:cubicBezTo>
                    <a:pt x="12810" y="2339"/>
                    <a:pt x="12777" y="2706"/>
                    <a:pt x="12877" y="3006"/>
                  </a:cubicBezTo>
                  <a:cubicBezTo>
                    <a:pt x="11657" y="2857"/>
                    <a:pt x="10429" y="2809"/>
                    <a:pt x="9196" y="2809"/>
                  </a:cubicBezTo>
                  <a:cubicBezTo>
                    <a:pt x="6881" y="2809"/>
                    <a:pt x="4551" y="2980"/>
                    <a:pt x="2234" y="2980"/>
                  </a:cubicBezTo>
                  <a:cubicBezTo>
                    <a:pt x="1633" y="2980"/>
                    <a:pt x="1033" y="2968"/>
                    <a:pt x="434" y="2939"/>
                  </a:cubicBezTo>
                  <a:cubicBezTo>
                    <a:pt x="421" y="2935"/>
                    <a:pt x="408" y="2933"/>
                    <a:pt x="396" y="2933"/>
                  </a:cubicBezTo>
                  <a:cubicBezTo>
                    <a:pt x="318" y="2933"/>
                    <a:pt x="268" y="3019"/>
                    <a:pt x="268" y="3106"/>
                  </a:cubicBezTo>
                  <a:cubicBezTo>
                    <a:pt x="201" y="3106"/>
                    <a:pt x="134" y="3173"/>
                    <a:pt x="101" y="3273"/>
                  </a:cubicBezTo>
                  <a:cubicBezTo>
                    <a:pt x="1" y="4007"/>
                    <a:pt x="34" y="4774"/>
                    <a:pt x="34" y="5541"/>
                  </a:cubicBezTo>
                  <a:cubicBezTo>
                    <a:pt x="34" y="6242"/>
                    <a:pt x="1" y="7009"/>
                    <a:pt x="134" y="7709"/>
                  </a:cubicBezTo>
                  <a:cubicBezTo>
                    <a:pt x="68" y="7809"/>
                    <a:pt x="101" y="7943"/>
                    <a:pt x="234" y="7943"/>
                  </a:cubicBezTo>
                  <a:cubicBezTo>
                    <a:pt x="1129" y="8014"/>
                    <a:pt x="2036" y="8036"/>
                    <a:pt x="2945" y="8036"/>
                  </a:cubicBezTo>
                  <a:cubicBezTo>
                    <a:pt x="4170" y="8036"/>
                    <a:pt x="5399" y="7995"/>
                    <a:pt x="6606" y="7976"/>
                  </a:cubicBezTo>
                  <a:cubicBezTo>
                    <a:pt x="7306" y="7965"/>
                    <a:pt x="8010" y="7965"/>
                    <a:pt x="8716" y="7965"/>
                  </a:cubicBezTo>
                  <a:cubicBezTo>
                    <a:pt x="10127" y="7965"/>
                    <a:pt x="11542" y="7965"/>
                    <a:pt x="12943" y="7876"/>
                  </a:cubicBezTo>
                  <a:lnTo>
                    <a:pt x="12943" y="7876"/>
                  </a:lnTo>
                  <a:cubicBezTo>
                    <a:pt x="12943" y="8276"/>
                    <a:pt x="12943" y="8710"/>
                    <a:pt x="12910" y="9144"/>
                  </a:cubicBezTo>
                  <a:cubicBezTo>
                    <a:pt x="12910" y="9577"/>
                    <a:pt x="12843" y="10044"/>
                    <a:pt x="12977" y="10478"/>
                  </a:cubicBezTo>
                  <a:cubicBezTo>
                    <a:pt x="13032" y="10560"/>
                    <a:pt x="13132" y="10620"/>
                    <a:pt x="13221" y="10620"/>
                  </a:cubicBezTo>
                  <a:cubicBezTo>
                    <a:pt x="13240" y="10620"/>
                    <a:pt x="13259" y="10617"/>
                    <a:pt x="13277" y="10611"/>
                  </a:cubicBezTo>
                  <a:lnTo>
                    <a:pt x="13277" y="10611"/>
                  </a:lnTo>
                  <a:cubicBezTo>
                    <a:pt x="13221" y="10752"/>
                    <a:pt x="13307" y="10893"/>
                    <a:pt x="13456" y="10893"/>
                  </a:cubicBezTo>
                  <a:cubicBezTo>
                    <a:pt x="13483" y="10893"/>
                    <a:pt x="13513" y="10889"/>
                    <a:pt x="13544" y="10878"/>
                  </a:cubicBezTo>
                  <a:cubicBezTo>
                    <a:pt x="16046" y="9677"/>
                    <a:pt x="17280" y="7442"/>
                    <a:pt x="19148" y="5541"/>
                  </a:cubicBezTo>
                  <a:cubicBezTo>
                    <a:pt x="19248" y="5474"/>
                    <a:pt x="19248" y="5374"/>
                    <a:pt x="19248" y="5308"/>
                  </a:cubicBezTo>
                  <a:cubicBezTo>
                    <a:pt x="19281" y="5207"/>
                    <a:pt x="19281" y="5107"/>
                    <a:pt x="19215" y="5041"/>
                  </a:cubicBezTo>
                  <a:cubicBezTo>
                    <a:pt x="18414" y="3973"/>
                    <a:pt x="17213" y="3106"/>
                    <a:pt x="16212" y="2272"/>
                  </a:cubicBezTo>
                  <a:cubicBezTo>
                    <a:pt x="15245" y="1471"/>
                    <a:pt x="14278" y="704"/>
                    <a:pt x="13210" y="37"/>
                  </a:cubicBezTo>
                  <a:cubicBezTo>
                    <a:pt x="13185" y="12"/>
                    <a:pt x="13154" y="1"/>
                    <a:pt x="131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3366;p72"/>
            <p:cNvSpPr/>
            <p:nvPr/>
          </p:nvSpPr>
          <p:spPr>
            <a:xfrm>
              <a:off x="2279899" y="2358605"/>
              <a:ext cx="337739" cy="182208"/>
            </a:xfrm>
            <a:custGeom>
              <a:avLst/>
              <a:gdLst/>
              <a:ahLst/>
              <a:cxnLst/>
              <a:rect l="l" t="t" r="r" b="b"/>
              <a:pathLst>
                <a:path w="18180" h="9808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2909" y="468"/>
                    <a:pt x="12909" y="902"/>
                    <a:pt x="12876" y="1369"/>
                  </a:cubicBezTo>
                  <a:cubicBezTo>
                    <a:pt x="12876" y="1735"/>
                    <a:pt x="12876" y="2169"/>
                    <a:pt x="12709" y="2536"/>
                  </a:cubicBezTo>
                  <a:cubicBezTo>
                    <a:pt x="12772" y="2726"/>
                    <a:pt x="12656" y="3006"/>
                    <a:pt x="12388" y="3006"/>
                  </a:cubicBezTo>
                  <a:cubicBezTo>
                    <a:pt x="12373" y="3006"/>
                    <a:pt x="12358" y="3005"/>
                    <a:pt x="12342" y="3003"/>
                  </a:cubicBezTo>
                  <a:cubicBezTo>
                    <a:pt x="11400" y="2855"/>
                    <a:pt x="10450" y="2805"/>
                    <a:pt x="9497" y="2805"/>
                  </a:cubicBezTo>
                  <a:cubicBezTo>
                    <a:pt x="7536" y="2805"/>
                    <a:pt x="5560" y="3016"/>
                    <a:pt x="3603" y="3016"/>
                  </a:cubicBezTo>
                  <a:cubicBezTo>
                    <a:pt x="2438" y="3016"/>
                    <a:pt x="1279" y="2941"/>
                    <a:pt x="134" y="2703"/>
                  </a:cubicBezTo>
                  <a:lnTo>
                    <a:pt x="134" y="2703"/>
                  </a:lnTo>
                  <a:cubicBezTo>
                    <a:pt x="200" y="3470"/>
                    <a:pt x="134" y="4271"/>
                    <a:pt x="134" y="5038"/>
                  </a:cubicBezTo>
                  <a:cubicBezTo>
                    <a:pt x="100" y="5672"/>
                    <a:pt x="134" y="6339"/>
                    <a:pt x="0" y="6973"/>
                  </a:cubicBezTo>
                  <a:cubicBezTo>
                    <a:pt x="2035" y="6772"/>
                    <a:pt x="4070" y="6839"/>
                    <a:pt x="6105" y="6806"/>
                  </a:cubicBezTo>
                  <a:cubicBezTo>
                    <a:pt x="7540" y="6783"/>
                    <a:pt x="9006" y="6729"/>
                    <a:pt x="10461" y="6729"/>
                  </a:cubicBezTo>
                  <a:cubicBezTo>
                    <a:pt x="11137" y="6729"/>
                    <a:pt x="11810" y="6741"/>
                    <a:pt x="12476" y="6772"/>
                  </a:cubicBezTo>
                  <a:lnTo>
                    <a:pt x="12542" y="6772"/>
                  </a:lnTo>
                  <a:cubicBezTo>
                    <a:pt x="12585" y="6751"/>
                    <a:pt x="12627" y="6740"/>
                    <a:pt x="12666" y="6740"/>
                  </a:cubicBezTo>
                  <a:cubicBezTo>
                    <a:pt x="12750" y="6740"/>
                    <a:pt x="12820" y="6792"/>
                    <a:pt x="12843" y="6906"/>
                  </a:cubicBezTo>
                  <a:cubicBezTo>
                    <a:pt x="12943" y="7406"/>
                    <a:pt x="12976" y="7940"/>
                    <a:pt x="13009" y="8474"/>
                  </a:cubicBezTo>
                  <a:cubicBezTo>
                    <a:pt x="13009" y="8907"/>
                    <a:pt x="13076" y="9408"/>
                    <a:pt x="12876" y="9808"/>
                  </a:cubicBezTo>
                  <a:cubicBezTo>
                    <a:pt x="13943" y="9074"/>
                    <a:pt x="14944" y="8307"/>
                    <a:pt x="15811" y="7339"/>
                  </a:cubicBezTo>
                  <a:cubicBezTo>
                    <a:pt x="16612" y="6405"/>
                    <a:pt x="17246" y="5305"/>
                    <a:pt x="18180" y="4504"/>
                  </a:cubicBezTo>
                  <a:cubicBezTo>
                    <a:pt x="17279" y="3837"/>
                    <a:pt x="16479" y="3003"/>
                    <a:pt x="15645" y="2269"/>
                  </a:cubicBezTo>
                  <a:cubicBezTo>
                    <a:pt x="14744" y="1502"/>
                    <a:pt x="13810" y="768"/>
                    <a:pt x="12876" y="1"/>
                  </a:cubicBezTo>
                  <a:close/>
                </a:path>
              </a:pathLst>
            </a:custGeom>
            <a:solidFill>
              <a:srgbClr val="D7B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-199836" y="5926144"/>
            <a:ext cx="3368705" cy="912584"/>
            <a:chOff x="1" y="4419600"/>
            <a:chExt cx="2249360" cy="608389"/>
          </a:xfrm>
        </p:grpSpPr>
        <p:grpSp>
          <p:nvGrpSpPr>
            <p:cNvPr id="35" name="Google Shape;3100;p72"/>
            <p:cNvGrpSpPr/>
            <p:nvPr/>
          </p:nvGrpSpPr>
          <p:grpSpPr>
            <a:xfrm>
              <a:off x="1" y="4419600"/>
              <a:ext cx="2249360" cy="608389"/>
              <a:chOff x="4528285" y="1895340"/>
              <a:chExt cx="1035405" cy="377624"/>
            </a:xfrm>
          </p:grpSpPr>
          <p:sp>
            <p:nvSpPr>
              <p:cNvPr id="36" name="Google Shape;3101;p72"/>
              <p:cNvSpPr/>
              <p:nvPr/>
            </p:nvSpPr>
            <p:spPr>
              <a:xfrm>
                <a:off x="4558520" y="1895340"/>
                <a:ext cx="990522" cy="19595"/>
              </a:xfrm>
              <a:custGeom>
                <a:avLst/>
                <a:gdLst/>
                <a:ahLst/>
                <a:cxnLst/>
                <a:rect l="l" t="t" r="r" b="b"/>
                <a:pathLst>
                  <a:path w="45900" h="908" extrusionOk="0">
                    <a:moveTo>
                      <a:pt x="2230" y="1"/>
                    </a:moveTo>
                    <a:cubicBezTo>
                      <a:pt x="1482" y="1"/>
                      <a:pt x="738" y="46"/>
                      <a:pt x="34" y="207"/>
                    </a:cubicBezTo>
                    <a:lnTo>
                      <a:pt x="1" y="641"/>
                    </a:lnTo>
                    <a:cubicBezTo>
                      <a:pt x="678" y="709"/>
                      <a:pt x="1360" y="727"/>
                      <a:pt x="2044" y="727"/>
                    </a:cubicBezTo>
                    <a:cubicBezTo>
                      <a:pt x="2842" y="727"/>
                      <a:pt x="3641" y="702"/>
                      <a:pt x="4435" y="702"/>
                    </a:cubicBezTo>
                    <a:cubicBezTo>
                      <a:pt x="4636" y="702"/>
                      <a:pt x="4837" y="704"/>
                      <a:pt x="5037" y="708"/>
                    </a:cubicBezTo>
                    <a:lnTo>
                      <a:pt x="10775" y="741"/>
                    </a:lnTo>
                    <a:cubicBezTo>
                      <a:pt x="14678" y="741"/>
                      <a:pt x="18580" y="774"/>
                      <a:pt x="22483" y="774"/>
                    </a:cubicBezTo>
                    <a:lnTo>
                      <a:pt x="45667" y="908"/>
                    </a:lnTo>
                    <a:cubicBezTo>
                      <a:pt x="45700" y="908"/>
                      <a:pt x="45767" y="908"/>
                      <a:pt x="45800" y="875"/>
                    </a:cubicBezTo>
                    <a:lnTo>
                      <a:pt x="45900" y="441"/>
                    </a:lnTo>
                    <a:cubicBezTo>
                      <a:pt x="45867" y="374"/>
                      <a:pt x="45800" y="307"/>
                      <a:pt x="45667" y="274"/>
                    </a:cubicBezTo>
                    <a:lnTo>
                      <a:pt x="22216" y="174"/>
                    </a:lnTo>
                    <a:cubicBezTo>
                      <a:pt x="18414" y="141"/>
                      <a:pt x="14611" y="141"/>
                      <a:pt x="10775" y="107"/>
                    </a:cubicBezTo>
                    <a:cubicBezTo>
                      <a:pt x="8874" y="107"/>
                      <a:pt x="6972" y="74"/>
                      <a:pt x="5037" y="74"/>
                    </a:cubicBezTo>
                    <a:cubicBezTo>
                      <a:pt x="4141" y="74"/>
                      <a:pt x="3181" y="1"/>
                      <a:pt x="2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37" name="Google Shape;3102;p72"/>
              <p:cNvGrpSpPr/>
              <p:nvPr/>
            </p:nvGrpSpPr>
            <p:grpSpPr>
              <a:xfrm>
                <a:off x="4542131" y="1904157"/>
                <a:ext cx="1021559" cy="368806"/>
                <a:chOff x="4730160" y="1830614"/>
                <a:chExt cx="879366" cy="317471"/>
              </a:xfrm>
            </p:grpSpPr>
            <p:sp>
              <p:nvSpPr>
                <p:cNvPr id="39" name="Google Shape;3103;p72"/>
                <p:cNvSpPr/>
                <p:nvPr/>
              </p:nvSpPr>
              <p:spPr>
                <a:xfrm>
                  <a:off x="5591524" y="1830614"/>
                  <a:ext cx="18002" cy="23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2745" extrusionOk="0">
                      <a:moveTo>
                        <a:pt x="485" y="0"/>
                      </a:moveTo>
                      <a:cubicBezTo>
                        <a:pt x="423" y="0"/>
                        <a:pt x="358" y="22"/>
                        <a:pt x="301" y="68"/>
                      </a:cubicBezTo>
                      <a:lnTo>
                        <a:pt x="201" y="469"/>
                      </a:lnTo>
                      <a:cubicBezTo>
                        <a:pt x="1" y="2470"/>
                        <a:pt x="168" y="4538"/>
                        <a:pt x="168" y="6506"/>
                      </a:cubicBezTo>
                      <a:cubicBezTo>
                        <a:pt x="168" y="8574"/>
                        <a:pt x="68" y="10676"/>
                        <a:pt x="301" y="12711"/>
                      </a:cubicBezTo>
                      <a:lnTo>
                        <a:pt x="668" y="12744"/>
                      </a:lnTo>
                      <a:cubicBezTo>
                        <a:pt x="901" y="10709"/>
                        <a:pt x="801" y="8574"/>
                        <a:pt x="801" y="6506"/>
                      </a:cubicBezTo>
                      <a:cubicBezTo>
                        <a:pt x="801" y="4438"/>
                        <a:pt x="968" y="2270"/>
                        <a:pt x="735" y="235"/>
                      </a:cubicBezTo>
                      <a:cubicBezTo>
                        <a:pt x="713" y="82"/>
                        <a:pt x="604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3104;p72"/>
                <p:cNvSpPr/>
                <p:nvPr/>
              </p:nvSpPr>
              <p:spPr>
                <a:xfrm>
                  <a:off x="5220327" y="2065824"/>
                  <a:ext cx="386709" cy="12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6" h="684" extrusionOk="0">
                      <a:moveTo>
                        <a:pt x="3765" y="1"/>
                      </a:moveTo>
                      <a:cubicBezTo>
                        <a:pt x="2519" y="1"/>
                        <a:pt x="1274" y="22"/>
                        <a:pt x="34" y="83"/>
                      </a:cubicBezTo>
                      <a:lnTo>
                        <a:pt x="1" y="550"/>
                      </a:lnTo>
                      <a:cubicBezTo>
                        <a:pt x="1685" y="650"/>
                        <a:pt x="3387" y="675"/>
                        <a:pt x="5088" y="675"/>
                      </a:cubicBezTo>
                      <a:cubicBezTo>
                        <a:pt x="6789" y="675"/>
                        <a:pt x="8490" y="650"/>
                        <a:pt x="10175" y="650"/>
                      </a:cubicBezTo>
                      <a:cubicBezTo>
                        <a:pt x="11893" y="667"/>
                        <a:pt x="13611" y="683"/>
                        <a:pt x="15328" y="683"/>
                      </a:cubicBezTo>
                      <a:cubicBezTo>
                        <a:pt x="17046" y="683"/>
                        <a:pt x="18764" y="667"/>
                        <a:pt x="20482" y="617"/>
                      </a:cubicBezTo>
                      <a:cubicBezTo>
                        <a:pt x="20749" y="617"/>
                        <a:pt x="20816" y="283"/>
                        <a:pt x="20649" y="116"/>
                      </a:cubicBezTo>
                      <a:cubicBezTo>
                        <a:pt x="20649" y="116"/>
                        <a:pt x="20649" y="83"/>
                        <a:pt x="20649" y="83"/>
                      </a:cubicBezTo>
                      <a:lnTo>
                        <a:pt x="20282" y="50"/>
                      </a:lnTo>
                      <a:cubicBezTo>
                        <a:pt x="19608" y="43"/>
                        <a:pt x="18934" y="40"/>
                        <a:pt x="18261" y="40"/>
                      </a:cubicBezTo>
                      <a:cubicBezTo>
                        <a:pt x="15565" y="40"/>
                        <a:pt x="12870" y="83"/>
                        <a:pt x="10175" y="83"/>
                      </a:cubicBezTo>
                      <a:cubicBezTo>
                        <a:pt x="8046" y="62"/>
                        <a:pt x="5904" y="1"/>
                        <a:pt x="37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3105;p72"/>
                <p:cNvSpPr/>
                <p:nvPr/>
              </p:nvSpPr>
              <p:spPr>
                <a:xfrm>
                  <a:off x="4730160" y="1834980"/>
                  <a:ext cx="866956" cy="300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7" h="16183" extrusionOk="0">
                      <a:moveTo>
                        <a:pt x="567" y="0"/>
                      </a:moveTo>
                      <a:cubicBezTo>
                        <a:pt x="567" y="0"/>
                        <a:pt x="567" y="0"/>
                        <a:pt x="567" y="33"/>
                      </a:cubicBezTo>
                      <a:cubicBezTo>
                        <a:pt x="0" y="801"/>
                        <a:pt x="234" y="2202"/>
                        <a:pt x="234" y="3136"/>
                      </a:cubicBezTo>
                      <a:cubicBezTo>
                        <a:pt x="234" y="4170"/>
                        <a:pt x="234" y="5204"/>
                        <a:pt x="234" y="6238"/>
                      </a:cubicBezTo>
                      <a:cubicBezTo>
                        <a:pt x="234" y="8239"/>
                        <a:pt x="434" y="10374"/>
                        <a:pt x="200" y="12342"/>
                      </a:cubicBezTo>
                      <a:cubicBezTo>
                        <a:pt x="1332" y="12288"/>
                        <a:pt x="2470" y="12269"/>
                        <a:pt x="3613" y="12269"/>
                      </a:cubicBezTo>
                      <a:cubicBezTo>
                        <a:pt x="6006" y="12269"/>
                        <a:pt x="8414" y="12353"/>
                        <a:pt x="10808" y="12376"/>
                      </a:cubicBezTo>
                      <a:cubicBezTo>
                        <a:pt x="14344" y="12376"/>
                        <a:pt x="17913" y="12376"/>
                        <a:pt x="21449" y="12409"/>
                      </a:cubicBezTo>
                      <a:cubicBezTo>
                        <a:pt x="21749" y="12442"/>
                        <a:pt x="21816" y="12776"/>
                        <a:pt x="21682" y="12943"/>
                      </a:cubicBezTo>
                      <a:cubicBezTo>
                        <a:pt x="21783" y="13543"/>
                        <a:pt x="21783" y="14144"/>
                        <a:pt x="21582" y="14744"/>
                      </a:cubicBezTo>
                      <a:cubicBezTo>
                        <a:pt x="21482" y="15011"/>
                        <a:pt x="21382" y="15311"/>
                        <a:pt x="21215" y="15578"/>
                      </a:cubicBezTo>
                      <a:cubicBezTo>
                        <a:pt x="20949" y="16045"/>
                        <a:pt x="20682" y="16145"/>
                        <a:pt x="21349" y="16178"/>
                      </a:cubicBezTo>
                      <a:cubicBezTo>
                        <a:pt x="21414" y="16181"/>
                        <a:pt x="21479" y="16183"/>
                        <a:pt x="21543" y="16183"/>
                      </a:cubicBezTo>
                      <a:cubicBezTo>
                        <a:pt x="23686" y="16183"/>
                        <a:pt x="25365" y="14583"/>
                        <a:pt x="25819" y="12542"/>
                      </a:cubicBezTo>
                      <a:cubicBezTo>
                        <a:pt x="25869" y="12392"/>
                        <a:pt x="25986" y="12326"/>
                        <a:pt x="26106" y="12326"/>
                      </a:cubicBezTo>
                      <a:cubicBezTo>
                        <a:pt x="26227" y="12326"/>
                        <a:pt x="26352" y="12392"/>
                        <a:pt x="26419" y="12509"/>
                      </a:cubicBezTo>
                      <a:cubicBezTo>
                        <a:pt x="27659" y="12448"/>
                        <a:pt x="28904" y="12427"/>
                        <a:pt x="30150" y="12427"/>
                      </a:cubicBezTo>
                      <a:cubicBezTo>
                        <a:pt x="32289" y="12427"/>
                        <a:pt x="34431" y="12488"/>
                        <a:pt x="36560" y="12509"/>
                      </a:cubicBezTo>
                      <a:cubicBezTo>
                        <a:pt x="39255" y="12509"/>
                        <a:pt x="41950" y="12466"/>
                        <a:pt x="44646" y="12466"/>
                      </a:cubicBezTo>
                      <a:cubicBezTo>
                        <a:pt x="45319" y="12466"/>
                        <a:pt x="45993" y="12469"/>
                        <a:pt x="46667" y="12476"/>
                      </a:cubicBezTo>
                      <a:cubicBezTo>
                        <a:pt x="46434" y="10441"/>
                        <a:pt x="46534" y="8339"/>
                        <a:pt x="46534" y="6271"/>
                      </a:cubicBezTo>
                      <a:cubicBezTo>
                        <a:pt x="46534" y="4303"/>
                        <a:pt x="46367" y="2235"/>
                        <a:pt x="46567" y="234"/>
                      </a:cubicBezTo>
                      <a:lnTo>
                        <a:pt x="46567" y="234"/>
                      </a:lnTo>
                      <a:cubicBezTo>
                        <a:pt x="46500" y="267"/>
                        <a:pt x="46467" y="267"/>
                        <a:pt x="46400" y="267"/>
                      </a:cubicBezTo>
                      <a:lnTo>
                        <a:pt x="23250" y="167"/>
                      </a:lnTo>
                      <a:cubicBezTo>
                        <a:pt x="19347" y="133"/>
                        <a:pt x="15445" y="100"/>
                        <a:pt x="11542" y="100"/>
                      </a:cubicBezTo>
                      <a:lnTo>
                        <a:pt x="5804" y="67"/>
                      </a:lnTo>
                      <a:cubicBezTo>
                        <a:pt x="4895" y="67"/>
                        <a:pt x="3965" y="97"/>
                        <a:pt x="3043" y="97"/>
                      </a:cubicBezTo>
                      <a:cubicBezTo>
                        <a:pt x="2274" y="97"/>
                        <a:pt x="1511" y="76"/>
                        <a:pt x="768" y="0"/>
                      </a:cubicBezTo>
                      <a:close/>
                    </a:path>
                  </a:pathLst>
                </a:custGeom>
                <a:solidFill>
                  <a:srgbClr val="D7B2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Google Shape;3106;p72"/>
                <p:cNvSpPr/>
                <p:nvPr/>
              </p:nvSpPr>
              <p:spPr>
                <a:xfrm>
                  <a:off x="5104460" y="2063948"/>
                  <a:ext cx="116518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529" extrusionOk="0">
                      <a:moveTo>
                        <a:pt x="5975" y="1"/>
                      </a:moveTo>
                      <a:cubicBezTo>
                        <a:pt x="5854" y="1"/>
                        <a:pt x="5737" y="67"/>
                        <a:pt x="5704" y="217"/>
                      </a:cubicBezTo>
                      <a:cubicBezTo>
                        <a:pt x="5251" y="2258"/>
                        <a:pt x="3540" y="3858"/>
                        <a:pt x="1395" y="3858"/>
                      </a:cubicBezTo>
                      <a:cubicBezTo>
                        <a:pt x="1331" y="3858"/>
                        <a:pt x="1266" y="3856"/>
                        <a:pt x="1201" y="3853"/>
                      </a:cubicBezTo>
                      <a:cubicBezTo>
                        <a:pt x="534" y="3820"/>
                        <a:pt x="834" y="3720"/>
                        <a:pt x="1101" y="3253"/>
                      </a:cubicBezTo>
                      <a:cubicBezTo>
                        <a:pt x="1234" y="2986"/>
                        <a:pt x="1368" y="2686"/>
                        <a:pt x="1434" y="2419"/>
                      </a:cubicBezTo>
                      <a:cubicBezTo>
                        <a:pt x="1635" y="1819"/>
                        <a:pt x="1635" y="1218"/>
                        <a:pt x="1534" y="618"/>
                      </a:cubicBezTo>
                      <a:lnTo>
                        <a:pt x="1534" y="618"/>
                      </a:lnTo>
                      <a:lnTo>
                        <a:pt x="1067" y="684"/>
                      </a:lnTo>
                      <a:cubicBezTo>
                        <a:pt x="1067" y="1885"/>
                        <a:pt x="567" y="2686"/>
                        <a:pt x="67" y="3720"/>
                      </a:cubicBezTo>
                      <a:cubicBezTo>
                        <a:pt x="33" y="3820"/>
                        <a:pt x="0" y="3920"/>
                        <a:pt x="67" y="4020"/>
                      </a:cubicBezTo>
                      <a:cubicBezTo>
                        <a:pt x="324" y="4393"/>
                        <a:pt x="785" y="4528"/>
                        <a:pt x="1304" y="4528"/>
                      </a:cubicBezTo>
                      <a:cubicBezTo>
                        <a:pt x="2130" y="4528"/>
                        <a:pt x="3103" y="4186"/>
                        <a:pt x="3636" y="3920"/>
                      </a:cubicBezTo>
                      <a:cubicBezTo>
                        <a:pt x="4937" y="3253"/>
                        <a:pt x="5838" y="2052"/>
                        <a:pt x="6238" y="651"/>
                      </a:cubicBezTo>
                      <a:lnTo>
                        <a:pt x="6271" y="184"/>
                      </a:lnTo>
                      <a:cubicBezTo>
                        <a:pt x="6221" y="67"/>
                        <a:pt x="6096" y="1"/>
                        <a:pt x="597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8" name="Google Shape;3107;p72"/>
              <p:cNvSpPr/>
              <p:nvPr/>
            </p:nvSpPr>
            <p:spPr>
              <a:xfrm>
                <a:off x="4528285" y="1899807"/>
                <a:ext cx="484471" cy="290122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13444" extrusionOk="0">
                    <a:moveTo>
                      <a:pt x="1435" y="0"/>
                    </a:moveTo>
                    <a:lnTo>
                      <a:pt x="1135" y="67"/>
                    </a:lnTo>
                    <a:cubicBezTo>
                      <a:pt x="1101" y="67"/>
                      <a:pt x="1068" y="100"/>
                      <a:pt x="1068" y="100"/>
                    </a:cubicBezTo>
                    <a:cubicBezTo>
                      <a:pt x="1035" y="84"/>
                      <a:pt x="1001" y="75"/>
                      <a:pt x="968" y="75"/>
                    </a:cubicBezTo>
                    <a:cubicBezTo>
                      <a:pt x="935" y="75"/>
                      <a:pt x="901" y="84"/>
                      <a:pt x="868" y="100"/>
                    </a:cubicBezTo>
                    <a:cubicBezTo>
                      <a:pt x="367" y="501"/>
                      <a:pt x="301" y="901"/>
                      <a:pt x="267" y="1501"/>
                    </a:cubicBezTo>
                    <a:cubicBezTo>
                      <a:pt x="201" y="2702"/>
                      <a:pt x="267" y="3937"/>
                      <a:pt x="267" y="5137"/>
                    </a:cubicBezTo>
                    <a:cubicBezTo>
                      <a:pt x="234" y="7673"/>
                      <a:pt x="1" y="10375"/>
                      <a:pt x="334" y="12876"/>
                    </a:cubicBezTo>
                    <a:cubicBezTo>
                      <a:pt x="367" y="13010"/>
                      <a:pt x="468" y="13076"/>
                      <a:pt x="568" y="13110"/>
                    </a:cubicBezTo>
                    <a:cubicBezTo>
                      <a:pt x="568" y="13177"/>
                      <a:pt x="634" y="13277"/>
                      <a:pt x="768" y="13277"/>
                    </a:cubicBezTo>
                    <a:cubicBezTo>
                      <a:pt x="2418" y="13386"/>
                      <a:pt x="4082" y="13415"/>
                      <a:pt x="5748" y="13415"/>
                    </a:cubicBezTo>
                    <a:cubicBezTo>
                      <a:pt x="7652" y="13415"/>
                      <a:pt x="9556" y="13377"/>
                      <a:pt x="11442" y="13377"/>
                    </a:cubicBezTo>
                    <a:cubicBezTo>
                      <a:pt x="14911" y="13410"/>
                      <a:pt x="18380" y="13443"/>
                      <a:pt x="21849" y="13443"/>
                    </a:cubicBezTo>
                    <a:lnTo>
                      <a:pt x="22316" y="13377"/>
                    </a:lnTo>
                    <a:cubicBezTo>
                      <a:pt x="22450" y="13210"/>
                      <a:pt x="22383" y="12876"/>
                      <a:pt x="22083" y="12843"/>
                    </a:cubicBezTo>
                    <a:cubicBezTo>
                      <a:pt x="18547" y="12810"/>
                      <a:pt x="14978" y="12810"/>
                      <a:pt x="11442" y="12810"/>
                    </a:cubicBezTo>
                    <a:cubicBezTo>
                      <a:pt x="9048" y="12787"/>
                      <a:pt x="6640" y="12703"/>
                      <a:pt x="4247" y="12703"/>
                    </a:cubicBezTo>
                    <a:cubicBezTo>
                      <a:pt x="3104" y="12703"/>
                      <a:pt x="1966" y="12722"/>
                      <a:pt x="834" y="12776"/>
                    </a:cubicBezTo>
                    <a:cubicBezTo>
                      <a:pt x="1068" y="10775"/>
                      <a:pt x="868" y="8673"/>
                      <a:pt x="868" y="6672"/>
                    </a:cubicBezTo>
                    <a:cubicBezTo>
                      <a:pt x="868" y="5638"/>
                      <a:pt x="868" y="4604"/>
                      <a:pt x="868" y="3570"/>
                    </a:cubicBezTo>
                    <a:cubicBezTo>
                      <a:pt x="868" y="2636"/>
                      <a:pt x="634" y="1201"/>
                      <a:pt x="1201" y="434"/>
                    </a:cubicBezTo>
                    <a:lnTo>
                      <a:pt x="1402" y="4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0" name="مربع نص 49"/>
            <p:cNvSpPr txBox="1"/>
            <p:nvPr/>
          </p:nvSpPr>
          <p:spPr>
            <a:xfrm>
              <a:off x="278363" y="4455387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قواعد اللعبة</a:t>
              </a:r>
            </a:p>
          </p:txBody>
        </p:sp>
      </p:grpSp>
      <p:pic>
        <p:nvPicPr>
          <p:cNvPr id="99" name="Picture 2" descr="Hand Drawn Arrows Sticker for iOS &amp; Android | GIPHY">
            <a:extLst>
              <a:ext uri="{FF2B5EF4-FFF2-40B4-BE49-F238E27FC236}">
                <a16:creationId xmlns:a16="http://schemas.microsoft.com/office/drawing/2014/main" xmlns="" id="{DBAF131B-5730-4E98-B49F-64F32EF33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83" y="2"/>
            <a:ext cx="2014389" cy="16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صورة 32" descr="الصف الأول _87">
            <a:extLst>
              <a:ext uri="{FF2B5EF4-FFF2-40B4-BE49-F238E27FC236}">
                <a16:creationId xmlns:lc="http://schemas.openxmlformats.org/drawingml/2006/lockedCanvas" xmlns:a16="http://schemas.microsoft.com/office/drawing/2014/main" xmlns="" id="{6992A011-9D94-4F25-8B87-BAF159A09186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294" y="2315363"/>
            <a:ext cx="5294621" cy="682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صورة 36" descr="الصف الأول _88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F3ECDF-FF15-4A3A-9F0A-423B21AAF4BA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42" y="2315363"/>
            <a:ext cx="5294621" cy="682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صورة 37" descr="الصف الأول _89">
            <a:extLst>
              <a:ext uri="{FF2B5EF4-FFF2-40B4-BE49-F238E27FC236}">
                <a16:creationId xmlns:lc="http://schemas.openxmlformats.org/drawingml/2006/lockedCanvas" xmlns:a16="http://schemas.microsoft.com/office/drawing/2014/main" xmlns="" id="{F90DB334-7A42-43AF-9990-F12512AD3B00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6" y="2315362"/>
            <a:ext cx="5294621" cy="682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12545160" y="2597191"/>
            <a:ext cx="2160240" cy="1154162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4-4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14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5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16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4356936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3 + </a:t>
              </a: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للفصول 1 2 3 </a:t>
              </a: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019242" y="3360137"/>
            <a:ext cx="4262988" cy="2674412"/>
            <a:chOff x="6084168" y="1515372"/>
            <a:chExt cx="2067091" cy="1194136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مجموعة 8"/>
            <p:cNvGrpSpPr/>
            <p:nvPr/>
          </p:nvGrpSpPr>
          <p:grpSpPr>
            <a:xfrm>
              <a:off x="6114408" y="1515372"/>
              <a:ext cx="2036851" cy="939256"/>
              <a:chOff x="6402017" y="1894518"/>
              <a:chExt cx="2036851" cy="939256"/>
            </a:xfrm>
          </p:grpSpPr>
          <p:pic>
            <p:nvPicPr>
              <p:cNvPr id="10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2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6995062" y="2600154"/>
                <a:ext cx="1019641" cy="233620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62 الى 65 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32" name="TextBox 21"/>
          <p:cNvSpPr txBox="1"/>
          <p:nvPr/>
        </p:nvSpPr>
        <p:spPr>
          <a:xfrm>
            <a:off x="3810001" y="1781564"/>
            <a:ext cx="10638527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ar-SA" sz="8000" spc="401" dirty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4-4</a:t>
            </a:r>
            <a:endParaRPr lang="en-US" sz="8000" spc="401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1159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6" y="1509004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4" tIns="68573" rIns="137144" bIns="68573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43140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308590" y="552253"/>
            <a:ext cx="1339047" cy="115342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57" y="1111053"/>
            <a:ext cx="4790534" cy="1184934"/>
          </a:xfrm>
          <a:prstGeom prst="rect">
            <a:avLst/>
          </a:prstGeom>
        </p:spPr>
        <p:txBody>
          <a:bodyPr wrap="none" lIns="182858" tIns="91428" rIns="182858" bIns="91428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844758" y="714417"/>
              <a:ext cx="147492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86 الى 89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3940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200" dirty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4-4-1443هـ</a:t>
              </a:r>
              <a:endParaRPr lang="en-US" sz="42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4239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4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893820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heme/theme1.xml><?xml version="1.0" encoding="utf-8"?>
<a:theme xmlns:a="http://schemas.openxmlformats.org/drawingml/2006/main" name="Office Theme">
  <a:themeElements>
    <a:clrScheme name="مخصص 11">
      <a:dk1>
        <a:srgbClr val="3F739B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F0B9B2"/>
      </a:accent2>
      <a:accent3>
        <a:srgbClr val="ACC8DD"/>
      </a:accent3>
      <a:accent4>
        <a:srgbClr val="DFF0D5"/>
      </a:accent4>
      <a:accent5>
        <a:srgbClr val="CCDDEA"/>
      </a:accent5>
      <a:accent6>
        <a:srgbClr val="CCDDEA"/>
      </a:accent6>
      <a:hlink>
        <a:srgbClr val="9DD076"/>
      </a:hlink>
      <a:folHlink>
        <a:srgbClr val="EDAB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754</Words>
  <Application>Microsoft Office PowerPoint</Application>
  <PresentationFormat>Custom</PresentationFormat>
  <Paragraphs>241</Paragraphs>
  <Slides>38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5" baseType="lpstr">
      <vt:lpstr>Arial</vt:lpstr>
      <vt:lpstr>Adobe Arabic</vt:lpstr>
      <vt:lpstr>Catamaran</vt:lpstr>
      <vt:lpstr>Helvetica Light</vt:lpstr>
      <vt:lpstr>Khalid Art bold</vt:lpstr>
      <vt:lpstr>Dubai</vt:lpstr>
      <vt:lpstr>Copperplate</vt:lpstr>
      <vt:lpstr>맑은 고딕</vt:lpstr>
      <vt:lpstr>Segoe UI Semibold</vt:lpstr>
      <vt:lpstr>Montserrat</vt:lpstr>
      <vt:lpstr>Dubai Medium</vt:lpstr>
      <vt:lpstr>Arabic Typesetting</vt:lpstr>
      <vt:lpstr>Some Time Later</vt:lpstr>
      <vt:lpstr>Montserrat Black</vt:lpstr>
      <vt:lpstr>Geeza Pro Regular</vt:lpstr>
      <vt:lpstr>Dongol</vt:lpstr>
      <vt:lpstr>宋体</vt:lpstr>
      <vt:lpstr>Poppins</vt:lpstr>
      <vt:lpstr>Tw Cen MT</vt:lpstr>
      <vt:lpstr>DecoType Naskh</vt:lpstr>
      <vt:lpstr>Times New Roman</vt:lpstr>
      <vt:lpstr>PT Bold Heading</vt:lpstr>
      <vt:lpstr>Concert One</vt:lpstr>
      <vt:lpstr>Calibri</vt:lpstr>
      <vt:lpstr>Sultan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84</cp:revision>
  <dcterms:created xsi:type="dcterms:W3CDTF">2006-08-16T00:00:00Z</dcterms:created>
  <dcterms:modified xsi:type="dcterms:W3CDTF">2023-03-29T00:56:17Z</dcterms:modified>
  <dc:identifier>DAEmlF8lUv0</dc:identifier>
</cp:coreProperties>
</file>