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14" r:id="rId2"/>
    <p:sldId id="340" r:id="rId3"/>
    <p:sldId id="315" r:id="rId4"/>
    <p:sldId id="316" r:id="rId5"/>
    <p:sldId id="331" r:id="rId6"/>
    <p:sldId id="320" r:id="rId7"/>
    <p:sldId id="312" r:id="rId8"/>
    <p:sldId id="313" r:id="rId9"/>
    <p:sldId id="332" r:id="rId10"/>
    <p:sldId id="337" r:id="rId11"/>
    <p:sldId id="336" r:id="rId12"/>
    <p:sldId id="338" r:id="rId13"/>
    <p:sldId id="339" r:id="rId14"/>
    <p:sldId id="311" r:id="rId15"/>
    <p:sldId id="333" r:id="rId16"/>
    <p:sldId id="334" r:id="rId17"/>
    <p:sldId id="335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66"/>
    <a:srgbClr val="990033"/>
    <a:srgbClr val="FF99CC"/>
    <a:srgbClr val="CC0066"/>
    <a:srgbClr val="FFCCFF"/>
    <a:srgbClr val="FFFFFF"/>
    <a:srgbClr val="FF00FF"/>
    <a:srgbClr val="00CC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5" autoAdjust="0"/>
    <p:restoredTop sz="94660"/>
  </p:normalViewPr>
  <p:slideViewPr>
    <p:cSldViewPr snapToGrid="0">
      <p:cViewPr>
        <p:scale>
          <a:sx n="40" d="100"/>
          <a:sy n="40" d="100"/>
        </p:scale>
        <p:origin x="-1716" y="-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1_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1_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8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2">
            <a:alphaModFix amt="25000"/>
            <a:lum/>
          </a:blip>
          <a:srcRect/>
          <a:stretch>
            <a:fillRect t="-10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795" r:id="rId4"/>
    <p:sldLayoutId id="2147483794" r:id="rId5"/>
    <p:sldLayoutId id="2147483791" r:id="rId6"/>
    <p:sldLayoutId id="2147483790" r:id="rId7"/>
    <p:sldLayoutId id="2147483789" r:id="rId8"/>
    <p:sldLayoutId id="2147483788" r:id="rId9"/>
    <p:sldLayoutId id="2147483783" r:id="rId10"/>
    <p:sldLayoutId id="2147483778" r:id="rId11"/>
    <p:sldLayoutId id="2147483777" r:id="rId12"/>
    <p:sldLayoutId id="2147483776" r:id="rId13"/>
    <p:sldLayoutId id="2147483775" r:id="rId14"/>
    <p:sldLayoutId id="2147483771" r:id="rId15"/>
    <p:sldLayoutId id="2147483770" r:id="rId16"/>
    <p:sldLayoutId id="2147483769" r:id="rId17"/>
    <p:sldLayoutId id="2147483764" r:id="rId18"/>
    <p:sldLayoutId id="2147483754" r:id="rId19"/>
    <p:sldLayoutId id="2147483707" r:id="rId20"/>
    <p:sldLayoutId id="2147483688" r:id="rId21"/>
    <p:sldLayoutId id="2147483687" r:id="rId22"/>
    <p:sldLayoutId id="2147483686" r:id="rId23"/>
    <p:sldLayoutId id="2147483667" r:id="rId24"/>
    <p:sldLayoutId id="2147483760" r:id="rId25"/>
    <p:sldLayoutId id="2147483739" r:id="rId26"/>
    <p:sldLayoutId id="2147483738" r:id="rId27"/>
    <p:sldLayoutId id="2147483737" r:id="rId28"/>
    <p:sldLayoutId id="2147483735" r:id="rId29"/>
    <p:sldLayoutId id="2147483734" r:id="rId30"/>
    <p:sldLayoutId id="2147483733" r:id="rId31"/>
    <p:sldLayoutId id="2147483732" r:id="rId32"/>
    <p:sldLayoutId id="2147483731" r:id="rId33"/>
    <p:sldLayoutId id="2147483730" r:id="rId34"/>
    <p:sldLayoutId id="2147483724" r:id="rId35"/>
    <p:sldLayoutId id="2147483717" r:id="rId36"/>
    <p:sldLayoutId id="2147483713" r:id="rId37"/>
    <p:sldLayoutId id="2147483711" r:id="rId38"/>
    <p:sldLayoutId id="2147483709" r:id="rId39"/>
    <p:sldLayoutId id="2147483703" r:id="rId40"/>
    <p:sldLayoutId id="2147483702" r:id="rId41"/>
    <p:sldLayoutId id="2147483689" r:id="rId42"/>
    <p:sldLayoutId id="2147483668" r:id="rId43"/>
    <p:sldLayoutId id="2147483763" r:id="rId44"/>
    <p:sldLayoutId id="2147483762" r:id="rId45"/>
    <p:sldLayoutId id="2147483761" r:id="rId46"/>
    <p:sldLayoutId id="2147483706" r:id="rId47"/>
    <p:sldLayoutId id="2147483704" r:id="rId48"/>
    <p:sldLayoutId id="2147483697" r:id="rId49"/>
    <p:sldLayoutId id="2147483695" r:id="rId50"/>
    <p:sldLayoutId id="2147483780" r:id="rId51"/>
    <p:sldLayoutId id="2147483694" r:id="rId52"/>
    <p:sldLayoutId id="2147483693" r:id="rId53"/>
    <p:sldLayoutId id="2147483692" r:id="rId54"/>
    <p:sldLayoutId id="2147483691" r:id="rId55"/>
    <p:sldLayoutId id="2147483781" r:id="rId56"/>
    <p:sldLayoutId id="2147483701" r:id="rId57"/>
    <p:sldLayoutId id="2147483690" r:id="rId58"/>
    <p:sldLayoutId id="2147483793" r:id="rId59"/>
    <p:sldLayoutId id="2147483787" r:id="rId60"/>
    <p:sldLayoutId id="2147483786" r:id="rId61"/>
    <p:sldLayoutId id="2147483669" r:id="rId62"/>
    <p:sldLayoutId id="2147483670" r:id="rId63"/>
    <p:sldLayoutId id="2147483671" r:id="rId64"/>
    <p:sldLayoutId id="2147483774" r:id="rId65"/>
    <p:sldLayoutId id="2147483773" r:id="rId66"/>
    <p:sldLayoutId id="2147483772" r:id="rId67"/>
    <p:sldLayoutId id="2147483767" r:id="rId68"/>
    <p:sldLayoutId id="2147483766" r:id="rId69"/>
    <p:sldLayoutId id="2147483765" r:id="rId70"/>
    <p:sldLayoutId id="2147483755" r:id="rId71"/>
    <p:sldLayoutId id="2147483752" r:id="rId72"/>
    <p:sldLayoutId id="2147483750" r:id="rId73"/>
    <p:sldLayoutId id="2147483749" r:id="rId74"/>
    <p:sldLayoutId id="2147483748" r:id="rId75"/>
    <p:sldLayoutId id="2147483747" r:id="rId76"/>
    <p:sldLayoutId id="2147483746" r:id="rId77"/>
    <p:sldLayoutId id="2147483745" r:id="rId78"/>
    <p:sldLayoutId id="2147483742" r:id="rId79"/>
    <p:sldLayoutId id="2147483736" r:id="rId80"/>
    <p:sldLayoutId id="2147483729" r:id="rId81"/>
    <p:sldLayoutId id="2147483715" r:id="rId82"/>
    <p:sldLayoutId id="2147483714" r:id="rId83"/>
    <p:sldLayoutId id="2147483710" r:id="rId84"/>
    <p:sldLayoutId id="2147483708" r:id="rId85"/>
    <p:sldLayoutId id="2147483700" r:id="rId86"/>
    <p:sldLayoutId id="2147483699" r:id="rId87"/>
    <p:sldLayoutId id="2147483744" r:id="rId88"/>
    <p:sldLayoutId id="2147483743" r:id="rId89"/>
    <p:sldLayoutId id="2147483741" r:id="rId90"/>
    <p:sldLayoutId id="2147483740" r:id="rId91"/>
    <p:sldLayoutId id="2147483712" r:id="rId92"/>
    <p:sldLayoutId id="2147483698" r:id="rId93"/>
    <p:sldLayoutId id="2147483672" r:id="rId94"/>
    <p:sldLayoutId id="2147483673" r:id="rId95"/>
    <p:sldLayoutId id="2147483675" r:id="rId96"/>
    <p:sldLayoutId id="2147483792" r:id="rId97"/>
    <p:sldLayoutId id="2147483779" r:id="rId98"/>
    <p:sldLayoutId id="2147483757" r:id="rId99"/>
    <p:sldLayoutId id="2147483753" r:id="rId100"/>
    <p:sldLayoutId id="2147483751" r:id="rId101"/>
    <p:sldLayoutId id="2147483727" r:id="rId102"/>
    <p:sldLayoutId id="2147483726" r:id="rId103"/>
    <p:sldLayoutId id="2147483725" r:id="rId104"/>
    <p:sldLayoutId id="2147483719" r:id="rId105"/>
    <p:sldLayoutId id="2147483718" r:id="rId106"/>
    <p:sldLayoutId id="2147483716" r:id="rId107"/>
    <p:sldLayoutId id="2147483705" r:id="rId108"/>
    <p:sldLayoutId id="2147483676" r:id="rId109"/>
    <p:sldLayoutId id="2147483677" r:id="rId110"/>
    <p:sldLayoutId id="2147483785" r:id="rId111"/>
    <p:sldLayoutId id="2147483784" r:id="rId112"/>
    <p:sldLayoutId id="2147483678" r:id="rId113"/>
    <p:sldLayoutId id="2147483756" r:id="rId114"/>
    <p:sldLayoutId id="2147483685" r:id="rId115"/>
    <p:sldLayoutId id="2147483684" r:id="rId116"/>
    <p:sldLayoutId id="2147483683" r:id="rId117"/>
    <p:sldLayoutId id="2147483682" r:id="rId118"/>
    <p:sldLayoutId id="2147483681" r:id="rId119"/>
    <p:sldLayoutId id="2147483679" r:id="rId120"/>
    <p:sldLayoutId id="2147483759" r:id="rId121"/>
    <p:sldLayoutId id="2147483758" r:id="rId122"/>
    <p:sldLayoutId id="2147483728" r:id="rId123"/>
    <p:sldLayoutId id="2147483723" r:id="rId124"/>
    <p:sldLayoutId id="2147483722" r:id="rId125"/>
    <p:sldLayoutId id="2147483721" r:id="rId126"/>
    <p:sldLayoutId id="2147483720" r:id="rId127"/>
    <p:sldLayoutId id="2147483680" r:id="rId128"/>
    <p:sldLayoutId id="2147483696" r:id="rId129"/>
    <p:sldLayoutId id="2147483782" r:id="rId1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microsoft.com/office/2007/relationships/hdphoto" Target="../media/hdphoto15.wdp"/><Relationship Id="rId18" Type="http://schemas.openxmlformats.org/officeDocument/2006/relationships/image" Target="../media/image88.png"/><Relationship Id="rId26" Type="http://schemas.microsoft.com/office/2007/relationships/hdphoto" Target="../media/hdphoto20.wdp"/><Relationship Id="rId3" Type="http://schemas.openxmlformats.org/officeDocument/2006/relationships/image" Target="../media/image80.png"/><Relationship Id="rId21" Type="http://schemas.openxmlformats.org/officeDocument/2006/relationships/image" Target="../media/image90.png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17" Type="http://schemas.microsoft.com/office/2007/relationships/hdphoto" Target="../media/hdphoto17.wdp"/><Relationship Id="rId25" Type="http://schemas.openxmlformats.org/officeDocument/2006/relationships/image" Target="../media/image93.png"/><Relationship Id="rId2" Type="http://schemas.openxmlformats.org/officeDocument/2006/relationships/image" Target="../media/image79.png"/><Relationship Id="rId16" Type="http://schemas.openxmlformats.org/officeDocument/2006/relationships/image" Target="../media/image87.png"/><Relationship Id="rId20" Type="http://schemas.microsoft.com/office/2007/relationships/hdphoto" Target="../media/hdphoto18.wdp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.png"/><Relationship Id="rId11" Type="http://schemas.microsoft.com/office/2007/relationships/hdphoto" Target="../media/hdphoto14.wdp"/><Relationship Id="rId24" Type="http://schemas.openxmlformats.org/officeDocument/2006/relationships/image" Target="../media/image92.png"/><Relationship Id="rId5" Type="http://schemas.openxmlformats.org/officeDocument/2006/relationships/image" Target="../media/image81.png"/><Relationship Id="rId15" Type="http://schemas.microsoft.com/office/2007/relationships/hdphoto" Target="../media/hdphoto16.wdp"/><Relationship Id="rId23" Type="http://schemas.openxmlformats.org/officeDocument/2006/relationships/image" Target="../media/image91.png"/><Relationship Id="rId28" Type="http://schemas.openxmlformats.org/officeDocument/2006/relationships/image" Target="../media/image95.gif"/><Relationship Id="rId10" Type="http://schemas.openxmlformats.org/officeDocument/2006/relationships/image" Target="../media/image84.png"/><Relationship Id="rId19" Type="http://schemas.openxmlformats.org/officeDocument/2006/relationships/image" Target="../media/image89.png"/><Relationship Id="rId4" Type="http://schemas.microsoft.com/office/2007/relationships/hdphoto" Target="../media/hdphoto12.wdp"/><Relationship Id="rId9" Type="http://schemas.microsoft.com/office/2007/relationships/hdphoto" Target="../media/hdphoto13.wdp"/><Relationship Id="rId14" Type="http://schemas.openxmlformats.org/officeDocument/2006/relationships/image" Target="../media/image86.png"/><Relationship Id="rId22" Type="http://schemas.microsoft.com/office/2007/relationships/hdphoto" Target="../media/hdphoto19.wdp"/><Relationship Id="rId27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1.png"/><Relationship Id="rId3" Type="http://schemas.openxmlformats.org/officeDocument/2006/relationships/image" Target="../media/image97.png"/><Relationship Id="rId7" Type="http://schemas.openxmlformats.org/officeDocument/2006/relationships/image" Target="../media/image98.gif"/><Relationship Id="rId12" Type="http://schemas.microsoft.com/office/2007/relationships/hdphoto" Target="../media/hdphoto17.wdp"/><Relationship Id="rId17" Type="http://schemas.openxmlformats.org/officeDocument/2006/relationships/image" Target="../media/image104.gif"/><Relationship Id="rId2" Type="http://schemas.openxmlformats.org/officeDocument/2006/relationships/image" Target="../media/image96.tmp"/><Relationship Id="rId16" Type="http://schemas.openxmlformats.org/officeDocument/2006/relationships/image" Target="../media/image10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102.png"/><Relationship Id="rId10" Type="http://schemas.microsoft.com/office/2007/relationships/hdphoto" Target="../media/hdphoto22.wdp"/><Relationship Id="rId4" Type="http://schemas.microsoft.com/office/2007/relationships/hdphoto" Target="../media/hdphoto21.wdp"/><Relationship Id="rId9" Type="http://schemas.openxmlformats.org/officeDocument/2006/relationships/image" Target="../media/image100.png"/><Relationship Id="rId14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108.gif"/><Relationship Id="rId3" Type="http://schemas.openxmlformats.org/officeDocument/2006/relationships/image" Target="../media/image97.png"/><Relationship Id="rId7" Type="http://schemas.openxmlformats.org/officeDocument/2006/relationships/image" Target="../media/image98.gif"/><Relationship Id="rId12" Type="http://schemas.openxmlformats.org/officeDocument/2006/relationships/image" Target="../media/image107.gif"/><Relationship Id="rId2" Type="http://schemas.openxmlformats.org/officeDocument/2006/relationships/image" Target="../media/image105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06.gif"/><Relationship Id="rId5" Type="http://schemas.openxmlformats.org/officeDocument/2006/relationships/image" Target="../media/image81.png"/><Relationship Id="rId10" Type="http://schemas.microsoft.com/office/2007/relationships/hdphoto" Target="../media/hdphoto16.wdp"/><Relationship Id="rId4" Type="http://schemas.microsoft.com/office/2007/relationships/hdphoto" Target="../media/hdphoto21.wdp"/><Relationship Id="rId9" Type="http://schemas.openxmlformats.org/officeDocument/2006/relationships/image" Target="../media/image86.png"/><Relationship Id="rId14" Type="http://schemas.openxmlformats.org/officeDocument/2006/relationships/image" Target="../media/image10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13.png"/><Relationship Id="rId18" Type="http://schemas.openxmlformats.org/officeDocument/2006/relationships/image" Target="../media/image118.gif"/><Relationship Id="rId3" Type="http://schemas.openxmlformats.org/officeDocument/2006/relationships/image" Target="../media/image97.png"/><Relationship Id="rId7" Type="http://schemas.openxmlformats.org/officeDocument/2006/relationships/image" Target="../media/image98.gif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110.tmp"/><Relationship Id="rId16" Type="http://schemas.openxmlformats.org/officeDocument/2006/relationships/image" Target="../media/image116.png"/><Relationship Id="rId20" Type="http://schemas.openxmlformats.org/officeDocument/2006/relationships/image" Target="../media/image12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11" Type="http://schemas.openxmlformats.org/officeDocument/2006/relationships/image" Target="../media/image111.png"/><Relationship Id="rId5" Type="http://schemas.openxmlformats.org/officeDocument/2006/relationships/image" Target="../media/image81.png"/><Relationship Id="rId15" Type="http://schemas.openxmlformats.org/officeDocument/2006/relationships/image" Target="../media/image115.png"/><Relationship Id="rId10" Type="http://schemas.openxmlformats.org/officeDocument/2006/relationships/image" Target="../media/image88.png"/><Relationship Id="rId19" Type="http://schemas.openxmlformats.org/officeDocument/2006/relationships/image" Target="../media/image119.gif"/><Relationship Id="rId4" Type="http://schemas.microsoft.com/office/2007/relationships/hdphoto" Target="../media/hdphoto21.wdp"/><Relationship Id="rId9" Type="http://schemas.microsoft.com/office/2007/relationships/hdphoto" Target="../media/hdphoto16.wdp"/><Relationship Id="rId14" Type="http://schemas.openxmlformats.org/officeDocument/2006/relationships/image" Target="../media/image1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26.png"/><Relationship Id="rId18" Type="http://schemas.microsoft.com/office/2007/relationships/hdphoto" Target="../media/hdphoto24.wdp"/><Relationship Id="rId3" Type="http://schemas.openxmlformats.org/officeDocument/2006/relationships/slideLayout" Target="../slideLayouts/slideLayout96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25.png"/><Relationship Id="rId17" Type="http://schemas.openxmlformats.org/officeDocument/2006/relationships/image" Target="../media/image129.png"/><Relationship Id="rId2" Type="http://schemas.openxmlformats.org/officeDocument/2006/relationships/video" Target="../media/media3.mp4"/><Relationship Id="rId16" Type="http://schemas.openxmlformats.org/officeDocument/2006/relationships/image" Target="../media/image128.png"/><Relationship Id="rId20" Type="http://schemas.openxmlformats.org/officeDocument/2006/relationships/image" Target="../media/image131.png"/><Relationship Id="rId1" Type="http://schemas.microsoft.com/office/2007/relationships/media" Target="../media/media3.mp4"/><Relationship Id="rId11" Type="http://schemas.openxmlformats.org/officeDocument/2006/relationships/image" Target="../media/image124.png"/><Relationship Id="rId5" Type="http://schemas.openxmlformats.org/officeDocument/2006/relationships/image" Target="../media/image121.png"/><Relationship Id="rId15" Type="http://schemas.openxmlformats.org/officeDocument/2006/relationships/image" Target="../media/image19.png"/><Relationship Id="rId10" Type="http://schemas.openxmlformats.org/officeDocument/2006/relationships/image" Target="../media/image123.jpeg"/><Relationship Id="rId19" Type="http://schemas.openxmlformats.org/officeDocument/2006/relationships/image" Target="../media/image13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2.jpeg"/><Relationship Id="rId14" Type="http://schemas.openxmlformats.org/officeDocument/2006/relationships/image" Target="../media/image127.png"/><Relationship Id="rId22" Type="http://schemas.openxmlformats.org/officeDocument/2006/relationships/image" Target="../media/image1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gif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gif"/><Relationship Id="rId3" Type="http://schemas.openxmlformats.org/officeDocument/2006/relationships/image" Target="../media/image137.png"/><Relationship Id="rId7" Type="http://schemas.openxmlformats.org/officeDocument/2006/relationships/image" Target="../media/image14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0.gif"/><Relationship Id="rId5" Type="http://schemas.openxmlformats.org/officeDocument/2006/relationships/image" Target="../media/image139.gif"/><Relationship Id="rId4" Type="http://schemas.openxmlformats.org/officeDocument/2006/relationships/image" Target="../media/image138.jpg"/><Relationship Id="rId9" Type="http://schemas.openxmlformats.org/officeDocument/2006/relationships/image" Target="../media/image14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0.gif"/><Relationship Id="rId3" Type="http://schemas.openxmlformats.org/officeDocument/2006/relationships/slide" Target="slide8.xml"/><Relationship Id="rId7" Type="http://schemas.openxmlformats.org/officeDocument/2006/relationships/image" Target="../media/image146.png"/><Relationship Id="rId12" Type="http://schemas.openxmlformats.org/officeDocument/2006/relationships/image" Target="../media/image14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45.gif"/><Relationship Id="rId11" Type="http://schemas.openxmlformats.org/officeDocument/2006/relationships/image" Target="../media/image16.gif"/><Relationship Id="rId5" Type="http://schemas.openxmlformats.org/officeDocument/2006/relationships/image" Target="../media/image21.png"/><Relationship Id="rId10" Type="http://schemas.openxmlformats.org/officeDocument/2006/relationships/image" Target="../media/image148.png"/><Relationship Id="rId4" Type="http://schemas.openxmlformats.org/officeDocument/2006/relationships/image" Target="../media/image144.png"/><Relationship Id="rId9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slideLayout" Target="../slideLayouts/slideLayout113.xml"/><Relationship Id="rId21" Type="http://schemas.openxmlformats.org/officeDocument/2006/relationships/hyperlink" Target="https://t.me/zaina_almarzooqi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6.png"/><Relationship Id="rId18" Type="http://schemas.openxmlformats.org/officeDocument/2006/relationships/image" Target="../media/image49.gif"/><Relationship Id="rId26" Type="http://schemas.openxmlformats.org/officeDocument/2006/relationships/image" Target="../media/image57.png"/><Relationship Id="rId3" Type="http://schemas.openxmlformats.org/officeDocument/2006/relationships/slideLayout" Target="../slideLayouts/slideLayout96.xml"/><Relationship Id="rId21" Type="http://schemas.openxmlformats.org/officeDocument/2006/relationships/image" Target="../media/image52.jpeg"/><Relationship Id="rId7" Type="http://schemas.openxmlformats.org/officeDocument/2006/relationships/image" Target="../media/image43.png"/><Relationship Id="rId12" Type="http://schemas.microsoft.com/office/2007/relationships/hdphoto" Target="../media/hdphoto5.wdp"/><Relationship Id="rId17" Type="http://schemas.openxmlformats.org/officeDocument/2006/relationships/image" Target="../media/image48.png"/><Relationship Id="rId25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51.jpeg"/><Relationship Id="rId29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24" Type="http://schemas.openxmlformats.org/officeDocument/2006/relationships/image" Target="../media/image55.png"/><Relationship Id="rId32" Type="http://schemas.openxmlformats.org/officeDocument/2006/relationships/image" Target="../media/image34.png"/><Relationship Id="rId5" Type="http://schemas.microsoft.com/office/2007/relationships/hdphoto" Target="../media/hdphoto2.wdp"/><Relationship Id="rId15" Type="http://schemas.openxmlformats.org/officeDocument/2006/relationships/image" Target="../media/image47.png"/><Relationship Id="rId23" Type="http://schemas.openxmlformats.org/officeDocument/2006/relationships/image" Target="../media/image54.jpeg"/><Relationship Id="rId28" Type="http://schemas.openxmlformats.org/officeDocument/2006/relationships/image" Target="../media/image59.png"/><Relationship Id="rId10" Type="http://schemas.microsoft.com/office/2007/relationships/hdphoto" Target="../media/hdphoto4.wdp"/><Relationship Id="rId19" Type="http://schemas.openxmlformats.org/officeDocument/2006/relationships/image" Target="../media/image50.gif"/><Relationship Id="rId31" Type="http://schemas.openxmlformats.org/officeDocument/2006/relationships/image" Target="../media/image62.gif"/><Relationship Id="rId4" Type="http://schemas.openxmlformats.org/officeDocument/2006/relationships/image" Target="../media/image41.jpeg"/><Relationship Id="rId9" Type="http://schemas.openxmlformats.org/officeDocument/2006/relationships/image" Target="../media/image44.png"/><Relationship Id="rId14" Type="http://schemas.microsoft.com/office/2007/relationships/hdphoto" Target="../media/hdphoto6.wdp"/><Relationship Id="rId22" Type="http://schemas.openxmlformats.org/officeDocument/2006/relationships/image" Target="../media/image53.png"/><Relationship Id="rId27" Type="http://schemas.openxmlformats.org/officeDocument/2006/relationships/image" Target="../media/image58.jpeg"/><Relationship Id="rId30" Type="http://schemas.openxmlformats.org/officeDocument/2006/relationships/image" Target="../media/image6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65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2.jpeg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bg1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bg1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xmlns="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8" name="Freeform 38">
            <a:extLst>
              <a:ext uri="{FF2B5EF4-FFF2-40B4-BE49-F238E27FC236}">
                <a16:creationId xmlns:a16="http://schemas.microsoft.com/office/drawing/2014/main" xmlns="" id="{FA37CC29-2445-4774-B1A6-84AC5B264CE7}"/>
              </a:ext>
            </a:extLst>
          </p:cNvPr>
          <p:cNvSpPr>
            <a:spLocks noEditPoints="1"/>
          </p:cNvSpPr>
          <p:nvPr/>
        </p:nvSpPr>
        <p:spPr bwMode="auto">
          <a:xfrm>
            <a:off x="2414590" y="1050926"/>
            <a:ext cx="668337" cy="320676"/>
          </a:xfrm>
          <a:custGeom>
            <a:avLst/>
            <a:gdLst>
              <a:gd name="T0" fmla="*/ 2 w 178"/>
              <a:gd name="T1" fmla="*/ 13 h 85"/>
              <a:gd name="T2" fmla="*/ 48 w 178"/>
              <a:gd name="T3" fmla="*/ 26 h 85"/>
              <a:gd name="T4" fmla="*/ 131 w 178"/>
              <a:gd name="T5" fmla="*/ 36 h 85"/>
              <a:gd name="T6" fmla="*/ 149 w 178"/>
              <a:gd name="T7" fmla="*/ 61 h 85"/>
              <a:gd name="T8" fmla="*/ 147 w 178"/>
              <a:gd name="T9" fmla="*/ 68 h 85"/>
              <a:gd name="T10" fmla="*/ 141 w 178"/>
              <a:gd name="T11" fmla="*/ 59 h 85"/>
              <a:gd name="T12" fmla="*/ 142 w 178"/>
              <a:gd name="T13" fmla="*/ 66 h 85"/>
              <a:gd name="T14" fmla="*/ 138 w 178"/>
              <a:gd name="T15" fmla="*/ 65 h 85"/>
              <a:gd name="T16" fmla="*/ 129 w 178"/>
              <a:gd name="T17" fmla="*/ 44 h 85"/>
              <a:gd name="T18" fmla="*/ 125 w 178"/>
              <a:gd name="T19" fmla="*/ 42 h 85"/>
              <a:gd name="T20" fmla="*/ 127 w 178"/>
              <a:gd name="T21" fmla="*/ 59 h 85"/>
              <a:gd name="T22" fmla="*/ 114 w 178"/>
              <a:gd name="T23" fmla="*/ 36 h 85"/>
              <a:gd name="T24" fmla="*/ 109 w 178"/>
              <a:gd name="T25" fmla="*/ 35 h 85"/>
              <a:gd name="T26" fmla="*/ 105 w 178"/>
              <a:gd name="T27" fmla="*/ 31 h 85"/>
              <a:gd name="T28" fmla="*/ 99 w 178"/>
              <a:gd name="T29" fmla="*/ 30 h 85"/>
              <a:gd name="T30" fmla="*/ 99 w 178"/>
              <a:gd name="T31" fmla="*/ 48 h 85"/>
              <a:gd name="T32" fmla="*/ 95 w 178"/>
              <a:gd name="T33" fmla="*/ 46 h 85"/>
              <a:gd name="T34" fmla="*/ 81 w 178"/>
              <a:gd name="T35" fmla="*/ 25 h 85"/>
              <a:gd name="T36" fmla="*/ 82 w 178"/>
              <a:gd name="T37" fmla="*/ 40 h 85"/>
              <a:gd name="T38" fmla="*/ 71 w 178"/>
              <a:gd name="T39" fmla="*/ 24 h 85"/>
              <a:gd name="T40" fmla="*/ 65 w 178"/>
              <a:gd name="T41" fmla="*/ 21 h 85"/>
              <a:gd name="T42" fmla="*/ 60 w 178"/>
              <a:gd name="T43" fmla="*/ 22 h 85"/>
              <a:gd name="T44" fmla="*/ 57 w 178"/>
              <a:gd name="T45" fmla="*/ 23 h 85"/>
              <a:gd name="T46" fmla="*/ 172 w 178"/>
              <a:gd name="T47" fmla="*/ 77 h 85"/>
              <a:gd name="T48" fmla="*/ 169 w 178"/>
              <a:gd name="T49" fmla="*/ 68 h 85"/>
              <a:gd name="T50" fmla="*/ 169 w 178"/>
              <a:gd name="T51" fmla="*/ 76 h 85"/>
              <a:gd name="T52" fmla="*/ 165 w 178"/>
              <a:gd name="T53" fmla="*/ 75 h 85"/>
              <a:gd name="T54" fmla="*/ 162 w 178"/>
              <a:gd name="T55" fmla="*/ 73 h 85"/>
              <a:gd name="T56" fmla="*/ 157 w 178"/>
              <a:gd name="T57" fmla="*/ 66 h 85"/>
              <a:gd name="T58" fmla="*/ 156 w 178"/>
              <a:gd name="T59" fmla="*/ 71 h 85"/>
              <a:gd name="T60" fmla="*/ 162 w 178"/>
              <a:gd name="T61" fmla="*/ 64 h 85"/>
              <a:gd name="T62" fmla="*/ 144 w 178"/>
              <a:gd name="T63" fmla="*/ 54 h 85"/>
              <a:gd name="T64" fmla="*/ 68 w 178"/>
              <a:gd name="T65" fmla="*/ 34 h 85"/>
              <a:gd name="T66" fmla="*/ 56 w 178"/>
              <a:gd name="T67" fmla="*/ 24 h 85"/>
              <a:gd name="T68" fmla="*/ 60 w 178"/>
              <a:gd name="T69" fmla="*/ 27 h 85"/>
              <a:gd name="T70" fmla="*/ 64 w 178"/>
              <a:gd name="T71" fmla="*/ 30 h 85"/>
              <a:gd name="T72" fmla="*/ 26 w 178"/>
              <a:gd name="T73" fmla="*/ 14 h 85"/>
              <a:gd name="T74" fmla="*/ 9 w 178"/>
              <a:gd name="T75" fmla="*/ 16 h 85"/>
              <a:gd name="T76" fmla="*/ 38 w 178"/>
              <a:gd name="T77" fmla="*/ 13 h 85"/>
              <a:gd name="T78" fmla="*/ 12 w 178"/>
              <a:gd name="T79" fmla="*/ 20 h 85"/>
              <a:gd name="T80" fmla="*/ 52 w 178"/>
              <a:gd name="T81" fmla="*/ 25 h 85"/>
              <a:gd name="T82" fmla="*/ 18 w 178"/>
              <a:gd name="T83" fmla="*/ 6 h 85"/>
              <a:gd name="T84" fmla="*/ 149 w 178"/>
              <a:gd name="T85" fmla="*/ 77 h 85"/>
              <a:gd name="T86" fmla="*/ 75 w 178"/>
              <a:gd name="T87" fmla="*/ 37 h 85"/>
              <a:gd name="T88" fmla="*/ 82 w 178"/>
              <a:gd name="T89" fmla="*/ 42 h 85"/>
              <a:gd name="T90" fmla="*/ 83 w 178"/>
              <a:gd name="T91" fmla="*/ 31 h 85"/>
              <a:gd name="T92" fmla="*/ 96 w 178"/>
              <a:gd name="T93" fmla="*/ 49 h 85"/>
              <a:gd name="T94" fmla="*/ 100 w 178"/>
              <a:gd name="T95" fmla="*/ 49 h 85"/>
              <a:gd name="T96" fmla="*/ 101 w 178"/>
              <a:gd name="T97" fmla="*/ 33 h 85"/>
              <a:gd name="T98" fmla="*/ 115 w 178"/>
              <a:gd name="T99" fmla="*/ 57 h 85"/>
              <a:gd name="T100" fmla="*/ 123 w 178"/>
              <a:gd name="T101" fmla="*/ 64 h 85"/>
              <a:gd name="T102" fmla="*/ 129 w 178"/>
              <a:gd name="T103" fmla="*/ 65 h 85"/>
              <a:gd name="T104" fmla="*/ 138 w 178"/>
              <a:gd name="T105" fmla="*/ 66 h 85"/>
              <a:gd name="T106" fmla="*/ 147 w 178"/>
              <a:gd name="T107" fmla="*/ 73 h 85"/>
              <a:gd name="T108" fmla="*/ 153 w 178"/>
              <a:gd name="T109" fmla="*/ 72 h 85"/>
              <a:gd name="T110" fmla="*/ 160 w 178"/>
              <a:gd name="T111" fmla="*/ 73 h 85"/>
              <a:gd name="T112" fmla="*/ 167 w 178"/>
              <a:gd name="T113" fmla="*/ 79 h 85"/>
              <a:gd name="T114" fmla="*/ 171 w 178"/>
              <a:gd name="T115" fmla="*/ 77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8" h="85">
                <a:moveTo>
                  <a:pt x="58" y="16"/>
                </a:moveTo>
                <a:cubicBezTo>
                  <a:pt x="55" y="16"/>
                  <a:pt x="52" y="16"/>
                  <a:pt x="49" y="17"/>
                </a:cubicBezTo>
                <a:cubicBezTo>
                  <a:pt x="43" y="8"/>
                  <a:pt x="36" y="1"/>
                  <a:pt x="25" y="1"/>
                </a:cubicBezTo>
                <a:cubicBezTo>
                  <a:pt x="16" y="0"/>
                  <a:pt x="12" y="11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2" y="13"/>
                </a:cubicBezTo>
                <a:cubicBezTo>
                  <a:pt x="2" y="13"/>
                  <a:pt x="2" y="13"/>
                  <a:pt x="1" y="14"/>
                </a:cubicBezTo>
                <a:cubicBezTo>
                  <a:pt x="1" y="13"/>
                  <a:pt x="1" y="14"/>
                  <a:pt x="1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1" y="21"/>
                  <a:pt x="15" y="33"/>
                  <a:pt x="27" y="35"/>
                </a:cubicBezTo>
                <a:cubicBezTo>
                  <a:pt x="34" y="37"/>
                  <a:pt x="45" y="33"/>
                  <a:pt x="48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76" y="41"/>
                  <a:pt x="102" y="58"/>
                  <a:pt x="130" y="71"/>
                </a:cubicBezTo>
                <a:cubicBezTo>
                  <a:pt x="138" y="75"/>
                  <a:pt x="146" y="80"/>
                  <a:pt x="155" y="82"/>
                </a:cubicBezTo>
                <a:cubicBezTo>
                  <a:pt x="161" y="84"/>
                  <a:pt x="170" y="85"/>
                  <a:pt x="174" y="79"/>
                </a:cubicBezTo>
                <a:cubicBezTo>
                  <a:pt x="178" y="72"/>
                  <a:pt x="171" y="64"/>
                  <a:pt x="166" y="59"/>
                </a:cubicBezTo>
                <a:cubicBezTo>
                  <a:pt x="157" y="49"/>
                  <a:pt x="143" y="42"/>
                  <a:pt x="131" y="36"/>
                </a:cubicBezTo>
                <a:cubicBezTo>
                  <a:pt x="108" y="24"/>
                  <a:pt x="83" y="16"/>
                  <a:pt x="58" y="16"/>
                </a:cubicBezTo>
                <a:close/>
                <a:moveTo>
                  <a:pt x="118" y="33"/>
                </a:moveTo>
                <a:cubicBezTo>
                  <a:pt x="129" y="37"/>
                  <a:pt x="140" y="43"/>
                  <a:pt x="150" y="50"/>
                </a:cubicBezTo>
                <a:cubicBezTo>
                  <a:pt x="151" y="56"/>
                  <a:pt x="152" y="63"/>
                  <a:pt x="152" y="69"/>
                </a:cubicBezTo>
                <a:cubicBezTo>
                  <a:pt x="152" y="71"/>
                  <a:pt x="150" y="67"/>
                  <a:pt x="150" y="67"/>
                </a:cubicBezTo>
                <a:cubicBezTo>
                  <a:pt x="150" y="65"/>
                  <a:pt x="149" y="63"/>
                  <a:pt x="149" y="61"/>
                </a:cubicBezTo>
                <a:cubicBezTo>
                  <a:pt x="148" y="58"/>
                  <a:pt x="148" y="55"/>
                  <a:pt x="147" y="51"/>
                </a:cubicBezTo>
                <a:cubicBezTo>
                  <a:pt x="147" y="51"/>
                  <a:pt x="146" y="51"/>
                  <a:pt x="146" y="52"/>
                </a:cubicBezTo>
                <a:cubicBezTo>
                  <a:pt x="147" y="55"/>
                  <a:pt x="148" y="59"/>
                  <a:pt x="148" y="63"/>
                </a:cubicBezTo>
                <a:cubicBezTo>
                  <a:pt x="149" y="65"/>
                  <a:pt x="149" y="67"/>
                  <a:pt x="149" y="69"/>
                </a:cubicBezTo>
                <a:cubicBezTo>
                  <a:pt x="149" y="70"/>
                  <a:pt x="150" y="76"/>
                  <a:pt x="149" y="72"/>
                </a:cubicBezTo>
                <a:cubicBezTo>
                  <a:pt x="148" y="71"/>
                  <a:pt x="147" y="69"/>
                  <a:pt x="147" y="68"/>
                </a:cubicBezTo>
                <a:cubicBezTo>
                  <a:pt x="147" y="62"/>
                  <a:pt x="146" y="55"/>
                  <a:pt x="143" y="50"/>
                </a:cubicBezTo>
                <a:cubicBezTo>
                  <a:pt x="142" y="50"/>
                  <a:pt x="142" y="50"/>
                  <a:pt x="142" y="51"/>
                </a:cubicBezTo>
                <a:cubicBezTo>
                  <a:pt x="143" y="56"/>
                  <a:pt x="144" y="62"/>
                  <a:pt x="146" y="68"/>
                </a:cubicBezTo>
                <a:cubicBezTo>
                  <a:pt x="146" y="68"/>
                  <a:pt x="146" y="69"/>
                  <a:pt x="146" y="69"/>
                </a:cubicBezTo>
                <a:cubicBezTo>
                  <a:pt x="146" y="71"/>
                  <a:pt x="147" y="73"/>
                  <a:pt x="145" y="70"/>
                </a:cubicBezTo>
                <a:cubicBezTo>
                  <a:pt x="144" y="66"/>
                  <a:pt x="142" y="63"/>
                  <a:pt x="141" y="59"/>
                </a:cubicBezTo>
                <a:cubicBezTo>
                  <a:pt x="141" y="57"/>
                  <a:pt x="141" y="56"/>
                  <a:pt x="140" y="55"/>
                </a:cubicBezTo>
                <a:cubicBezTo>
                  <a:pt x="140" y="52"/>
                  <a:pt x="139" y="49"/>
                  <a:pt x="138" y="47"/>
                </a:cubicBezTo>
                <a:cubicBezTo>
                  <a:pt x="138" y="46"/>
                  <a:pt x="137" y="47"/>
                  <a:pt x="137" y="47"/>
                </a:cubicBezTo>
                <a:cubicBezTo>
                  <a:pt x="138" y="48"/>
                  <a:pt x="138" y="48"/>
                  <a:pt x="138" y="49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39" y="55"/>
                  <a:pt x="141" y="60"/>
                  <a:pt x="142" y="66"/>
                </a:cubicBezTo>
                <a:cubicBezTo>
                  <a:pt x="142" y="69"/>
                  <a:pt x="139" y="63"/>
                  <a:pt x="139" y="63"/>
                </a:cubicBezTo>
                <a:cubicBezTo>
                  <a:pt x="138" y="63"/>
                  <a:pt x="138" y="62"/>
                  <a:pt x="138" y="61"/>
                </a:cubicBezTo>
                <a:cubicBezTo>
                  <a:pt x="137" y="55"/>
                  <a:pt x="135" y="50"/>
                  <a:pt x="134" y="44"/>
                </a:cubicBezTo>
                <a:cubicBezTo>
                  <a:pt x="134" y="43"/>
                  <a:pt x="133" y="44"/>
                  <a:pt x="133" y="44"/>
                </a:cubicBezTo>
                <a:cubicBezTo>
                  <a:pt x="134" y="50"/>
                  <a:pt x="135" y="56"/>
                  <a:pt x="137" y="62"/>
                </a:cubicBezTo>
                <a:cubicBezTo>
                  <a:pt x="137" y="63"/>
                  <a:pt x="138" y="64"/>
                  <a:pt x="138" y="65"/>
                </a:cubicBezTo>
                <a:cubicBezTo>
                  <a:pt x="138" y="66"/>
                  <a:pt x="136" y="63"/>
                  <a:pt x="135" y="61"/>
                </a:cubicBezTo>
                <a:cubicBezTo>
                  <a:pt x="134" y="59"/>
                  <a:pt x="134" y="58"/>
                  <a:pt x="133" y="56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3"/>
                  <a:pt x="132" y="51"/>
                  <a:pt x="131" y="49"/>
                </a:cubicBezTo>
                <a:cubicBezTo>
                  <a:pt x="130" y="47"/>
                  <a:pt x="130" y="45"/>
                  <a:pt x="129" y="44"/>
                </a:cubicBezTo>
                <a:cubicBezTo>
                  <a:pt x="129" y="43"/>
                  <a:pt x="128" y="44"/>
                  <a:pt x="129" y="44"/>
                </a:cubicBezTo>
                <a:cubicBezTo>
                  <a:pt x="130" y="48"/>
                  <a:pt x="131" y="51"/>
                  <a:pt x="132" y="55"/>
                </a:cubicBezTo>
                <a:cubicBezTo>
                  <a:pt x="133" y="57"/>
                  <a:pt x="133" y="59"/>
                  <a:pt x="133" y="62"/>
                </a:cubicBezTo>
                <a:cubicBezTo>
                  <a:pt x="134" y="65"/>
                  <a:pt x="134" y="67"/>
                  <a:pt x="132" y="63"/>
                </a:cubicBezTo>
                <a:cubicBezTo>
                  <a:pt x="130" y="60"/>
                  <a:pt x="130" y="58"/>
                  <a:pt x="129" y="56"/>
                </a:cubicBezTo>
                <a:cubicBezTo>
                  <a:pt x="128" y="52"/>
                  <a:pt x="126" y="48"/>
                  <a:pt x="125" y="44"/>
                </a:cubicBezTo>
                <a:cubicBezTo>
                  <a:pt x="125" y="43"/>
                  <a:pt x="125" y="43"/>
                  <a:pt x="125" y="42"/>
                </a:cubicBezTo>
                <a:cubicBezTo>
                  <a:pt x="124" y="42"/>
                  <a:pt x="124" y="41"/>
                  <a:pt x="124" y="41"/>
                </a:cubicBezTo>
                <a:cubicBezTo>
                  <a:pt x="124" y="40"/>
                  <a:pt x="123" y="41"/>
                  <a:pt x="123" y="41"/>
                </a:cubicBezTo>
                <a:cubicBezTo>
                  <a:pt x="125" y="46"/>
                  <a:pt x="126" y="50"/>
                  <a:pt x="128" y="55"/>
                </a:cubicBezTo>
                <a:cubicBezTo>
                  <a:pt x="128" y="56"/>
                  <a:pt x="128" y="57"/>
                  <a:pt x="128" y="58"/>
                </a:cubicBezTo>
                <a:cubicBezTo>
                  <a:pt x="129" y="60"/>
                  <a:pt x="129" y="62"/>
                  <a:pt x="129" y="64"/>
                </a:cubicBezTo>
                <a:cubicBezTo>
                  <a:pt x="129" y="63"/>
                  <a:pt x="127" y="60"/>
                  <a:pt x="127" y="59"/>
                </a:cubicBezTo>
                <a:cubicBezTo>
                  <a:pt x="124" y="51"/>
                  <a:pt x="122" y="43"/>
                  <a:pt x="117" y="35"/>
                </a:cubicBezTo>
                <a:cubicBezTo>
                  <a:pt x="117" y="35"/>
                  <a:pt x="116" y="35"/>
                  <a:pt x="116" y="35"/>
                </a:cubicBezTo>
                <a:cubicBezTo>
                  <a:pt x="118" y="44"/>
                  <a:pt x="123" y="53"/>
                  <a:pt x="123" y="62"/>
                </a:cubicBezTo>
                <a:cubicBezTo>
                  <a:pt x="123" y="60"/>
                  <a:pt x="121" y="57"/>
                  <a:pt x="121" y="55"/>
                </a:cubicBezTo>
                <a:cubicBezTo>
                  <a:pt x="120" y="53"/>
                  <a:pt x="119" y="51"/>
                  <a:pt x="119" y="48"/>
                </a:cubicBezTo>
                <a:cubicBezTo>
                  <a:pt x="117" y="44"/>
                  <a:pt x="116" y="40"/>
                  <a:pt x="114" y="36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15" y="44"/>
                  <a:pt x="119" y="51"/>
                  <a:pt x="120" y="59"/>
                </a:cubicBezTo>
                <a:cubicBezTo>
                  <a:pt x="121" y="63"/>
                  <a:pt x="118" y="58"/>
                  <a:pt x="118" y="57"/>
                </a:cubicBezTo>
                <a:cubicBezTo>
                  <a:pt x="117" y="56"/>
                  <a:pt x="117" y="54"/>
                  <a:pt x="116" y="52"/>
                </a:cubicBezTo>
                <a:cubicBezTo>
                  <a:pt x="115" y="48"/>
                  <a:pt x="113" y="45"/>
                  <a:pt x="112" y="41"/>
                </a:cubicBezTo>
                <a:cubicBezTo>
                  <a:pt x="111" y="39"/>
                  <a:pt x="110" y="37"/>
                  <a:pt x="109" y="35"/>
                </a:cubicBezTo>
                <a:cubicBezTo>
                  <a:pt x="109" y="34"/>
                  <a:pt x="108" y="35"/>
                  <a:pt x="108" y="35"/>
                </a:cubicBezTo>
                <a:cubicBezTo>
                  <a:pt x="109" y="37"/>
                  <a:pt x="110" y="39"/>
                  <a:pt x="111" y="41"/>
                </a:cubicBezTo>
                <a:cubicBezTo>
                  <a:pt x="111" y="41"/>
                  <a:pt x="111" y="42"/>
                  <a:pt x="112" y="42"/>
                </a:cubicBezTo>
                <a:cubicBezTo>
                  <a:pt x="112" y="45"/>
                  <a:pt x="113" y="48"/>
                  <a:pt x="114" y="50"/>
                </a:cubicBezTo>
                <a:cubicBezTo>
                  <a:pt x="114" y="51"/>
                  <a:pt x="114" y="55"/>
                  <a:pt x="114" y="55"/>
                </a:cubicBezTo>
                <a:cubicBezTo>
                  <a:pt x="109" y="48"/>
                  <a:pt x="108" y="39"/>
                  <a:pt x="105" y="31"/>
                </a:cubicBezTo>
                <a:cubicBezTo>
                  <a:pt x="105" y="31"/>
                  <a:pt x="104" y="31"/>
                  <a:pt x="104" y="32"/>
                </a:cubicBezTo>
                <a:cubicBezTo>
                  <a:pt x="105" y="35"/>
                  <a:pt x="106" y="39"/>
                  <a:pt x="107" y="42"/>
                </a:cubicBezTo>
                <a:cubicBezTo>
                  <a:pt x="108" y="45"/>
                  <a:pt x="109" y="47"/>
                  <a:pt x="109" y="50"/>
                </a:cubicBezTo>
                <a:cubicBezTo>
                  <a:pt x="110" y="52"/>
                  <a:pt x="110" y="54"/>
                  <a:pt x="108" y="51"/>
                </a:cubicBezTo>
                <a:cubicBezTo>
                  <a:pt x="104" y="45"/>
                  <a:pt x="104" y="37"/>
                  <a:pt x="100" y="30"/>
                </a:cubicBezTo>
                <a:cubicBezTo>
                  <a:pt x="99" y="30"/>
                  <a:pt x="99" y="30"/>
                  <a:pt x="99" y="30"/>
                </a:cubicBezTo>
                <a:cubicBezTo>
                  <a:pt x="100" y="34"/>
                  <a:pt x="101" y="37"/>
                  <a:pt x="102" y="41"/>
                </a:cubicBezTo>
                <a:cubicBezTo>
                  <a:pt x="102" y="43"/>
                  <a:pt x="103" y="44"/>
                  <a:pt x="103" y="46"/>
                </a:cubicBezTo>
                <a:cubicBezTo>
                  <a:pt x="104" y="48"/>
                  <a:pt x="104" y="49"/>
                  <a:pt x="103" y="47"/>
                </a:cubicBezTo>
                <a:cubicBezTo>
                  <a:pt x="99" y="41"/>
                  <a:pt x="98" y="34"/>
                  <a:pt x="96" y="28"/>
                </a:cubicBezTo>
                <a:cubicBezTo>
                  <a:pt x="96" y="28"/>
                  <a:pt x="95" y="28"/>
                  <a:pt x="95" y="28"/>
                </a:cubicBezTo>
                <a:cubicBezTo>
                  <a:pt x="96" y="35"/>
                  <a:pt x="99" y="41"/>
                  <a:pt x="99" y="48"/>
                </a:cubicBezTo>
                <a:cubicBezTo>
                  <a:pt x="99" y="47"/>
                  <a:pt x="98" y="45"/>
                  <a:pt x="97" y="44"/>
                </a:cubicBezTo>
                <a:cubicBezTo>
                  <a:pt x="96" y="42"/>
                  <a:pt x="96" y="40"/>
                  <a:pt x="95" y="38"/>
                </a:cubicBezTo>
                <a:cubicBezTo>
                  <a:pt x="94" y="35"/>
                  <a:pt x="93" y="32"/>
                  <a:pt x="91" y="29"/>
                </a:cubicBezTo>
                <a:cubicBezTo>
                  <a:pt x="91" y="28"/>
                  <a:pt x="91" y="29"/>
                  <a:pt x="91" y="29"/>
                </a:cubicBezTo>
                <a:cubicBezTo>
                  <a:pt x="91" y="35"/>
                  <a:pt x="95" y="41"/>
                  <a:pt x="96" y="47"/>
                </a:cubicBezTo>
                <a:cubicBezTo>
                  <a:pt x="96" y="49"/>
                  <a:pt x="95" y="47"/>
                  <a:pt x="95" y="46"/>
                </a:cubicBezTo>
                <a:cubicBezTo>
                  <a:pt x="94" y="44"/>
                  <a:pt x="93" y="42"/>
                  <a:pt x="92" y="39"/>
                </a:cubicBezTo>
                <a:cubicBezTo>
                  <a:pt x="90" y="35"/>
                  <a:pt x="89" y="31"/>
                  <a:pt x="87" y="28"/>
                </a:cubicBezTo>
                <a:cubicBezTo>
                  <a:pt x="87" y="27"/>
                  <a:pt x="87" y="27"/>
                  <a:pt x="87" y="28"/>
                </a:cubicBezTo>
                <a:cubicBezTo>
                  <a:pt x="87" y="30"/>
                  <a:pt x="87" y="32"/>
                  <a:pt x="88" y="35"/>
                </a:cubicBezTo>
                <a:cubicBezTo>
                  <a:pt x="88" y="37"/>
                  <a:pt x="89" y="42"/>
                  <a:pt x="90" y="43"/>
                </a:cubicBezTo>
                <a:cubicBezTo>
                  <a:pt x="86" y="38"/>
                  <a:pt x="84" y="31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8"/>
                  <a:pt x="82" y="30"/>
                  <a:pt x="83" y="33"/>
                </a:cubicBezTo>
                <a:cubicBezTo>
                  <a:pt x="84" y="35"/>
                  <a:pt x="84" y="38"/>
                  <a:pt x="85" y="39"/>
                </a:cubicBezTo>
                <a:cubicBezTo>
                  <a:pt x="82" y="34"/>
                  <a:pt x="80" y="28"/>
                  <a:pt x="77" y="22"/>
                </a:cubicBezTo>
                <a:cubicBezTo>
                  <a:pt x="77" y="22"/>
                  <a:pt x="77" y="22"/>
                  <a:pt x="77" y="23"/>
                </a:cubicBezTo>
                <a:cubicBezTo>
                  <a:pt x="78" y="28"/>
                  <a:pt x="81" y="34"/>
                  <a:pt x="82" y="40"/>
                </a:cubicBezTo>
                <a:cubicBezTo>
                  <a:pt x="81" y="38"/>
                  <a:pt x="79" y="35"/>
                  <a:pt x="78" y="32"/>
                </a:cubicBezTo>
                <a:cubicBezTo>
                  <a:pt x="77" y="29"/>
                  <a:pt x="76" y="26"/>
                  <a:pt x="74" y="23"/>
                </a:cubicBezTo>
                <a:cubicBezTo>
                  <a:pt x="74" y="23"/>
                  <a:pt x="73" y="23"/>
                  <a:pt x="74" y="23"/>
                </a:cubicBezTo>
                <a:cubicBezTo>
                  <a:pt x="75" y="28"/>
                  <a:pt x="77" y="32"/>
                  <a:pt x="78" y="37"/>
                </a:cubicBezTo>
                <a:cubicBezTo>
                  <a:pt x="77" y="33"/>
                  <a:pt x="74" y="28"/>
                  <a:pt x="72" y="24"/>
                </a:cubicBezTo>
                <a:cubicBezTo>
                  <a:pt x="72" y="24"/>
                  <a:pt x="71" y="24"/>
                  <a:pt x="71" y="24"/>
                </a:cubicBezTo>
                <a:cubicBezTo>
                  <a:pt x="72" y="27"/>
                  <a:pt x="72" y="34"/>
                  <a:pt x="74" y="36"/>
                </a:cubicBezTo>
                <a:cubicBezTo>
                  <a:pt x="71" y="32"/>
                  <a:pt x="71" y="27"/>
                  <a:pt x="68" y="23"/>
                </a:cubicBezTo>
                <a:cubicBezTo>
                  <a:pt x="67" y="23"/>
                  <a:pt x="67" y="23"/>
                  <a:pt x="67" y="23"/>
                </a:cubicBezTo>
                <a:cubicBezTo>
                  <a:pt x="68" y="25"/>
                  <a:pt x="68" y="28"/>
                  <a:pt x="69" y="30"/>
                </a:cubicBezTo>
                <a:cubicBezTo>
                  <a:pt x="69" y="30"/>
                  <a:pt x="72" y="37"/>
                  <a:pt x="70" y="33"/>
                </a:cubicBezTo>
                <a:cubicBezTo>
                  <a:pt x="68" y="29"/>
                  <a:pt x="67" y="25"/>
                  <a:pt x="65" y="21"/>
                </a:cubicBezTo>
                <a:cubicBezTo>
                  <a:pt x="65" y="21"/>
                  <a:pt x="64" y="21"/>
                  <a:pt x="64" y="22"/>
                </a:cubicBezTo>
                <a:cubicBezTo>
                  <a:pt x="65" y="24"/>
                  <a:pt x="65" y="27"/>
                  <a:pt x="66" y="29"/>
                </a:cubicBezTo>
                <a:cubicBezTo>
                  <a:pt x="65" y="26"/>
                  <a:pt x="64" y="24"/>
                  <a:pt x="63" y="22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4"/>
                  <a:pt x="63" y="26"/>
                  <a:pt x="63" y="28"/>
                </a:cubicBezTo>
                <a:cubicBezTo>
                  <a:pt x="63" y="26"/>
                  <a:pt x="61" y="24"/>
                  <a:pt x="60" y="22"/>
                </a:cubicBezTo>
                <a:cubicBezTo>
                  <a:pt x="60" y="21"/>
                  <a:pt x="60" y="21"/>
                  <a:pt x="60" y="22"/>
                </a:cubicBezTo>
                <a:cubicBezTo>
                  <a:pt x="60" y="22"/>
                  <a:pt x="60" y="23"/>
                  <a:pt x="60" y="23"/>
                </a:cubicBezTo>
                <a:cubicBezTo>
                  <a:pt x="60" y="23"/>
                  <a:pt x="59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8" y="23"/>
                  <a:pt x="58" y="23"/>
                </a:cubicBezTo>
                <a:cubicBezTo>
                  <a:pt x="58" y="23"/>
                  <a:pt x="58" y="23"/>
                  <a:pt x="57" y="23"/>
                </a:cubicBezTo>
                <a:cubicBezTo>
                  <a:pt x="57" y="25"/>
                  <a:pt x="56" y="25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2"/>
                  <a:pt x="56" y="20"/>
                  <a:pt x="56" y="19"/>
                </a:cubicBezTo>
                <a:cubicBezTo>
                  <a:pt x="77" y="18"/>
                  <a:pt x="98" y="24"/>
                  <a:pt x="118" y="33"/>
                </a:cubicBezTo>
                <a:close/>
                <a:moveTo>
                  <a:pt x="172" y="74"/>
                </a:moveTo>
                <a:cubicBezTo>
                  <a:pt x="172" y="75"/>
                  <a:pt x="172" y="76"/>
                  <a:pt x="172" y="77"/>
                </a:cubicBezTo>
                <a:cubicBezTo>
                  <a:pt x="171" y="74"/>
                  <a:pt x="171" y="72"/>
                  <a:pt x="170" y="69"/>
                </a:cubicBezTo>
                <a:cubicBezTo>
                  <a:pt x="171" y="70"/>
                  <a:pt x="171" y="70"/>
                  <a:pt x="171" y="71"/>
                </a:cubicBezTo>
                <a:cubicBezTo>
                  <a:pt x="171" y="72"/>
                  <a:pt x="172" y="73"/>
                  <a:pt x="172" y="74"/>
                </a:cubicBezTo>
                <a:close/>
                <a:moveTo>
                  <a:pt x="170" y="68"/>
                </a:move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70" y="68"/>
                </a:cubicBezTo>
                <a:close/>
                <a:moveTo>
                  <a:pt x="153" y="52"/>
                </a:moveTo>
                <a:cubicBezTo>
                  <a:pt x="158" y="55"/>
                  <a:pt x="162" y="59"/>
                  <a:pt x="166" y="64"/>
                </a:cubicBezTo>
                <a:cubicBezTo>
                  <a:pt x="167" y="64"/>
                  <a:pt x="167" y="65"/>
                  <a:pt x="168" y="65"/>
                </a:cubicBezTo>
                <a:cubicBezTo>
                  <a:pt x="168" y="67"/>
                  <a:pt x="168" y="69"/>
                  <a:pt x="169" y="71"/>
                </a:cubicBezTo>
                <a:cubicBezTo>
                  <a:pt x="169" y="72"/>
                  <a:pt x="168" y="76"/>
                  <a:pt x="169" y="76"/>
                </a:cubicBezTo>
                <a:cubicBezTo>
                  <a:pt x="167" y="73"/>
                  <a:pt x="167" y="68"/>
                  <a:pt x="166" y="64"/>
                </a:cubicBezTo>
                <a:cubicBezTo>
                  <a:pt x="166" y="63"/>
                  <a:pt x="165" y="63"/>
                  <a:pt x="165" y="64"/>
                </a:cubicBezTo>
                <a:cubicBezTo>
                  <a:pt x="165" y="64"/>
                  <a:pt x="165" y="65"/>
                  <a:pt x="165" y="65"/>
                </a:cubicBezTo>
                <a:cubicBezTo>
                  <a:pt x="165" y="65"/>
                  <a:pt x="165" y="65"/>
                  <a:pt x="165" y="66"/>
                </a:cubicBezTo>
                <a:cubicBezTo>
                  <a:pt x="165" y="67"/>
                  <a:pt x="166" y="69"/>
                  <a:pt x="166" y="71"/>
                </a:cubicBezTo>
                <a:cubicBezTo>
                  <a:pt x="166" y="72"/>
                  <a:pt x="167" y="81"/>
                  <a:pt x="165" y="75"/>
                </a:cubicBezTo>
                <a:cubicBezTo>
                  <a:pt x="165" y="75"/>
                  <a:pt x="165" y="75"/>
                  <a:pt x="164" y="74"/>
                </a:cubicBezTo>
                <a:cubicBezTo>
                  <a:pt x="165" y="69"/>
                  <a:pt x="164" y="64"/>
                  <a:pt x="162" y="60"/>
                </a:cubicBezTo>
                <a:cubicBezTo>
                  <a:pt x="162" y="60"/>
                  <a:pt x="161" y="60"/>
                  <a:pt x="161" y="60"/>
                </a:cubicBezTo>
                <a:cubicBezTo>
                  <a:pt x="162" y="65"/>
                  <a:pt x="162" y="70"/>
                  <a:pt x="164" y="74"/>
                </a:cubicBezTo>
                <a:cubicBezTo>
                  <a:pt x="164" y="75"/>
                  <a:pt x="164" y="76"/>
                  <a:pt x="164" y="77"/>
                </a:cubicBezTo>
                <a:cubicBezTo>
                  <a:pt x="163" y="77"/>
                  <a:pt x="162" y="73"/>
                  <a:pt x="162" y="73"/>
                </a:cubicBezTo>
                <a:cubicBezTo>
                  <a:pt x="161" y="70"/>
                  <a:pt x="160" y="68"/>
                  <a:pt x="160" y="65"/>
                </a:cubicBezTo>
                <a:cubicBezTo>
                  <a:pt x="160" y="63"/>
                  <a:pt x="159" y="60"/>
                  <a:pt x="158" y="58"/>
                </a:cubicBezTo>
                <a:cubicBezTo>
                  <a:pt x="158" y="57"/>
                  <a:pt x="158" y="58"/>
                  <a:pt x="158" y="58"/>
                </a:cubicBezTo>
                <a:cubicBezTo>
                  <a:pt x="158" y="61"/>
                  <a:pt x="159" y="63"/>
                  <a:pt x="159" y="66"/>
                </a:cubicBezTo>
                <a:cubicBezTo>
                  <a:pt x="159" y="67"/>
                  <a:pt x="160" y="69"/>
                  <a:pt x="160" y="70"/>
                </a:cubicBezTo>
                <a:cubicBezTo>
                  <a:pt x="160" y="75"/>
                  <a:pt x="158" y="67"/>
                  <a:pt x="157" y="66"/>
                </a:cubicBezTo>
                <a:cubicBezTo>
                  <a:pt x="157" y="65"/>
                  <a:pt x="157" y="64"/>
                  <a:pt x="157" y="64"/>
                </a:cubicBezTo>
                <a:cubicBezTo>
                  <a:pt x="156" y="60"/>
                  <a:pt x="156" y="57"/>
                  <a:pt x="155" y="54"/>
                </a:cubicBezTo>
                <a:cubicBezTo>
                  <a:pt x="154" y="53"/>
                  <a:pt x="154" y="53"/>
                  <a:pt x="154" y="54"/>
                </a:cubicBezTo>
                <a:cubicBezTo>
                  <a:pt x="154" y="57"/>
                  <a:pt x="155" y="61"/>
                  <a:pt x="156" y="64"/>
                </a:cubicBezTo>
                <a:cubicBezTo>
                  <a:pt x="156" y="64"/>
                  <a:pt x="156" y="64"/>
                  <a:pt x="156" y="65"/>
                </a:cubicBezTo>
                <a:cubicBezTo>
                  <a:pt x="156" y="65"/>
                  <a:pt x="156" y="71"/>
                  <a:pt x="156" y="71"/>
                </a:cubicBezTo>
                <a:cubicBezTo>
                  <a:pt x="154" y="69"/>
                  <a:pt x="154" y="66"/>
                  <a:pt x="153" y="63"/>
                </a:cubicBezTo>
                <a:cubicBezTo>
                  <a:pt x="152" y="59"/>
                  <a:pt x="152" y="55"/>
                  <a:pt x="151" y="50"/>
                </a:cubicBezTo>
                <a:cubicBezTo>
                  <a:pt x="151" y="51"/>
                  <a:pt x="152" y="51"/>
                  <a:pt x="153" y="52"/>
                </a:cubicBezTo>
                <a:close/>
                <a:moveTo>
                  <a:pt x="164" y="71"/>
                </a:moveTo>
                <a:cubicBezTo>
                  <a:pt x="163" y="69"/>
                  <a:pt x="163" y="67"/>
                  <a:pt x="163" y="66"/>
                </a:cubicBezTo>
                <a:cubicBezTo>
                  <a:pt x="163" y="65"/>
                  <a:pt x="163" y="64"/>
                  <a:pt x="162" y="64"/>
                </a:cubicBezTo>
                <a:cubicBezTo>
                  <a:pt x="163" y="66"/>
                  <a:pt x="163" y="69"/>
                  <a:pt x="164" y="71"/>
                </a:cubicBezTo>
                <a:cubicBezTo>
                  <a:pt x="164" y="71"/>
                  <a:pt x="164" y="71"/>
                  <a:pt x="164" y="71"/>
                </a:cubicBezTo>
                <a:close/>
                <a:moveTo>
                  <a:pt x="146" y="65"/>
                </a:moveTo>
                <a:cubicBezTo>
                  <a:pt x="145" y="63"/>
                  <a:pt x="145" y="62"/>
                  <a:pt x="145" y="61"/>
                </a:cubicBezTo>
                <a:cubicBezTo>
                  <a:pt x="144" y="59"/>
                  <a:pt x="144" y="56"/>
                  <a:pt x="143" y="54"/>
                </a:cubicBezTo>
                <a:cubicBezTo>
                  <a:pt x="142" y="50"/>
                  <a:pt x="143" y="53"/>
                  <a:pt x="144" y="54"/>
                </a:cubicBezTo>
                <a:cubicBezTo>
                  <a:pt x="145" y="57"/>
                  <a:pt x="145" y="61"/>
                  <a:pt x="146" y="64"/>
                </a:cubicBezTo>
                <a:cubicBezTo>
                  <a:pt x="146" y="64"/>
                  <a:pt x="146" y="64"/>
                  <a:pt x="146" y="65"/>
                </a:cubicBezTo>
                <a:close/>
                <a:moveTo>
                  <a:pt x="118" y="47"/>
                </a:moveTo>
                <a:cubicBezTo>
                  <a:pt x="117" y="44"/>
                  <a:pt x="115" y="40"/>
                  <a:pt x="114" y="38"/>
                </a:cubicBezTo>
                <a:cubicBezTo>
                  <a:pt x="116" y="41"/>
                  <a:pt x="117" y="44"/>
                  <a:pt x="118" y="47"/>
                </a:cubicBezTo>
                <a:close/>
                <a:moveTo>
                  <a:pt x="68" y="34"/>
                </a:moveTo>
                <a:cubicBezTo>
                  <a:pt x="68" y="30"/>
                  <a:pt x="66" y="27"/>
                  <a:pt x="65" y="24"/>
                </a:cubicBezTo>
                <a:cubicBezTo>
                  <a:pt x="64" y="21"/>
                  <a:pt x="67" y="28"/>
                  <a:pt x="68" y="28"/>
                </a:cubicBezTo>
                <a:cubicBezTo>
                  <a:pt x="69" y="31"/>
                  <a:pt x="69" y="33"/>
                  <a:pt x="70" y="35"/>
                </a:cubicBezTo>
                <a:cubicBezTo>
                  <a:pt x="70" y="35"/>
                  <a:pt x="69" y="34"/>
                  <a:pt x="68" y="34"/>
                </a:cubicBezTo>
                <a:close/>
                <a:moveTo>
                  <a:pt x="55" y="26"/>
                </a:moveTo>
                <a:cubicBezTo>
                  <a:pt x="55" y="26"/>
                  <a:pt x="55" y="25"/>
                  <a:pt x="56" y="24"/>
                </a:cubicBezTo>
                <a:cubicBezTo>
                  <a:pt x="56" y="25"/>
                  <a:pt x="56" y="25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58" y="27"/>
                  <a:pt x="58" y="28"/>
                </a:cubicBezTo>
                <a:cubicBezTo>
                  <a:pt x="58" y="28"/>
                  <a:pt x="59" y="28"/>
                  <a:pt x="59" y="28"/>
                </a:cubicBezTo>
                <a:cubicBezTo>
                  <a:pt x="59" y="26"/>
                  <a:pt x="59" y="24"/>
                  <a:pt x="59" y="23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8"/>
                  <a:pt x="60" y="28"/>
                  <a:pt x="61" y="29"/>
                </a:cubicBezTo>
                <a:cubicBezTo>
                  <a:pt x="61" y="29"/>
                  <a:pt x="62" y="29"/>
                  <a:pt x="61" y="29"/>
                </a:cubicBezTo>
                <a:cubicBezTo>
                  <a:pt x="61" y="27"/>
                  <a:pt x="59" y="21"/>
                  <a:pt x="61" y="25"/>
                </a:cubicBezTo>
                <a:cubicBezTo>
                  <a:pt x="61" y="26"/>
                  <a:pt x="62" y="28"/>
                  <a:pt x="63" y="30"/>
                </a:cubicBezTo>
                <a:cubicBezTo>
                  <a:pt x="63" y="30"/>
                  <a:pt x="64" y="30"/>
                  <a:pt x="64" y="30"/>
                </a:cubicBezTo>
                <a:cubicBezTo>
                  <a:pt x="64" y="28"/>
                  <a:pt x="64" y="27"/>
                  <a:pt x="63" y="26"/>
                </a:cubicBezTo>
                <a:cubicBezTo>
                  <a:pt x="63" y="25"/>
                  <a:pt x="62" y="21"/>
                  <a:pt x="64" y="25"/>
                </a:cubicBezTo>
                <a:cubicBezTo>
                  <a:pt x="65" y="27"/>
                  <a:pt x="66" y="30"/>
                  <a:pt x="67" y="33"/>
                </a:cubicBezTo>
                <a:cubicBezTo>
                  <a:pt x="63" y="31"/>
                  <a:pt x="59" y="29"/>
                  <a:pt x="55" y="26"/>
                </a:cubicBezTo>
                <a:close/>
                <a:moveTo>
                  <a:pt x="10" y="16"/>
                </a:moveTo>
                <a:cubicBezTo>
                  <a:pt x="15" y="15"/>
                  <a:pt x="20" y="13"/>
                  <a:pt x="26" y="14"/>
                </a:cubicBezTo>
                <a:cubicBezTo>
                  <a:pt x="30" y="14"/>
                  <a:pt x="34" y="14"/>
                  <a:pt x="38" y="17"/>
                </a:cubicBezTo>
                <a:cubicBezTo>
                  <a:pt x="41" y="19"/>
                  <a:pt x="43" y="21"/>
                  <a:pt x="47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6" y="22"/>
                  <a:pt x="46" y="22"/>
                  <a:pt x="46" y="23"/>
                </a:cubicBezTo>
                <a:cubicBezTo>
                  <a:pt x="41" y="28"/>
                  <a:pt x="33" y="22"/>
                  <a:pt x="28" y="20"/>
                </a:cubicBezTo>
                <a:cubicBezTo>
                  <a:pt x="22" y="18"/>
                  <a:pt x="15" y="18"/>
                  <a:pt x="9" y="16"/>
                </a:cubicBezTo>
                <a:cubicBezTo>
                  <a:pt x="9" y="16"/>
                  <a:pt x="9" y="16"/>
                  <a:pt x="10" y="16"/>
                </a:cubicBezTo>
                <a:close/>
                <a:moveTo>
                  <a:pt x="37" y="13"/>
                </a:moveTo>
                <a:cubicBezTo>
                  <a:pt x="34" y="11"/>
                  <a:pt x="30" y="11"/>
                  <a:pt x="27" y="11"/>
                </a:cubicBezTo>
                <a:cubicBezTo>
                  <a:pt x="23" y="10"/>
                  <a:pt x="20" y="11"/>
                  <a:pt x="17" y="12"/>
                </a:cubicBezTo>
                <a:cubicBezTo>
                  <a:pt x="18" y="11"/>
                  <a:pt x="20" y="10"/>
                  <a:pt x="21" y="9"/>
                </a:cubicBezTo>
                <a:cubicBezTo>
                  <a:pt x="27" y="7"/>
                  <a:pt x="33" y="10"/>
                  <a:pt x="38" y="13"/>
                </a:cubicBezTo>
                <a:cubicBezTo>
                  <a:pt x="38" y="13"/>
                  <a:pt x="38" y="13"/>
                  <a:pt x="37" y="13"/>
                </a:cubicBezTo>
                <a:close/>
                <a:moveTo>
                  <a:pt x="12" y="20"/>
                </a:moveTo>
                <a:cubicBezTo>
                  <a:pt x="19" y="21"/>
                  <a:pt x="25" y="22"/>
                  <a:pt x="31" y="25"/>
                </a:cubicBezTo>
                <a:cubicBezTo>
                  <a:pt x="34" y="26"/>
                  <a:pt x="38" y="28"/>
                  <a:pt x="41" y="28"/>
                </a:cubicBezTo>
                <a:cubicBezTo>
                  <a:pt x="36" y="30"/>
                  <a:pt x="31" y="31"/>
                  <a:pt x="25" y="29"/>
                </a:cubicBezTo>
                <a:cubicBezTo>
                  <a:pt x="20" y="27"/>
                  <a:pt x="16" y="23"/>
                  <a:pt x="12" y="20"/>
                </a:cubicBezTo>
                <a:close/>
                <a:moveTo>
                  <a:pt x="50" y="24"/>
                </a:moveTo>
                <a:cubicBezTo>
                  <a:pt x="50" y="24"/>
                  <a:pt x="50" y="24"/>
                  <a:pt x="50" y="24"/>
                </a:cubicBezTo>
                <a:cubicBezTo>
                  <a:pt x="50" y="22"/>
                  <a:pt x="50" y="21"/>
                  <a:pt x="50" y="19"/>
                </a:cubicBezTo>
                <a:cubicBezTo>
                  <a:pt x="51" y="19"/>
                  <a:pt x="52" y="19"/>
                  <a:pt x="53" y="19"/>
                </a:cubicBezTo>
                <a:cubicBezTo>
                  <a:pt x="53" y="19"/>
                  <a:pt x="53" y="19"/>
                  <a:pt x="53" y="20"/>
                </a:cubicBezTo>
                <a:cubicBezTo>
                  <a:pt x="54" y="22"/>
                  <a:pt x="53" y="23"/>
                  <a:pt x="52" y="25"/>
                </a:cubicBezTo>
                <a:cubicBezTo>
                  <a:pt x="51" y="25"/>
                  <a:pt x="50" y="24"/>
                  <a:pt x="50" y="24"/>
                </a:cubicBezTo>
                <a:close/>
                <a:moveTo>
                  <a:pt x="41" y="12"/>
                </a:moveTo>
                <a:cubicBezTo>
                  <a:pt x="37" y="9"/>
                  <a:pt x="33" y="7"/>
                  <a:pt x="27" y="6"/>
                </a:cubicBezTo>
                <a:cubicBezTo>
                  <a:pt x="24" y="6"/>
                  <a:pt x="21" y="6"/>
                  <a:pt x="18" y="8"/>
                </a:cubicBezTo>
                <a:cubicBezTo>
                  <a:pt x="16" y="9"/>
                  <a:pt x="14" y="10"/>
                  <a:pt x="12" y="12"/>
                </a:cubicBezTo>
                <a:cubicBezTo>
                  <a:pt x="14" y="10"/>
                  <a:pt x="16" y="8"/>
                  <a:pt x="18" y="6"/>
                </a:cubicBezTo>
                <a:cubicBezTo>
                  <a:pt x="27" y="0"/>
                  <a:pt x="35" y="5"/>
                  <a:pt x="41" y="12"/>
                </a:cubicBezTo>
                <a:close/>
                <a:moveTo>
                  <a:pt x="16" y="26"/>
                </a:moveTo>
                <a:cubicBezTo>
                  <a:pt x="19" y="29"/>
                  <a:pt x="22" y="31"/>
                  <a:pt x="26" y="32"/>
                </a:cubicBezTo>
                <a:cubicBezTo>
                  <a:pt x="25" y="32"/>
                  <a:pt x="24" y="31"/>
                  <a:pt x="23" y="31"/>
                </a:cubicBezTo>
                <a:cubicBezTo>
                  <a:pt x="20" y="30"/>
                  <a:pt x="18" y="28"/>
                  <a:pt x="16" y="26"/>
                </a:cubicBezTo>
                <a:close/>
                <a:moveTo>
                  <a:pt x="149" y="77"/>
                </a:moveTo>
                <a:cubicBezTo>
                  <a:pt x="140" y="73"/>
                  <a:pt x="131" y="69"/>
                  <a:pt x="122" y="64"/>
                </a:cubicBezTo>
                <a:cubicBezTo>
                  <a:pt x="105" y="56"/>
                  <a:pt x="88" y="46"/>
                  <a:pt x="71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2"/>
                  <a:pt x="70" y="27"/>
                  <a:pt x="68" y="25"/>
                </a:cubicBezTo>
                <a:cubicBezTo>
                  <a:pt x="71" y="29"/>
                  <a:pt x="71" y="34"/>
                  <a:pt x="75" y="37"/>
                </a:cubicBezTo>
                <a:cubicBezTo>
                  <a:pt x="75" y="38"/>
                  <a:pt x="75" y="37"/>
                  <a:pt x="75" y="37"/>
                </a:cubicBezTo>
                <a:cubicBezTo>
                  <a:pt x="75" y="35"/>
                  <a:pt x="74" y="33"/>
                  <a:pt x="74" y="31"/>
                </a:cubicBezTo>
                <a:cubicBezTo>
                  <a:pt x="73" y="29"/>
                  <a:pt x="71" y="22"/>
                  <a:pt x="74" y="29"/>
                </a:cubicBezTo>
                <a:cubicBezTo>
                  <a:pt x="75" y="32"/>
                  <a:pt x="77" y="35"/>
                  <a:pt x="79" y="39"/>
                </a:cubicBezTo>
                <a:cubicBezTo>
                  <a:pt x="79" y="39"/>
                  <a:pt x="79" y="39"/>
                  <a:pt x="79" y="38"/>
                </a:cubicBezTo>
                <a:cubicBezTo>
                  <a:pt x="79" y="36"/>
                  <a:pt x="78" y="34"/>
                  <a:pt x="77" y="32"/>
                </a:cubicBezTo>
                <a:cubicBezTo>
                  <a:pt x="79" y="35"/>
                  <a:pt x="80" y="39"/>
                  <a:pt x="82" y="42"/>
                </a:cubicBezTo>
                <a:cubicBezTo>
                  <a:pt x="82" y="42"/>
                  <a:pt x="83" y="42"/>
                  <a:pt x="83" y="41"/>
                </a:cubicBezTo>
                <a:cubicBezTo>
                  <a:pt x="82" y="35"/>
                  <a:pt x="80" y="30"/>
                  <a:pt x="78" y="24"/>
                </a:cubicBezTo>
                <a:cubicBezTo>
                  <a:pt x="79" y="29"/>
                  <a:pt x="82" y="36"/>
                  <a:pt x="86" y="41"/>
                </a:cubicBezTo>
                <a:cubicBezTo>
                  <a:pt x="86" y="41"/>
                  <a:pt x="86" y="41"/>
                  <a:pt x="86" y="40"/>
                </a:cubicBezTo>
                <a:cubicBezTo>
                  <a:pt x="86" y="38"/>
                  <a:pt x="85" y="35"/>
                  <a:pt x="84" y="33"/>
                </a:cubicBezTo>
                <a:cubicBezTo>
                  <a:pt x="84" y="32"/>
                  <a:pt x="84" y="32"/>
                  <a:pt x="83" y="31"/>
                </a:cubicBezTo>
                <a:cubicBezTo>
                  <a:pt x="85" y="36"/>
                  <a:pt x="87" y="41"/>
                  <a:pt x="90" y="45"/>
                </a:cubicBezTo>
                <a:cubicBezTo>
                  <a:pt x="91" y="45"/>
                  <a:pt x="91" y="45"/>
                  <a:pt x="91" y="44"/>
                </a:cubicBezTo>
                <a:cubicBezTo>
                  <a:pt x="91" y="42"/>
                  <a:pt x="90" y="40"/>
                  <a:pt x="89" y="37"/>
                </a:cubicBezTo>
                <a:cubicBezTo>
                  <a:pt x="89" y="36"/>
                  <a:pt x="89" y="35"/>
                  <a:pt x="88" y="33"/>
                </a:cubicBezTo>
                <a:cubicBezTo>
                  <a:pt x="88" y="33"/>
                  <a:pt x="86" y="26"/>
                  <a:pt x="88" y="31"/>
                </a:cubicBezTo>
                <a:cubicBezTo>
                  <a:pt x="91" y="37"/>
                  <a:pt x="92" y="44"/>
                  <a:pt x="96" y="49"/>
                </a:cubicBezTo>
                <a:cubicBezTo>
                  <a:pt x="96" y="50"/>
                  <a:pt x="97" y="49"/>
                  <a:pt x="97" y="49"/>
                </a:cubicBezTo>
                <a:cubicBezTo>
                  <a:pt x="96" y="43"/>
                  <a:pt x="94" y="38"/>
                  <a:pt x="92" y="33"/>
                </a:cubicBezTo>
                <a:cubicBezTo>
                  <a:pt x="90" y="27"/>
                  <a:pt x="92" y="32"/>
                  <a:pt x="93" y="33"/>
                </a:cubicBezTo>
                <a:cubicBezTo>
                  <a:pt x="94" y="35"/>
                  <a:pt x="94" y="37"/>
                  <a:pt x="95" y="40"/>
                </a:cubicBezTo>
                <a:cubicBezTo>
                  <a:pt x="96" y="43"/>
                  <a:pt x="98" y="47"/>
                  <a:pt x="100" y="50"/>
                </a:cubicBezTo>
                <a:cubicBezTo>
                  <a:pt x="100" y="50"/>
                  <a:pt x="100" y="50"/>
                  <a:pt x="100" y="49"/>
                </a:cubicBezTo>
                <a:cubicBezTo>
                  <a:pt x="100" y="46"/>
                  <a:pt x="100" y="42"/>
                  <a:pt x="99" y="39"/>
                </a:cubicBezTo>
                <a:cubicBezTo>
                  <a:pt x="100" y="43"/>
                  <a:pt x="101" y="46"/>
                  <a:pt x="104" y="50"/>
                </a:cubicBezTo>
                <a:cubicBezTo>
                  <a:pt x="104" y="50"/>
                  <a:pt x="105" y="50"/>
                  <a:pt x="105" y="49"/>
                </a:cubicBezTo>
                <a:cubicBezTo>
                  <a:pt x="104" y="45"/>
                  <a:pt x="103" y="41"/>
                  <a:pt x="102" y="37"/>
                </a:cubicBezTo>
                <a:cubicBezTo>
                  <a:pt x="101" y="36"/>
                  <a:pt x="101" y="35"/>
                  <a:pt x="101" y="34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5"/>
                  <a:pt x="102" y="36"/>
                  <a:pt x="102" y="38"/>
                </a:cubicBezTo>
                <a:cubicBezTo>
                  <a:pt x="104" y="44"/>
                  <a:pt x="105" y="50"/>
                  <a:pt x="110" y="55"/>
                </a:cubicBezTo>
                <a:cubicBezTo>
                  <a:pt x="110" y="55"/>
                  <a:pt x="111" y="55"/>
                  <a:pt x="111" y="54"/>
                </a:cubicBezTo>
                <a:cubicBezTo>
                  <a:pt x="110" y="51"/>
                  <a:pt x="110" y="49"/>
                  <a:pt x="109" y="46"/>
                </a:cubicBezTo>
                <a:cubicBezTo>
                  <a:pt x="110" y="50"/>
                  <a:pt x="112" y="53"/>
                  <a:pt x="114" y="57"/>
                </a:cubicBezTo>
                <a:cubicBezTo>
                  <a:pt x="115" y="57"/>
                  <a:pt x="115" y="57"/>
                  <a:pt x="115" y="57"/>
                </a:cubicBezTo>
                <a:cubicBezTo>
                  <a:pt x="115" y="53"/>
                  <a:pt x="114" y="50"/>
                  <a:pt x="114" y="47"/>
                </a:cubicBezTo>
                <a:cubicBezTo>
                  <a:pt x="114" y="48"/>
                  <a:pt x="115" y="50"/>
                  <a:pt x="115" y="51"/>
                </a:cubicBezTo>
                <a:cubicBezTo>
                  <a:pt x="116" y="55"/>
                  <a:pt x="117" y="59"/>
                  <a:pt x="120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0"/>
                  <a:pt x="121" y="58"/>
                  <a:pt x="120" y="56"/>
                </a:cubicBezTo>
                <a:cubicBezTo>
                  <a:pt x="121" y="59"/>
                  <a:pt x="122" y="61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54"/>
                  <a:pt x="119" y="46"/>
                  <a:pt x="117" y="37"/>
                </a:cubicBezTo>
                <a:cubicBezTo>
                  <a:pt x="118" y="38"/>
                  <a:pt x="119" y="41"/>
                  <a:pt x="120" y="43"/>
                </a:cubicBezTo>
                <a:cubicBezTo>
                  <a:pt x="121" y="45"/>
                  <a:pt x="122" y="48"/>
                  <a:pt x="123" y="50"/>
                </a:cubicBezTo>
                <a:cubicBezTo>
                  <a:pt x="125" y="55"/>
                  <a:pt x="126" y="61"/>
                  <a:pt x="129" y="65"/>
                </a:cubicBezTo>
                <a:cubicBezTo>
                  <a:pt x="129" y="66"/>
                  <a:pt x="129" y="66"/>
                  <a:pt x="129" y="65"/>
                </a:cubicBezTo>
                <a:cubicBezTo>
                  <a:pt x="130" y="63"/>
                  <a:pt x="130" y="61"/>
                  <a:pt x="129" y="59"/>
                </a:cubicBezTo>
                <a:cubicBezTo>
                  <a:pt x="130" y="62"/>
                  <a:pt x="132" y="64"/>
                  <a:pt x="133" y="67"/>
                </a:cubicBezTo>
                <a:cubicBezTo>
                  <a:pt x="133" y="67"/>
                  <a:pt x="134" y="67"/>
                  <a:pt x="134" y="67"/>
                </a:cubicBezTo>
                <a:cubicBezTo>
                  <a:pt x="134" y="64"/>
                  <a:pt x="134" y="62"/>
                  <a:pt x="134" y="60"/>
                </a:cubicBezTo>
                <a:cubicBezTo>
                  <a:pt x="135" y="62"/>
                  <a:pt x="136" y="65"/>
                  <a:pt x="138" y="67"/>
                </a:cubicBezTo>
                <a:cubicBezTo>
                  <a:pt x="138" y="67"/>
                  <a:pt x="138" y="67"/>
                  <a:pt x="138" y="66"/>
                </a:cubicBezTo>
                <a:cubicBezTo>
                  <a:pt x="138" y="66"/>
                  <a:pt x="138" y="65"/>
                  <a:pt x="138" y="64"/>
                </a:cubicBezTo>
                <a:cubicBezTo>
                  <a:pt x="139" y="66"/>
                  <a:pt x="140" y="67"/>
                  <a:pt x="142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2" y="67"/>
                  <a:pt x="142" y="65"/>
                  <a:pt x="142" y="64"/>
                </a:cubicBezTo>
                <a:cubicBezTo>
                  <a:pt x="143" y="67"/>
                  <a:pt x="145" y="70"/>
                  <a:pt x="146" y="73"/>
                </a:cubicBezTo>
                <a:cubicBezTo>
                  <a:pt x="146" y="73"/>
                  <a:pt x="147" y="73"/>
                  <a:pt x="147" y="73"/>
                </a:cubicBezTo>
                <a:cubicBezTo>
                  <a:pt x="147" y="72"/>
                  <a:pt x="147" y="71"/>
                  <a:pt x="147" y="70"/>
                </a:cubicBezTo>
                <a:cubicBezTo>
                  <a:pt x="148" y="72"/>
                  <a:pt x="148" y="73"/>
                  <a:pt x="149" y="75"/>
                </a:cubicBezTo>
                <a:cubicBezTo>
                  <a:pt x="150" y="76"/>
                  <a:pt x="150" y="75"/>
                  <a:pt x="150" y="75"/>
                </a:cubicBezTo>
                <a:cubicBezTo>
                  <a:pt x="150" y="72"/>
                  <a:pt x="150" y="69"/>
                  <a:pt x="150" y="66"/>
                </a:cubicBezTo>
                <a:cubicBezTo>
                  <a:pt x="150" y="69"/>
                  <a:pt x="151" y="71"/>
                  <a:pt x="152" y="73"/>
                </a:cubicBezTo>
                <a:cubicBezTo>
                  <a:pt x="152" y="73"/>
                  <a:pt x="153" y="73"/>
                  <a:pt x="153" y="72"/>
                </a:cubicBezTo>
                <a:cubicBezTo>
                  <a:pt x="153" y="70"/>
                  <a:pt x="153" y="68"/>
                  <a:pt x="153" y="66"/>
                </a:cubicBezTo>
                <a:cubicBezTo>
                  <a:pt x="154" y="68"/>
                  <a:pt x="155" y="71"/>
                  <a:pt x="156" y="72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7" y="70"/>
                  <a:pt x="157" y="69"/>
                  <a:pt x="157" y="67"/>
                </a:cubicBezTo>
                <a:cubicBezTo>
                  <a:pt x="158" y="69"/>
                  <a:pt x="158" y="71"/>
                  <a:pt x="160" y="74"/>
                </a:cubicBezTo>
                <a:cubicBezTo>
                  <a:pt x="160" y="74"/>
                  <a:pt x="160" y="74"/>
                  <a:pt x="160" y="73"/>
                </a:cubicBezTo>
                <a:cubicBezTo>
                  <a:pt x="160" y="72"/>
                  <a:pt x="160" y="71"/>
                  <a:pt x="160" y="70"/>
                </a:cubicBezTo>
                <a:cubicBezTo>
                  <a:pt x="161" y="73"/>
                  <a:pt x="162" y="76"/>
                  <a:pt x="163" y="78"/>
                </a:cubicBezTo>
                <a:cubicBezTo>
                  <a:pt x="164" y="78"/>
                  <a:pt x="164" y="78"/>
                  <a:pt x="164" y="78"/>
                </a:cubicBezTo>
                <a:cubicBezTo>
                  <a:pt x="164" y="77"/>
                  <a:pt x="164" y="76"/>
                  <a:pt x="164" y="76"/>
                </a:cubicBezTo>
                <a:cubicBezTo>
                  <a:pt x="165" y="77"/>
                  <a:pt x="165" y="78"/>
                  <a:pt x="166" y="79"/>
                </a:cubicBezTo>
                <a:cubicBezTo>
                  <a:pt x="166" y="79"/>
                  <a:pt x="167" y="79"/>
                  <a:pt x="167" y="79"/>
                </a:cubicBezTo>
                <a:cubicBezTo>
                  <a:pt x="167" y="77"/>
                  <a:pt x="167" y="75"/>
                  <a:pt x="167" y="74"/>
                </a:cubicBezTo>
                <a:cubicBezTo>
                  <a:pt x="167" y="75"/>
                  <a:pt x="168" y="76"/>
                  <a:pt x="169" y="78"/>
                </a:cubicBezTo>
                <a:cubicBezTo>
                  <a:pt x="169" y="78"/>
                  <a:pt x="169" y="78"/>
                  <a:pt x="169" y="78"/>
                </a:cubicBezTo>
                <a:cubicBezTo>
                  <a:pt x="170" y="75"/>
                  <a:pt x="170" y="73"/>
                  <a:pt x="169" y="70"/>
                </a:cubicBezTo>
                <a:cubicBezTo>
                  <a:pt x="170" y="73"/>
                  <a:pt x="170" y="75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85"/>
                  <a:pt x="153" y="79"/>
                  <a:pt x="149" y="7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9" name="Freeform 87">
            <a:extLst>
              <a:ext uri="{FF2B5EF4-FFF2-40B4-BE49-F238E27FC236}">
                <a16:creationId xmlns:a16="http://schemas.microsoft.com/office/drawing/2014/main" xmlns="" id="{FEAE6673-454C-4627-AB4E-B9E8BFC499FB}"/>
              </a:ext>
            </a:extLst>
          </p:cNvPr>
          <p:cNvSpPr>
            <a:spLocks noEditPoints="1"/>
          </p:cNvSpPr>
          <p:nvPr/>
        </p:nvSpPr>
        <p:spPr bwMode="auto">
          <a:xfrm>
            <a:off x="857989" y="2636045"/>
            <a:ext cx="468312" cy="500064"/>
          </a:xfrm>
          <a:custGeom>
            <a:avLst/>
            <a:gdLst>
              <a:gd name="T0" fmla="*/ 66 w 125"/>
              <a:gd name="T1" fmla="*/ 127 h 133"/>
              <a:gd name="T2" fmla="*/ 11 w 125"/>
              <a:gd name="T3" fmla="*/ 41 h 133"/>
              <a:gd name="T4" fmla="*/ 37 w 125"/>
              <a:gd name="T5" fmla="*/ 92 h 133"/>
              <a:gd name="T6" fmla="*/ 14 w 125"/>
              <a:gd name="T7" fmla="*/ 101 h 133"/>
              <a:gd name="T8" fmla="*/ 10 w 125"/>
              <a:gd name="T9" fmla="*/ 93 h 133"/>
              <a:gd name="T10" fmla="*/ 10 w 125"/>
              <a:gd name="T11" fmla="*/ 93 h 133"/>
              <a:gd name="T12" fmla="*/ 10 w 125"/>
              <a:gd name="T13" fmla="*/ 93 h 133"/>
              <a:gd name="T14" fmla="*/ 59 w 125"/>
              <a:gd name="T15" fmla="*/ 20 h 133"/>
              <a:gd name="T16" fmla="*/ 51 w 125"/>
              <a:gd name="T17" fmla="*/ 28 h 133"/>
              <a:gd name="T18" fmla="*/ 75 w 125"/>
              <a:gd name="T19" fmla="*/ 21 h 133"/>
              <a:gd name="T20" fmla="*/ 84 w 125"/>
              <a:gd name="T21" fmla="*/ 28 h 133"/>
              <a:gd name="T22" fmla="*/ 81 w 125"/>
              <a:gd name="T23" fmla="*/ 35 h 133"/>
              <a:gd name="T24" fmla="*/ 58 w 125"/>
              <a:gd name="T25" fmla="*/ 31 h 133"/>
              <a:gd name="T26" fmla="*/ 39 w 125"/>
              <a:gd name="T27" fmla="*/ 41 h 133"/>
              <a:gd name="T28" fmla="*/ 69 w 125"/>
              <a:gd name="T29" fmla="*/ 30 h 133"/>
              <a:gd name="T30" fmla="*/ 69 w 125"/>
              <a:gd name="T31" fmla="*/ 23 h 133"/>
              <a:gd name="T32" fmla="*/ 55 w 125"/>
              <a:gd name="T33" fmla="*/ 30 h 133"/>
              <a:gd name="T34" fmla="*/ 18 w 125"/>
              <a:gd name="T35" fmla="*/ 47 h 133"/>
              <a:gd name="T36" fmla="*/ 7 w 125"/>
              <a:gd name="T37" fmla="*/ 58 h 133"/>
              <a:gd name="T38" fmla="*/ 5 w 125"/>
              <a:gd name="T39" fmla="*/ 64 h 133"/>
              <a:gd name="T40" fmla="*/ 24 w 125"/>
              <a:gd name="T41" fmla="*/ 60 h 133"/>
              <a:gd name="T42" fmla="*/ 91 w 125"/>
              <a:gd name="T43" fmla="*/ 40 h 133"/>
              <a:gd name="T44" fmla="*/ 29 w 125"/>
              <a:gd name="T45" fmla="*/ 65 h 133"/>
              <a:gd name="T46" fmla="*/ 54 w 125"/>
              <a:gd name="T47" fmla="*/ 56 h 133"/>
              <a:gd name="T48" fmla="*/ 110 w 125"/>
              <a:gd name="T49" fmla="*/ 40 h 133"/>
              <a:gd name="T50" fmla="*/ 101 w 125"/>
              <a:gd name="T51" fmla="*/ 45 h 133"/>
              <a:gd name="T52" fmla="*/ 53 w 125"/>
              <a:gd name="T53" fmla="*/ 69 h 133"/>
              <a:gd name="T54" fmla="*/ 114 w 125"/>
              <a:gd name="T55" fmla="*/ 50 h 133"/>
              <a:gd name="T56" fmla="*/ 66 w 125"/>
              <a:gd name="T57" fmla="*/ 75 h 133"/>
              <a:gd name="T58" fmla="*/ 66 w 125"/>
              <a:gd name="T59" fmla="*/ 117 h 133"/>
              <a:gd name="T60" fmla="*/ 108 w 125"/>
              <a:gd name="T61" fmla="*/ 94 h 133"/>
              <a:gd name="T62" fmla="*/ 79 w 125"/>
              <a:gd name="T63" fmla="*/ 107 h 133"/>
              <a:gd name="T64" fmla="*/ 117 w 125"/>
              <a:gd name="T65" fmla="*/ 89 h 133"/>
              <a:gd name="T66" fmla="*/ 78 w 125"/>
              <a:gd name="T67" fmla="*/ 97 h 133"/>
              <a:gd name="T68" fmla="*/ 33 w 125"/>
              <a:gd name="T69" fmla="*/ 121 h 133"/>
              <a:gd name="T70" fmla="*/ 25 w 125"/>
              <a:gd name="T71" fmla="*/ 115 h 133"/>
              <a:gd name="T72" fmla="*/ 101 w 125"/>
              <a:gd name="T73" fmla="*/ 87 h 133"/>
              <a:gd name="T74" fmla="*/ 80 w 125"/>
              <a:gd name="T75" fmla="*/ 92 h 133"/>
              <a:gd name="T76" fmla="*/ 98 w 125"/>
              <a:gd name="T77" fmla="*/ 83 h 133"/>
              <a:gd name="T78" fmla="*/ 119 w 125"/>
              <a:gd name="T79" fmla="*/ 67 h 133"/>
              <a:gd name="T80" fmla="*/ 76 w 125"/>
              <a:gd name="T81" fmla="*/ 87 h 133"/>
              <a:gd name="T82" fmla="*/ 119 w 125"/>
              <a:gd name="T83" fmla="*/ 67 h 133"/>
              <a:gd name="T84" fmla="*/ 21 w 125"/>
              <a:gd name="T85" fmla="*/ 104 h 133"/>
              <a:gd name="T86" fmla="*/ 118 w 125"/>
              <a:gd name="T87" fmla="*/ 63 h 133"/>
              <a:gd name="T88" fmla="*/ 18 w 125"/>
              <a:gd name="T89" fmla="*/ 98 h 133"/>
              <a:gd name="T90" fmla="*/ 45 w 125"/>
              <a:gd name="T91" fmla="*/ 100 h 133"/>
              <a:gd name="T92" fmla="*/ 41 w 125"/>
              <a:gd name="T93" fmla="*/ 123 h 133"/>
              <a:gd name="T94" fmla="*/ 42 w 125"/>
              <a:gd name="T95" fmla="*/ 123 h 133"/>
              <a:gd name="T96" fmla="*/ 108 w 125"/>
              <a:gd name="T97" fmla="*/ 112 h 133"/>
              <a:gd name="T98" fmla="*/ 77 w 125"/>
              <a:gd name="T99" fmla="*/ 125 h 133"/>
              <a:gd name="T100" fmla="*/ 71 w 125"/>
              <a:gd name="T101" fmla="*/ 123 h 133"/>
              <a:gd name="T102" fmla="*/ 111 w 125"/>
              <a:gd name="T103" fmla="*/ 106 h 133"/>
              <a:gd name="T104" fmla="*/ 93 w 125"/>
              <a:gd name="T105" fmla="*/ 124 h 133"/>
              <a:gd name="T106" fmla="*/ 113 w 125"/>
              <a:gd name="T107" fmla="*/ 97 h 133"/>
              <a:gd name="T108" fmla="*/ 60 w 125"/>
              <a:gd name="T109" fmla="*/ 121 h 133"/>
              <a:gd name="T110" fmla="*/ 70 w 125"/>
              <a:gd name="T111" fmla="*/ 67 h 133"/>
              <a:gd name="T112" fmla="*/ 108 w 125"/>
              <a:gd name="T113" fmla="*/ 37 h 133"/>
              <a:gd name="T114" fmla="*/ 98 w 125"/>
              <a:gd name="T115" fmla="*/ 39 h 133"/>
              <a:gd name="T116" fmla="*/ 22 w 125"/>
              <a:gd name="T117" fmla="*/ 65 h 133"/>
              <a:gd name="T118" fmla="*/ 73 w 125"/>
              <a:gd name="T119" fmla="*/ 21 h 133"/>
              <a:gd name="T120" fmla="*/ 18 w 125"/>
              <a:gd name="T121" fmla="*/ 44 h 133"/>
              <a:gd name="T122" fmla="*/ 19 w 125"/>
              <a:gd name="T123" fmla="*/ 37 h 133"/>
              <a:gd name="T124" fmla="*/ 59 w 125"/>
              <a:gd name="T125" fmla="*/ 6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5" h="133">
                <a:moveTo>
                  <a:pt x="29" y="121"/>
                </a:moveTo>
                <a:cubicBezTo>
                  <a:pt x="38" y="128"/>
                  <a:pt x="49" y="127"/>
                  <a:pt x="60" y="124"/>
                </a:cubicBezTo>
                <a:cubicBezTo>
                  <a:pt x="59" y="126"/>
                  <a:pt x="58" y="128"/>
                  <a:pt x="57" y="130"/>
                </a:cubicBezTo>
                <a:cubicBezTo>
                  <a:pt x="56" y="131"/>
                  <a:pt x="59" y="133"/>
                  <a:pt x="60" y="131"/>
                </a:cubicBezTo>
                <a:cubicBezTo>
                  <a:pt x="60" y="130"/>
                  <a:pt x="61" y="130"/>
                  <a:pt x="61" y="129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1" y="131"/>
                  <a:pt x="63" y="131"/>
                  <a:pt x="64" y="129"/>
                </a:cubicBezTo>
                <a:cubicBezTo>
                  <a:pt x="64" y="129"/>
                  <a:pt x="64" y="129"/>
                  <a:pt x="64" y="129"/>
                </a:cubicBezTo>
                <a:cubicBezTo>
                  <a:pt x="65" y="130"/>
                  <a:pt x="66" y="129"/>
                  <a:pt x="66" y="128"/>
                </a:cubicBezTo>
                <a:cubicBezTo>
                  <a:pt x="66" y="128"/>
                  <a:pt x="66" y="127"/>
                  <a:pt x="66" y="127"/>
                </a:cubicBezTo>
                <a:cubicBezTo>
                  <a:pt x="67" y="127"/>
                  <a:pt x="68" y="126"/>
                  <a:pt x="68" y="125"/>
                </a:cubicBezTo>
                <a:cubicBezTo>
                  <a:pt x="76" y="129"/>
                  <a:pt x="86" y="131"/>
                  <a:pt x="95" y="127"/>
                </a:cubicBezTo>
                <a:cubicBezTo>
                  <a:pt x="106" y="122"/>
                  <a:pt x="112" y="112"/>
                  <a:pt x="116" y="102"/>
                </a:cubicBezTo>
                <a:cubicBezTo>
                  <a:pt x="124" y="83"/>
                  <a:pt x="125" y="58"/>
                  <a:pt x="113" y="39"/>
                </a:cubicBezTo>
                <a:cubicBezTo>
                  <a:pt x="104" y="25"/>
                  <a:pt x="87" y="19"/>
                  <a:pt x="70" y="18"/>
                </a:cubicBezTo>
                <a:cubicBezTo>
                  <a:pt x="72" y="12"/>
                  <a:pt x="75" y="6"/>
                  <a:pt x="80" y="4"/>
                </a:cubicBezTo>
                <a:cubicBezTo>
                  <a:pt x="82" y="3"/>
                  <a:pt x="80" y="0"/>
                  <a:pt x="79" y="1"/>
                </a:cubicBezTo>
                <a:cubicBezTo>
                  <a:pt x="73" y="4"/>
                  <a:pt x="69" y="11"/>
                  <a:pt x="67" y="17"/>
                </a:cubicBezTo>
                <a:cubicBezTo>
                  <a:pt x="66" y="17"/>
                  <a:pt x="64" y="17"/>
                  <a:pt x="62" y="17"/>
                </a:cubicBezTo>
                <a:cubicBezTo>
                  <a:pt x="43" y="18"/>
                  <a:pt x="23" y="25"/>
                  <a:pt x="11" y="41"/>
                </a:cubicBezTo>
                <a:cubicBezTo>
                  <a:pt x="0" y="57"/>
                  <a:pt x="0" y="78"/>
                  <a:pt x="8" y="95"/>
                </a:cubicBezTo>
                <a:cubicBezTo>
                  <a:pt x="12" y="105"/>
                  <a:pt x="20" y="115"/>
                  <a:pt x="29" y="121"/>
                </a:cubicBezTo>
                <a:close/>
                <a:moveTo>
                  <a:pt x="18" y="106"/>
                </a:moveTo>
                <a:cubicBezTo>
                  <a:pt x="25" y="104"/>
                  <a:pt x="32" y="101"/>
                  <a:pt x="39" y="97"/>
                </a:cubicBezTo>
                <a:cubicBezTo>
                  <a:pt x="47" y="94"/>
                  <a:pt x="54" y="91"/>
                  <a:pt x="62" y="88"/>
                </a:cubicBezTo>
                <a:cubicBezTo>
                  <a:pt x="55" y="91"/>
                  <a:pt x="48" y="94"/>
                  <a:pt x="41" y="98"/>
                </a:cubicBezTo>
                <a:cubicBezTo>
                  <a:pt x="35" y="102"/>
                  <a:pt x="26" y="104"/>
                  <a:pt x="21" y="110"/>
                </a:cubicBezTo>
                <a:cubicBezTo>
                  <a:pt x="20" y="109"/>
                  <a:pt x="19" y="108"/>
                  <a:pt x="18" y="106"/>
                </a:cubicBezTo>
                <a:close/>
                <a:moveTo>
                  <a:pt x="14" y="101"/>
                </a:moveTo>
                <a:cubicBezTo>
                  <a:pt x="22" y="101"/>
                  <a:pt x="30" y="95"/>
                  <a:pt x="37" y="92"/>
                </a:cubicBezTo>
                <a:cubicBezTo>
                  <a:pt x="46" y="88"/>
                  <a:pt x="55" y="85"/>
                  <a:pt x="63" y="81"/>
                </a:cubicBezTo>
                <a:cubicBezTo>
                  <a:pt x="73" y="76"/>
                  <a:pt x="83" y="72"/>
                  <a:pt x="93" y="68"/>
                </a:cubicBezTo>
                <a:cubicBezTo>
                  <a:pt x="98" y="66"/>
                  <a:pt x="103" y="64"/>
                  <a:pt x="108" y="62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03" y="65"/>
                  <a:pt x="98" y="67"/>
                  <a:pt x="93" y="69"/>
                </a:cubicBezTo>
                <a:cubicBezTo>
                  <a:pt x="84" y="72"/>
                  <a:pt x="76" y="76"/>
                  <a:pt x="67" y="79"/>
                </a:cubicBezTo>
                <a:cubicBezTo>
                  <a:pt x="58" y="83"/>
                  <a:pt x="50" y="87"/>
                  <a:pt x="41" y="92"/>
                </a:cubicBezTo>
                <a:cubicBezTo>
                  <a:pt x="37" y="94"/>
                  <a:pt x="33" y="96"/>
                  <a:pt x="29" y="99"/>
                </a:cubicBezTo>
                <a:cubicBezTo>
                  <a:pt x="25" y="101"/>
                  <a:pt x="21" y="103"/>
                  <a:pt x="17" y="105"/>
                </a:cubicBezTo>
                <a:cubicBezTo>
                  <a:pt x="16" y="104"/>
                  <a:pt x="15" y="103"/>
                  <a:pt x="14" y="101"/>
                </a:cubicBezTo>
                <a:close/>
                <a:moveTo>
                  <a:pt x="12" y="97"/>
                </a:moveTo>
                <a:cubicBezTo>
                  <a:pt x="15" y="97"/>
                  <a:pt x="17" y="95"/>
                  <a:pt x="19" y="94"/>
                </a:cubicBezTo>
                <a:cubicBezTo>
                  <a:pt x="24" y="92"/>
                  <a:pt x="28" y="91"/>
                  <a:pt x="32" y="89"/>
                </a:cubicBezTo>
                <a:cubicBezTo>
                  <a:pt x="42" y="85"/>
                  <a:pt x="53" y="81"/>
                  <a:pt x="63" y="77"/>
                </a:cubicBezTo>
                <a:cubicBezTo>
                  <a:pt x="64" y="76"/>
                  <a:pt x="66" y="76"/>
                  <a:pt x="67" y="75"/>
                </a:cubicBezTo>
                <a:cubicBezTo>
                  <a:pt x="66" y="76"/>
                  <a:pt x="66" y="76"/>
                  <a:pt x="65" y="76"/>
                </a:cubicBezTo>
                <a:cubicBezTo>
                  <a:pt x="56" y="80"/>
                  <a:pt x="47" y="83"/>
                  <a:pt x="38" y="88"/>
                </a:cubicBezTo>
                <a:cubicBezTo>
                  <a:pt x="30" y="92"/>
                  <a:pt x="21" y="95"/>
                  <a:pt x="13" y="100"/>
                </a:cubicBezTo>
                <a:cubicBezTo>
                  <a:pt x="13" y="99"/>
                  <a:pt x="12" y="98"/>
                  <a:pt x="12" y="97"/>
                </a:cubicBezTo>
                <a:close/>
                <a:moveTo>
                  <a:pt x="10" y="93"/>
                </a:moveTo>
                <a:cubicBezTo>
                  <a:pt x="10" y="93"/>
                  <a:pt x="10" y="93"/>
                  <a:pt x="10" y="93"/>
                </a:cubicBezTo>
                <a:cubicBezTo>
                  <a:pt x="14" y="92"/>
                  <a:pt x="17" y="90"/>
                  <a:pt x="21" y="88"/>
                </a:cubicBezTo>
                <a:cubicBezTo>
                  <a:pt x="26" y="86"/>
                  <a:pt x="31" y="84"/>
                  <a:pt x="36" y="82"/>
                </a:cubicBezTo>
                <a:cubicBezTo>
                  <a:pt x="45" y="78"/>
                  <a:pt x="54" y="74"/>
                  <a:pt x="64" y="70"/>
                </a:cubicBezTo>
                <a:cubicBezTo>
                  <a:pt x="65" y="69"/>
                  <a:pt x="66" y="69"/>
                  <a:pt x="68" y="68"/>
                </a:cubicBezTo>
                <a:cubicBezTo>
                  <a:pt x="65" y="70"/>
                  <a:pt x="62" y="71"/>
                  <a:pt x="60" y="72"/>
                </a:cubicBezTo>
                <a:cubicBezTo>
                  <a:pt x="51" y="76"/>
                  <a:pt x="42" y="80"/>
                  <a:pt x="33" y="84"/>
                </a:cubicBezTo>
                <a:cubicBezTo>
                  <a:pt x="29" y="85"/>
                  <a:pt x="25" y="88"/>
                  <a:pt x="22" y="90"/>
                </a:cubicBezTo>
                <a:cubicBezTo>
                  <a:pt x="18" y="92"/>
                  <a:pt x="14" y="93"/>
                  <a:pt x="11" y="96"/>
                </a:cubicBezTo>
                <a:cubicBezTo>
                  <a:pt x="11" y="95"/>
                  <a:pt x="10" y="94"/>
                  <a:pt x="10" y="93"/>
                </a:cubicBezTo>
                <a:close/>
                <a:moveTo>
                  <a:pt x="18" y="85"/>
                </a:moveTo>
                <a:cubicBezTo>
                  <a:pt x="23" y="82"/>
                  <a:pt x="29" y="81"/>
                  <a:pt x="35" y="78"/>
                </a:cubicBezTo>
                <a:cubicBezTo>
                  <a:pt x="49" y="72"/>
                  <a:pt x="63" y="65"/>
                  <a:pt x="78" y="60"/>
                </a:cubicBezTo>
                <a:cubicBezTo>
                  <a:pt x="84" y="58"/>
                  <a:pt x="89" y="56"/>
                  <a:pt x="95" y="53"/>
                </a:cubicBezTo>
                <a:cubicBezTo>
                  <a:pt x="93" y="54"/>
                  <a:pt x="92" y="55"/>
                  <a:pt x="90" y="56"/>
                </a:cubicBezTo>
                <a:cubicBezTo>
                  <a:pt x="80" y="60"/>
                  <a:pt x="70" y="64"/>
                  <a:pt x="60" y="68"/>
                </a:cubicBezTo>
                <a:cubicBezTo>
                  <a:pt x="52" y="72"/>
                  <a:pt x="44" y="76"/>
                  <a:pt x="35" y="80"/>
                </a:cubicBezTo>
                <a:cubicBezTo>
                  <a:pt x="32" y="82"/>
                  <a:pt x="28" y="83"/>
                  <a:pt x="24" y="85"/>
                </a:cubicBezTo>
                <a:cubicBezTo>
                  <a:pt x="19" y="87"/>
                  <a:pt x="14" y="90"/>
                  <a:pt x="10" y="92"/>
                </a:cubicBezTo>
                <a:cubicBezTo>
                  <a:pt x="10" y="92"/>
                  <a:pt x="10" y="92"/>
                  <a:pt x="10" y="93"/>
                </a:cubicBezTo>
                <a:cubicBezTo>
                  <a:pt x="9" y="92"/>
                  <a:pt x="9" y="91"/>
                  <a:pt x="9" y="90"/>
                </a:cubicBezTo>
                <a:cubicBezTo>
                  <a:pt x="12" y="88"/>
                  <a:pt x="15" y="87"/>
                  <a:pt x="18" y="85"/>
                </a:cubicBezTo>
                <a:close/>
                <a:moveTo>
                  <a:pt x="59" y="20"/>
                </a:moveTo>
                <a:cubicBezTo>
                  <a:pt x="44" y="27"/>
                  <a:pt x="30" y="35"/>
                  <a:pt x="15" y="42"/>
                </a:cubicBezTo>
                <a:cubicBezTo>
                  <a:pt x="15" y="42"/>
                  <a:pt x="15" y="42"/>
                  <a:pt x="14" y="43"/>
                </a:cubicBezTo>
                <a:cubicBezTo>
                  <a:pt x="14" y="43"/>
                  <a:pt x="14" y="42"/>
                  <a:pt x="15" y="42"/>
                </a:cubicBezTo>
                <a:cubicBezTo>
                  <a:pt x="16" y="41"/>
                  <a:pt x="18" y="40"/>
                  <a:pt x="19" y="39"/>
                </a:cubicBezTo>
                <a:cubicBezTo>
                  <a:pt x="23" y="36"/>
                  <a:pt x="27" y="34"/>
                  <a:pt x="31" y="32"/>
                </a:cubicBezTo>
                <a:cubicBezTo>
                  <a:pt x="39" y="28"/>
                  <a:pt x="47" y="25"/>
                  <a:pt x="54" y="21"/>
                </a:cubicBezTo>
                <a:cubicBezTo>
                  <a:pt x="56" y="20"/>
                  <a:pt x="58" y="20"/>
                  <a:pt x="59" y="20"/>
                </a:cubicBezTo>
                <a:close/>
                <a:moveTo>
                  <a:pt x="13" y="44"/>
                </a:moveTo>
                <a:cubicBezTo>
                  <a:pt x="21" y="40"/>
                  <a:pt x="28" y="36"/>
                  <a:pt x="35" y="33"/>
                </a:cubicBezTo>
                <a:cubicBezTo>
                  <a:pt x="39" y="31"/>
                  <a:pt x="43" y="28"/>
                  <a:pt x="48" y="26"/>
                </a:cubicBezTo>
                <a:cubicBezTo>
                  <a:pt x="49" y="25"/>
                  <a:pt x="51" y="25"/>
                  <a:pt x="53" y="24"/>
                </a:cubicBezTo>
                <a:cubicBezTo>
                  <a:pt x="38" y="32"/>
                  <a:pt x="24" y="40"/>
                  <a:pt x="11" y="48"/>
                </a:cubicBezTo>
                <a:cubicBezTo>
                  <a:pt x="12" y="47"/>
                  <a:pt x="12" y="45"/>
                  <a:pt x="13" y="44"/>
                </a:cubicBezTo>
                <a:close/>
                <a:moveTo>
                  <a:pt x="10" y="50"/>
                </a:moveTo>
                <a:cubicBezTo>
                  <a:pt x="13" y="49"/>
                  <a:pt x="16" y="46"/>
                  <a:pt x="20" y="44"/>
                </a:cubicBezTo>
                <a:cubicBezTo>
                  <a:pt x="24" y="41"/>
                  <a:pt x="30" y="39"/>
                  <a:pt x="35" y="36"/>
                </a:cubicBezTo>
                <a:cubicBezTo>
                  <a:pt x="40" y="33"/>
                  <a:pt x="45" y="31"/>
                  <a:pt x="51" y="28"/>
                </a:cubicBezTo>
                <a:cubicBezTo>
                  <a:pt x="46" y="31"/>
                  <a:pt x="41" y="33"/>
                  <a:pt x="36" y="36"/>
                </a:cubicBezTo>
                <a:cubicBezTo>
                  <a:pt x="31" y="39"/>
                  <a:pt x="26" y="41"/>
                  <a:pt x="20" y="44"/>
                </a:cubicBezTo>
                <a:cubicBezTo>
                  <a:pt x="18" y="46"/>
                  <a:pt x="15" y="48"/>
                  <a:pt x="11" y="49"/>
                </a:cubicBezTo>
                <a:cubicBezTo>
                  <a:pt x="11" y="50"/>
                  <a:pt x="10" y="50"/>
                  <a:pt x="10" y="50"/>
                </a:cubicBezTo>
                <a:cubicBezTo>
                  <a:pt x="10" y="50"/>
                  <a:pt x="10" y="50"/>
                  <a:pt x="10" y="50"/>
                </a:cubicBezTo>
                <a:close/>
                <a:moveTo>
                  <a:pt x="75" y="21"/>
                </a:moveTo>
                <a:cubicBezTo>
                  <a:pt x="77" y="21"/>
                  <a:pt x="79" y="21"/>
                  <a:pt x="81" y="22"/>
                </a:cubicBezTo>
                <a:cubicBezTo>
                  <a:pt x="77" y="24"/>
                  <a:pt x="73" y="26"/>
                  <a:pt x="69" y="28"/>
                </a:cubicBezTo>
                <a:cubicBezTo>
                  <a:pt x="69" y="27"/>
                  <a:pt x="69" y="26"/>
                  <a:pt x="69" y="24"/>
                </a:cubicBezTo>
                <a:cubicBezTo>
                  <a:pt x="71" y="23"/>
                  <a:pt x="73" y="22"/>
                  <a:pt x="75" y="21"/>
                </a:cubicBezTo>
                <a:cubicBezTo>
                  <a:pt x="75" y="21"/>
                  <a:pt x="75" y="21"/>
                  <a:pt x="75" y="21"/>
                </a:cubicBezTo>
                <a:close/>
                <a:moveTo>
                  <a:pt x="96" y="27"/>
                </a:moveTo>
                <a:cubicBezTo>
                  <a:pt x="82" y="34"/>
                  <a:pt x="68" y="40"/>
                  <a:pt x="54" y="46"/>
                </a:cubicBezTo>
                <a:cubicBezTo>
                  <a:pt x="40" y="51"/>
                  <a:pt x="27" y="58"/>
                  <a:pt x="15" y="64"/>
                </a:cubicBezTo>
                <a:cubicBezTo>
                  <a:pt x="12" y="66"/>
                  <a:pt x="8" y="67"/>
                  <a:pt x="5" y="69"/>
                </a:cubicBezTo>
                <a:cubicBezTo>
                  <a:pt x="8" y="67"/>
                  <a:pt x="11" y="65"/>
                  <a:pt x="14" y="63"/>
                </a:cubicBezTo>
                <a:cubicBezTo>
                  <a:pt x="20" y="59"/>
                  <a:pt x="27" y="56"/>
                  <a:pt x="34" y="53"/>
                </a:cubicBezTo>
                <a:cubicBezTo>
                  <a:pt x="46" y="47"/>
                  <a:pt x="58" y="41"/>
                  <a:pt x="70" y="35"/>
                </a:cubicBezTo>
                <a:cubicBezTo>
                  <a:pt x="75" y="34"/>
                  <a:pt x="80" y="33"/>
                  <a:pt x="85" y="31"/>
                </a:cubicBezTo>
                <a:cubicBezTo>
                  <a:pt x="87" y="30"/>
                  <a:pt x="86" y="28"/>
                  <a:pt x="84" y="28"/>
                </a:cubicBezTo>
                <a:cubicBezTo>
                  <a:pt x="83" y="29"/>
                  <a:pt x="81" y="29"/>
                  <a:pt x="79" y="30"/>
                </a:cubicBezTo>
                <a:cubicBezTo>
                  <a:pt x="80" y="30"/>
                  <a:pt x="81" y="29"/>
                  <a:pt x="81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4" y="28"/>
                  <a:pt x="86" y="27"/>
                  <a:pt x="87" y="26"/>
                </a:cubicBezTo>
                <a:cubicBezTo>
                  <a:pt x="88" y="25"/>
                  <a:pt x="89" y="25"/>
                  <a:pt x="89" y="25"/>
                </a:cubicBezTo>
                <a:cubicBezTo>
                  <a:pt x="89" y="25"/>
                  <a:pt x="89" y="24"/>
                  <a:pt x="89" y="24"/>
                </a:cubicBezTo>
                <a:cubicBezTo>
                  <a:pt x="92" y="25"/>
                  <a:pt x="94" y="26"/>
                  <a:pt x="96" y="27"/>
                </a:cubicBezTo>
                <a:close/>
                <a:moveTo>
                  <a:pt x="97" y="28"/>
                </a:moveTo>
                <a:cubicBezTo>
                  <a:pt x="96" y="28"/>
                  <a:pt x="96" y="28"/>
                  <a:pt x="95" y="28"/>
                </a:cubicBezTo>
                <a:cubicBezTo>
                  <a:pt x="91" y="31"/>
                  <a:pt x="86" y="33"/>
                  <a:pt x="81" y="35"/>
                </a:cubicBezTo>
                <a:cubicBezTo>
                  <a:pt x="82" y="34"/>
                  <a:pt x="84" y="33"/>
                  <a:pt x="86" y="32"/>
                </a:cubicBezTo>
                <a:cubicBezTo>
                  <a:pt x="89" y="31"/>
                  <a:pt x="91" y="30"/>
                  <a:pt x="93" y="29"/>
                </a:cubicBezTo>
                <a:cubicBezTo>
                  <a:pt x="94" y="29"/>
                  <a:pt x="96" y="28"/>
                  <a:pt x="96" y="28"/>
                </a:cubicBezTo>
                <a:cubicBezTo>
                  <a:pt x="96" y="28"/>
                  <a:pt x="96" y="28"/>
                  <a:pt x="97" y="28"/>
                </a:cubicBezTo>
                <a:close/>
                <a:moveTo>
                  <a:pt x="62" y="35"/>
                </a:moveTo>
                <a:cubicBezTo>
                  <a:pt x="64" y="35"/>
                  <a:pt x="65" y="35"/>
                  <a:pt x="67" y="35"/>
                </a:cubicBezTo>
                <a:cubicBezTo>
                  <a:pt x="54" y="41"/>
                  <a:pt x="41" y="46"/>
                  <a:pt x="29" y="52"/>
                </a:cubicBezTo>
                <a:cubicBezTo>
                  <a:pt x="40" y="46"/>
                  <a:pt x="50" y="41"/>
                  <a:pt x="61" y="35"/>
                </a:cubicBezTo>
                <a:cubicBezTo>
                  <a:pt x="61" y="35"/>
                  <a:pt x="62" y="35"/>
                  <a:pt x="62" y="35"/>
                </a:cubicBezTo>
                <a:close/>
                <a:moveTo>
                  <a:pt x="58" y="31"/>
                </a:moveTo>
                <a:cubicBezTo>
                  <a:pt x="61" y="29"/>
                  <a:pt x="63" y="28"/>
                  <a:pt x="66" y="26"/>
                </a:cubicBezTo>
                <a:cubicBezTo>
                  <a:pt x="66" y="27"/>
                  <a:pt x="66" y="28"/>
                  <a:pt x="66" y="29"/>
                </a:cubicBezTo>
                <a:cubicBezTo>
                  <a:pt x="64" y="30"/>
                  <a:pt x="63" y="31"/>
                  <a:pt x="61" y="32"/>
                </a:cubicBezTo>
                <a:cubicBezTo>
                  <a:pt x="60" y="31"/>
                  <a:pt x="59" y="31"/>
                  <a:pt x="58" y="31"/>
                </a:cubicBezTo>
                <a:close/>
                <a:moveTo>
                  <a:pt x="57" y="34"/>
                </a:moveTo>
                <a:cubicBezTo>
                  <a:pt x="53" y="36"/>
                  <a:pt x="48" y="38"/>
                  <a:pt x="43" y="40"/>
                </a:cubicBezTo>
                <a:cubicBezTo>
                  <a:pt x="32" y="46"/>
                  <a:pt x="21" y="51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3" y="55"/>
                  <a:pt x="16" y="54"/>
                  <a:pt x="20" y="52"/>
                </a:cubicBezTo>
                <a:cubicBezTo>
                  <a:pt x="26" y="48"/>
                  <a:pt x="32" y="45"/>
                  <a:pt x="39" y="41"/>
                </a:cubicBezTo>
                <a:cubicBezTo>
                  <a:pt x="44" y="39"/>
                  <a:pt x="49" y="36"/>
                  <a:pt x="54" y="33"/>
                </a:cubicBezTo>
                <a:cubicBezTo>
                  <a:pt x="55" y="33"/>
                  <a:pt x="56" y="33"/>
                  <a:pt x="57" y="34"/>
                </a:cubicBezTo>
                <a:close/>
                <a:moveTo>
                  <a:pt x="66" y="30"/>
                </a:moveTo>
                <a:cubicBezTo>
                  <a:pt x="66" y="30"/>
                  <a:pt x="66" y="31"/>
                  <a:pt x="66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4" y="32"/>
                  <a:pt x="63" y="32"/>
                  <a:pt x="62" y="32"/>
                </a:cubicBezTo>
                <a:cubicBezTo>
                  <a:pt x="64" y="31"/>
                  <a:pt x="65" y="31"/>
                  <a:pt x="66" y="30"/>
                </a:cubicBezTo>
                <a:close/>
                <a:moveTo>
                  <a:pt x="69" y="29"/>
                </a:moveTo>
                <a:cubicBezTo>
                  <a:pt x="73" y="27"/>
                  <a:pt x="76" y="25"/>
                  <a:pt x="80" y="23"/>
                </a:cubicBezTo>
                <a:cubicBezTo>
                  <a:pt x="76" y="25"/>
                  <a:pt x="73" y="27"/>
                  <a:pt x="69" y="30"/>
                </a:cubicBezTo>
                <a:cubicBezTo>
                  <a:pt x="69" y="29"/>
                  <a:pt x="69" y="29"/>
                  <a:pt x="69" y="29"/>
                </a:cubicBezTo>
                <a:close/>
                <a:moveTo>
                  <a:pt x="81" y="28"/>
                </a:moveTo>
                <a:cubicBezTo>
                  <a:pt x="79" y="29"/>
                  <a:pt x="77" y="30"/>
                  <a:pt x="75" y="31"/>
                </a:cubicBezTo>
                <a:cubicBezTo>
                  <a:pt x="73" y="32"/>
                  <a:pt x="71" y="32"/>
                  <a:pt x="69" y="32"/>
                </a:cubicBezTo>
                <a:cubicBezTo>
                  <a:pt x="69" y="32"/>
                  <a:pt x="69" y="31"/>
                  <a:pt x="69" y="31"/>
                </a:cubicBezTo>
                <a:cubicBezTo>
                  <a:pt x="73" y="28"/>
                  <a:pt x="78" y="26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3"/>
                  <a:pt x="88" y="24"/>
                </a:cubicBezTo>
                <a:cubicBezTo>
                  <a:pt x="86" y="25"/>
                  <a:pt x="84" y="27"/>
                  <a:pt x="81" y="28"/>
                </a:cubicBezTo>
                <a:close/>
                <a:moveTo>
                  <a:pt x="69" y="23"/>
                </a:moveTo>
                <a:cubicBezTo>
                  <a:pt x="69" y="23"/>
                  <a:pt x="69" y="23"/>
                  <a:pt x="69" y="23"/>
                </a:cubicBezTo>
                <a:cubicBezTo>
                  <a:pt x="70" y="23"/>
                  <a:pt x="72" y="22"/>
                  <a:pt x="73" y="21"/>
                </a:cubicBezTo>
                <a:cubicBezTo>
                  <a:pt x="72" y="22"/>
                  <a:pt x="70" y="23"/>
                  <a:pt x="69" y="23"/>
                </a:cubicBezTo>
                <a:close/>
                <a:moveTo>
                  <a:pt x="66" y="25"/>
                </a:moveTo>
                <a:cubicBezTo>
                  <a:pt x="63" y="27"/>
                  <a:pt x="60" y="29"/>
                  <a:pt x="57" y="31"/>
                </a:cubicBezTo>
                <a:cubicBezTo>
                  <a:pt x="57" y="30"/>
                  <a:pt x="56" y="30"/>
                  <a:pt x="56" y="30"/>
                </a:cubicBezTo>
                <a:cubicBezTo>
                  <a:pt x="59" y="29"/>
                  <a:pt x="63" y="27"/>
                  <a:pt x="66" y="25"/>
                </a:cubicBezTo>
                <a:cubicBezTo>
                  <a:pt x="66" y="25"/>
                  <a:pt x="66" y="25"/>
                  <a:pt x="66" y="25"/>
                </a:cubicBezTo>
                <a:close/>
                <a:moveTo>
                  <a:pt x="60" y="27"/>
                </a:moveTo>
                <a:cubicBezTo>
                  <a:pt x="58" y="28"/>
                  <a:pt x="56" y="29"/>
                  <a:pt x="55" y="30"/>
                </a:cubicBezTo>
                <a:cubicBezTo>
                  <a:pt x="54" y="29"/>
                  <a:pt x="53" y="29"/>
                  <a:pt x="53" y="29"/>
                </a:cubicBezTo>
                <a:cubicBezTo>
                  <a:pt x="51" y="28"/>
                  <a:pt x="50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49" y="33"/>
                  <a:pt x="46" y="34"/>
                  <a:pt x="43" y="36"/>
                </a:cubicBezTo>
                <a:cubicBezTo>
                  <a:pt x="37" y="38"/>
                  <a:pt x="32" y="41"/>
                  <a:pt x="26" y="43"/>
                </a:cubicBezTo>
                <a:cubicBezTo>
                  <a:pt x="21" y="46"/>
                  <a:pt x="15" y="49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1"/>
                  <a:pt x="11" y="50"/>
                  <a:pt x="12" y="50"/>
                </a:cubicBezTo>
                <a:cubicBezTo>
                  <a:pt x="14" y="49"/>
                  <a:pt x="16" y="48"/>
                  <a:pt x="18" y="47"/>
                </a:cubicBezTo>
                <a:cubicBezTo>
                  <a:pt x="23" y="44"/>
                  <a:pt x="29" y="40"/>
                  <a:pt x="35" y="37"/>
                </a:cubicBezTo>
                <a:cubicBezTo>
                  <a:pt x="46" y="32"/>
                  <a:pt x="56" y="26"/>
                  <a:pt x="67" y="20"/>
                </a:cubicBezTo>
                <a:cubicBezTo>
                  <a:pt x="66" y="22"/>
                  <a:pt x="66" y="23"/>
                  <a:pt x="66" y="24"/>
                </a:cubicBezTo>
                <a:cubicBezTo>
                  <a:pt x="64" y="25"/>
                  <a:pt x="62" y="26"/>
                  <a:pt x="60" y="27"/>
                </a:cubicBezTo>
                <a:close/>
                <a:moveTo>
                  <a:pt x="9" y="52"/>
                </a:moveTo>
                <a:cubicBezTo>
                  <a:pt x="12" y="51"/>
                  <a:pt x="15" y="49"/>
                  <a:pt x="19" y="48"/>
                </a:cubicBezTo>
                <a:cubicBezTo>
                  <a:pt x="24" y="45"/>
                  <a:pt x="30" y="42"/>
                  <a:pt x="36" y="39"/>
                </a:cubicBezTo>
                <a:cubicBezTo>
                  <a:pt x="42" y="37"/>
                  <a:pt x="47" y="34"/>
                  <a:pt x="53" y="32"/>
                </a:cubicBezTo>
                <a:cubicBezTo>
                  <a:pt x="53" y="32"/>
                  <a:pt x="53" y="32"/>
                  <a:pt x="54" y="32"/>
                </a:cubicBezTo>
                <a:cubicBezTo>
                  <a:pt x="38" y="41"/>
                  <a:pt x="22" y="49"/>
                  <a:pt x="7" y="58"/>
                </a:cubicBezTo>
                <a:cubicBezTo>
                  <a:pt x="7" y="56"/>
                  <a:pt x="8" y="54"/>
                  <a:pt x="9" y="52"/>
                </a:cubicBezTo>
                <a:close/>
                <a:moveTo>
                  <a:pt x="6" y="60"/>
                </a:moveTo>
                <a:cubicBezTo>
                  <a:pt x="11" y="58"/>
                  <a:pt x="15" y="55"/>
                  <a:pt x="20" y="53"/>
                </a:cubicBezTo>
                <a:cubicBezTo>
                  <a:pt x="26" y="49"/>
                  <a:pt x="32" y="46"/>
                  <a:pt x="39" y="43"/>
                </a:cubicBezTo>
                <a:cubicBezTo>
                  <a:pt x="45" y="40"/>
                  <a:pt x="52" y="37"/>
                  <a:pt x="58" y="34"/>
                </a:cubicBezTo>
                <a:cubicBezTo>
                  <a:pt x="59" y="34"/>
                  <a:pt x="60" y="34"/>
                  <a:pt x="61" y="34"/>
                </a:cubicBezTo>
                <a:cubicBezTo>
                  <a:pt x="55" y="38"/>
                  <a:pt x="49" y="41"/>
                  <a:pt x="43" y="44"/>
                </a:cubicBezTo>
                <a:cubicBezTo>
                  <a:pt x="34" y="48"/>
                  <a:pt x="25" y="53"/>
                  <a:pt x="16" y="58"/>
                </a:cubicBezTo>
                <a:cubicBezTo>
                  <a:pt x="14" y="59"/>
                  <a:pt x="12" y="60"/>
                  <a:pt x="10" y="62"/>
                </a:cubicBezTo>
                <a:cubicBezTo>
                  <a:pt x="9" y="63"/>
                  <a:pt x="7" y="63"/>
                  <a:pt x="5" y="64"/>
                </a:cubicBezTo>
                <a:cubicBezTo>
                  <a:pt x="6" y="63"/>
                  <a:pt x="6" y="62"/>
                  <a:pt x="6" y="60"/>
                </a:cubicBezTo>
                <a:close/>
                <a:moveTo>
                  <a:pt x="11" y="62"/>
                </a:moveTo>
                <a:cubicBezTo>
                  <a:pt x="15" y="60"/>
                  <a:pt x="18" y="58"/>
                  <a:pt x="22" y="56"/>
                </a:cubicBezTo>
                <a:cubicBezTo>
                  <a:pt x="30" y="53"/>
                  <a:pt x="38" y="49"/>
                  <a:pt x="46" y="45"/>
                </a:cubicBezTo>
                <a:cubicBezTo>
                  <a:pt x="51" y="43"/>
                  <a:pt x="57" y="40"/>
                  <a:pt x="62" y="38"/>
                </a:cubicBezTo>
                <a:cubicBezTo>
                  <a:pt x="43" y="47"/>
                  <a:pt x="23" y="56"/>
                  <a:pt x="5" y="68"/>
                </a:cubicBezTo>
                <a:cubicBezTo>
                  <a:pt x="5" y="67"/>
                  <a:pt x="5" y="67"/>
                  <a:pt x="5" y="66"/>
                </a:cubicBezTo>
                <a:cubicBezTo>
                  <a:pt x="7" y="65"/>
                  <a:pt x="9" y="63"/>
                  <a:pt x="11" y="62"/>
                </a:cubicBezTo>
                <a:close/>
                <a:moveTo>
                  <a:pt x="5" y="70"/>
                </a:moveTo>
                <a:cubicBezTo>
                  <a:pt x="12" y="67"/>
                  <a:pt x="18" y="64"/>
                  <a:pt x="24" y="60"/>
                </a:cubicBezTo>
                <a:cubicBezTo>
                  <a:pt x="32" y="56"/>
                  <a:pt x="40" y="52"/>
                  <a:pt x="49" y="49"/>
                </a:cubicBezTo>
                <a:cubicBezTo>
                  <a:pt x="52" y="47"/>
                  <a:pt x="56" y="46"/>
                  <a:pt x="59" y="44"/>
                </a:cubicBezTo>
                <a:cubicBezTo>
                  <a:pt x="56" y="46"/>
                  <a:pt x="53" y="47"/>
                  <a:pt x="50" y="49"/>
                </a:cubicBezTo>
                <a:cubicBezTo>
                  <a:pt x="42" y="53"/>
                  <a:pt x="34" y="56"/>
                  <a:pt x="26" y="61"/>
                </a:cubicBezTo>
                <a:cubicBezTo>
                  <a:pt x="19" y="65"/>
                  <a:pt x="12" y="69"/>
                  <a:pt x="5" y="73"/>
                </a:cubicBezTo>
                <a:cubicBezTo>
                  <a:pt x="5" y="72"/>
                  <a:pt x="5" y="71"/>
                  <a:pt x="5" y="70"/>
                </a:cubicBezTo>
                <a:close/>
                <a:moveTo>
                  <a:pt x="103" y="32"/>
                </a:moveTo>
                <a:cubicBezTo>
                  <a:pt x="104" y="33"/>
                  <a:pt x="105" y="34"/>
                  <a:pt x="106" y="34"/>
                </a:cubicBezTo>
                <a:cubicBezTo>
                  <a:pt x="104" y="35"/>
                  <a:pt x="102" y="36"/>
                  <a:pt x="100" y="37"/>
                </a:cubicBezTo>
                <a:cubicBezTo>
                  <a:pt x="97" y="38"/>
                  <a:pt x="94" y="39"/>
                  <a:pt x="91" y="40"/>
                </a:cubicBezTo>
                <a:cubicBezTo>
                  <a:pt x="88" y="42"/>
                  <a:pt x="85" y="43"/>
                  <a:pt x="81" y="44"/>
                </a:cubicBezTo>
                <a:cubicBezTo>
                  <a:pt x="77" y="46"/>
                  <a:pt x="73" y="48"/>
                  <a:pt x="70" y="49"/>
                </a:cubicBezTo>
                <a:cubicBezTo>
                  <a:pt x="66" y="51"/>
                  <a:pt x="63" y="52"/>
                  <a:pt x="59" y="53"/>
                </a:cubicBezTo>
                <a:cubicBezTo>
                  <a:pt x="46" y="59"/>
                  <a:pt x="32" y="64"/>
                  <a:pt x="18" y="71"/>
                </a:cubicBezTo>
                <a:cubicBezTo>
                  <a:pt x="18" y="71"/>
                  <a:pt x="17" y="71"/>
                  <a:pt x="17" y="71"/>
                </a:cubicBezTo>
                <a:cubicBezTo>
                  <a:pt x="21" y="69"/>
                  <a:pt x="26" y="67"/>
                  <a:pt x="31" y="64"/>
                </a:cubicBezTo>
                <a:cubicBezTo>
                  <a:pt x="41" y="59"/>
                  <a:pt x="52" y="54"/>
                  <a:pt x="63" y="49"/>
                </a:cubicBezTo>
                <a:cubicBezTo>
                  <a:pt x="73" y="45"/>
                  <a:pt x="83" y="41"/>
                  <a:pt x="93" y="36"/>
                </a:cubicBezTo>
                <a:cubicBezTo>
                  <a:pt x="97" y="35"/>
                  <a:pt x="100" y="34"/>
                  <a:pt x="103" y="32"/>
                </a:cubicBezTo>
                <a:close/>
                <a:moveTo>
                  <a:pt x="29" y="65"/>
                </a:moveTo>
                <a:cubicBezTo>
                  <a:pt x="21" y="69"/>
                  <a:pt x="13" y="72"/>
                  <a:pt x="5" y="77"/>
                </a:cubicBezTo>
                <a:cubicBezTo>
                  <a:pt x="5" y="76"/>
                  <a:pt x="5" y="75"/>
                  <a:pt x="5" y="74"/>
                </a:cubicBezTo>
                <a:cubicBezTo>
                  <a:pt x="12" y="72"/>
                  <a:pt x="18" y="68"/>
                  <a:pt x="24" y="65"/>
                </a:cubicBezTo>
                <a:cubicBezTo>
                  <a:pt x="33" y="60"/>
                  <a:pt x="43" y="57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44" y="56"/>
                  <a:pt x="37" y="61"/>
                  <a:pt x="29" y="65"/>
                </a:cubicBezTo>
                <a:close/>
                <a:moveTo>
                  <a:pt x="5" y="78"/>
                </a:moveTo>
                <a:cubicBezTo>
                  <a:pt x="8" y="77"/>
                  <a:pt x="10" y="76"/>
                  <a:pt x="13" y="74"/>
                </a:cubicBezTo>
                <a:cubicBezTo>
                  <a:pt x="17" y="72"/>
                  <a:pt x="21" y="70"/>
                  <a:pt x="25" y="68"/>
                </a:cubicBezTo>
                <a:cubicBezTo>
                  <a:pt x="35" y="64"/>
                  <a:pt x="45" y="60"/>
                  <a:pt x="54" y="56"/>
                </a:cubicBezTo>
                <a:cubicBezTo>
                  <a:pt x="55" y="56"/>
                  <a:pt x="56" y="55"/>
                  <a:pt x="58" y="55"/>
                </a:cubicBezTo>
                <a:cubicBezTo>
                  <a:pt x="56" y="56"/>
                  <a:pt x="55" y="56"/>
                  <a:pt x="54" y="57"/>
                </a:cubicBezTo>
                <a:cubicBezTo>
                  <a:pt x="45" y="61"/>
                  <a:pt x="36" y="66"/>
                  <a:pt x="27" y="70"/>
                </a:cubicBezTo>
                <a:cubicBezTo>
                  <a:pt x="20" y="73"/>
                  <a:pt x="12" y="77"/>
                  <a:pt x="6" y="81"/>
                </a:cubicBezTo>
                <a:cubicBezTo>
                  <a:pt x="6" y="80"/>
                  <a:pt x="6" y="79"/>
                  <a:pt x="5" y="78"/>
                </a:cubicBezTo>
                <a:close/>
                <a:moveTo>
                  <a:pt x="6" y="83"/>
                </a:moveTo>
                <a:cubicBezTo>
                  <a:pt x="13" y="81"/>
                  <a:pt x="19" y="77"/>
                  <a:pt x="25" y="75"/>
                </a:cubicBezTo>
                <a:cubicBezTo>
                  <a:pt x="34" y="70"/>
                  <a:pt x="44" y="66"/>
                  <a:pt x="53" y="62"/>
                </a:cubicBezTo>
                <a:cubicBezTo>
                  <a:pt x="71" y="54"/>
                  <a:pt x="90" y="46"/>
                  <a:pt x="109" y="38"/>
                </a:cubicBezTo>
                <a:cubicBezTo>
                  <a:pt x="109" y="38"/>
                  <a:pt x="110" y="39"/>
                  <a:pt x="110" y="40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92" y="48"/>
                  <a:pt x="74" y="56"/>
                  <a:pt x="55" y="64"/>
                </a:cubicBezTo>
                <a:cubicBezTo>
                  <a:pt x="51" y="65"/>
                  <a:pt x="48" y="67"/>
                  <a:pt x="44" y="69"/>
                </a:cubicBezTo>
                <a:cubicBezTo>
                  <a:pt x="39" y="71"/>
                  <a:pt x="35" y="73"/>
                  <a:pt x="30" y="75"/>
                </a:cubicBezTo>
                <a:cubicBezTo>
                  <a:pt x="22" y="77"/>
                  <a:pt x="14" y="80"/>
                  <a:pt x="7" y="84"/>
                </a:cubicBezTo>
                <a:cubicBezTo>
                  <a:pt x="7" y="84"/>
                  <a:pt x="7" y="84"/>
                  <a:pt x="6" y="83"/>
                </a:cubicBezTo>
                <a:close/>
                <a:moveTo>
                  <a:pt x="103" y="44"/>
                </a:moveTo>
                <a:cubicBezTo>
                  <a:pt x="102" y="45"/>
                  <a:pt x="101" y="45"/>
                  <a:pt x="100" y="46"/>
                </a:cubicBezTo>
                <a:cubicBezTo>
                  <a:pt x="95" y="48"/>
                  <a:pt x="91" y="49"/>
                  <a:pt x="87" y="51"/>
                </a:cubicBezTo>
                <a:cubicBezTo>
                  <a:pt x="92" y="49"/>
                  <a:pt x="96" y="47"/>
                  <a:pt x="101" y="45"/>
                </a:cubicBezTo>
                <a:cubicBezTo>
                  <a:pt x="101" y="45"/>
                  <a:pt x="102" y="44"/>
                  <a:pt x="103" y="44"/>
                </a:cubicBezTo>
                <a:close/>
                <a:moveTo>
                  <a:pt x="108" y="42"/>
                </a:moveTo>
                <a:cubicBezTo>
                  <a:pt x="108" y="42"/>
                  <a:pt x="109" y="42"/>
                  <a:pt x="109" y="42"/>
                </a:cubicBezTo>
                <a:cubicBezTo>
                  <a:pt x="109" y="41"/>
                  <a:pt x="110" y="41"/>
                  <a:pt x="111" y="41"/>
                </a:cubicBezTo>
                <a:cubicBezTo>
                  <a:pt x="111" y="41"/>
                  <a:pt x="111" y="40"/>
                  <a:pt x="111" y="40"/>
                </a:cubicBezTo>
                <a:cubicBezTo>
                  <a:pt x="111" y="42"/>
                  <a:pt x="112" y="43"/>
                  <a:pt x="113" y="44"/>
                </a:cubicBezTo>
                <a:cubicBezTo>
                  <a:pt x="110" y="45"/>
                  <a:pt x="107" y="47"/>
                  <a:pt x="104" y="49"/>
                </a:cubicBezTo>
                <a:cubicBezTo>
                  <a:pt x="104" y="49"/>
                  <a:pt x="104" y="49"/>
                  <a:pt x="103" y="49"/>
                </a:cubicBezTo>
                <a:cubicBezTo>
                  <a:pt x="103" y="49"/>
                  <a:pt x="102" y="50"/>
                  <a:pt x="102" y="50"/>
                </a:cubicBezTo>
                <a:cubicBezTo>
                  <a:pt x="86" y="56"/>
                  <a:pt x="69" y="62"/>
                  <a:pt x="53" y="69"/>
                </a:cubicBezTo>
                <a:cubicBezTo>
                  <a:pt x="45" y="73"/>
                  <a:pt x="37" y="77"/>
                  <a:pt x="29" y="80"/>
                </a:cubicBezTo>
                <a:cubicBezTo>
                  <a:pt x="27" y="81"/>
                  <a:pt x="25" y="81"/>
                  <a:pt x="24" y="82"/>
                </a:cubicBezTo>
                <a:cubicBezTo>
                  <a:pt x="36" y="75"/>
                  <a:pt x="48" y="69"/>
                  <a:pt x="60" y="63"/>
                </a:cubicBezTo>
                <a:cubicBezTo>
                  <a:pt x="76" y="55"/>
                  <a:pt x="93" y="51"/>
                  <a:pt x="108" y="42"/>
                </a:cubicBezTo>
                <a:close/>
                <a:moveTo>
                  <a:pt x="108" y="47"/>
                </a:move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9" y="47"/>
                  <a:pt x="110" y="46"/>
                </a:cubicBezTo>
                <a:cubicBezTo>
                  <a:pt x="113" y="44"/>
                  <a:pt x="109" y="47"/>
                  <a:pt x="108" y="47"/>
                </a:cubicBezTo>
                <a:close/>
                <a:moveTo>
                  <a:pt x="113" y="51"/>
                </a:moveTo>
                <a:cubicBezTo>
                  <a:pt x="114" y="51"/>
                  <a:pt x="114" y="51"/>
                  <a:pt x="114" y="50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6" y="51"/>
                  <a:pt x="117" y="53"/>
                  <a:pt x="117" y="55"/>
                </a:cubicBezTo>
                <a:cubicBezTo>
                  <a:pt x="117" y="55"/>
                  <a:pt x="116" y="55"/>
                  <a:pt x="116" y="55"/>
                </a:cubicBezTo>
                <a:cubicBezTo>
                  <a:pt x="116" y="55"/>
                  <a:pt x="116" y="56"/>
                  <a:pt x="115" y="56"/>
                </a:cubicBezTo>
                <a:cubicBezTo>
                  <a:pt x="115" y="56"/>
                  <a:pt x="114" y="56"/>
                  <a:pt x="114" y="56"/>
                </a:cubicBezTo>
                <a:cubicBezTo>
                  <a:pt x="113" y="57"/>
                  <a:pt x="111" y="58"/>
                  <a:pt x="110" y="58"/>
                </a:cubicBezTo>
                <a:cubicBezTo>
                  <a:pt x="106" y="60"/>
                  <a:pt x="102" y="62"/>
                  <a:pt x="98" y="63"/>
                </a:cubicBezTo>
                <a:cubicBezTo>
                  <a:pt x="97" y="63"/>
                  <a:pt x="96" y="64"/>
                  <a:pt x="94" y="64"/>
                </a:cubicBezTo>
                <a:cubicBezTo>
                  <a:pt x="94" y="65"/>
                  <a:pt x="93" y="65"/>
                  <a:pt x="93" y="65"/>
                </a:cubicBezTo>
                <a:cubicBezTo>
                  <a:pt x="84" y="68"/>
                  <a:pt x="75" y="72"/>
                  <a:pt x="66" y="75"/>
                </a:cubicBezTo>
                <a:cubicBezTo>
                  <a:pt x="52" y="80"/>
                  <a:pt x="38" y="86"/>
                  <a:pt x="24" y="92"/>
                </a:cubicBezTo>
                <a:cubicBezTo>
                  <a:pt x="21" y="93"/>
                  <a:pt x="19" y="94"/>
                  <a:pt x="16" y="95"/>
                </a:cubicBezTo>
                <a:cubicBezTo>
                  <a:pt x="13" y="96"/>
                  <a:pt x="13" y="96"/>
                  <a:pt x="15" y="94"/>
                </a:cubicBezTo>
                <a:cubicBezTo>
                  <a:pt x="16" y="93"/>
                  <a:pt x="18" y="93"/>
                  <a:pt x="19" y="92"/>
                </a:cubicBezTo>
                <a:cubicBezTo>
                  <a:pt x="26" y="89"/>
                  <a:pt x="32" y="85"/>
                  <a:pt x="39" y="82"/>
                </a:cubicBezTo>
                <a:cubicBezTo>
                  <a:pt x="52" y="77"/>
                  <a:pt x="65" y="70"/>
                  <a:pt x="78" y="65"/>
                </a:cubicBezTo>
                <a:cubicBezTo>
                  <a:pt x="90" y="61"/>
                  <a:pt x="102" y="57"/>
                  <a:pt x="113" y="51"/>
                </a:cubicBezTo>
                <a:close/>
                <a:moveTo>
                  <a:pt x="117" y="91"/>
                </a:moveTo>
                <a:cubicBezTo>
                  <a:pt x="106" y="95"/>
                  <a:pt x="97" y="101"/>
                  <a:pt x="87" y="106"/>
                </a:cubicBezTo>
                <a:cubicBezTo>
                  <a:pt x="80" y="110"/>
                  <a:pt x="73" y="113"/>
                  <a:pt x="66" y="117"/>
                </a:cubicBezTo>
                <a:cubicBezTo>
                  <a:pt x="67" y="116"/>
                  <a:pt x="68" y="115"/>
                  <a:pt x="69" y="115"/>
                </a:cubicBezTo>
                <a:cubicBezTo>
                  <a:pt x="74" y="111"/>
                  <a:pt x="80" y="108"/>
                  <a:pt x="85" y="105"/>
                </a:cubicBezTo>
                <a:cubicBezTo>
                  <a:pt x="87" y="104"/>
                  <a:pt x="89" y="103"/>
                  <a:pt x="90" y="102"/>
                </a:cubicBezTo>
                <a:cubicBezTo>
                  <a:pt x="91" y="102"/>
                  <a:pt x="92" y="102"/>
                  <a:pt x="92" y="101"/>
                </a:cubicBezTo>
                <a:cubicBezTo>
                  <a:pt x="100" y="98"/>
                  <a:pt x="108" y="95"/>
                  <a:pt x="115" y="91"/>
                </a:cubicBezTo>
                <a:cubicBezTo>
                  <a:pt x="116" y="91"/>
                  <a:pt x="116" y="90"/>
                  <a:pt x="117" y="90"/>
                </a:cubicBezTo>
                <a:cubicBezTo>
                  <a:pt x="117" y="90"/>
                  <a:pt x="117" y="90"/>
                  <a:pt x="117" y="91"/>
                </a:cubicBezTo>
                <a:close/>
                <a:moveTo>
                  <a:pt x="95" y="100"/>
                </a:moveTo>
                <a:cubicBezTo>
                  <a:pt x="97" y="99"/>
                  <a:pt x="100" y="97"/>
                  <a:pt x="102" y="96"/>
                </a:cubicBezTo>
                <a:cubicBezTo>
                  <a:pt x="104" y="96"/>
                  <a:pt x="106" y="95"/>
                  <a:pt x="108" y="94"/>
                </a:cubicBezTo>
                <a:cubicBezTo>
                  <a:pt x="103" y="96"/>
                  <a:pt x="99" y="98"/>
                  <a:pt x="95" y="100"/>
                </a:cubicBezTo>
                <a:close/>
                <a:moveTo>
                  <a:pt x="117" y="89"/>
                </a:moveTo>
                <a:cubicBezTo>
                  <a:pt x="117" y="89"/>
                  <a:pt x="117" y="89"/>
                  <a:pt x="116" y="89"/>
                </a:cubicBezTo>
                <a:cubicBezTo>
                  <a:pt x="116" y="89"/>
                  <a:pt x="116" y="90"/>
                  <a:pt x="115" y="90"/>
                </a:cubicBezTo>
                <a:cubicBezTo>
                  <a:pt x="115" y="90"/>
                  <a:pt x="114" y="91"/>
                  <a:pt x="114" y="91"/>
                </a:cubicBezTo>
                <a:cubicBezTo>
                  <a:pt x="113" y="91"/>
                  <a:pt x="112" y="92"/>
                  <a:pt x="111" y="92"/>
                </a:cubicBezTo>
                <a:cubicBezTo>
                  <a:pt x="109" y="93"/>
                  <a:pt x="107" y="94"/>
                  <a:pt x="105" y="94"/>
                </a:cubicBezTo>
                <a:cubicBezTo>
                  <a:pt x="100" y="96"/>
                  <a:pt x="96" y="98"/>
                  <a:pt x="92" y="100"/>
                </a:cubicBezTo>
                <a:cubicBezTo>
                  <a:pt x="91" y="101"/>
                  <a:pt x="89" y="102"/>
                  <a:pt x="88" y="103"/>
                </a:cubicBezTo>
                <a:cubicBezTo>
                  <a:pt x="85" y="104"/>
                  <a:pt x="82" y="105"/>
                  <a:pt x="79" y="107"/>
                </a:cubicBezTo>
                <a:cubicBezTo>
                  <a:pt x="72" y="109"/>
                  <a:pt x="66" y="112"/>
                  <a:pt x="59" y="115"/>
                </a:cubicBezTo>
                <a:cubicBezTo>
                  <a:pt x="56" y="117"/>
                  <a:pt x="53" y="118"/>
                  <a:pt x="50" y="120"/>
                </a:cubicBezTo>
                <a:cubicBezTo>
                  <a:pt x="48" y="121"/>
                  <a:pt x="46" y="121"/>
                  <a:pt x="44" y="122"/>
                </a:cubicBezTo>
                <a:cubicBezTo>
                  <a:pt x="40" y="124"/>
                  <a:pt x="45" y="122"/>
                  <a:pt x="45" y="122"/>
                </a:cubicBezTo>
                <a:cubicBezTo>
                  <a:pt x="48" y="120"/>
                  <a:pt x="51" y="118"/>
                  <a:pt x="53" y="116"/>
                </a:cubicBezTo>
                <a:cubicBezTo>
                  <a:pt x="56" y="114"/>
                  <a:pt x="59" y="112"/>
                  <a:pt x="62" y="111"/>
                </a:cubicBezTo>
                <a:cubicBezTo>
                  <a:pt x="69" y="107"/>
                  <a:pt x="76" y="104"/>
                  <a:pt x="83" y="100"/>
                </a:cubicBezTo>
                <a:cubicBezTo>
                  <a:pt x="83" y="100"/>
                  <a:pt x="84" y="100"/>
                  <a:pt x="84" y="100"/>
                </a:cubicBezTo>
                <a:cubicBezTo>
                  <a:pt x="96" y="95"/>
                  <a:pt x="107" y="91"/>
                  <a:pt x="118" y="85"/>
                </a:cubicBezTo>
                <a:cubicBezTo>
                  <a:pt x="118" y="87"/>
                  <a:pt x="118" y="88"/>
                  <a:pt x="117" y="89"/>
                </a:cubicBezTo>
                <a:close/>
                <a:moveTo>
                  <a:pt x="118" y="85"/>
                </a:moveTo>
                <a:cubicBezTo>
                  <a:pt x="108" y="89"/>
                  <a:pt x="98" y="93"/>
                  <a:pt x="88" y="97"/>
                </a:cubicBezTo>
                <a:cubicBezTo>
                  <a:pt x="81" y="100"/>
                  <a:pt x="74" y="103"/>
                  <a:pt x="67" y="105"/>
                </a:cubicBezTo>
                <a:cubicBezTo>
                  <a:pt x="61" y="108"/>
                  <a:pt x="55" y="111"/>
                  <a:pt x="49" y="114"/>
                </a:cubicBezTo>
                <a:cubicBezTo>
                  <a:pt x="46" y="115"/>
                  <a:pt x="43" y="117"/>
                  <a:pt x="40" y="118"/>
                </a:cubicBezTo>
                <a:cubicBezTo>
                  <a:pt x="38" y="119"/>
                  <a:pt x="36" y="120"/>
                  <a:pt x="34" y="121"/>
                </a:cubicBezTo>
                <a:cubicBezTo>
                  <a:pt x="35" y="121"/>
                  <a:pt x="37" y="118"/>
                  <a:pt x="37" y="118"/>
                </a:cubicBezTo>
                <a:cubicBezTo>
                  <a:pt x="43" y="113"/>
                  <a:pt x="50" y="111"/>
                  <a:pt x="56" y="107"/>
                </a:cubicBezTo>
                <a:cubicBezTo>
                  <a:pt x="58" y="106"/>
                  <a:pt x="60" y="105"/>
                  <a:pt x="63" y="104"/>
                </a:cubicBezTo>
                <a:cubicBezTo>
                  <a:pt x="68" y="102"/>
                  <a:pt x="73" y="99"/>
                  <a:pt x="78" y="97"/>
                </a:cubicBezTo>
                <a:cubicBezTo>
                  <a:pt x="78" y="97"/>
                  <a:pt x="79" y="97"/>
                  <a:pt x="79" y="97"/>
                </a:cubicBezTo>
                <a:cubicBezTo>
                  <a:pt x="88" y="93"/>
                  <a:pt x="97" y="90"/>
                  <a:pt x="106" y="86"/>
                </a:cubicBezTo>
                <a:cubicBezTo>
                  <a:pt x="108" y="85"/>
                  <a:pt x="111" y="84"/>
                  <a:pt x="113" y="83"/>
                </a:cubicBezTo>
                <a:cubicBezTo>
                  <a:pt x="115" y="82"/>
                  <a:pt x="117" y="81"/>
                  <a:pt x="119" y="80"/>
                </a:cubicBezTo>
                <a:cubicBezTo>
                  <a:pt x="119" y="81"/>
                  <a:pt x="118" y="83"/>
                  <a:pt x="118" y="85"/>
                </a:cubicBezTo>
                <a:close/>
                <a:moveTo>
                  <a:pt x="30" y="119"/>
                </a:moveTo>
                <a:cubicBezTo>
                  <a:pt x="39" y="114"/>
                  <a:pt x="47" y="110"/>
                  <a:pt x="56" y="107"/>
                </a:cubicBezTo>
                <a:cubicBezTo>
                  <a:pt x="55" y="108"/>
                  <a:pt x="53" y="108"/>
                  <a:pt x="51" y="109"/>
                </a:cubicBezTo>
                <a:cubicBezTo>
                  <a:pt x="48" y="111"/>
                  <a:pt x="44" y="113"/>
                  <a:pt x="41" y="114"/>
                </a:cubicBezTo>
                <a:cubicBezTo>
                  <a:pt x="38" y="116"/>
                  <a:pt x="35" y="118"/>
                  <a:pt x="33" y="121"/>
                </a:cubicBezTo>
                <a:cubicBezTo>
                  <a:pt x="32" y="120"/>
                  <a:pt x="31" y="119"/>
                  <a:pt x="30" y="119"/>
                </a:cubicBezTo>
                <a:close/>
                <a:moveTo>
                  <a:pt x="25" y="115"/>
                </a:moveTo>
                <a:cubicBezTo>
                  <a:pt x="32" y="113"/>
                  <a:pt x="39" y="108"/>
                  <a:pt x="45" y="105"/>
                </a:cubicBezTo>
                <a:cubicBezTo>
                  <a:pt x="53" y="101"/>
                  <a:pt x="63" y="98"/>
                  <a:pt x="72" y="94"/>
                </a:cubicBezTo>
                <a:cubicBezTo>
                  <a:pt x="80" y="91"/>
                  <a:pt x="88" y="87"/>
                  <a:pt x="96" y="84"/>
                </a:cubicBezTo>
                <a:cubicBezTo>
                  <a:pt x="93" y="86"/>
                  <a:pt x="90" y="87"/>
                  <a:pt x="86" y="89"/>
                </a:cubicBezTo>
                <a:cubicBezTo>
                  <a:pt x="81" y="91"/>
                  <a:pt x="75" y="93"/>
                  <a:pt x="70" y="95"/>
                </a:cubicBezTo>
                <a:cubicBezTo>
                  <a:pt x="62" y="99"/>
                  <a:pt x="53" y="102"/>
                  <a:pt x="46" y="107"/>
                </a:cubicBezTo>
                <a:cubicBezTo>
                  <a:pt x="40" y="110"/>
                  <a:pt x="33" y="113"/>
                  <a:pt x="29" y="118"/>
                </a:cubicBezTo>
                <a:cubicBezTo>
                  <a:pt x="28" y="117"/>
                  <a:pt x="26" y="116"/>
                  <a:pt x="25" y="115"/>
                </a:cubicBezTo>
                <a:close/>
                <a:moveTo>
                  <a:pt x="91" y="92"/>
                </a:moveTo>
                <a:cubicBezTo>
                  <a:pt x="92" y="91"/>
                  <a:pt x="94" y="91"/>
                  <a:pt x="95" y="90"/>
                </a:cubicBezTo>
                <a:cubicBezTo>
                  <a:pt x="94" y="91"/>
                  <a:pt x="92" y="91"/>
                  <a:pt x="91" y="92"/>
                </a:cubicBezTo>
                <a:close/>
                <a:moveTo>
                  <a:pt x="113" y="82"/>
                </a:moveTo>
                <a:cubicBezTo>
                  <a:pt x="114" y="81"/>
                  <a:pt x="115" y="81"/>
                  <a:pt x="115" y="81"/>
                </a:cubicBezTo>
                <a:cubicBezTo>
                  <a:pt x="122" y="77"/>
                  <a:pt x="115" y="81"/>
                  <a:pt x="114" y="81"/>
                </a:cubicBezTo>
                <a:cubicBezTo>
                  <a:pt x="114" y="81"/>
                  <a:pt x="114" y="82"/>
                  <a:pt x="113" y="82"/>
                </a:cubicBezTo>
                <a:close/>
                <a:moveTo>
                  <a:pt x="111" y="82"/>
                </a:moveTo>
                <a:cubicBezTo>
                  <a:pt x="109" y="83"/>
                  <a:pt x="108" y="84"/>
                  <a:pt x="106" y="85"/>
                </a:cubicBezTo>
                <a:cubicBezTo>
                  <a:pt x="104" y="85"/>
                  <a:pt x="103" y="86"/>
                  <a:pt x="101" y="87"/>
                </a:cubicBezTo>
                <a:cubicBezTo>
                  <a:pt x="94" y="90"/>
                  <a:pt x="86" y="93"/>
                  <a:pt x="79" y="96"/>
                </a:cubicBezTo>
                <a:cubicBezTo>
                  <a:pt x="77" y="97"/>
                  <a:pt x="76" y="97"/>
                  <a:pt x="75" y="98"/>
                </a:cubicBezTo>
                <a:cubicBezTo>
                  <a:pt x="71" y="99"/>
                  <a:pt x="67" y="101"/>
                  <a:pt x="63" y="103"/>
                </a:cubicBezTo>
                <a:cubicBezTo>
                  <a:pt x="63" y="103"/>
                  <a:pt x="62" y="103"/>
                  <a:pt x="61" y="103"/>
                </a:cubicBezTo>
                <a:cubicBezTo>
                  <a:pt x="53" y="107"/>
                  <a:pt x="45" y="110"/>
                  <a:pt x="37" y="114"/>
                </a:cubicBezTo>
                <a:cubicBezTo>
                  <a:pt x="35" y="115"/>
                  <a:pt x="34" y="116"/>
                  <a:pt x="32" y="117"/>
                </a:cubicBezTo>
                <a:cubicBezTo>
                  <a:pt x="28" y="118"/>
                  <a:pt x="32" y="116"/>
                  <a:pt x="33" y="115"/>
                </a:cubicBezTo>
                <a:cubicBezTo>
                  <a:pt x="35" y="114"/>
                  <a:pt x="37" y="113"/>
                  <a:pt x="39" y="112"/>
                </a:cubicBezTo>
                <a:cubicBezTo>
                  <a:pt x="46" y="108"/>
                  <a:pt x="52" y="104"/>
                  <a:pt x="58" y="101"/>
                </a:cubicBezTo>
                <a:cubicBezTo>
                  <a:pt x="66" y="98"/>
                  <a:pt x="73" y="95"/>
                  <a:pt x="80" y="92"/>
                </a:cubicBezTo>
                <a:cubicBezTo>
                  <a:pt x="87" y="90"/>
                  <a:pt x="92" y="86"/>
                  <a:pt x="99" y="84"/>
                </a:cubicBezTo>
                <a:cubicBezTo>
                  <a:pt x="101" y="83"/>
                  <a:pt x="103" y="82"/>
                  <a:pt x="106" y="80"/>
                </a:cubicBezTo>
                <a:cubicBezTo>
                  <a:pt x="110" y="78"/>
                  <a:pt x="115" y="76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5"/>
                  <a:pt x="119" y="77"/>
                  <a:pt x="119" y="78"/>
                </a:cubicBezTo>
                <a:cubicBezTo>
                  <a:pt x="116" y="79"/>
                  <a:pt x="114" y="81"/>
                  <a:pt x="111" y="82"/>
                </a:cubicBezTo>
                <a:close/>
                <a:moveTo>
                  <a:pt x="119" y="73"/>
                </a:moveTo>
                <a:cubicBezTo>
                  <a:pt x="115" y="74"/>
                  <a:pt x="112" y="76"/>
                  <a:pt x="109" y="78"/>
                </a:cubicBezTo>
                <a:cubicBezTo>
                  <a:pt x="109" y="78"/>
                  <a:pt x="108" y="79"/>
                  <a:pt x="107" y="79"/>
                </a:cubicBezTo>
                <a:cubicBezTo>
                  <a:pt x="104" y="80"/>
                  <a:pt x="101" y="81"/>
                  <a:pt x="98" y="83"/>
                </a:cubicBezTo>
                <a:cubicBezTo>
                  <a:pt x="84" y="88"/>
                  <a:pt x="70" y="94"/>
                  <a:pt x="56" y="99"/>
                </a:cubicBezTo>
                <a:cubicBezTo>
                  <a:pt x="50" y="102"/>
                  <a:pt x="44" y="104"/>
                  <a:pt x="38" y="107"/>
                </a:cubicBezTo>
                <a:cubicBezTo>
                  <a:pt x="35" y="109"/>
                  <a:pt x="33" y="110"/>
                  <a:pt x="30" y="112"/>
                </a:cubicBezTo>
                <a:cubicBezTo>
                  <a:pt x="29" y="112"/>
                  <a:pt x="23" y="115"/>
                  <a:pt x="27" y="113"/>
                </a:cubicBezTo>
                <a:cubicBezTo>
                  <a:pt x="28" y="112"/>
                  <a:pt x="30" y="111"/>
                  <a:pt x="32" y="110"/>
                </a:cubicBezTo>
                <a:cubicBezTo>
                  <a:pt x="45" y="103"/>
                  <a:pt x="58" y="96"/>
                  <a:pt x="71" y="89"/>
                </a:cubicBezTo>
                <a:cubicBezTo>
                  <a:pt x="74" y="88"/>
                  <a:pt x="76" y="87"/>
                  <a:pt x="79" y="86"/>
                </a:cubicBezTo>
                <a:cubicBezTo>
                  <a:pt x="84" y="84"/>
                  <a:pt x="90" y="81"/>
                  <a:pt x="95" y="79"/>
                </a:cubicBezTo>
                <a:cubicBezTo>
                  <a:pt x="103" y="75"/>
                  <a:pt x="112" y="72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9"/>
                  <a:pt x="119" y="71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lose/>
                <a:moveTo>
                  <a:pt x="94" y="79"/>
                </a:moveTo>
                <a:cubicBezTo>
                  <a:pt x="98" y="76"/>
                  <a:pt x="103" y="75"/>
                  <a:pt x="108" y="73"/>
                </a:cubicBezTo>
                <a:cubicBezTo>
                  <a:pt x="108" y="73"/>
                  <a:pt x="107" y="73"/>
                  <a:pt x="107" y="73"/>
                </a:cubicBezTo>
                <a:cubicBezTo>
                  <a:pt x="103" y="75"/>
                  <a:pt x="98" y="77"/>
                  <a:pt x="94" y="79"/>
                </a:cubicBezTo>
                <a:close/>
                <a:moveTo>
                  <a:pt x="119" y="67"/>
                </a:moveTo>
                <a:cubicBezTo>
                  <a:pt x="119" y="67"/>
                  <a:pt x="119" y="67"/>
                  <a:pt x="119" y="67"/>
                </a:cubicBezTo>
                <a:cubicBezTo>
                  <a:pt x="111" y="71"/>
                  <a:pt x="103" y="74"/>
                  <a:pt x="96" y="77"/>
                </a:cubicBezTo>
                <a:cubicBezTo>
                  <a:pt x="89" y="80"/>
                  <a:pt x="82" y="83"/>
                  <a:pt x="76" y="87"/>
                </a:cubicBezTo>
                <a:cubicBezTo>
                  <a:pt x="65" y="91"/>
                  <a:pt x="55" y="95"/>
                  <a:pt x="44" y="99"/>
                </a:cubicBezTo>
                <a:cubicBezTo>
                  <a:pt x="38" y="102"/>
                  <a:pt x="32" y="105"/>
                  <a:pt x="25" y="108"/>
                </a:cubicBezTo>
                <a:cubicBezTo>
                  <a:pt x="24" y="109"/>
                  <a:pt x="23" y="109"/>
                  <a:pt x="22" y="110"/>
                </a:cubicBezTo>
                <a:cubicBezTo>
                  <a:pt x="23" y="109"/>
                  <a:pt x="25" y="108"/>
                  <a:pt x="26" y="107"/>
                </a:cubicBezTo>
                <a:cubicBezTo>
                  <a:pt x="29" y="105"/>
                  <a:pt x="32" y="104"/>
                  <a:pt x="35" y="102"/>
                </a:cubicBezTo>
                <a:cubicBezTo>
                  <a:pt x="48" y="96"/>
                  <a:pt x="61" y="89"/>
                  <a:pt x="73" y="83"/>
                </a:cubicBezTo>
                <a:cubicBezTo>
                  <a:pt x="88" y="77"/>
                  <a:pt x="102" y="71"/>
                  <a:pt x="116" y="64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8" y="64"/>
                  <a:pt x="118" y="64"/>
                  <a:pt x="119" y="63"/>
                </a:cubicBezTo>
                <a:cubicBezTo>
                  <a:pt x="119" y="64"/>
                  <a:pt x="119" y="66"/>
                  <a:pt x="119" y="67"/>
                </a:cubicBezTo>
                <a:close/>
                <a:moveTo>
                  <a:pt x="86" y="77"/>
                </a:moveTo>
                <a:cubicBezTo>
                  <a:pt x="89" y="75"/>
                  <a:pt x="92" y="74"/>
                  <a:pt x="95" y="73"/>
                </a:cubicBezTo>
                <a:cubicBezTo>
                  <a:pt x="99" y="71"/>
                  <a:pt x="103" y="69"/>
                  <a:pt x="107" y="68"/>
                </a:cubicBezTo>
                <a:cubicBezTo>
                  <a:pt x="109" y="67"/>
                  <a:pt x="110" y="66"/>
                  <a:pt x="112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04" y="70"/>
                  <a:pt x="95" y="73"/>
                  <a:pt x="86" y="77"/>
                </a:cubicBezTo>
                <a:close/>
                <a:moveTo>
                  <a:pt x="73" y="82"/>
                </a:moveTo>
                <a:cubicBezTo>
                  <a:pt x="73" y="82"/>
                  <a:pt x="73" y="82"/>
                  <a:pt x="72" y="82"/>
                </a:cubicBezTo>
                <a:cubicBezTo>
                  <a:pt x="59" y="88"/>
                  <a:pt x="46" y="93"/>
                  <a:pt x="32" y="100"/>
                </a:cubicBezTo>
                <a:cubicBezTo>
                  <a:pt x="29" y="101"/>
                  <a:pt x="25" y="103"/>
                  <a:pt x="21" y="104"/>
                </a:cubicBezTo>
                <a:cubicBezTo>
                  <a:pt x="20" y="105"/>
                  <a:pt x="19" y="105"/>
                  <a:pt x="18" y="106"/>
                </a:cubicBezTo>
                <a:cubicBezTo>
                  <a:pt x="19" y="105"/>
                  <a:pt x="21" y="104"/>
                  <a:pt x="22" y="103"/>
                </a:cubicBezTo>
                <a:cubicBezTo>
                  <a:pt x="29" y="100"/>
                  <a:pt x="35" y="96"/>
                  <a:pt x="42" y="93"/>
                </a:cubicBezTo>
                <a:cubicBezTo>
                  <a:pt x="55" y="85"/>
                  <a:pt x="70" y="79"/>
                  <a:pt x="84" y="73"/>
                </a:cubicBezTo>
                <a:cubicBezTo>
                  <a:pt x="91" y="70"/>
                  <a:pt x="97" y="68"/>
                  <a:pt x="103" y="65"/>
                </a:cubicBezTo>
                <a:cubicBezTo>
                  <a:pt x="106" y="64"/>
                  <a:pt x="110" y="62"/>
                  <a:pt x="112" y="61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5" y="59"/>
                  <a:pt x="116" y="59"/>
                  <a:pt x="118" y="58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59"/>
                  <a:pt x="118" y="61"/>
                  <a:pt x="118" y="63"/>
                </a:cubicBezTo>
                <a:cubicBezTo>
                  <a:pt x="103" y="68"/>
                  <a:pt x="88" y="75"/>
                  <a:pt x="73" y="82"/>
                </a:cubicBezTo>
                <a:close/>
                <a:moveTo>
                  <a:pt x="118" y="57"/>
                </a:moveTo>
                <a:cubicBezTo>
                  <a:pt x="117" y="57"/>
                  <a:pt x="117" y="57"/>
                  <a:pt x="117" y="57"/>
                </a:cubicBezTo>
                <a:cubicBezTo>
                  <a:pt x="116" y="58"/>
                  <a:pt x="114" y="59"/>
                  <a:pt x="113" y="59"/>
                </a:cubicBezTo>
                <a:cubicBezTo>
                  <a:pt x="112" y="60"/>
                  <a:pt x="110" y="60"/>
                  <a:pt x="109" y="61"/>
                </a:cubicBezTo>
                <a:cubicBezTo>
                  <a:pt x="95" y="65"/>
                  <a:pt x="82" y="71"/>
                  <a:pt x="69" y="77"/>
                </a:cubicBezTo>
                <a:cubicBezTo>
                  <a:pt x="56" y="83"/>
                  <a:pt x="42" y="88"/>
                  <a:pt x="29" y="95"/>
                </a:cubicBezTo>
                <a:cubicBezTo>
                  <a:pt x="25" y="96"/>
                  <a:pt x="22" y="98"/>
                  <a:pt x="18" y="99"/>
                </a:cubicBezTo>
                <a:cubicBezTo>
                  <a:pt x="17" y="100"/>
                  <a:pt x="15" y="100"/>
                  <a:pt x="14" y="100"/>
                </a:cubicBezTo>
                <a:cubicBezTo>
                  <a:pt x="15" y="100"/>
                  <a:pt x="17" y="99"/>
                  <a:pt x="18" y="98"/>
                </a:cubicBezTo>
                <a:cubicBezTo>
                  <a:pt x="25" y="94"/>
                  <a:pt x="32" y="91"/>
                  <a:pt x="39" y="88"/>
                </a:cubicBezTo>
                <a:cubicBezTo>
                  <a:pt x="54" y="81"/>
                  <a:pt x="69" y="75"/>
                  <a:pt x="84" y="69"/>
                </a:cubicBezTo>
                <a:cubicBezTo>
                  <a:pt x="91" y="67"/>
                  <a:pt x="97" y="64"/>
                  <a:pt x="104" y="62"/>
                </a:cubicBezTo>
                <a:cubicBezTo>
                  <a:pt x="107" y="61"/>
                  <a:pt x="109" y="60"/>
                  <a:pt x="112" y="59"/>
                </a:cubicBezTo>
                <a:cubicBezTo>
                  <a:pt x="113" y="58"/>
                  <a:pt x="114" y="57"/>
                  <a:pt x="115" y="57"/>
                </a:cubicBezTo>
                <a:cubicBezTo>
                  <a:pt x="116" y="57"/>
                  <a:pt x="116" y="56"/>
                  <a:pt x="117" y="56"/>
                </a:cubicBezTo>
                <a:cubicBezTo>
                  <a:pt x="117" y="56"/>
                  <a:pt x="117" y="57"/>
                  <a:pt x="118" y="57"/>
                </a:cubicBezTo>
                <a:close/>
                <a:moveTo>
                  <a:pt x="22" y="111"/>
                </a:moveTo>
                <a:cubicBezTo>
                  <a:pt x="22" y="111"/>
                  <a:pt x="22" y="111"/>
                  <a:pt x="21" y="111"/>
                </a:cubicBezTo>
                <a:cubicBezTo>
                  <a:pt x="29" y="107"/>
                  <a:pt x="37" y="103"/>
                  <a:pt x="45" y="100"/>
                </a:cubicBezTo>
                <a:cubicBezTo>
                  <a:pt x="50" y="98"/>
                  <a:pt x="56" y="95"/>
                  <a:pt x="62" y="93"/>
                </a:cubicBezTo>
                <a:cubicBezTo>
                  <a:pt x="56" y="96"/>
                  <a:pt x="50" y="99"/>
                  <a:pt x="45" y="102"/>
                </a:cubicBezTo>
                <a:cubicBezTo>
                  <a:pt x="38" y="105"/>
                  <a:pt x="30" y="109"/>
                  <a:pt x="24" y="114"/>
                </a:cubicBezTo>
                <a:cubicBezTo>
                  <a:pt x="23" y="113"/>
                  <a:pt x="22" y="112"/>
                  <a:pt x="22" y="111"/>
                </a:cubicBezTo>
                <a:close/>
                <a:moveTo>
                  <a:pt x="35" y="121"/>
                </a:moveTo>
                <a:cubicBezTo>
                  <a:pt x="40" y="120"/>
                  <a:pt x="46" y="116"/>
                  <a:pt x="51" y="113"/>
                </a:cubicBezTo>
                <a:cubicBezTo>
                  <a:pt x="59" y="110"/>
                  <a:pt x="67" y="106"/>
                  <a:pt x="75" y="103"/>
                </a:cubicBezTo>
                <a:cubicBezTo>
                  <a:pt x="70" y="106"/>
                  <a:pt x="64" y="109"/>
                  <a:pt x="59" y="112"/>
                </a:cubicBezTo>
                <a:cubicBezTo>
                  <a:pt x="56" y="113"/>
                  <a:pt x="54" y="115"/>
                  <a:pt x="52" y="117"/>
                </a:cubicBezTo>
                <a:cubicBezTo>
                  <a:pt x="48" y="119"/>
                  <a:pt x="44" y="121"/>
                  <a:pt x="41" y="123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3"/>
                  <a:pt x="41" y="123"/>
                  <a:pt x="40" y="123"/>
                </a:cubicBezTo>
                <a:cubicBezTo>
                  <a:pt x="38" y="123"/>
                  <a:pt x="37" y="122"/>
                  <a:pt x="35" y="121"/>
                </a:cubicBezTo>
                <a:close/>
                <a:moveTo>
                  <a:pt x="42" y="123"/>
                </a:moveTo>
                <a:cubicBezTo>
                  <a:pt x="50" y="121"/>
                  <a:pt x="57" y="117"/>
                  <a:pt x="64" y="114"/>
                </a:cubicBezTo>
                <a:cubicBezTo>
                  <a:pt x="70" y="111"/>
                  <a:pt x="77" y="108"/>
                  <a:pt x="83" y="106"/>
                </a:cubicBezTo>
                <a:cubicBezTo>
                  <a:pt x="78" y="109"/>
                  <a:pt x="73" y="111"/>
                  <a:pt x="68" y="114"/>
                </a:cubicBezTo>
                <a:cubicBezTo>
                  <a:pt x="66" y="116"/>
                  <a:pt x="63" y="118"/>
                  <a:pt x="61" y="120"/>
                </a:cubicBezTo>
                <a:cubicBezTo>
                  <a:pt x="59" y="120"/>
                  <a:pt x="57" y="121"/>
                  <a:pt x="56" y="122"/>
                </a:cubicBezTo>
                <a:cubicBezTo>
                  <a:pt x="52" y="123"/>
                  <a:pt x="47" y="124"/>
                  <a:pt x="42" y="123"/>
                </a:cubicBezTo>
                <a:close/>
                <a:moveTo>
                  <a:pt x="115" y="97"/>
                </a:moveTo>
                <a:cubicBezTo>
                  <a:pt x="115" y="98"/>
                  <a:pt x="114" y="100"/>
                  <a:pt x="114" y="101"/>
                </a:cubicBezTo>
                <a:cubicBezTo>
                  <a:pt x="112" y="102"/>
                  <a:pt x="109" y="103"/>
                  <a:pt x="107" y="104"/>
                </a:cubicBezTo>
                <a:cubicBezTo>
                  <a:pt x="100" y="108"/>
                  <a:pt x="93" y="111"/>
                  <a:pt x="85" y="115"/>
                </a:cubicBezTo>
                <a:cubicBezTo>
                  <a:pt x="81" y="117"/>
                  <a:pt x="77" y="119"/>
                  <a:pt x="73" y="121"/>
                </a:cubicBezTo>
                <a:cubicBezTo>
                  <a:pt x="69" y="123"/>
                  <a:pt x="74" y="120"/>
                  <a:pt x="75" y="120"/>
                </a:cubicBezTo>
                <a:cubicBezTo>
                  <a:pt x="77" y="118"/>
                  <a:pt x="79" y="117"/>
                  <a:pt x="81" y="116"/>
                </a:cubicBezTo>
                <a:cubicBezTo>
                  <a:pt x="86" y="113"/>
                  <a:pt x="92" y="110"/>
                  <a:pt x="98" y="106"/>
                </a:cubicBezTo>
                <a:cubicBezTo>
                  <a:pt x="104" y="104"/>
                  <a:pt x="110" y="101"/>
                  <a:pt x="115" y="97"/>
                </a:cubicBezTo>
                <a:close/>
                <a:moveTo>
                  <a:pt x="108" y="112"/>
                </a:moveTo>
                <a:cubicBezTo>
                  <a:pt x="108" y="112"/>
                  <a:pt x="108" y="112"/>
                  <a:pt x="108" y="112"/>
                </a:cubicBezTo>
                <a:cubicBezTo>
                  <a:pt x="103" y="114"/>
                  <a:pt x="99" y="117"/>
                  <a:pt x="94" y="120"/>
                </a:cubicBezTo>
                <a:cubicBezTo>
                  <a:pt x="92" y="122"/>
                  <a:pt x="90" y="123"/>
                  <a:pt x="87" y="124"/>
                </a:cubicBezTo>
                <a:cubicBezTo>
                  <a:pt x="86" y="125"/>
                  <a:pt x="84" y="125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6" y="124"/>
                  <a:pt x="86" y="124"/>
                </a:cubicBezTo>
                <a:cubicBezTo>
                  <a:pt x="95" y="118"/>
                  <a:pt x="104" y="113"/>
                  <a:pt x="111" y="107"/>
                </a:cubicBezTo>
                <a:cubicBezTo>
                  <a:pt x="110" y="108"/>
                  <a:pt x="109" y="110"/>
                  <a:pt x="108" y="112"/>
                </a:cubicBezTo>
                <a:close/>
                <a:moveTo>
                  <a:pt x="77" y="125"/>
                </a:moveTo>
                <a:cubicBezTo>
                  <a:pt x="82" y="124"/>
                  <a:pt x="86" y="121"/>
                  <a:pt x="91" y="118"/>
                </a:cubicBezTo>
                <a:cubicBezTo>
                  <a:pt x="95" y="116"/>
                  <a:pt x="100" y="114"/>
                  <a:pt x="104" y="111"/>
                </a:cubicBezTo>
                <a:cubicBezTo>
                  <a:pt x="101" y="113"/>
                  <a:pt x="99" y="115"/>
                  <a:pt x="96" y="116"/>
                </a:cubicBezTo>
                <a:cubicBezTo>
                  <a:pt x="92" y="120"/>
                  <a:pt x="86" y="122"/>
                  <a:pt x="82" y="126"/>
                </a:cubicBezTo>
                <a:cubicBezTo>
                  <a:pt x="80" y="126"/>
                  <a:pt x="79" y="125"/>
                  <a:pt x="77" y="125"/>
                </a:cubicBezTo>
                <a:close/>
                <a:moveTo>
                  <a:pt x="71" y="123"/>
                </a:moveTo>
                <a:cubicBezTo>
                  <a:pt x="81" y="118"/>
                  <a:pt x="92" y="113"/>
                  <a:pt x="102" y="108"/>
                </a:cubicBezTo>
                <a:cubicBezTo>
                  <a:pt x="100" y="109"/>
                  <a:pt x="99" y="110"/>
                  <a:pt x="97" y="111"/>
                </a:cubicBezTo>
                <a:cubicBezTo>
                  <a:pt x="90" y="115"/>
                  <a:pt x="83" y="120"/>
                  <a:pt x="75" y="125"/>
                </a:cubicBezTo>
                <a:cubicBezTo>
                  <a:pt x="74" y="124"/>
                  <a:pt x="72" y="124"/>
                  <a:pt x="71" y="123"/>
                </a:cubicBezTo>
                <a:close/>
                <a:moveTo>
                  <a:pt x="111" y="106"/>
                </a:moveTo>
                <a:cubicBezTo>
                  <a:pt x="104" y="111"/>
                  <a:pt x="95" y="115"/>
                  <a:pt x="88" y="119"/>
                </a:cubicBezTo>
                <a:cubicBezTo>
                  <a:pt x="85" y="121"/>
                  <a:pt x="79" y="123"/>
                  <a:pt x="77" y="124"/>
                </a:cubicBezTo>
                <a:cubicBezTo>
                  <a:pt x="82" y="122"/>
                  <a:pt x="86" y="118"/>
                  <a:pt x="91" y="115"/>
                </a:cubicBezTo>
                <a:cubicBezTo>
                  <a:pt x="95" y="113"/>
                  <a:pt x="99" y="110"/>
                  <a:pt x="103" y="108"/>
                </a:cubicBezTo>
                <a:cubicBezTo>
                  <a:pt x="105" y="107"/>
                  <a:pt x="107" y="106"/>
                  <a:pt x="108" y="105"/>
                </a:cubicBezTo>
                <a:cubicBezTo>
                  <a:pt x="109" y="105"/>
                  <a:pt x="109" y="104"/>
                  <a:pt x="109" y="104"/>
                </a:cubicBezTo>
                <a:cubicBezTo>
                  <a:pt x="111" y="103"/>
                  <a:pt x="112" y="103"/>
                  <a:pt x="113" y="102"/>
                </a:cubicBezTo>
                <a:cubicBezTo>
                  <a:pt x="113" y="103"/>
                  <a:pt x="112" y="105"/>
                  <a:pt x="112" y="106"/>
                </a:cubicBezTo>
                <a:cubicBezTo>
                  <a:pt x="111" y="106"/>
                  <a:pt x="111" y="106"/>
                  <a:pt x="111" y="106"/>
                </a:cubicBezTo>
                <a:close/>
                <a:moveTo>
                  <a:pt x="70" y="123"/>
                </a:moveTo>
                <a:cubicBezTo>
                  <a:pt x="68" y="122"/>
                  <a:pt x="67" y="121"/>
                  <a:pt x="66" y="121"/>
                </a:cubicBezTo>
                <a:cubicBezTo>
                  <a:pt x="72" y="118"/>
                  <a:pt x="79" y="115"/>
                  <a:pt x="85" y="112"/>
                </a:cubicBezTo>
                <a:cubicBezTo>
                  <a:pt x="80" y="116"/>
                  <a:pt x="75" y="119"/>
                  <a:pt x="70" y="123"/>
                </a:cubicBezTo>
                <a:close/>
                <a:moveTo>
                  <a:pt x="85" y="126"/>
                </a:moveTo>
                <a:cubicBezTo>
                  <a:pt x="91" y="123"/>
                  <a:pt x="97" y="119"/>
                  <a:pt x="103" y="116"/>
                </a:cubicBezTo>
                <a:cubicBezTo>
                  <a:pt x="104" y="115"/>
                  <a:pt x="105" y="114"/>
                  <a:pt x="105" y="114"/>
                </a:cubicBezTo>
                <a:cubicBezTo>
                  <a:pt x="107" y="113"/>
                  <a:pt x="107" y="113"/>
                  <a:pt x="107" y="114"/>
                </a:cubicBezTo>
                <a:cubicBezTo>
                  <a:pt x="105" y="115"/>
                  <a:pt x="104" y="116"/>
                  <a:pt x="103" y="117"/>
                </a:cubicBezTo>
                <a:cubicBezTo>
                  <a:pt x="99" y="119"/>
                  <a:pt x="96" y="122"/>
                  <a:pt x="93" y="124"/>
                </a:cubicBezTo>
                <a:cubicBezTo>
                  <a:pt x="93" y="124"/>
                  <a:pt x="93" y="124"/>
                  <a:pt x="93" y="125"/>
                </a:cubicBezTo>
                <a:cubicBezTo>
                  <a:pt x="90" y="125"/>
                  <a:pt x="88" y="126"/>
                  <a:pt x="85" y="126"/>
                </a:cubicBezTo>
                <a:close/>
                <a:moveTo>
                  <a:pt x="95" y="124"/>
                </a:moveTo>
                <a:cubicBezTo>
                  <a:pt x="97" y="122"/>
                  <a:pt x="100" y="121"/>
                  <a:pt x="102" y="119"/>
                </a:cubicBezTo>
                <a:cubicBezTo>
                  <a:pt x="101" y="120"/>
                  <a:pt x="101" y="120"/>
                  <a:pt x="100" y="121"/>
                </a:cubicBezTo>
                <a:cubicBezTo>
                  <a:pt x="98" y="122"/>
                  <a:pt x="97" y="123"/>
                  <a:pt x="95" y="124"/>
                </a:cubicBezTo>
                <a:close/>
                <a:moveTo>
                  <a:pt x="115" y="96"/>
                </a:move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3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06" y="101"/>
                  <a:pt x="100" y="104"/>
                  <a:pt x="93" y="108"/>
                </a:cubicBezTo>
                <a:cubicBezTo>
                  <a:pt x="84" y="112"/>
                  <a:pt x="75" y="117"/>
                  <a:pt x="65" y="120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19"/>
                  <a:pt x="63" y="120"/>
                  <a:pt x="63" y="120"/>
                </a:cubicBezTo>
                <a:cubicBezTo>
                  <a:pt x="63" y="120"/>
                  <a:pt x="63" y="120"/>
                  <a:pt x="62" y="120"/>
                </a:cubicBezTo>
                <a:cubicBezTo>
                  <a:pt x="62" y="120"/>
                  <a:pt x="61" y="120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0" y="121"/>
                  <a:pt x="60" y="121"/>
                  <a:pt x="59" y="122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9" y="121"/>
                  <a:pt x="60" y="121"/>
                  <a:pt x="60" y="121"/>
                </a:cubicBezTo>
                <a:cubicBezTo>
                  <a:pt x="62" y="120"/>
                  <a:pt x="65" y="118"/>
                  <a:pt x="67" y="117"/>
                </a:cubicBezTo>
                <a:cubicBezTo>
                  <a:pt x="71" y="114"/>
                  <a:pt x="75" y="113"/>
                  <a:pt x="80" y="111"/>
                </a:cubicBezTo>
                <a:cubicBezTo>
                  <a:pt x="84" y="109"/>
                  <a:pt x="89" y="106"/>
                  <a:pt x="93" y="104"/>
                </a:cubicBezTo>
                <a:cubicBezTo>
                  <a:pt x="101" y="99"/>
                  <a:pt x="109" y="95"/>
                  <a:pt x="117" y="92"/>
                </a:cubicBezTo>
                <a:cubicBezTo>
                  <a:pt x="117" y="92"/>
                  <a:pt x="116" y="93"/>
                  <a:pt x="116" y="93"/>
                </a:cubicBezTo>
                <a:cubicBezTo>
                  <a:pt x="116" y="94"/>
                  <a:pt x="116" y="95"/>
                  <a:pt x="115" y="96"/>
                </a:cubicBezTo>
                <a:close/>
                <a:moveTo>
                  <a:pt x="115" y="49"/>
                </a:moveTo>
                <a:cubicBezTo>
                  <a:pt x="106" y="54"/>
                  <a:pt x="96" y="57"/>
                  <a:pt x="87" y="61"/>
                </a:cubicBezTo>
                <a:cubicBezTo>
                  <a:pt x="84" y="61"/>
                  <a:pt x="82" y="62"/>
                  <a:pt x="79" y="64"/>
                </a:cubicBezTo>
                <a:cubicBezTo>
                  <a:pt x="76" y="65"/>
                  <a:pt x="73" y="66"/>
                  <a:pt x="70" y="67"/>
                </a:cubicBezTo>
                <a:cubicBezTo>
                  <a:pt x="57" y="72"/>
                  <a:pt x="44" y="78"/>
                  <a:pt x="30" y="83"/>
                </a:cubicBezTo>
                <a:cubicBezTo>
                  <a:pt x="24" y="86"/>
                  <a:pt x="17" y="89"/>
                  <a:pt x="12" y="92"/>
                </a:cubicBezTo>
                <a:cubicBezTo>
                  <a:pt x="18" y="88"/>
                  <a:pt x="25" y="85"/>
                  <a:pt x="33" y="82"/>
                </a:cubicBezTo>
                <a:cubicBezTo>
                  <a:pt x="40" y="79"/>
                  <a:pt x="47" y="75"/>
                  <a:pt x="54" y="72"/>
                </a:cubicBezTo>
                <a:cubicBezTo>
                  <a:pt x="62" y="69"/>
                  <a:pt x="70" y="66"/>
                  <a:pt x="77" y="62"/>
                </a:cubicBezTo>
                <a:cubicBezTo>
                  <a:pt x="85" y="59"/>
                  <a:pt x="93" y="55"/>
                  <a:pt x="100" y="52"/>
                </a:cubicBezTo>
                <a:cubicBezTo>
                  <a:pt x="101" y="51"/>
                  <a:pt x="102" y="51"/>
                  <a:pt x="103" y="50"/>
                </a:cubicBezTo>
                <a:cubicBezTo>
                  <a:pt x="106" y="49"/>
                  <a:pt x="110" y="47"/>
                  <a:pt x="113" y="45"/>
                </a:cubicBezTo>
                <a:cubicBezTo>
                  <a:pt x="114" y="46"/>
                  <a:pt x="114" y="48"/>
                  <a:pt x="115" y="49"/>
                </a:cubicBezTo>
                <a:close/>
                <a:moveTo>
                  <a:pt x="108" y="37"/>
                </a:moveTo>
                <a:cubicBezTo>
                  <a:pt x="80" y="49"/>
                  <a:pt x="53" y="61"/>
                  <a:pt x="25" y="74"/>
                </a:cubicBezTo>
                <a:cubicBezTo>
                  <a:pt x="19" y="77"/>
                  <a:pt x="13" y="81"/>
                  <a:pt x="6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7" y="82"/>
                  <a:pt x="9" y="80"/>
                  <a:pt x="10" y="80"/>
                </a:cubicBezTo>
                <a:cubicBezTo>
                  <a:pt x="11" y="79"/>
                  <a:pt x="12" y="78"/>
                  <a:pt x="14" y="77"/>
                </a:cubicBezTo>
                <a:cubicBezTo>
                  <a:pt x="17" y="76"/>
                  <a:pt x="21" y="74"/>
                  <a:pt x="24" y="72"/>
                </a:cubicBezTo>
                <a:cubicBezTo>
                  <a:pt x="38" y="65"/>
                  <a:pt x="52" y="58"/>
                  <a:pt x="66" y="52"/>
                </a:cubicBezTo>
                <a:cubicBezTo>
                  <a:pt x="67" y="51"/>
                  <a:pt x="67" y="51"/>
                  <a:pt x="68" y="51"/>
                </a:cubicBezTo>
                <a:cubicBezTo>
                  <a:pt x="76" y="47"/>
                  <a:pt x="85" y="44"/>
                  <a:pt x="93" y="40"/>
                </a:cubicBezTo>
                <a:cubicBezTo>
                  <a:pt x="95" y="40"/>
                  <a:pt x="96" y="40"/>
                  <a:pt x="98" y="39"/>
                </a:cubicBezTo>
                <a:cubicBezTo>
                  <a:pt x="99" y="39"/>
                  <a:pt x="100" y="38"/>
                  <a:pt x="101" y="37"/>
                </a:cubicBezTo>
                <a:cubicBezTo>
                  <a:pt x="101" y="37"/>
                  <a:pt x="101" y="37"/>
                  <a:pt x="102" y="37"/>
                </a:cubicBezTo>
                <a:cubicBezTo>
                  <a:pt x="103" y="36"/>
                  <a:pt x="105" y="36"/>
                  <a:pt x="106" y="35"/>
                </a:cubicBezTo>
                <a:cubicBezTo>
                  <a:pt x="107" y="36"/>
                  <a:pt x="108" y="36"/>
                  <a:pt x="108" y="37"/>
                </a:cubicBezTo>
                <a:close/>
                <a:moveTo>
                  <a:pt x="103" y="32"/>
                </a:moveTo>
                <a:cubicBezTo>
                  <a:pt x="99" y="33"/>
                  <a:pt x="95" y="35"/>
                  <a:pt x="92" y="36"/>
                </a:cubicBezTo>
                <a:cubicBezTo>
                  <a:pt x="91" y="37"/>
                  <a:pt x="90" y="37"/>
                  <a:pt x="89" y="37"/>
                </a:cubicBezTo>
                <a:cubicBezTo>
                  <a:pt x="83" y="40"/>
                  <a:pt x="78" y="41"/>
                  <a:pt x="72" y="44"/>
                </a:cubicBezTo>
                <a:cubicBezTo>
                  <a:pt x="60" y="48"/>
                  <a:pt x="48" y="54"/>
                  <a:pt x="37" y="58"/>
                </a:cubicBezTo>
                <a:cubicBezTo>
                  <a:pt x="32" y="60"/>
                  <a:pt x="27" y="62"/>
                  <a:pt x="22" y="65"/>
                </a:cubicBezTo>
                <a:cubicBezTo>
                  <a:pt x="17" y="68"/>
                  <a:pt x="12" y="71"/>
                  <a:pt x="7" y="73"/>
                </a:cubicBezTo>
                <a:cubicBezTo>
                  <a:pt x="3" y="74"/>
                  <a:pt x="9" y="72"/>
                  <a:pt x="10" y="71"/>
                </a:cubicBezTo>
                <a:cubicBezTo>
                  <a:pt x="12" y="70"/>
                  <a:pt x="15" y="68"/>
                  <a:pt x="17" y="67"/>
                </a:cubicBezTo>
                <a:cubicBezTo>
                  <a:pt x="23" y="63"/>
                  <a:pt x="28" y="60"/>
                  <a:pt x="34" y="57"/>
                </a:cubicBezTo>
                <a:cubicBezTo>
                  <a:pt x="45" y="52"/>
                  <a:pt x="56" y="47"/>
                  <a:pt x="67" y="41"/>
                </a:cubicBezTo>
                <a:cubicBezTo>
                  <a:pt x="73" y="39"/>
                  <a:pt x="78" y="36"/>
                  <a:pt x="84" y="34"/>
                </a:cubicBezTo>
                <a:cubicBezTo>
                  <a:pt x="89" y="32"/>
                  <a:pt x="93" y="31"/>
                  <a:pt x="97" y="28"/>
                </a:cubicBezTo>
                <a:cubicBezTo>
                  <a:pt x="98" y="28"/>
                  <a:pt x="99" y="29"/>
                  <a:pt x="100" y="29"/>
                </a:cubicBezTo>
                <a:cubicBezTo>
                  <a:pt x="101" y="30"/>
                  <a:pt x="102" y="31"/>
                  <a:pt x="103" y="32"/>
                </a:cubicBezTo>
                <a:close/>
                <a:moveTo>
                  <a:pt x="73" y="21"/>
                </a:moveTo>
                <a:cubicBezTo>
                  <a:pt x="72" y="21"/>
                  <a:pt x="71" y="22"/>
                  <a:pt x="69" y="22"/>
                </a:cubicBezTo>
                <a:cubicBezTo>
                  <a:pt x="69" y="22"/>
                  <a:pt x="69" y="21"/>
                  <a:pt x="70" y="20"/>
                </a:cubicBezTo>
                <a:cubicBezTo>
                  <a:pt x="71" y="20"/>
                  <a:pt x="72" y="20"/>
                  <a:pt x="73" y="21"/>
                </a:cubicBezTo>
                <a:close/>
                <a:moveTo>
                  <a:pt x="65" y="20"/>
                </a:moveTo>
                <a:cubicBezTo>
                  <a:pt x="65" y="20"/>
                  <a:pt x="65" y="20"/>
                  <a:pt x="65" y="20"/>
                </a:cubicBezTo>
                <a:cubicBezTo>
                  <a:pt x="47" y="28"/>
                  <a:pt x="30" y="38"/>
                  <a:pt x="13" y="48"/>
                </a:cubicBezTo>
                <a:cubicBezTo>
                  <a:pt x="12" y="48"/>
                  <a:pt x="11" y="49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9"/>
                  <a:pt x="11" y="49"/>
                </a:cubicBezTo>
                <a:cubicBezTo>
                  <a:pt x="13" y="47"/>
                  <a:pt x="16" y="46"/>
                  <a:pt x="18" y="44"/>
                </a:cubicBezTo>
                <a:cubicBezTo>
                  <a:pt x="22" y="41"/>
                  <a:pt x="27" y="39"/>
                  <a:pt x="31" y="36"/>
                </a:cubicBezTo>
                <a:cubicBezTo>
                  <a:pt x="41" y="31"/>
                  <a:pt x="51" y="25"/>
                  <a:pt x="62" y="20"/>
                </a:cubicBezTo>
                <a:cubicBezTo>
                  <a:pt x="63" y="20"/>
                  <a:pt x="64" y="20"/>
                  <a:pt x="65" y="20"/>
                </a:cubicBezTo>
                <a:close/>
                <a:moveTo>
                  <a:pt x="37" y="25"/>
                </a:moveTo>
                <a:cubicBezTo>
                  <a:pt x="40" y="24"/>
                  <a:pt x="44" y="23"/>
                  <a:pt x="47" y="22"/>
                </a:cubicBezTo>
                <a:cubicBezTo>
                  <a:pt x="44" y="23"/>
                  <a:pt x="42" y="25"/>
                  <a:pt x="39" y="26"/>
                </a:cubicBezTo>
                <a:cubicBezTo>
                  <a:pt x="33" y="29"/>
                  <a:pt x="26" y="33"/>
                  <a:pt x="20" y="36"/>
                </a:cubicBezTo>
                <a:cubicBezTo>
                  <a:pt x="25" y="31"/>
                  <a:pt x="31" y="27"/>
                  <a:pt x="37" y="25"/>
                </a:cubicBezTo>
                <a:close/>
                <a:moveTo>
                  <a:pt x="19" y="37"/>
                </a:moveTo>
                <a:cubicBezTo>
                  <a:pt x="19" y="37"/>
                  <a:pt x="19" y="37"/>
                  <a:pt x="19" y="37"/>
                </a:cubicBezTo>
                <a:cubicBezTo>
                  <a:pt x="26" y="34"/>
                  <a:pt x="33" y="30"/>
                  <a:pt x="40" y="27"/>
                </a:cubicBezTo>
                <a:cubicBezTo>
                  <a:pt x="43" y="25"/>
                  <a:pt x="46" y="23"/>
                  <a:pt x="49" y="22"/>
                </a:cubicBezTo>
                <a:cubicBezTo>
                  <a:pt x="50" y="22"/>
                  <a:pt x="51" y="21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0" y="22"/>
                  <a:pt x="49" y="23"/>
                  <a:pt x="47" y="24"/>
                </a:cubicBezTo>
                <a:cubicBezTo>
                  <a:pt x="36" y="29"/>
                  <a:pt x="26" y="34"/>
                  <a:pt x="16" y="40"/>
                </a:cubicBezTo>
                <a:cubicBezTo>
                  <a:pt x="17" y="39"/>
                  <a:pt x="18" y="38"/>
                  <a:pt x="19" y="37"/>
                </a:cubicBezTo>
                <a:close/>
                <a:moveTo>
                  <a:pt x="7" y="85"/>
                </a:moveTo>
                <a:cubicBezTo>
                  <a:pt x="18" y="79"/>
                  <a:pt x="31" y="76"/>
                  <a:pt x="43" y="71"/>
                </a:cubicBezTo>
                <a:cubicBezTo>
                  <a:pt x="48" y="68"/>
                  <a:pt x="54" y="65"/>
                  <a:pt x="59" y="63"/>
                </a:cubicBezTo>
                <a:cubicBezTo>
                  <a:pt x="46" y="70"/>
                  <a:pt x="33" y="77"/>
                  <a:pt x="20" y="83"/>
                </a:cubicBezTo>
                <a:cubicBezTo>
                  <a:pt x="19" y="84"/>
                  <a:pt x="18" y="84"/>
                  <a:pt x="17" y="85"/>
                </a:cubicBezTo>
                <a:cubicBezTo>
                  <a:pt x="14" y="86"/>
                  <a:pt x="11" y="87"/>
                  <a:pt x="8" y="89"/>
                </a:cubicBezTo>
                <a:cubicBezTo>
                  <a:pt x="8" y="88"/>
                  <a:pt x="7" y="87"/>
                  <a:pt x="7" y="85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0" name="Freeform 104">
            <a:extLst>
              <a:ext uri="{FF2B5EF4-FFF2-40B4-BE49-F238E27FC236}">
                <a16:creationId xmlns:a16="http://schemas.microsoft.com/office/drawing/2014/main" xmlns="" id="{54CA809A-055E-4240-9957-ABBC617CFAFD}"/>
              </a:ext>
            </a:extLst>
          </p:cNvPr>
          <p:cNvSpPr/>
          <p:nvPr/>
        </p:nvSpPr>
        <p:spPr bwMode="auto">
          <a:xfrm>
            <a:off x="5586414" y="6081659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:a16="http://schemas.microsoft.com/office/drawing/2014/main" xmlns="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246315" y="5614989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:a16="http://schemas.microsoft.com/office/drawing/2014/main" xmlns="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112989" y="5070477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747714" y="3487740"/>
            <a:ext cx="654052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4" name="Freeform 145">
            <a:extLst>
              <a:ext uri="{FF2B5EF4-FFF2-40B4-BE49-F238E27FC236}">
                <a16:creationId xmlns:a16="http://schemas.microsoft.com/office/drawing/2014/main" xmlns="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6096002" y="6122933"/>
            <a:ext cx="211137" cy="24130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322023" y="1758867"/>
            <a:ext cx="206376" cy="241300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444501" y="3427416"/>
            <a:ext cx="209552" cy="239713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:a16="http://schemas.microsoft.com/office/drawing/2014/main" xmlns="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1600203" y="4265616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221526" y="1389415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007603" y="3079792"/>
            <a:ext cx="1610210" cy="2262941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9872666" y="995366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:a16="http://schemas.microsoft.com/office/drawing/2014/main" xmlns="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0106027" y="78581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:a16="http://schemas.microsoft.com/office/drawing/2014/main" xmlns="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5193100" y="5833949"/>
            <a:ext cx="652464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513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556101" y="1879517"/>
            <a:ext cx="1463023" cy="186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444296" y="3488632"/>
            <a:ext cx="1814121" cy="2572027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13"/>
          <p:cNvSpPr txBox="1"/>
          <p:nvPr/>
        </p:nvSpPr>
        <p:spPr>
          <a:xfrm>
            <a:off x="6585363" y="3892086"/>
            <a:ext cx="5063180" cy="4001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عدد الفراشات في العمود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الخامس هو </a:t>
            </a:r>
            <a:r>
              <a:rPr lang="ar-SA" sz="2000" u="sng" dirty="0" smtClean="0">
                <a:solidFill>
                  <a:srgbClr val="009900"/>
                </a:solidFill>
                <a:cs typeface="PT Bold Heading" pitchFamily="2" charset="-78"/>
              </a:rPr>
              <a:t>أربعة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   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4</a:t>
            </a:r>
            <a:endParaRPr lang="ar-EG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402" y="2513531"/>
            <a:ext cx="5448361" cy="3837050"/>
          </a:xfrm>
          <a:prstGeom prst="rect">
            <a:avLst/>
          </a:prstGeom>
          <a:ln w="114300" cap="sq" cmpd="thickThin">
            <a:solidFill>
              <a:srgbClr val="CC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6585363" y="3416536"/>
            <a:ext cx="5076596" cy="442674"/>
          </a:xfrm>
          <a:prstGeom prst="round2Diag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عدد الفراشات في العمود الرابع هو </a:t>
            </a:r>
            <a:r>
              <a:rPr lang="ar-SA" sz="2000" u="sng" dirty="0" smtClean="0">
                <a:solidFill>
                  <a:srgbClr val="009900"/>
                </a:solidFill>
                <a:cs typeface="PT Bold Heading" pitchFamily="2" charset="-78"/>
              </a:rPr>
              <a:t>ثلاثة      </a:t>
            </a:r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 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3  </a:t>
            </a:r>
            <a:endParaRPr lang="ar-EG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5171091" y="1630694"/>
            <a:ext cx="6361084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1/ عُد الفراشات ابتداءً من العمود الأول الى الأخير ؟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585364" y="2184664"/>
            <a:ext cx="5081925" cy="40011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عدد </a:t>
            </a:r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الفراشات في العمود الأول هو </a:t>
            </a:r>
            <a:r>
              <a:rPr lang="ar-SA" sz="2000" u="sng" dirty="0" smtClean="0">
                <a:solidFill>
                  <a:srgbClr val="009900"/>
                </a:solidFill>
                <a:cs typeface="PT Bold Heading" pitchFamily="2" charset="-78"/>
              </a:rPr>
              <a:t>صفر </a:t>
            </a:r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         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0</a:t>
            </a:r>
            <a:endParaRPr lang="ar-EG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20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953" y="154154"/>
            <a:ext cx="567683" cy="10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مجموعة 25"/>
          <p:cNvGrpSpPr/>
          <p:nvPr/>
        </p:nvGrpSpPr>
        <p:grpSpPr>
          <a:xfrm>
            <a:off x="-424523" y="-10276"/>
            <a:ext cx="9168467" cy="1638300"/>
            <a:chOff x="153759" y="97864"/>
            <a:chExt cx="9168467" cy="1849757"/>
          </a:xfrm>
        </p:grpSpPr>
        <p:grpSp>
          <p:nvGrpSpPr>
            <p:cNvPr id="27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32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33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7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ترتيب الاعداد حتى 10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8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82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1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3" name="مربع نص 2"/>
          <p:cNvSpPr txBox="1"/>
          <p:nvPr/>
        </p:nvSpPr>
        <p:spPr>
          <a:xfrm>
            <a:off x="6585364" y="2586730"/>
            <a:ext cx="508192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عدد الفراشات </a:t>
            </a:r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في العمود الثاني  هو </a:t>
            </a:r>
            <a:r>
              <a:rPr lang="ar-SA" sz="2000" u="sng" dirty="0" smtClean="0">
                <a:solidFill>
                  <a:srgbClr val="009900"/>
                </a:solidFill>
                <a:cs typeface="PT Bold Heading" pitchFamily="2" charset="-78"/>
              </a:rPr>
              <a:t>واحد    </a:t>
            </a:r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 </a:t>
            </a:r>
            <a:r>
              <a:rPr lang="ar-SA" sz="2000" dirty="0">
                <a:solidFill>
                  <a:srgbClr val="C00000"/>
                </a:solidFill>
                <a:cs typeface="PT Bold Heading" pitchFamily="2" charset="-78"/>
              </a:rPr>
              <a:t>1</a:t>
            </a:r>
            <a:endParaRPr lang="ar-EG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1" name="مربع نص 12"/>
          <p:cNvSpPr txBox="1"/>
          <p:nvPr/>
        </p:nvSpPr>
        <p:spPr>
          <a:xfrm>
            <a:off x="1910670" y="1174178"/>
            <a:ext cx="8769365" cy="510778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chemeClr val="bg1">
                    <a:lumMod val="75000"/>
                  </a:schemeClr>
                </a:solidFill>
                <a:cs typeface="PT Bold Heading" pitchFamily="2" charset="-78"/>
              </a:rPr>
              <a:t>انظر الى الفراشات على العمود....</a:t>
            </a:r>
            <a:endParaRPr lang="ar-EG" sz="2400" dirty="0">
              <a:solidFill>
                <a:schemeClr val="bg1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6576297" y="3009022"/>
            <a:ext cx="509099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عدد الفراشات </a:t>
            </a:r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في العمود الثالث هو </a:t>
            </a:r>
            <a:r>
              <a:rPr lang="ar-SA" sz="2000" u="sng" dirty="0" smtClean="0">
                <a:solidFill>
                  <a:srgbClr val="009900"/>
                </a:solidFill>
                <a:cs typeface="PT Bold Heading" pitchFamily="2" charset="-78"/>
              </a:rPr>
              <a:t>اثنان    </a:t>
            </a:r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 </a:t>
            </a:r>
            <a:r>
              <a:rPr lang="ar-SA" sz="2000" dirty="0">
                <a:solidFill>
                  <a:srgbClr val="C00000"/>
                </a:solidFill>
                <a:cs typeface="PT Bold Heading" pitchFamily="2" charset="-78"/>
              </a:rPr>
              <a:t>2</a:t>
            </a:r>
            <a:endParaRPr lang="ar-EG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6585362" y="4268884"/>
            <a:ext cx="5065329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عدد الفراشات في العمود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السادس هو </a:t>
            </a:r>
            <a:r>
              <a:rPr lang="ar-SA" sz="2000" u="sng" dirty="0" smtClean="0">
                <a:solidFill>
                  <a:srgbClr val="009900"/>
                </a:solidFill>
                <a:cs typeface="PT Bold Heading" pitchFamily="2" charset="-78"/>
              </a:rPr>
              <a:t>خمسة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  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5</a:t>
            </a:r>
            <a:endParaRPr lang="ar-EG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6585364" y="4691176"/>
            <a:ext cx="5060198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عدد الفراشات في العمود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السابع هو </a:t>
            </a:r>
            <a:r>
              <a:rPr lang="ar-SA" sz="2000" u="sng" dirty="0" smtClean="0">
                <a:solidFill>
                  <a:srgbClr val="009900"/>
                </a:solidFill>
                <a:cs typeface="PT Bold Heading" pitchFamily="2" charset="-78"/>
              </a:rPr>
              <a:t>ستة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       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6</a:t>
            </a:r>
            <a:endParaRPr lang="ar-EG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42" y="1309497"/>
            <a:ext cx="1001961" cy="10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13"/>
          <p:cNvSpPr txBox="1"/>
          <p:nvPr/>
        </p:nvSpPr>
        <p:spPr>
          <a:xfrm>
            <a:off x="6585363" y="5504822"/>
            <a:ext cx="5043331" cy="40011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عدد الفراشات في العمود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التاسع هو </a:t>
            </a:r>
            <a:r>
              <a:rPr lang="ar-SA" sz="2000" u="sng" dirty="0" smtClean="0">
                <a:solidFill>
                  <a:srgbClr val="009900"/>
                </a:solidFill>
                <a:cs typeface="PT Bold Heading" pitchFamily="2" charset="-78"/>
              </a:rPr>
              <a:t>ثمانية   </a:t>
            </a:r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  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8  </a:t>
            </a:r>
            <a:endParaRPr lang="ar-EG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6585363" y="5076570"/>
            <a:ext cx="5044315" cy="442674"/>
          </a:xfrm>
          <a:prstGeom prst="round2Diag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عدد الفراشات في العمود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الثامن هو </a:t>
            </a:r>
            <a:r>
              <a:rPr lang="ar-SA" sz="2000" u="sng" dirty="0" smtClean="0">
                <a:solidFill>
                  <a:srgbClr val="009900"/>
                </a:solidFill>
                <a:cs typeface="PT Bold Heading" pitchFamily="2" charset="-78"/>
              </a:rPr>
              <a:t>سبعة    </a:t>
            </a:r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 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7</a:t>
            </a:r>
            <a:endParaRPr lang="ar-EG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6585364" y="5913152"/>
            <a:ext cx="503380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عدد الفراشات في العمود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العاشر هو </a:t>
            </a:r>
            <a:r>
              <a:rPr lang="ar-SA" sz="2000" u="sng" dirty="0" smtClean="0">
                <a:solidFill>
                  <a:srgbClr val="009900"/>
                </a:solidFill>
                <a:cs typeface="PT Bold Heading" pitchFamily="2" charset="-78"/>
              </a:rPr>
              <a:t>تسعة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      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9</a:t>
            </a:r>
            <a:endParaRPr lang="ar-EG" sz="2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61" name="مربع نص 60"/>
          <p:cNvSpPr txBox="1"/>
          <p:nvPr/>
        </p:nvSpPr>
        <p:spPr>
          <a:xfrm>
            <a:off x="6585364" y="6254744"/>
            <a:ext cx="504431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عدد الفراشات في العمود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الأخير هو </a:t>
            </a:r>
            <a:r>
              <a:rPr lang="ar-SA" sz="2000" u="sng" dirty="0" smtClean="0">
                <a:solidFill>
                  <a:srgbClr val="009900"/>
                </a:solidFill>
                <a:cs typeface="PT Bold Heading" pitchFamily="2" charset="-78"/>
              </a:rPr>
              <a:t>عشرة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     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10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 </a:t>
            </a:r>
            <a:endParaRPr lang="ar-EG" sz="20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11" name="AutoShape 4" descr="طرق تعليم الحروف والأرقام العربية للأطفال | 3a2ilati"/>
          <p:cNvSpPr>
            <a:spLocks noChangeAspect="1" noChangeArrowheads="1"/>
          </p:cNvSpPr>
          <p:nvPr/>
        </p:nvSpPr>
        <p:spPr bwMode="auto">
          <a:xfrm>
            <a:off x="11971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2" name="AutoShape 6" descr="طرق تعليم الحروف والأرقام العربية للأطفال | 3a2ilati"/>
          <p:cNvSpPr>
            <a:spLocks noChangeAspect="1" noChangeArrowheads="1"/>
          </p:cNvSpPr>
          <p:nvPr/>
        </p:nvSpPr>
        <p:spPr bwMode="auto">
          <a:xfrm>
            <a:off x="12123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3" name="AutoShape 8" descr="طرق تعليم الحروف والأرقام العربية للأطفال"/>
          <p:cNvSpPr>
            <a:spLocks noChangeAspect="1" noChangeArrowheads="1"/>
          </p:cNvSpPr>
          <p:nvPr/>
        </p:nvSpPr>
        <p:spPr bwMode="auto">
          <a:xfrm>
            <a:off x="12276138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01" t="41959" r="16270" b="44991"/>
          <a:stretch/>
        </p:blipFill>
        <p:spPr bwMode="auto">
          <a:xfrm>
            <a:off x="6713317" y="2184664"/>
            <a:ext cx="313575" cy="35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35" t="31707" r="26884" b="46427"/>
          <a:stretch/>
        </p:blipFill>
        <p:spPr bwMode="auto">
          <a:xfrm>
            <a:off x="6705719" y="2943245"/>
            <a:ext cx="304323" cy="48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9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01" t="34073" r="50292" b="44366"/>
          <a:stretch/>
        </p:blipFill>
        <p:spPr bwMode="auto">
          <a:xfrm>
            <a:off x="6615525" y="4215089"/>
            <a:ext cx="368879" cy="45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9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18" t="54341" r="17527" b="21153"/>
          <a:stretch/>
        </p:blipFill>
        <p:spPr bwMode="auto">
          <a:xfrm>
            <a:off x="6610747" y="4625802"/>
            <a:ext cx="386531" cy="49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9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4" t="55634" r="49366" b="18889"/>
          <a:stretch/>
        </p:blipFill>
        <p:spPr bwMode="auto">
          <a:xfrm>
            <a:off x="6524999" y="5881449"/>
            <a:ext cx="408315" cy="47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C:\Users\Naar\Desktop\صورة4.png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30" y="3848329"/>
            <a:ext cx="264217" cy="43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Naar\Desktop\صورة3.pn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429" y="3421164"/>
            <a:ext cx="387949" cy="40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Naar\Desktop\صورة5.pn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69" y="2534376"/>
            <a:ext cx="285835" cy="50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Naar\Desktop\صورة2.png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1"/>
          <a:stretch/>
        </p:blipFill>
        <p:spPr bwMode="auto">
          <a:xfrm>
            <a:off x="6653757" y="5466982"/>
            <a:ext cx="358891" cy="46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Naar\Desktop\صورة6.png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817" y="5134612"/>
            <a:ext cx="351763" cy="34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مجموعة 13"/>
          <p:cNvGrpSpPr/>
          <p:nvPr/>
        </p:nvGrpSpPr>
        <p:grpSpPr>
          <a:xfrm>
            <a:off x="6685869" y="6249762"/>
            <a:ext cx="438409" cy="544738"/>
            <a:chOff x="6622369" y="6223726"/>
            <a:chExt cx="459075" cy="503972"/>
          </a:xfrm>
        </p:grpSpPr>
        <p:pic>
          <p:nvPicPr>
            <p:cNvPr id="72" name="Picture 9"/>
            <p:cNvPicPr>
              <a:picLocks noChangeAspect="1" noChangeArrowheads="1"/>
            </p:cNvPicPr>
            <p:nvPr/>
          </p:nvPicPr>
          <p:blipFill rotWithShape="1"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01" t="41959" r="16270" b="44991"/>
            <a:stretch/>
          </p:blipFill>
          <p:spPr bwMode="auto">
            <a:xfrm>
              <a:off x="6767869" y="6362568"/>
              <a:ext cx="313575" cy="357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12" descr="C:\Users\Naar\Desktop\صورة5.png"/>
            <p:cNvPicPr>
              <a:picLocks noChangeAspect="1" noChangeArrowheads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2369" y="6223726"/>
              <a:ext cx="285835" cy="503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tumblr_mnyciljc3J1rgpyeqo1_500.gif (498×279) | Butterfly gif, Amazing art,  Beautiful"/>
          <p:cNvPicPr>
            <a:picLocks noChangeAspect="1" noChangeArrowheads="1" noCrop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632" y="399568"/>
            <a:ext cx="1955540" cy="109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4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 animBg="1"/>
      <p:bldP spid="3" grpId="0" animBg="1"/>
      <p:bldP spid="21" grpId="0"/>
      <p:bldP spid="2" grpId="0" animBg="1"/>
      <p:bldP spid="23" grpId="0" animBg="1"/>
      <p:bldP spid="24" grpId="0" animBg="1"/>
      <p:bldP spid="25" grpId="0" animBg="1"/>
      <p:bldP spid="34" grpId="0" animBg="1"/>
      <p:bldP spid="35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صورة 78">
            <a:extLst>
              <a:ext uri="{FF2B5EF4-FFF2-40B4-BE49-F238E27FC236}">
                <a16:creationId xmlns:a16="http://schemas.microsoft.com/office/drawing/2014/main" xmlns="" id="{C81B5A9A-A2B9-4C16-9675-64B70B70D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06"/>
          <a:stretch/>
        </p:blipFill>
        <p:spPr>
          <a:xfrm>
            <a:off x="2890397" y="4075216"/>
            <a:ext cx="6410372" cy="2272326"/>
          </a:xfrm>
          <a:prstGeom prst="rect">
            <a:avLst/>
          </a:prstGeom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xmlns="" id="{C81B5A9A-A2B9-4C16-9675-64B70B70DF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" b="49942"/>
          <a:stretch/>
        </p:blipFill>
        <p:spPr>
          <a:xfrm>
            <a:off x="3120493" y="1874914"/>
            <a:ext cx="6410372" cy="2018762"/>
          </a:xfrm>
          <a:prstGeom prst="rect">
            <a:avLst/>
          </a:prstGeom>
        </p:spPr>
      </p:pic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سهم إلى اليسار والأعلى 35"/>
          <p:cNvSpPr/>
          <p:nvPr/>
        </p:nvSpPr>
        <p:spPr>
          <a:xfrm>
            <a:off x="2182288" y="3760698"/>
            <a:ext cx="8081438" cy="288181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2" name="مجموعة 21"/>
          <p:cNvGrpSpPr/>
          <p:nvPr/>
        </p:nvGrpSpPr>
        <p:grpSpPr>
          <a:xfrm>
            <a:off x="-424523" y="-10276"/>
            <a:ext cx="9168467" cy="1638300"/>
            <a:chOff x="153759" y="97864"/>
            <a:chExt cx="9168467" cy="1849757"/>
          </a:xfrm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8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9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7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ترتيب الاعداد حتى 10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4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82 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20" name="مستطيل 19"/>
          <p:cNvSpPr/>
          <p:nvPr/>
        </p:nvSpPr>
        <p:spPr>
          <a:xfrm>
            <a:off x="508962" y="1294619"/>
            <a:ext cx="98828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عُد الأشياء في كل مجموعة , ثم مرر القلم على النقاط لكتابة الرقم, </a:t>
            </a:r>
          </a:p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ثم أُكتب العدد المفقود وتحدث عن موقعه باستعمال المفردات ( قبل , بعد) بالنسبة للأعداد في السطر نفسه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8638233" y="284838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0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7389653" y="2833495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1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6223405" y="2846195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2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5088306" y="2878163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3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9" name="مربع نص 38"/>
          <p:cNvSpPr txBox="1"/>
          <p:nvPr/>
        </p:nvSpPr>
        <p:spPr>
          <a:xfrm>
            <a:off x="3865663" y="2880385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4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8447747" y="5440131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6</a:t>
            </a:r>
            <a:endParaRPr lang="ar-SA" sz="60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6" name="مربع نص 45"/>
          <p:cNvSpPr txBox="1"/>
          <p:nvPr/>
        </p:nvSpPr>
        <p:spPr>
          <a:xfrm>
            <a:off x="7153191" y="538056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7</a:t>
            </a:r>
            <a:endParaRPr lang="ar-SA" sz="60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5940095" y="539326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8</a:t>
            </a:r>
            <a:endParaRPr lang="ar-SA" sz="60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4742818" y="545676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9</a:t>
            </a:r>
            <a:endParaRPr lang="ar-SA" sz="60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9" name="مربع نص 48"/>
          <p:cNvSpPr txBox="1"/>
          <p:nvPr/>
        </p:nvSpPr>
        <p:spPr>
          <a:xfrm>
            <a:off x="3006194" y="5423536"/>
            <a:ext cx="126100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10</a:t>
            </a:r>
            <a:endParaRPr lang="ar-SA" sz="60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905" y="-246223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0" descr="C:\Users\Naar\Desktop\صورة4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81" y="2198326"/>
            <a:ext cx="535930" cy="88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1" descr="C:\Users\Naar\Desktop\صورة3.pn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66" y="3388216"/>
            <a:ext cx="675114" cy="71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سهم إلى اليسار 2"/>
          <p:cNvSpPr/>
          <p:nvPr/>
        </p:nvSpPr>
        <p:spPr>
          <a:xfrm>
            <a:off x="1575892" y="2198326"/>
            <a:ext cx="1430302" cy="10922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C00000"/>
                </a:solidFill>
              </a:rPr>
              <a:t>العدد المفقود هو أربعة</a:t>
            </a:r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83" name="سهم إلى اليسار 82"/>
          <p:cNvSpPr/>
          <p:nvPr/>
        </p:nvSpPr>
        <p:spPr>
          <a:xfrm>
            <a:off x="1575892" y="3086377"/>
            <a:ext cx="1430302" cy="1092200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009900"/>
                </a:solidFill>
              </a:rPr>
              <a:t>ويقع بعد العدد ثلاثة</a:t>
            </a:r>
            <a:endParaRPr lang="ar-SA" dirty="0">
              <a:solidFill>
                <a:srgbClr val="009900"/>
              </a:solidFill>
            </a:endParaRPr>
          </a:p>
        </p:txBody>
      </p:sp>
      <p:sp>
        <p:nvSpPr>
          <p:cNvPr id="84" name="سهم إلى اليسار 83"/>
          <p:cNvSpPr/>
          <p:nvPr/>
        </p:nvSpPr>
        <p:spPr>
          <a:xfrm>
            <a:off x="1588592" y="4395426"/>
            <a:ext cx="1430302" cy="1092200"/>
          </a:xfrm>
          <a:prstGeom prst="leftArrow">
            <a:avLst/>
          </a:prstGeom>
          <a:gradFill>
            <a:gsLst>
              <a:gs pos="0">
                <a:srgbClr val="FF99CC">
                  <a:alpha val="76000"/>
                  <a:lumMod val="84000"/>
                </a:srgbClr>
              </a:gs>
              <a:gs pos="35000">
                <a:srgbClr val="FF99CC">
                  <a:alpha val="55000"/>
                </a:srgbClr>
              </a:gs>
              <a:gs pos="100000">
                <a:srgbClr val="FFCCFF"/>
              </a:gs>
            </a:gsLst>
          </a:gradFill>
          <a:ln>
            <a:solidFill>
              <a:srgbClr val="FF99CC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CC0066"/>
                </a:solidFill>
              </a:rPr>
              <a:t>العدد المفقود هو تسعة</a:t>
            </a:r>
            <a:endParaRPr lang="ar-SA" dirty="0">
              <a:solidFill>
                <a:srgbClr val="CC0066"/>
              </a:solidFill>
            </a:endParaRPr>
          </a:p>
        </p:txBody>
      </p:sp>
      <p:sp>
        <p:nvSpPr>
          <p:cNvPr id="85" name="سهم إلى اليسار 84"/>
          <p:cNvSpPr/>
          <p:nvPr/>
        </p:nvSpPr>
        <p:spPr>
          <a:xfrm>
            <a:off x="1588592" y="5283477"/>
            <a:ext cx="1430302" cy="1092200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7030A0"/>
                </a:solidFill>
              </a:rPr>
              <a:t>ويقع قبل العدد عشرة</a:t>
            </a:r>
            <a:endParaRPr lang="ar-SA" dirty="0">
              <a:solidFill>
                <a:srgbClr val="7030A0"/>
              </a:solidFill>
            </a:endParaRPr>
          </a:p>
        </p:txBody>
      </p:sp>
      <p:pic>
        <p:nvPicPr>
          <p:cNvPr id="86" name="Picture 9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4" t="55634" r="49366" b="18889"/>
          <a:stretch/>
        </p:blipFill>
        <p:spPr bwMode="auto">
          <a:xfrm>
            <a:off x="494281" y="4367602"/>
            <a:ext cx="862744" cy="101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مجموعة 86"/>
          <p:cNvGrpSpPr/>
          <p:nvPr/>
        </p:nvGrpSpPr>
        <p:grpSpPr>
          <a:xfrm>
            <a:off x="741729" y="5304453"/>
            <a:ext cx="745923" cy="1050248"/>
            <a:chOff x="6622369" y="6223726"/>
            <a:chExt cx="459075" cy="503972"/>
          </a:xfrm>
        </p:grpSpPr>
        <p:pic>
          <p:nvPicPr>
            <p:cNvPr id="88" name="Picture 9"/>
            <p:cNvPicPr>
              <a:picLocks noChangeAspect="1" noChangeArrowheads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01" t="41959" r="16270" b="44991"/>
            <a:stretch/>
          </p:blipFill>
          <p:spPr bwMode="auto">
            <a:xfrm>
              <a:off x="6767869" y="6362568"/>
              <a:ext cx="313575" cy="357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9" name="Picture 12" descr="C:\Users\Naar\Desktop\صورة5.png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2369" y="6223726"/>
              <a:ext cx="285835" cy="503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 descr="Cat Butterfly GIF - Cat Butterfly Animated - Discover &amp;amp; Share GIFs"/>
          <p:cNvPicPr>
            <a:picLocks noChangeAspect="1" noChangeArrowheads="1" noCrop="1"/>
          </p:cNvPicPr>
          <p:nvPr/>
        </p:nvPicPr>
        <p:blipFill>
          <a:blip r:embed="rId16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263" y="2488867"/>
            <a:ext cx="1771273" cy="134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ndobee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67053" y="4416380"/>
            <a:ext cx="1453043" cy="158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2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0" grpId="0"/>
      <p:bldP spid="21" grpId="0"/>
      <p:bldP spid="34" grpId="0"/>
      <p:bldP spid="35" grpId="0"/>
      <p:bldP spid="37" grpId="0"/>
      <p:bldP spid="39" grpId="0"/>
      <p:bldP spid="45" grpId="0"/>
      <p:bldP spid="46" grpId="0"/>
      <p:bldP spid="47" grpId="0"/>
      <p:bldP spid="48" grpId="0"/>
      <p:bldP spid="49" grpId="0"/>
      <p:bldP spid="3" grpId="0" animBg="1"/>
      <p:bldP spid="83" grpId="0" animBg="1"/>
      <p:bldP spid="84" grpId="0" animBg="1"/>
      <p:bldP spid="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صورة 37">
            <a:extLst>
              <a:ext uri="{FF2B5EF4-FFF2-40B4-BE49-F238E27FC236}">
                <a16:creationId xmlns:a16="http://schemas.microsoft.com/office/drawing/2014/main" xmlns="" id="{8E917128-6FAE-4131-AF1E-8A15C642C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784915" y="4127771"/>
            <a:ext cx="6310359" cy="2261553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8E917128-6FAE-4131-AF1E-8A15C642C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220506" y="1648562"/>
            <a:ext cx="6310359" cy="2261552"/>
          </a:xfrm>
          <a:prstGeom prst="rect">
            <a:avLst/>
          </a:prstGeom>
        </p:spPr>
      </p:pic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سهم إلى اليسار والأعلى 35"/>
          <p:cNvSpPr/>
          <p:nvPr/>
        </p:nvSpPr>
        <p:spPr>
          <a:xfrm>
            <a:off x="2182288" y="3760698"/>
            <a:ext cx="8081438" cy="288181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2" name="مجموعة 21"/>
          <p:cNvGrpSpPr/>
          <p:nvPr/>
        </p:nvGrpSpPr>
        <p:grpSpPr>
          <a:xfrm>
            <a:off x="-424523" y="-10276"/>
            <a:ext cx="9168467" cy="1638300"/>
            <a:chOff x="153759" y="97864"/>
            <a:chExt cx="9168467" cy="1849757"/>
          </a:xfrm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8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9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7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ترتيب الاعداد حتى 10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4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82 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20" name="مستطيل 19"/>
          <p:cNvSpPr/>
          <p:nvPr/>
        </p:nvSpPr>
        <p:spPr>
          <a:xfrm>
            <a:off x="2735533" y="1294619"/>
            <a:ext cx="76562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* عُد ( البذور , الدوائر ) , ثم مرر القلم على الاعداد المنقطة , وأكتب العدد المفقود.</a:t>
            </a:r>
          </a:p>
        </p:txBody>
      </p:sp>
      <p:sp>
        <p:nvSpPr>
          <p:cNvPr id="21" name="مربع نص 20"/>
          <p:cNvSpPr txBox="1"/>
          <p:nvPr/>
        </p:nvSpPr>
        <p:spPr>
          <a:xfrm>
            <a:off x="8269933" y="293728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6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6919753" y="2960495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7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5486805" y="2935095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8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4085006" y="2954363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9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7850847" y="5402031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3</a:t>
            </a:r>
            <a:endParaRPr lang="ar-SA" sz="60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6" name="مربع نص 45"/>
          <p:cNvSpPr txBox="1"/>
          <p:nvPr/>
        </p:nvSpPr>
        <p:spPr>
          <a:xfrm>
            <a:off x="6403891" y="539326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4</a:t>
            </a:r>
            <a:endParaRPr lang="ar-SA" sz="60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5012995" y="539326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5</a:t>
            </a:r>
            <a:endParaRPr lang="ar-SA" sz="60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3650618" y="543136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6</a:t>
            </a:r>
            <a:endParaRPr lang="ar-SA" sz="60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905" y="-246223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سهم إلى اليمين 1"/>
          <p:cNvSpPr/>
          <p:nvPr/>
        </p:nvSpPr>
        <p:spPr>
          <a:xfrm>
            <a:off x="1358900" y="2425700"/>
            <a:ext cx="1536700" cy="1017226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chemeClr val="accent2">
                    <a:lumMod val="50000"/>
                  </a:schemeClr>
                </a:solidFill>
              </a:rPr>
              <a:t>العدد المفقود </a:t>
            </a:r>
          </a:p>
          <a:p>
            <a:pPr algn="ctr"/>
            <a:r>
              <a:rPr lang="ar-SA" dirty="0" smtClean="0">
                <a:solidFill>
                  <a:schemeClr val="accent2">
                    <a:lumMod val="50000"/>
                  </a:schemeClr>
                </a:solidFill>
              </a:rPr>
              <a:t>سبعة</a:t>
            </a:r>
            <a:endParaRPr lang="ar-SA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" name="Picture 14" descr="C:\Users\Naar\Desktop\صورة6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56" y="3110901"/>
            <a:ext cx="847932" cy="83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سهم إلى اليمين 31"/>
          <p:cNvSpPr/>
          <p:nvPr/>
        </p:nvSpPr>
        <p:spPr>
          <a:xfrm>
            <a:off x="1371600" y="4800734"/>
            <a:ext cx="1536700" cy="1017226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009900"/>
                </a:solidFill>
              </a:rPr>
              <a:t>العدد المفقود </a:t>
            </a:r>
          </a:p>
          <a:p>
            <a:pPr algn="ctr"/>
            <a:r>
              <a:rPr lang="ar-SA" dirty="0" smtClean="0">
                <a:solidFill>
                  <a:srgbClr val="009900"/>
                </a:solidFill>
              </a:rPr>
              <a:t>ستة</a:t>
            </a:r>
            <a:endParaRPr lang="ar-SA" dirty="0">
              <a:solidFill>
                <a:srgbClr val="009900"/>
              </a:solidFill>
            </a:endParaRPr>
          </a:p>
        </p:txBody>
      </p:sp>
      <p:pic>
        <p:nvPicPr>
          <p:cNvPr id="31" name="Picture 9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18" t="54341" r="17527" b="21153"/>
          <a:stretch/>
        </p:blipFill>
        <p:spPr bwMode="auto">
          <a:xfrm>
            <a:off x="2360088" y="5424127"/>
            <a:ext cx="766297" cy="99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Meet Your 2020-2021 Hype Team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757" y="2032951"/>
            <a:ext cx="2506243" cy="14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69a5652e022596e7042dc62a72fd5bc GIF by Garden | Gfycat"/>
          <p:cNvPicPr>
            <a:picLocks noChangeAspect="1" noChangeArrowheads="1" noCrop="1"/>
          </p:cNvPicPr>
          <p:nvPr/>
        </p:nvPicPr>
        <p:blipFill>
          <a:blip r:embed="rId12" cstate="print">
            <a:clrChange>
              <a:clrFrom>
                <a:srgbClr val="F7F6E8"/>
              </a:clrFrom>
              <a:clrTo>
                <a:srgbClr val="F7F6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1063" y="1803094"/>
            <a:ext cx="1352455" cy="135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ancing - ladybug - Folioscope"/>
          <p:cNvPicPr>
            <a:picLocks noChangeAspect="1" noChangeArrowheads="1" noCrop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051" y="5079588"/>
            <a:ext cx="2097327" cy="157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adybug GIFs - Animated Images of a Beetle for Good Luck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964" y="5817959"/>
            <a:ext cx="2232385" cy="66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1" grpId="0"/>
      <p:bldP spid="34" grpId="0"/>
      <p:bldP spid="35" grpId="0"/>
      <p:bldP spid="37" grpId="0"/>
      <p:bldP spid="45" grpId="0"/>
      <p:bldP spid="46" grpId="0"/>
      <p:bldP spid="47" grpId="0"/>
      <p:bldP spid="48" grpId="0"/>
      <p:bldP spid="2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صورة 37">
            <a:extLst>
              <a:ext uri="{FF2B5EF4-FFF2-40B4-BE49-F238E27FC236}">
                <a16:creationId xmlns:a16="http://schemas.microsoft.com/office/drawing/2014/main" xmlns="" id="{AC9DB767-6FF7-4AEB-A5F2-EA8735D66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8"/>
          <a:stretch/>
        </p:blipFill>
        <p:spPr>
          <a:xfrm>
            <a:off x="3230151" y="4060119"/>
            <a:ext cx="6291308" cy="2102146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xmlns="" id="{AC9DB767-6FF7-4AEB-A5F2-EA8735D66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761740" y="1774585"/>
            <a:ext cx="6291308" cy="2143220"/>
          </a:xfrm>
          <a:prstGeom prst="rect">
            <a:avLst/>
          </a:prstGeom>
        </p:spPr>
      </p:pic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سهم إلى اليسار والأعلى 35"/>
          <p:cNvSpPr/>
          <p:nvPr/>
        </p:nvSpPr>
        <p:spPr>
          <a:xfrm>
            <a:off x="2182288" y="3760698"/>
            <a:ext cx="8081438" cy="288181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2" name="مجموعة 21"/>
          <p:cNvGrpSpPr/>
          <p:nvPr/>
        </p:nvGrpSpPr>
        <p:grpSpPr>
          <a:xfrm>
            <a:off x="-424523" y="-10276"/>
            <a:ext cx="9168467" cy="1638300"/>
            <a:chOff x="153759" y="97864"/>
            <a:chExt cx="9168467" cy="1849757"/>
          </a:xfrm>
        </p:grpSpPr>
        <p:grpSp>
          <p:nvGrpSpPr>
            <p:cNvPr id="23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8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9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7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ترتيب الاعداد حتى 10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4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82 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20" name="مستطيل 19"/>
          <p:cNvSpPr/>
          <p:nvPr/>
        </p:nvSpPr>
        <p:spPr>
          <a:xfrm>
            <a:off x="2964542" y="1294619"/>
            <a:ext cx="6957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* </a:t>
            </a:r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أكتب </a:t>
            </a:r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العدد </a:t>
            </a:r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المفقود , ثم أرسُم ( مربعات, بتلات ) بمقدار العدد المكتوب.</a:t>
            </a:r>
            <a:endParaRPr lang="ar-SA" sz="20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7939733" y="284838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5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4" name="مربع نص 33"/>
          <p:cNvSpPr txBox="1"/>
          <p:nvPr/>
        </p:nvSpPr>
        <p:spPr>
          <a:xfrm>
            <a:off x="6526053" y="2846195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6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5" name="مربع نص 34"/>
          <p:cNvSpPr txBox="1"/>
          <p:nvPr/>
        </p:nvSpPr>
        <p:spPr>
          <a:xfrm>
            <a:off x="5093105" y="2846195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7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37" name="مربع نص 36"/>
          <p:cNvSpPr txBox="1"/>
          <p:nvPr/>
        </p:nvSpPr>
        <p:spPr>
          <a:xfrm>
            <a:off x="3640506" y="2903563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8</a:t>
            </a:r>
            <a:endParaRPr lang="ar-SA" sz="6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5" name="مربع نص 44"/>
          <p:cNvSpPr txBox="1"/>
          <p:nvPr/>
        </p:nvSpPr>
        <p:spPr>
          <a:xfrm>
            <a:off x="8282647" y="5275031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2</a:t>
            </a:r>
            <a:endParaRPr lang="ar-SA" sz="60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6" name="مربع نص 45"/>
          <p:cNvSpPr txBox="1"/>
          <p:nvPr/>
        </p:nvSpPr>
        <p:spPr>
          <a:xfrm>
            <a:off x="6886491" y="529166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3</a:t>
            </a:r>
            <a:endParaRPr lang="ar-SA" sz="60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7" name="مربع نص 46"/>
          <p:cNvSpPr txBox="1"/>
          <p:nvPr/>
        </p:nvSpPr>
        <p:spPr>
          <a:xfrm>
            <a:off x="5470195" y="531706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4</a:t>
            </a:r>
            <a:endParaRPr lang="ar-SA" sz="60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48" name="مربع نص 47"/>
          <p:cNvSpPr txBox="1"/>
          <p:nvPr/>
        </p:nvSpPr>
        <p:spPr>
          <a:xfrm>
            <a:off x="3993518" y="5278969"/>
            <a:ext cx="22071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dirty="0" smtClean="0">
                <a:solidFill>
                  <a:schemeClr val="accent2">
                    <a:lumMod val="50000"/>
                  </a:schemeClr>
                </a:solidFill>
                <a:cs typeface="PT Bold Heading" pitchFamily="2" charset="-78"/>
              </a:rPr>
              <a:t>5</a:t>
            </a:r>
            <a:endParaRPr lang="ar-SA" sz="6000" dirty="0">
              <a:solidFill>
                <a:schemeClr val="accent2">
                  <a:lumMod val="50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905" y="-246223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سهم إلى اليمين 29"/>
          <p:cNvSpPr/>
          <p:nvPr/>
        </p:nvSpPr>
        <p:spPr>
          <a:xfrm>
            <a:off x="1193800" y="2311400"/>
            <a:ext cx="1536700" cy="1017226"/>
          </a:xfrm>
          <a:prstGeom prst="rightArrow">
            <a:avLst/>
          </a:prstGeom>
          <a:gradFill>
            <a:gsLst>
              <a:gs pos="0">
                <a:srgbClr val="FFFF00">
                  <a:alpha val="23000"/>
                </a:srgbClr>
              </a:gs>
              <a:gs pos="35000">
                <a:srgbClr val="FFFF00">
                  <a:alpha val="26000"/>
                </a:srgbClr>
              </a:gs>
              <a:gs pos="100000">
                <a:srgbClr val="FFFF66">
                  <a:alpha val="57000"/>
                </a:srgbClr>
              </a:gs>
            </a:gsLst>
          </a:gra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009900"/>
                </a:solidFill>
              </a:rPr>
              <a:t>العدد المفقود </a:t>
            </a:r>
          </a:p>
          <a:p>
            <a:pPr algn="ctr"/>
            <a:r>
              <a:rPr lang="ar-SA" dirty="0" smtClean="0">
                <a:solidFill>
                  <a:srgbClr val="009900"/>
                </a:solidFill>
              </a:rPr>
              <a:t>ستة</a:t>
            </a:r>
            <a:endParaRPr lang="ar-SA" dirty="0">
              <a:solidFill>
                <a:srgbClr val="009900"/>
              </a:solidFill>
            </a:endParaRPr>
          </a:p>
        </p:txBody>
      </p:sp>
      <p:sp>
        <p:nvSpPr>
          <p:cNvPr id="32" name="سهم إلى اليمين 31"/>
          <p:cNvSpPr/>
          <p:nvPr/>
        </p:nvSpPr>
        <p:spPr>
          <a:xfrm>
            <a:off x="1447800" y="4470534"/>
            <a:ext cx="1536700" cy="101722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 smtClean="0">
                <a:solidFill>
                  <a:srgbClr val="C00000"/>
                </a:solidFill>
              </a:rPr>
              <a:t>العدد المفقود </a:t>
            </a:r>
          </a:p>
          <a:p>
            <a:pPr algn="ctr"/>
            <a:r>
              <a:rPr lang="ar-SA" dirty="0" smtClean="0">
                <a:solidFill>
                  <a:srgbClr val="C00000"/>
                </a:solidFill>
              </a:rPr>
              <a:t>أربعة</a:t>
            </a:r>
            <a:endParaRPr lang="ar-SA" dirty="0">
              <a:solidFill>
                <a:srgbClr val="C00000"/>
              </a:solidFill>
            </a:endParaRPr>
          </a:p>
        </p:txBody>
      </p:sp>
      <p:pic>
        <p:nvPicPr>
          <p:cNvPr id="33" name="Picture 9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18" t="54341" r="17527" b="21153"/>
          <a:stretch/>
        </p:blipFill>
        <p:spPr bwMode="auto">
          <a:xfrm>
            <a:off x="2154739" y="2943714"/>
            <a:ext cx="766297" cy="99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0" descr="C:\Users\Naar\Desktop\صورة4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310" y="5195859"/>
            <a:ext cx="676051" cy="11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tton Clipart | i2Clipart - Royalty Free Public Domain Clip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443219" y="2247108"/>
            <a:ext cx="157154" cy="15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Button Clipart | i2Clipart - Royalty Free Public Domain Clipar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21796" y="2419747"/>
            <a:ext cx="177801" cy="1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Button Clipart | i2Clipart - Royalty Free Public Domain Clipar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580860" y="2015327"/>
            <a:ext cx="165911" cy="16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Button Clipart | i2Clipart - Royalty Free Public Domain Clipar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04114" y="2062959"/>
            <a:ext cx="184149" cy="18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Button Clipart | i2Clipart - Royalty Free Public Domain Clip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697123" y="2334412"/>
            <a:ext cx="139699" cy="13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Button Clipart | i2Clipart - Royalty Free Public Domain Clip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637970" y="2185200"/>
            <a:ext cx="139701" cy="13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lower Petal Transparent Background, HD Png Download , Transparent Png  Image - PNGitem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7747">
            <a:off x="5348776" y="4199878"/>
            <a:ext cx="339692" cy="3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Flower Petal Transparent Background, HD Png Download , Transparent Png  Image - PNGitem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1070">
            <a:off x="5590076" y="4326878"/>
            <a:ext cx="339692" cy="3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Flower Petal Transparent Background, HD Png Download , Transparent Png  Image - PNGitem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33749">
            <a:off x="5124031" y="4426380"/>
            <a:ext cx="377699" cy="37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Flower Petal Transparent Background, HD Png Download , Transparent Png  Image - PNGitem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39541">
            <a:off x="5501176" y="4580878"/>
            <a:ext cx="339692" cy="3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â?· Turtles: Animated Images, Gifs, Pictures &amp;amp; Animations - 100% FREE! -  ClipArt Best - ClipArt Best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121" y="1584862"/>
            <a:ext cx="855542" cy="95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n on 工具 动物 烟花 表情符号 Emoji Sticker Transparent Background 透明gif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905" y="3094666"/>
            <a:ext cx="1423987" cy="106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labaster Pizzo GIFs - Find &amp;amp; Share on GIPHY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079" y="5152833"/>
            <a:ext cx="989490" cy="98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55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21" grpId="0"/>
      <p:bldP spid="34" grpId="0"/>
      <p:bldP spid="35" grpId="0"/>
      <p:bldP spid="37" grpId="0"/>
      <p:bldP spid="45" grpId="0"/>
      <p:bldP spid="46" grpId="0"/>
      <p:bldP spid="47" grpId="0"/>
      <p:bldP spid="48" grpId="0"/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49730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189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40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4 -  </a:t>
              </a:r>
              <a:r>
                <a:rPr lang="ar-SA" sz="4000" spc="-56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7 ترتيب الاعداد حتى 10</a:t>
              </a:r>
              <a:endParaRPr lang="ar-SA" sz="4000" spc="-56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33219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1211327" y="6088571"/>
            <a:ext cx="1024886" cy="96782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:a16="http://schemas.microsoft.com/office/drawing/2014/main" xmlns="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36770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9540210" y="533405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>
                <a:solidFill>
                  <a:srgbClr val="CC0066"/>
                </a:solidFill>
              </a:rPr>
              <a:t>شكر خاص للأستاذ الفاضل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 smtClean="0">
                <a:solidFill>
                  <a:srgbClr val="CC0066"/>
                </a:solidFill>
              </a:rPr>
              <a:t>@</a:t>
            </a:r>
            <a:r>
              <a:rPr lang="en-US" sz="1200" dirty="0" err="1" smtClean="0">
                <a:solidFill>
                  <a:srgbClr val="CC0066"/>
                </a:solidFill>
              </a:rPr>
              <a:t>Hassan_Alqarnee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hlinkClick r:id="rId21"/>
              </a:rPr>
              <a:t>www.youtube.com/playlist?list=PLyoodbH_5mVIlRVJAJof8blvnTy0aF9Rr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sz="1200" dirty="0">
              <a:solidFill>
                <a:srgbClr val="CC0066"/>
              </a:solidFill>
            </a:endParaRPr>
          </a:p>
        </p:txBody>
      </p:sp>
      <p:pic>
        <p:nvPicPr>
          <p:cNvPr id="3" name="- ترتيب الأعدا حتى ١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84980" y="2139085"/>
            <a:ext cx="8552845" cy="429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4" y="113779"/>
            <a:ext cx="1704634" cy="18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9278452" y="193852"/>
            <a:ext cx="2681573" cy="102690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8990420" y="304733"/>
            <a:ext cx="3154253" cy="724000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6138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313676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295304" y="4157939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7569870" y="2118825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297672" y="2663745"/>
            <a:ext cx="5874353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6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191225" y="2356470"/>
            <a:ext cx="2078908" cy="2940861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6" y="3864035"/>
            <a:ext cx="2963579" cy="2889490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232295" y="2582703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95" y="-108245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5" y="2388867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2221788" y="503047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0" y="4304541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8" y="562551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5" y="4743394"/>
            <a:ext cx="3420803" cy="192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0057119" y="2563878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3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3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7714348" y="5703753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128865" y="870829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146130" y="350166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039239" y="878002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250279" y="5448155"/>
            <a:ext cx="1243358" cy="1174127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2389256" y="2135966"/>
            <a:ext cx="3818384" cy="1004173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914332"/>
            <a:endParaRPr lang="ar-SA" sz="28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166728" y="3722071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802" t="78057" r="35493" b="17140"/>
          <a:stretch/>
        </p:blipFill>
        <p:spPr>
          <a:xfrm>
            <a:off x="1931938" y="4838473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811122" y="5736213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6927860" y="4600373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8724173" y="615677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811445" y="5881911"/>
            <a:ext cx="1098301" cy="1098303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004017" y="58441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4995198" y="317490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278687" y="1556852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5607423" y="-163430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47" y="1436877"/>
            <a:ext cx="1462648" cy="1462648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05" y="2159526"/>
            <a:ext cx="2018172" cy="2018172"/>
          </a:xfrm>
          <a:prstGeom prst="rect">
            <a:avLst/>
          </a:prstGeom>
        </p:spPr>
      </p:pic>
      <p:sp>
        <p:nvSpPr>
          <p:cNvPr id="76" name="Google Shape;681;p51">
            <a:hlinkClick r:id="rId3" action="ppaction://hlinksldjump"/>
          </p:cNvPr>
          <p:cNvSpPr txBox="1">
            <a:spLocks/>
          </p:cNvSpPr>
          <p:nvPr/>
        </p:nvSpPr>
        <p:spPr>
          <a:xfrm>
            <a:off x="10256629" y="3717974"/>
            <a:ext cx="1919607" cy="47783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 smtClean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0615613" y="4454526"/>
            <a:ext cx="1576387" cy="4778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 smtClean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049" y="5045810"/>
            <a:ext cx="1570878" cy="9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66" y="2994494"/>
            <a:ext cx="3057363" cy="13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848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2654318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2875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27837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485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:a16="http://schemas.microsoft.com/office/drawing/2014/main" xmlns="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95" y="43834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1282917" y="4686743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714459" y="1870518"/>
            <a:ext cx="2073824" cy="27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-196009" y="5393206"/>
            <a:ext cx="1585081" cy="160196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9307363" y="238125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9059254" y="3111535"/>
            <a:ext cx="1669364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82+ 83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030" name="Picture 6" descr="https://vstedu.azureedge.net/v8/content/homepage/img/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230" y="1339378"/>
            <a:ext cx="1417024" cy="70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6" y="12852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93" y="11532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541650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36407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2685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8938222" y="45265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20-3-1443هـ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9307363" y="38713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:a16="http://schemas.microsoft.com/office/drawing/2014/main" xmlns="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:a16="http://schemas.microsoft.com/office/drawing/2014/main" xmlns="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:a16="http://schemas.microsoft.com/office/drawing/2014/main" xmlns="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:a16="http://schemas.microsoft.com/office/drawing/2014/main" xmlns="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:a16="http://schemas.microsoft.com/office/drawing/2014/main" xmlns="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:a16="http://schemas.microsoft.com/office/drawing/2014/main" xmlns="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:a16="http://schemas.microsoft.com/office/drawing/2014/main" xmlns="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xmlns="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  <p:sp>
        <p:nvSpPr>
          <p:cNvPr id="54" name="مستطيل 53"/>
          <p:cNvSpPr/>
          <p:nvPr/>
        </p:nvSpPr>
        <p:spPr>
          <a:xfrm>
            <a:off x="798117" y="5834838"/>
            <a:ext cx="1550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1200" dirty="0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شكر خاص </a:t>
            </a:r>
            <a:r>
              <a:rPr lang="ar-SA" sz="1200" dirty="0" err="1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للاستاذة</a:t>
            </a:r>
            <a:r>
              <a:rPr lang="ar-SA" sz="1200" dirty="0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 الفاضلة</a:t>
            </a:r>
          </a:p>
          <a:p>
            <a:pPr algn="ctr"/>
            <a:r>
              <a:rPr lang="ar-AE" sz="1200" dirty="0" err="1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zaina_almarzooqi</a:t>
            </a:r>
            <a:endParaRPr lang="ar-A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4" y="4539226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7" y="3890107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3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4" y="1683765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3" y="883665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39" y="3145566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4" y="988308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4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2" y="4348726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9334142" y="5793449"/>
            <a:ext cx="2618509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9910206" y="2535430"/>
            <a:ext cx="2330477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" y="5047281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3695734" y="85658"/>
            <a:ext cx="5512989" cy="981625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2642659" y="106727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367076" y="3266308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89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3627363" y="2689040"/>
            <a:ext cx="2415291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1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4" y="1317021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6444804" y="4539226"/>
            <a:ext cx="2413414" cy="1731583"/>
            <a:chOff x="10552923" y="5238109"/>
            <a:chExt cx="3620120" cy="2597375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694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</a:t>
              </a: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بسماع أسمي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6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1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89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3" y="187260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987352" y="78929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1" y="4207309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19537" y="4437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573;p53"/>
          <p:cNvGrpSpPr/>
          <p:nvPr/>
        </p:nvGrpSpPr>
        <p:grpSpPr>
          <a:xfrm>
            <a:off x="-201083" y="-44152"/>
            <a:ext cx="3067867" cy="2771424"/>
            <a:chOff x="0" y="0"/>
            <a:chExt cx="1650461" cy="1672910"/>
          </a:xfrm>
        </p:grpSpPr>
        <p:sp>
          <p:nvSpPr>
            <p:cNvPr id="70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7" name="Group 7">
            <a:extLst>
              <a:ext uri="{FF2B5EF4-FFF2-40B4-BE49-F238E27FC236}">
                <a16:creationId xmlns:a16="http://schemas.microsoft.com/office/drawing/2014/main" xmlns="" id="{8B71BD67-7582-4B62-AA8B-B08A4CC09A40}"/>
              </a:ext>
            </a:extLst>
          </p:cNvPr>
          <p:cNvGrpSpPr/>
          <p:nvPr/>
        </p:nvGrpSpPr>
        <p:grpSpPr>
          <a:xfrm>
            <a:off x="6487655" y="561940"/>
            <a:ext cx="5524428" cy="800949"/>
            <a:chOff x="-1929645" y="58225"/>
            <a:chExt cx="9778901" cy="1601897"/>
          </a:xfrm>
          <a:solidFill>
            <a:srgbClr val="CC66FF">
              <a:alpha val="35000"/>
            </a:srgbClr>
          </a:solidFill>
        </p:grpSpPr>
        <p:sp>
          <p:nvSpPr>
            <p:cNvPr id="38" name="AutoShape 8">
              <a:extLst>
                <a:ext uri="{FF2B5EF4-FFF2-40B4-BE49-F238E27FC236}">
                  <a16:creationId xmlns:a16="http://schemas.microsoft.com/office/drawing/2014/main" xmlns="" id="{1315CE9D-38AD-48FC-BB3C-D099150BEB29}"/>
                </a:ext>
              </a:extLst>
            </p:cNvPr>
            <p:cNvSpPr/>
            <p:nvPr/>
          </p:nvSpPr>
          <p:spPr>
            <a:xfrm rot="21557927">
              <a:off x="-1929645" y="58225"/>
              <a:ext cx="9525197" cy="1601897"/>
            </a:xfrm>
            <a:prstGeom prst="rect">
              <a:avLst/>
            </a:prstGeom>
            <a:grpFill/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xmlns="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7"/>
              <a:ext cx="9534839" cy="98488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الرابع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حتى 10 </a:t>
              </a:r>
              <a:endParaRPr lang="ar-SA" sz="32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96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rot="845217">
            <a:off x="6208048" y="405946"/>
            <a:ext cx="797893" cy="653184"/>
            <a:chOff x="0" y="0"/>
            <a:chExt cx="598419" cy="489887"/>
          </a:xfrm>
        </p:grpSpPr>
        <p:sp>
          <p:nvSpPr>
            <p:cNvPr id="97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4" name="Group 57">
            <a:extLst>
              <a:ext uri="{FF2B5EF4-FFF2-40B4-BE49-F238E27FC236}">
                <a16:creationId xmlns:a16="http://schemas.microsoft.com/office/drawing/2014/main" xmlns="" id="{CD9B7B77-C726-470B-81DB-D2CAED6D8CC3}"/>
              </a:ext>
            </a:extLst>
          </p:cNvPr>
          <p:cNvGrpSpPr/>
          <p:nvPr/>
        </p:nvGrpSpPr>
        <p:grpSpPr>
          <a:xfrm>
            <a:off x="175321" y="2611650"/>
            <a:ext cx="2408643" cy="3409638"/>
            <a:chOff x="1371539" y="1962711"/>
            <a:chExt cx="2408642" cy="3409638"/>
          </a:xfrm>
        </p:grpSpPr>
        <p:sp>
          <p:nvSpPr>
            <p:cNvPr id="105" name="Rectangle: Rounded Corners 24">
              <a:extLst>
                <a:ext uri="{FF2B5EF4-FFF2-40B4-BE49-F238E27FC236}">
                  <a16:creationId xmlns:a16="http://schemas.microsoft.com/office/drawing/2014/main" xmlns="" id="{5227E663-B9AA-4750-B797-4640AC8A772B}"/>
                </a:ext>
              </a:extLst>
            </p:cNvPr>
            <p:cNvSpPr/>
            <p:nvPr/>
          </p:nvSpPr>
          <p:spPr>
            <a:xfrm rot="14651456">
              <a:off x="1371539" y="323874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: Rounded Corners 3">
              <a:extLst>
                <a:ext uri="{FF2B5EF4-FFF2-40B4-BE49-F238E27FC236}">
                  <a16:creationId xmlns:a16="http://schemas.microsoft.com/office/drawing/2014/main" xmlns="" id="{01EC04AF-94CB-4656-B3A7-4017ABA3FCCE}"/>
                </a:ext>
              </a:extLst>
            </p:cNvPr>
            <p:cNvSpPr/>
            <p:nvPr/>
          </p:nvSpPr>
          <p:spPr>
            <a:xfrm rot="4061260">
              <a:off x="1588169" y="2608112"/>
              <a:ext cx="2133600" cy="2133600"/>
            </a:xfrm>
            <a:prstGeom prst="roundRect">
              <a:avLst/>
            </a:prstGeom>
            <a:solidFill>
              <a:srgbClr val="FF99CC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36">
              <a:extLst>
                <a:ext uri="{FF2B5EF4-FFF2-40B4-BE49-F238E27FC236}">
                  <a16:creationId xmlns:a16="http://schemas.microsoft.com/office/drawing/2014/main" xmlns="" id="{941D435E-3D8F-4D34-8A03-43041C2F2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" r="7402" b="23898"/>
            <a:stretch/>
          </p:blipFill>
          <p:spPr>
            <a:xfrm>
              <a:off x="2539937" y="2706253"/>
              <a:ext cx="534573" cy="463037"/>
            </a:xfrm>
            <a:prstGeom prst="rect">
              <a:avLst/>
            </a:prstGeom>
          </p:spPr>
        </p:pic>
        <p:sp>
          <p:nvSpPr>
            <p:cNvPr id="108" name="TextBox 40">
              <a:extLst>
                <a:ext uri="{FF2B5EF4-FFF2-40B4-BE49-F238E27FC236}">
                  <a16:creationId xmlns:a16="http://schemas.microsoft.com/office/drawing/2014/main" xmlns="" id="{281AE7A8-D12F-4510-BD3F-86C43D4D5520}"/>
                </a:ext>
              </a:extLst>
            </p:cNvPr>
            <p:cNvSpPr txBox="1"/>
            <p:nvPr/>
          </p:nvSpPr>
          <p:spPr>
            <a:xfrm rot="20700000">
              <a:off x="2297146" y="1962711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3399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09" name="TextBox 44">
              <a:extLst>
                <a:ext uri="{FF2B5EF4-FFF2-40B4-BE49-F238E27FC236}">
                  <a16:creationId xmlns:a16="http://schemas.microsoft.com/office/drawing/2014/main" xmlns="" id="{2F59D680-4A45-409D-8ACA-30609264D28C}"/>
                </a:ext>
              </a:extLst>
            </p:cNvPr>
            <p:cNvSpPr txBox="1"/>
            <p:nvPr/>
          </p:nvSpPr>
          <p:spPr>
            <a:xfrm>
              <a:off x="1458529" y="3201443"/>
              <a:ext cx="232165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أُعد الاعداد 6 ,7, 8 , 9 ,10 وأسميها وأميزها باستعمال أشياء ملموسة ورسوم توضيحية</a:t>
              </a:r>
            </a:p>
          </p:txBody>
        </p:sp>
      </p:grpSp>
      <p:grpSp>
        <p:nvGrpSpPr>
          <p:cNvPr id="110" name="Group 58">
            <a:extLst>
              <a:ext uri="{FF2B5EF4-FFF2-40B4-BE49-F238E27FC236}">
                <a16:creationId xmlns:a16="http://schemas.microsoft.com/office/drawing/2014/main" xmlns="" id="{23EF67C7-04BA-4C31-9F79-1BA734D9F55F}"/>
              </a:ext>
            </a:extLst>
          </p:cNvPr>
          <p:cNvGrpSpPr/>
          <p:nvPr/>
        </p:nvGrpSpPr>
        <p:grpSpPr>
          <a:xfrm>
            <a:off x="2766846" y="2470261"/>
            <a:ext cx="2223353" cy="3468571"/>
            <a:chOff x="3905915" y="1821323"/>
            <a:chExt cx="2223354" cy="3468570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:a16="http://schemas.microsoft.com/office/drawing/2014/main" xmlns="" id="{D13EF8BD-F090-4C5E-AB37-8AF251F39F44}"/>
                </a:ext>
              </a:extLst>
            </p:cNvPr>
            <p:cNvSpPr/>
            <p:nvPr/>
          </p:nvSpPr>
          <p:spPr>
            <a:xfrm rot="13352802">
              <a:off x="3995669" y="315629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4">
              <a:extLst>
                <a:ext uri="{FF2B5EF4-FFF2-40B4-BE49-F238E27FC236}">
                  <a16:creationId xmlns:a16="http://schemas.microsoft.com/office/drawing/2014/main" xmlns="" id="{62B072AC-639B-469D-922B-A47F277DF898}"/>
                </a:ext>
              </a:extLst>
            </p:cNvPr>
            <p:cNvSpPr/>
            <p:nvPr/>
          </p:nvSpPr>
          <p:spPr>
            <a:xfrm rot="13384153">
              <a:off x="3954510" y="2492228"/>
              <a:ext cx="2133600" cy="2133600"/>
            </a:xfrm>
            <a:prstGeom prst="round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3" name="Picture 37">
              <a:extLst>
                <a:ext uri="{FF2B5EF4-FFF2-40B4-BE49-F238E27FC236}">
                  <a16:creationId xmlns:a16="http://schemas.microsoft.com/office/drawing/2014/main" xmlns="" id="{26F41B4E-B433-4785-B0F8-7ACEF0F52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807" r="10955" b="19535"/>
            <a:stretch/>
          </p:blipFill>
          <p:spPr>
            <a:xfrm>
              <a:off x="4658629" y="2512604"/>
              <a:ext cx="627669" cy="622069"/>
            </a:xfrm>
            <a:prstGeom prst="rect">
              <a:avLst/>
            </a:prstGeom>
          </p:spPr>
        </p:pic>
        <p:sp>
          <p:nvSpPr>
            <p:cNvPr id="114" name="TextBox 41">
              <a:extLst>
                <a:ext uri="{FF2B5EF4-FFF2-40B4-BE49-F238E27FC236}">
                  <a16:creationId xmlns:a16="http://schemas.microsoft.com/office/drawing/2014/main" xmlns="" id="{371FF0EE-7A38-4A90-948B-4E33904DFFAA}"/>
                </a:ext>
              </a:extLst>
            </p:cNvPr>
            <p:cNvSpPr txBox="1"/>
            <p:nvPr/>
          </p:nvSpPr>
          <p:spPr>
            <a:xfrm rot="19138836">
              <a:off x="4131069" y="1821323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92D050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  <p:sp>
          <p:nvSpPr>
            <p:cNvPr id="115" name="TextBox 45">
              <a:extLst>
                <a:ext uri="{FF2B5EF4-FFF2-40B4-BE49-F238E27FC236}">
                  <a16:creationId xmlns:a16="http://schemas.microsoft.com/office/drawing/2014/main" xmlns="" id="{FEA4DD25-DCE1-4F55-A565-E5076F0087B3}"/>
                </a:ext>
              </a:extLst>
            </p:cNvPr>
            <p:cNvSpPr txBox="1"/>
            <p:nvPr/>
          </p:nvSpPr>
          <p:spPr>
            <a:xfrm>
              <a:off x="3905915" y="3239544"/>
              <a:ext cx="20446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003300"/>
                  </a:solidFill>
                  <a:cs typeface="PT Bold Heading" pitchFamily="2" charset="-78"/>
                </a:rPr>
                <a:t>أقرأُ الاعداد 6 , 7, 8, 9, 10 وأكتبها</a:t>
              </a:r>
              <a:endParaRPr lang="ar-SA" sz="20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116" name="Group 59">
            <a:extLst>
              <a:ext uri="{FF2B5EF4-FFF2-40B4-BE49-F238E27FC236}">
                <a16:creationId xmlns:a16="http://schemas.microsoft.com/office/drawing/2014/main" xmlns="" id="{EB20784E-543C-47FD-BBC7-2CCCFF216E28}"/>
              </a:ext>
            </a:extLst>
          </p:cNvPr>
          <p:cNvGrpSpPr/>
          <p:nvPr/>
        </p:nvGrpSpPr>
        <p:grpSpPr>
          <a:xfrm>
            <a:off x="4950013" y="2523094"/>
            <a:ext cx="2445913" cy="3308079"/>
            <a:chOff x="5974783" y="1874154"/>
            <a:chExt cx="2445913" cy="3308079"/>
          </a:xfrm>
        </p:grpSpPr>
        <p:sp>
          <p:nvSpPr>
            <p:cNvPr id="117" name="Rectangle: Rounded Corners 26">
              <a:extLst>
                <a:ext uri="{FF2B5EF4-FFF2-40B4-BE49-F238E27FC236}">
                  <a16:creationId xmlns:a16="http://schemas.microsoft.com/office/drawing/2014/main" xmlns="" id="{D7AA6447-5FBB-4CD7-8E54-E9868E5C2A64}"/>
                </a:ext>
              </a:extLst>
            </p:cNvPr>
            <p:cNvSpPr/>
            <p:nvPr/>
          </p:nvSpPr>
          <p:spPr>
            <a:xfrm rot="14336347">
              <a:off x="5974783" y="304863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5">
              <a:extLst>
                <a:ext uri="{FF2B5EF4-FFF2-40B4-BE49-F238E27FC236}">
                  <a16:creationId xmlns:a16="http://schemas.microsoft.com/office/drawing/2014/main" xmlns="" id="{F238F446-3464-4906-87C5-503893FBCAEB}"/>
                </a:ext>
              </a:extLst>
            </p:cNvPr>
            <p:cNvSpPr/>
            <p:nvPr/>
          </p:nvSpPr>
          <p:spPr>
            <a:xfrm rot="19933147">
              <a:off x="6099852" y="2492229"/>
              <a:ext cx="2133600" cy="2133600"/>
            </a:xfrm>
            <a:prstGeom prst="roundRect">
              <a:avLst/>
            </a:prstGeom>
            <a:solidFill>
              <a:srgbClr val="9933F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9" name="Picture 38">
              <a:extLst>
                <a:ext uri="{FF2B5EF4-FFF2-40B4-BE49-F238E27FC236}">
                  <a16:creationId xmlns:a16="http://schemas.microsoft.com/office/drawing/2014/main" xmlns="" id="{DFBF46AE-C39D-4529-B17F-F42447B2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0" t="6535" r="9381" b="27659"/>
            <a:stretch/>
          </p:blipFill>
          <p:spPr>
            <a:xfrm>
              <a:off x="6952676" y="2598318"/>
              <a:ext cx="585128" cy="474849"/>
            </a:xfrm>
            <a:prstGeom prst="rect">
              <a:avLst/>
            </a:prstGeom>
          </p:spPr>
        </p:pic>
        <p:sp>
          <p:nvSpPr>
            <p:cNvPr id="120" name="TextBox 42">
              <a:extLst>
                <a:ext uri="{FF2B5EF4-FFF2-40B4-BE49-F238E27FC236}">
                  <a16:creationId xmlns:a16="http://schemas.microsoft.com/office/drawing/2014/main" xmlns="" id="{B8615FCC-97D7-4EB5-BA16-EB71E14B8BD5}"/>
                </a:ext>
              </a:extLst>
            </p:cNvPr>
            <p:cNvSpPr txBox="1"/>
            <p:nvPr/>
          </p:nvSpPr>
          <p:spPr>
            <a:xfrm rot="20058709">
              <a:off x="6651851" y="1874154"/>
              <a:ext cx="762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21" name="TextBox 46">
              <a:extLst>
                <a:ext uri="{FF2B5EF4-FFF2-40B4-BE49-F238E27FC236}">
                  <a16:creationId xmlns:a16="http://schemas.microsoft.com/office/drawing/2014/main" xmlns="" id="{C40B56CA-4FEE-457F-BEDB-8BA402B56BC4}"/>
                </a:ext>
              </a:extLst>
            </p:cNvPr>
            <p:cNvSpPr txBox="1"/>
            <p:nvPr/>
          </p:nvSpPr>
          <p:spPr>
            <a:xfrm>
              <a:off x="6078975" y="3073167"/>
              <a:ext cx="2341721" cy="169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أقارن الاعداد حتى 10 بالتقابل والعد لمقارنة مجموعتين </a:t>
              </a:r>
              <a:r>
                <a:rPr lang="ar-SA" sz="2000" dirty="0" err="1" smtClean="0">
                  <a:solidFill>
                    <a:srgbClr val="660066"/>
                  </a:solidFill>
                  <a:cs typeface="PT Bold Heading" pitchFamily="2" charset="-78"/>
                </a:rPr>
                <a:t>بإستعمال</a:t>
              </a:r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 أكثر من ,أقل من, يساوي</a:t>
              </a:r>
            </a:p>
          </p:txBody>
        </p:sp>
      </p:grpSp>
      <p:grpSp>
        <p:nvGrpSpPr>
          <p:cNvPr id="138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1234465" y="133192"/>
            <a:ext cx="797917" cy="857564"/>
            <a:chOff x="-1" y="0"/>
            <a:chExt cx="598437" cy="643172"/>
          </a:xfrm>
        </p:grpSpPr>
        <p:sp>
          <p:nvSpPr>
            <p:cNvPr id="139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2" name="مربع نص 15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56350" y="418671"/>
            <a:ext cx="2992235" cy="206979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2000" b="1" spc="-56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</a:t>
            </a:r>
            <a:r>
              <a:rPr lang="ar-SA" sz="2000" b="1" spc="-56" dirty="0" smtClean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…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5254159"/>
            <a:ext cx="10058400" cy="2136045"/>
          </a:xfrm>
          <a:prstGeom prst="rect">
            <a:avLst/>
          </a:prstGeom>
        </p:spPr>
      </p:pic>
      <p:grpSp>
        <p:nvGrpSpPr>
          <p:cNvPr id="56" name="مجموعة 55"/>
          <p:cNvGrpSpPr/>
          <p:nvPr/>
        </p:nvGrpSpPr>
        <p:grpSpPr>
          <a:xfrm rot="20957364">
            <a:off x="2659012" y="499734"/>
            <a:ext cx="3657740" cy="1566995"/>
            <a:chOff x="16996" y="822625"/>
            <a:chExt cx="2767590" cy="2413678"/>
          </a:xfrm>
        </p:grpSpPr>
        <p:grpSp>
          <p:nvGrpSpPr>
            <p:cNvPr id="57" name="مجموعة 56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0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8920"/>
                  <a:gd name="adj2" fmla="val 151019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1" name="مربع نص 60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59" name="Google Shape;310;p35">
              <a:extLst>
                <a:ext uri="{FF2B5EF4-FFF2-40B4-BE49-F238E27FC236}">
                  <a16:creationId xmlns="" xmlns:a16="http://schemas.microsoft.com/office/drawing/2014/main" id="{2CBA3388-856F-48AA-A146-4C92882B5407}"/>
                </a:ext>
              </a:extLst>
            </p:cNvPr>
            <p:cNvSpPr/>
            <p:nvPr/>
          </p:nvSpPr>
          <p:spPr>
            <a:xfrm>
              <a:off x="2163039" y="822625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8" name="Group 60">
            <a:extLst>
              <a:ext uri="{FF2B5EF4-FFF2-40B4-BE49-F238E27FC236}">
                <a16:creationId xmlns:a16="http://schemas.microsoft.com/office/drawing/2014/main" xmlns="" id="{E5F052BE-D32D-4A9F-90BB-146A713BBA5B}"/>
              </a:ext>
            </a:extLst>
          </p:cNvPr>
          <p:cNvGrpSpPr/>
          <p:nvPr/>
        </p:nvGrpSpPr>
        <p:grpSpPr>
          <a:xfrm>
            <a:off x="7414976" y="2552623"/>
            <a:ext cx="2263879" cy="3247055"/>
            <a:chOff x="8217672" y="1751284"/>
            <a:chExt cx="2263879" cy="3247055"/>
          </a:xfrm>
        </p:grpSpPr>
        <p:sp>
          <p:nvSpPr>
            <p:cNvPr id="62" name="Rectangle: Rounded Corners 27">
              <a:extLst>
                <a:ext uri="{FF2B5EF4-FFF2-40B4-BE49-F238E27FC236}">
                  <a16:creationId xmlns:a16="http://schemas.microsoft.com/office/drawing/2014/main" xmlns="" id="{4C90EDD4-121C-4EF2-819E-8AFBE8E1B3AB}"/>
                </a:ext>
              </a:extLst>
            </p:cNvPr>
            <p:cNvSpPr/>
            <p:nvPr/>
          </p:nvSpPr>
          <p:spPr>
            <a:xfrm rot="12407969">
              <a:off x="8347951" y="286473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">
              <a:extLst>
                <a:ext uri="{FF2B5EF4-FFF2-40B4-BE49-F238E27FC236}">
                  <a16:creationId xmlns:a16="http://schemas.microsoft.com/office/drawing/2014/main" xmlns="" id="{0195608B-D61F-4AFA-8B9A-91269165CF14}"/>
                </a:ext>
              </a:extLst>
            </p:cNvPr>
            <p:cNvSpPr/>
            <p:nvPr/>
          </p:nvSpPr>
          <p:spPr>
            <a:xfrm rot="6657472">
              <a:off x="8224979" y="2362200"/>
              <a:ext cx="2133600" cy="2133600"/>
            </a:xfrm>
            <a:prstGeom prst="roundRect">
              <a:avLst/>
            </a:prstGeom>
            <a:solidFill>
              <a:srgbClr val="FFFF66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39">
              <a:extLst>
                <a:ext uri="{FF2B5EF4-FFF2-40B4-BE49-F238E27FC236}">
                  <a16:creationId xmlns:a16="http://schemas.microsoft.com/office/drawing/2014/main" xmlns="" id="{03B5DB80-F65C-4D2B-8695-F93F1206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9" r="6325" b="14477"/>
            <a:stretch/>
          </p:blipFill>
          <p:spPr>
            <a:xfrm>
              <a:off x="8722444" y="2288786"/>
              <a:ext cx="574063" cy="491765"/>
            </a:xfrm>
            <a:prstGeom prst="rect">
              <a:avLst/>
            </a:prstGeom>
          </p:spPr>
        </p:pic>
        <p:sp>
          <p:nvSpPr>
            <p:cNvPr id="65" name="TextBox 43">
              <a:extLst>
                <a:ext uri="{FF2B5EF4-FFF2-40B4-BE49-F238E27FC236}">
                  <a16:creationId xmlns:a16="http://schemas.microsoft.com/office/drawing/2014/main" xmlns="" id="{D1771FB5-16BA-46AD-89F8-502CFED1FF66}"/>
                </a:ext>
              </a:extLst>
            </p:cNvPr>
            <p:cNvSpPr txBox="1"/>
            <p:nvPr/>
          </p:nvSpPr>
          <p:spPr>
            <a:xfrm rot="1148230">
              <a:off x="8978245" y="1751284"/>
              <a:ext cx="762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  <p:sp>
          <p:nvSpPr>
            <p:cNvPr id="66" name="TextBox 47">
              <a:extLst>
                <a:ext uri="{FF2B5EF4-FFF2-40B4-BE49-F238E27FC236}">
                  <a16:creationId xmlns:a16="http://schemas.microsoft.com/office/drawing/2014/main" xmlns="" id="{ED3BBAF1-9C30-4CE0-A1CE-5B5247636E97}"/>
                </a:ext>
              </a:extLst>
            </p:cNvPr>
            <p:cNvSpPr txBox="1"/>
            <p:nvPr/>
          </p:nvSpPr>
          <p:spPr>
            <a:xfrm>
              <a:off x="8217672" y="2728866"/>
              <a:ext cx="22288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b="1" dirty="0" smtClean="0">
                  <a:solidFill>
                    <a:schemeClr val="accent1"/>
                  </a:solidFill>
                  <a:cs typeface="PT Bold Heading" pitchFamily="2" charset="-78"/>
                </a:rPr>
                <a:t>ترتيب الاعداد من صفر الى 10 باستعمال الرسوم التوضيحية, أستعمل العدد الترتيبي لوصف موقع الشيء</a:t>
              </a:r>
              <a:endParaRPr lang="ar-SA" sz="2000" b="1" dirty="0">
                <a:solidFill>
                  <a:schemeClr val="accent1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9643826" y="2400223"/>
            <a:ext cx="2263879" cy="3247055"/>
            <a:chOff x="9643826" y="2400223"/>
            <a:chExt cx="2263879" cy="3247055"/>
          </a:xfrm>
        </p:grpSpPr>
        <p:grpSp>
          <p:nvGrpSpPr>
            <p:cNvPr id="122" name="Group 60">
              <a:extLst>
                <a:ext uri="{FF2B5EF4-FFF2-40B4-BE49-F238E27FC236}">
                  <a16:creationId xmlns:a16="http://schemas.microsoft.com/office/drawing/2014/main" xmlns="" id="{E5F052BE-D32D-4A9F-90BB-146A713BBA5B}"/>
                </a:ext>
              </a:extLst>
            </p:cNvPr>
            <p:cNvGrpSpPr/>
            <p:nvPr/>
          </p:nvGrpSpPr>
          <p:grpSpPr>
            <a:xfrm>
              <a:off x="9643826" y="2400223"/>
              <a:ext cx="2263879" cy="3247055"/>
              <a:chOff x="8217672" y="1751284"/>
              <a:chExt cx="2263879" cy="3247055"/>
            </a:xfrm>
          </p:grpSpPr>
          <p:sp>
            <p:nvSpPr>
              <p:cNvPr id="123" name="Rectangle: Rounded Corners 27">
                <a:extLst>
                  <a:ext uri="{FF2B5EF4-FFF2-40B4-BE49-F238E27FC236}">
                    <a16:creationId xmlns:a16="http://schemas.microsoft.com/office/drawing/2014/main" xmlns="" id="{4C90EDD4-121C-4EF2-819E-8AFBE8E1B3AB}"/>
                  </a:ext>
                </a:extLst>
              </p:cNvPr>
              <p:cNvSpPr/>
              <p:nvPr/>
            </p:nvSpPr>
            <p:spPr>
              <a:xfrm rot="12407969">
                <a:off x="8347951" y="2864739"/>
                <a:ext cx="2133600" cy="2133600"/>
              </a:xfrm>
              <a:prstGeom prst="roundRect">
                <a:avLst/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tx1">
                      <a:alpha val="29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: Rounded Corners 6">
                <a:extLst>
                  <a:ext uri="{FF2B5EF4-FFF2-40B4-BE49-F238E27FC236}">
                    <a16:creationId xmlns:a16="http://schemas.microsoft.com/office/drawing/2014/main" xmlns="" id="{0195608B-D61F-4AFA-8B9A-91269165CF14}"/>
                  </a:ext>
                </a:extLst>
              </p:cNvPr>
              <p:cNvSpPr/>
              <p:nvPr/>
            </p:nvSpPr>
            <p:spPr>
              <a:xfrm rot="6657472">
                <a:off x="8224979" y="2362200"/>
                <a:ext cx="2133600" cy="2133600"/>
              </a:xfrm>
              <a:prstGeom prst="roundRect">
                <a:avLst/>
              </a:prstGeom>
              <a:solidFill>
                <a:srgbClr val="6699FF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TextBox 43">
                <a:extLst>
                  <a:ext uri="{FF2B5EF4-FFF2-40B4-BE49-F238E27FC236}">
                    <a16:creationId xmlns:a16="http://schemas.microsoft.com/office/drawing/2014/main" xmlns="" id="{D1771FB5-16BA-46AD-89F8-502CFED1FF66}"/>
                  </a:ext>
                </a:extLst>
              </p:cNvPr>
              <p:cNvSpPr txBox="1"/>
              <p:nvPr/>
            </p:nvSpPr>
            <p:spPr>
              <a:xfrm rot="1148230">
                <a:off x="8978245" y="1751284"/>
                <a:ext cx="7623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6699FF"/>
                    </a:solidFill>
                    <a:latin typeface="Oswald" panose="02000503000000000000" pitchFamily="2" charset="0"/>
                  </a:rPr>
                  <a:t>4</a:t>
                </a:r>
              </a:p>
            </p:txBody>
          </p:sp>
          <p:sp>
            <p:nvSpPr>
              <p:cNvPr id="127" name="TextBox 47">
                <a:extLst>
                  <a:ext uri="{FF2B5EF4-FFF2-40B4-BE49-F238E27FC236}">
                    <a16:creationId xmlns:a16="http://schemas.microsoft.com/office/drawing/2014/main" xmlns="" id="{ED3BBAF1-9C30-4CE0-A1CE-5B5247636E97}"/>
                  </a:ext>
                </a:extLst>
              </p:cNvPr>
              <p:cNvSpPr txBox="1"/>
              <p:nvPr/>
            </p:nvSpPr>
            <p:spPr>
              <a:xfrm>
                <a:off x="8217672" y="3014616"/>
                <a:ext cx="21494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/>
                <a:r>
                  <a:rPr lang="ar-SA" sz="2000" b="1" dirty="0" smtClean="0">
                    <a:solidFill>
                      <a:srgbClr val="0033CC"/>
                    </a:solidFill>
                    <a:cs typeface="PT Bold Heading" pitchFamily="2" charset="-78"/>
                  </a:rPr>
                  <a:t>أرسم صورة في </a:t>
                </a:r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حل المسألة</a:t>
                </a:r>
              </a:p>
              <a:p>
                <a:pPr lvl="0" algn="ctr" rtl="1"/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افهم , أُخطط ،  </a:t>
                </a:r>
              </a:p>
              <a:p>
                <a:pPr lvl="0" algn="ctr" rtl="1"/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  اُحل , أتأكد </a:t>
                </a:r>
                <a:endParaRPr lang="ar-SA" sz="2000" dirty="0">
                  <a:solidFill>
                    <a:srgbClr val="0033CC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67" name="Rounded Rectangle 27"/>
            <p:cNvSpPr/>
            <p:nvPr/>
          </p:nvSpPr>
          <p:spPr>
            <a:xfrm>
              <a:off x="10329611" y="3121469"/>
              <a:ext cx="593594" cy="455961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0624" y="990831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4824474" y="1748561"/>
            <a:ext cx="5834825" cy="1830212"/>
          </a:xfrm>
        </p:spPr>
        <p:txBody>
          <a:bodyPr/>
          <a:lstStyle/>
          <a:p>
            <a:pPr algn="ctr"/>
            <a:r>
              <a:rPr lang="ar-SA" sz="4000" dirty="0" smtClean="0">
                <a:solidFill>
                  <a:srgbClr val="0070C0"/>
                </a:solidFill>
                <a:cs typeface="PT Bold Heading" pitchFamily="2" charset="-78"/>
              </a:rPr>
              <a:t>أرتب الاعداد من صفر الى 10 باستعمال الرسوم التوضيحية</a:t>
            </a:r>
            <a:endParaRPr lang="ar-SA" sz="40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7755603" y="3662080"/>
            <a:ext cx="286629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255857" y="4817018"/>
            <a:ext cx="5641421" cy="11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4400" dirty="0" smtClean="0">
                <a:solidFill>
                  <a:srgbClr val="008000"/>
                </a:solidFill>
                <a:cs typeface="PT Bold Heading" pitchFamily="2" charset="-78"/>
              </a:rPr>
              <a:t>الترتيب</a:t>
            </a: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20-3-1443هـ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1" grpId="0"/>
      <p:bldP spid="32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400049" y="929073"/>
            <a:ext cx="5238337" cy="5753254"/>
            <a:chOff x="4636922" y="2124185"/>
            <a:chExt cx="2977027" cy="3086059"/>
          </a:xfrm>
          <a:solidFill>
            <a:srgbClr val="CC66FF">
              <a:alpha val="44000"/>
            </a:srgb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68" name="Group 30">
              <a:extLst>
                <a:ext uri="{FF2B5EF4-FFF2-40B4-BE49-F238E27FC236}">
                  <a16:creationId xmlns:a16="http://schemas.microsoft.com/office/drawing/2014/main" xmlns="" id="{DC9A733D-69CB-4D4F-9332-376154FC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9266" y="3842829"/>
              <a:ext cx="2452936" cy="989586"/>
              <a:chOff x="1016001" y="3874353"/>
              <a:chExt cx="3628571" cy="1463864"/>
            </a:xfrm>
            <a:grpFill/>
          </p:grpSpPr>
          <p:cxnSp>
            <p:nvCxnSpPr>
              <p:cNvPr id="71" name="Straight Connector 34">
                <a:extLst>
                  <a:ext uri="{FF2B5EF4-FFF2-40B4-BE49-F238E27FC236}">
                    <a16:creationId xmlns:a16="http://schemas.microsoft.com/office/drawing/2014/main" xmlns="" id="{8C229DEB-9829-4374-85FB-ABCAFE4E6D02}"/>
                  </a:ext>
                </a:extLst>
              </p:cNvPr>
              <p:cNvCxnSpPr/>
              <p:nvPr/>
            </p:nvCxnSpPr>
            <p:spPr>
              <a:xfrm>
                <a:off x="1015460" y="3875235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35">
                <a:extLst>
                  <a:ext uri="{FF2B5EF4-FFF2-40B4-BE49-F238E27FC236}">
                    <a16:creationId xmlns:a16="http://schemas.microsoft.com/office/drawing/2014/main" xmlns="" id="{93161465-9209-4A88-9F01-4B568E0122B0}"/>
                  </a:ext>
                </a:extLst>
              </p:cNvPr>
              <p:cNvCxnSpPr/>
              <p:nvPr/>
            </p:nvCxnSpPr>
            <p:spPr>
              <a:xfrm>
                <a:off x="1015460" y="4391863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37">
                <a:extLst>
                  <a:ext uri="{FF2B5EF4-FFF2-40B4-BE49-F238E27FC236}">
                    <a16:creationId xmlns:a16="http://schemas.microsoft.com/office/drawing/2014/main" xmlns="" id="{EB6A5920-44E5-4C15-B0B0-7395D9C299AA}"/>
                  </a:ext>
                </a:extLst>
              </p:cNvPr>
              <p:cNvCxnSpPr/>
              <p:nvPr/>
            </p:nvCxnSpPr>
            <p:spPr>
              <a:xfrm>
                <a:off x="1015460" y="4838041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>
                <a:extLst>
                  <a:ext uri="{FF2B5EF4-FFF2-40B4-BE49-F238E27FC236}">
                    <a16:creationId xmlns:a16="http://schemas.microsoft.com/office/drawing/2014/main" xmlns="" id="{3D10A68D-2E70-4531-B14D-7F3C17D7699C}"/>
                  </a:ext>
                </a:extLst>
              </p:cNvPr>
              <p:cNvCxnSpPr/>
              <p:nvPr/>
            </p:nvCxnSpPr>
            <p:spPr>
              <a:xfrm>
                <a:off x="1015460" y="5338230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مجموعة 6"/>
          <p:cNvGrpSpPr/>
          <p:nvPr/>
        </p:nvGrpSpPr>
        <p:grpSpPr>
          <a:xfrm>
            <a:off x="6009643" y="1027124"/>
            <a:ext cx="5499694" cy="5655203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:a16="http://schemas.microsoft.com/office/drawing/2014/main" xmlns="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9740" y="4103132"/>
              <a:ext cx="4127618" cy="1666285"/>
              <a:chOff x="1016001" y="3891696"/>
              <a:chExt cx="3628571" cy="1446525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:a16="http://schemas.microsoft.com/office/drawing/2014/main" xmlns="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015157" y="3891681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:a16="http://schemas.microsoft.com/office/drawing/2014/main" xmlns="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:a16="http://schemas.microsoft.com/office/drawing/2014/main" xmlns="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:a16="http://schemas.microsoft.com/office/drawing/2014/main" xmlns="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4" name="صورة 63" descr="الصف الأول _83">
            <a:extLst>
              <a:ext uri="{FF2B5EF4-FFF2-40B4-BE49-F238E27FC236}">
                <a16:creationId xmlns:a16="http://schemas.microsoft.com/office/drawing/2014/main" xmlns="" id="{732EBDA4-5248-4E37-BB0E-5BB79D0A4F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90" y="1134569"/>
            <a:ext cx="4322755" cy="557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" name="صورة 66" descr="الصف الأول _82">
            <a:extLst>
              <a:ext uri="{FF2B5EF4-FFF2-40B4-BE49-F238E27FC236}">
                <a16:creationId xmlns:a16="http://schemas.microsoft.com/office/drawing/2014/main" xmlns="" id="{03443AD2-3A53-4E8F-8BD4-531A3F53E6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146" y="1184551"/>
            <a:ext cx="4322755" cy="557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98425" y="730251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-244834" y="123848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82 + 83 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5" y="46080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9948687" y="154357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5638387" y="783287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 dirty="0"/>
          </a:p>
        </p:txBody>
      </p:sp>
      <p:pic>
        <p:nvPicPr>
          <p:cNvPr id="31" name="Google Shape;333;p41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7" action="ppaction://hlinksldjump"/>
          </p:cNvPr>
          <p:cNvSpPr/>
          <p:nvPr/>
        </p:nvSpPr>
        <p:spPr>
          <a:xfrm>
            <a:off x="10134498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الاحد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2-4-1443هـ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6483185" y="1059333"/>
            <a:ext cx="3385312" cy="520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2- 4</a:t>
            </a:r>
            <a:endParaRPr lang="ar-SA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6712331" y="992487"/>
            <a:ext cx="2774569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3" name="Google Shape;2917;p71"/>
          <p:cNvGrpSpPr/>
          <p:nvPr/>
        </p:nvGrpSpPr>
        <p:grpSpPr>
          <a:xfrm rot="19980254" flipH="1">
            <a:off x="9556382" y="6443933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33" grpId="0"/>
      <p:bldP spid="34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89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35539" y="714417"/>
              <a:ext cx="129338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82 + 83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20-3-1443هـ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8280431"/>
</p:tagLst>
</file>

<file path=ppt/theme/theme1.xml><?xml version="1.0" encoding="utf-8"?>
<a:theme xmlns:a="http://schemas.openxmlformats.org/drawingml/2006/main" name="Notebook Lesson by Slidesgo">
  <a:themeElements>
    <a:clrScheme name="مخصص 1">
      <a:dk1>
        <a:srgbClr val="D7E3BC"/>
      </a:dk1>
      <a:lt1>
        <a:srgbClr val="31859B"/>
      </a:lt1>
      <a:dk2>
        <a:srgbClr val="1F497D"/>
      </a:dk2>
      <a:lt2>
        <a:srgbClr val="EEECE1"/>
      </a:lt2>
      <a:accent1>
        <a:srgbClr val="4F81BD"/>
      </a:accent1>
      <a:accent2>
        <a:srgbClr val="6565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2480</TotalTime>
  <Words>535</Words>
  <Application>Microsoft Office PowerPoint</Application>
  <PresentationFormat>Custom</PresentationFormat>
  <Paragraphs>145</Paragraphs>
  <Slides>17</Slides>
  <Notes>8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245</cp:revision>
  <dcterms:created xsi:type="dcterms:W3CDTF">2021-09-09T09:58:20Z</dcterms:created>
  <dcterms:modified xsi:type="dcterms:W3CDTF">2023-03-29T17:19:15Z</dcterms:modified>
</cp:coreProperties>
</file>