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4" r:id="rId2"/>
    <p:sldId id="343" r:id="rId3"/>
    <p:sldId id="329" r:id="rId4"/>
    <p:sldId id="331" r:id="rId5"/>
    <p:sldId id="316" r:id="rId6"/>
    <p:sldId id="339" r:id="rId7"/>
    <p:sldId id="321" r:id="rId8"/>
    <p:sldId id="322" r:id="rId9"/>
    <p:sldId id="295" r:id="rId10"/>
    <p:sldId id="335" r:id="rId11"/>
    <p:sldId id="337" r:id="rId12"/>
    <p:sldId id="342" r:id="rId13"/>
    <p:sldId id="310" r:id="rId14"/>
    <p:sldId id="333" r:id="rId15"/>
    <p:sldId id="308" r:id="rId16"/>
    <p:sldId id="33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CC0066"/>
    <a:srgbClr val="FFFFFF"/>
    <a:srgbClr val="800080"/>
    <a:srgbClr val="800000"/>
    <a:srgbClr val="6699FF"/>
    <a:srgbClr val="FF66CC"/>
    <a:srgbClr val="CC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64" d="100"/>
          <a:sy n="64" d="100"/>
        </p:scale>
        <p:origin x="-780" y="-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87" tIns="60958" rIns="121917" bIns="60958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36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8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3552" y="34314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image" Target="../media/image1.jp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53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0">
            <a:alphaModFix amt="40000"/>
            <a:lum/>
          </a:blip>
          <a:srcRect/>
          <a:stretch>
            <a:fillRect t="-10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99" r:id="rId2"/>
    <p:sldLayoutId id="2147483794" r:id="rId3"/>
    <p:sldLayoutId id="2147483793" r:id="rId4"/>
    <p:sldLayoutId id="2147483788" r:id="rId5"/>
    <p:sldLayoutId id="2147483783" r:id="rId6"/>
    <p:sldLayoutId id="2147483782" r:id="rId7"/>
    <p:sldLayoutId id="2147483781" r:id="rId8"/>
    <p:sldLayoutId id="2147483770" r:id="rId9"/>
    <p:sldLayoutId id="2147483769" r:id="rId10"/>
    <p:sldLayoutId id="2147483768" r:id="rId11"/>
    <p:sldLayoutId id="2147483767" r:id="rId12"/>
    <p:sldLayoutId id="2147483761" r:id="rId13"/>
    <p:sldLayoutId id="2147483760" r:id="rId14"/>
    <p:sldLayoutId id="2147483748" r:id="rId15"/>
    <p:sldLayoutId id="2147483747" r:id="rId16"/>
    <p:sldLayoutId id="2147483746" r:id="rId17"/>
    <p:sldLayoutId id="2147483745" r:id="rId18"/>
    <p:sldLayoutId id="2147483742" r:id="rId19"/>
    <p:sldLayoutId id="2147483736" r:id="rId20"/>
    <p:sldLayoutId id="2147483713" r:id="rId21"/>
    <p:sldLayoutId id="2147483712" r:id="rId22"/>
    <p:sldLayoutId id="2147483709" r:id="rId23"/>
    <p:sldLayoutId id="2147483708" r:id="rId24"/>
    <p:sldLayoutId id="2147483705" r:id="rId25"/>
    <p:sldLayoutId id="2147483693" r:id="rId26"/>
    <p:sldLayoutId id="2147483690" r:id="rId27"/>
    <p:sldLayoutId id="2147483689" r:id="rId28"/>
    <p:sldLayoutId id="2147483663" r:id="rId29"/>
    <p:sldLayoutId id="2147483664" r:id="rId30"/>
    <p:sldLayoutId id="2147483738" r:id="rId31"/>
    <p:sldLayoutId id="2147483819" r:id="rId32"/>
    <p:sldLayoutId id="2147483813" r:id="rId33"/>
    <p:sldLayoutId id="2147483807" r:id="rId34"/>
    <p:sldLayoutId id="2147483801" r:id="rId35"/>
    <p:sldLayoutId id="2147483790" r:id="rId36"/>
    <p:sldLayoutId id="2147483774" r:id="rId37"/>
    <p:sldLayoutId id="2147483772" r:id="rId38"/>
    <p:sldLayoutId id="2147483737" r:id="rId39"/>
    <p:sldLayoutId id="2147483707" r:id="rId40"/>
    <p:sldLayoutId id="2147483706" r:id="rId41"/>
    <p:sldLayoutId id="2147483688" r:id="rId42"/>
    <p:sldLayoutId id="2147483687" r:id="rId43"/>
    <p:sldLayoutId id="2147483686" r:id="rId44"/>
    <p:sldLayoutId id="2147483714" r:id="rId45"/>
    <p:sldLayoutId id="2147483694" r:id="rId46"/>
    <p:sldLayoutId id="2147483667" r:id="rId47"/>
    <p:sldLayoutId id="2147483798" r:id="rId48"/>
    <p:sldLayoutId id="2147483787" r:id="rId49"/>
    <p:sldLayoutId id="2147483766" r:id="rId50"/>
    <p:sldLayoutId id="2147483765" r:id="rId51"/>
    <p:sldLayoutId id="2147483731" r:id="rId52"/>
    <p:sldLayoutId id="2147483780" r:id="rId53"/>
    <p:sldLayoutId id="2147483729" r:id="rId54"/>
    <p:sldLayoutId id="2147483728" r:id="rId55"/>
    <p:sldLayoutId id="2147483741" r:id="rId56"/>
    <p:sldLayoutId id="2147483740" r:id="rId57"/>
    <p:sldLayoutId id="2147483725" r:id="rId58"/>
    <p:sldLayoutId id="2147483724" r:id="rId59"/>
    <p:sldLayoutId id="2147483716" r:id="rId60"/>
    <p:sldLayoutId id="2147483715" r:id="rId61"/>
    <p:sldLayoutId id="2147483700" r:id="rId62"/>
    <p:sldLayoutId id="2147483699" r:id="rId63"/>
    <p:sldLayoutId id="2147483779" r:id="rId64"/>
    <p:sldLayoutId id="2147483695" r:id="rId65"/>
    <p:sldLayoutId id="2147483668" r:id="rId66"/>
    <p:sldLayoutId id="2147483826" r:id="rId67"/>
    <p:sldLayoutId id="2147483825" r:id="rId68"/>
    <p:sldLayoutId id="2147483823" r:id="rId69"/>
    <p:sldLayoutId id="2147483822" r:id="rId70"/>
    <p:sldLayoutId id="2147483821" r:id="rId71"/>
    <p:sldLayoutId id="2147483820" r:id="rId72"/>
    <p:sldLayoutId id="2147483669" r:id="rId73"/>
    <p:sldLayoutId id="2147483670" r:id="rId74"/>
    <p:sldLayoutId id="2147483671" r:id="rId75"/>
    <p:sldLayoutId id="2147483818" r:id="rId76"/>
    <p:sldLayoutId id="2147483817" r:id="rId77"/>
    <p:sldLayoutId id="2147483816" r:id="rId78"/>
    <p:sldLayoutId id="2147483815" r:id="rId79"/>
    <p:sldLayoutId id="2147483814" r:id="rId80"/>
    <p:sldLayoutId id="2147483812" r:id="rId81"/>
    <p:sldLayoutId id="2147483809" r:id="rId82"/>
    <p:sldLayoutId id="2147483808" r:id="rId83"/>
    <p:sldLayoutId id="2147483806" r:id="rId84"/>
    <p:sldLayoutId id="2147483803" r:id="rId85"/>
    <p:sldLayoutId id="2147483802" r:id="rId86"/>
    <p:sldLayoutId id="2147483800" r:id="rId87"/>
    <p:sldLayoutId id="2147483792" r:id="rId88"/>
    <p:sldLayoutId id="2147483791" r:id="rId89"/>
    <p:sldLayoutId id="2147483789" r:id="rId90"/>
    <p:sldLayoutId id="2147483776" r:id="rId91"/>
    <p:sldLayoutId id="2147483775" r:id="rId92"/>
    <p:sldLayoutId id="2147483773" r:id="rId93"/>
    <p:sldLayoutId id="2147483771" r:id="rId94"/>
    <p:sldLayoutId id="2147483758" r:id="rId95"/>
    <p:sldLayoutId id="2147483757" r:id="rId96"/>
    <p:sldLayoutId id="2147483756" r:id="rId97"/>
    <p:sldLayoutId id="2147483755" r:id="rId98"/>
    <p:sldLayoutId id="2147483754" r:id="rId99"/>
    <p:sldLayoutId id="2147483753" r:id="rId100"/>
    <p:sldLayoutId id="2147483752" r:id="rId101"/>
    <p:sldLayoutId id="2147483751" r:id="rId102"/>
    <p:sldLayoutId id="2147483726" r:id="rId103"/>
    <p:sldLayoutId id="2147483723" r:id="rId104"/>
    <p:sldLayoutId id="2147483722" r:id="rId105"/>
    <p:sldLayoutId id="2147483721" r:id="rId106"/>
    <p:sldLayoutId id="2147483720" r:id="rId107"/>
    <p:sldLayoutId id="2147483719" r:id="rId108"/>
    <p:sldLayoutId id="2147483797" r:id="rId109"/>
    <p:sldLayoutId id="2147483786" r:id="rId110"/>
    <p:sldLayoutId id="2147483764" r:id="rId111"/>
    <p:sldLayoutId id="2147483717" r:id="rId112"/>
    <p:sldLayoutId id="2147483698" r:id="rId113"/>
    <p:sldLayoutId id="2147483697" r:id="rId114"/>
    <p:sldLayoutId id="2147483696" r:id="rId115"/>
    <p:sldLayoutId id="2147483672" r:id="rId116"/>
    <p:sldLayoutId id="2147483673" r:id="rId117"/>
    <p:sldLayoutId id="2147483735" r:id="rId118"/>
    <p:sldLayoutId id="2147483704" r:id="rId119"/>
    <p:sldLayoutId id="2147483734" r:id="rId120"/>
    <p:sldLayoutId id="2147483703" r:id="rId121"/>
    <p:sldLayoutId id="2147483675" r:id="rId122"/>
    <p:sldLayoutId id="2147483827" r:id="rId123"/>
    <p:sldLayoutId id="2147483824" r:id="rId124"/>
    <p:sldLayoutId id="2147483811" r:id="rId125"/>
    <p:sldLayoutId id="2147483810" r:id="rId126"/>
    <p:sldLayoutId id="2147483805" r:id="rId127"/>
    <p:sldLayoutId id="2147483804" r:id="rId128"/>
    <p:sldLayoutId id="2147483778" r:id="rId129"/>
    <p:sldLayoutId id="2147483777" r:id="rId130"/>
    <p:sldLayoutId id="2147483759" r:id="rId131"/>
    <p:sldLayoutId id="2147483733" r:id="rId132"/>
    <p:sldLayoutId id="2147483732" r:id="rId133"/>
    <p:sldLayoutId id="2147483730" r:id="rId134"/>
    <p:sldLayoutId id="2147483702" r:id="rId135"/>
    <p:sldLayoutId id="2147483701" r:id="rId136"/>
    <p:sldLayoutId id="2147483676" r:id="rId137"/>
    <p:sldLayoutId id="2147483677" r:id="rId138"/>
    <p:sldLayoutId id="2147483678" r:id="rId139"/>
    <p:sldLayoutId id="2147483796" r:id="rId140"/>
    <p:sldLayoutId id="2147483785" r:id="rId141"/>
    <p:sldLayoutId id="2147483763" r:id="rId142"/>
    <p:sldLayoutId id="2147483710" r:id="rId143"/>
    <p:sldLayoutId id="2147483691" r:id="rId144"/>
    <p:sldLayoutId id="2147483685" r:id="rId145"/>
    <p:sldLayoutId id="2147483684" r:id="rId146"/>
    <p:sldLayoutId id="2147483683" r:id="rId147"/>
    <p:sldLayoutId id="2147483682" r:id="rId148"/>
    <p:sldLayoutId id="2147483681" r:id="rId149"/>
    <p:sldLayoutId id="2147483711" r:id="rId150"/>
    <p:sldLayoutId id="2147483692" r:id="rId151"/>
    <p:sldLayoutId id="2147483680" r:id="rId152"/>
    <p:sldLayoutId id="2147483744" r:id="rId153"/>
    <p:sldLayoutId id="2147483795" r:id="rId154"/>
    <p:sldLayoutId id="2147483784" r:id="rId155"/>
    <p:sldLayoutId id="2147483762" r:id="rId156"/>
    <p:sldLayoutId id="2147483749" r:id="rId157"/>
    <p:sldLayoutId id="2147483750" r:id="rId1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.png"/><Relationship Id="rId7" Type="http://schemas.microsoft.com/office/2007/relationships/hdphoto" Target="../media/hdphoto10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microsoft.com/office/2007/relationships/hdphoto" Target="../media/hdphoto11.wdp"/><Relationship Id="rId4" Type="http://schemas.openxmlformats.org/officeDocument/2006/relationships/image" Target="../media/image87.png"/><Relationship Id="rId9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5.png"/><Relationship Id="rId11" Type="http://schemas.openxmlformats.org/officeDocument/2006/relationships/image" Target="../media/image99.jpe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7.png"/><Relationship Id="rId9" Type="http://schemas.openxmlformats.org/officeDocument/2006/relationships/image" Target="../media/image9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6.png"/><Relationship Id="rId18" Type="http://schemas.openxmlformats.org/officeDocument/2006/relationships/image" Target="../media/image109.png"/><Relationship Id="rId3" Type="http://schemas.openxmlformats.org/officeDocument/2006/relationships/slideLayout" Target="../slideLayouts/slideLayout122.xml"/><Relationship Id="rId21" Type="http://schemas.openxmlformats.org/officeDocument/2006/relationships/image" Target="../media/image111.png"/><Relationship Id="rId12" Type="http://schemas.openxmlformats.org/officeDocument/2006/relationships/image" Target="../media/image105.png"/><Relationship Id="rId17" Type="http://schemas.microsoft.com/office/2007/relationships/hdphoto" Target="../media/hdphoto13.wdp"/><Relationship Id="rId2" Type="http://schemas.openxmlformats.org/officeDocument/2006/relationships/video" Target="../media/media2.mp4"/><Relationship Id="rId16" Type="http://schemas.openxmlformats.org/officeDocument/2006/relationships/image" Target="../media/image108.png"/><Relationship Id="rId20" Type="http://schemas.openxmlformats.org/officeDocument/2006/relationships/hyperlink" Target="https://www.youtube.com/playlist?list=PLyoodbH_5mVIlRVJAJof8blvnTy0aF9Rr" TargetMode="External"/><Relationship Id="rId1" Type="http://schemas.microsoft.com/office/2007/relationships/media" Target="../media/media2.mp4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5" Type="http://schemas.openxmlformats.org/officeDocument/2006/relationships/image" Target="../media/image23.png"/><Relationship Id="rId10" Type="http://schemas.openxmlformats.org/officeDocument/2006/relationships/image" Target="../media/image103.png"/><Relationship Id="rId19" Type="http://schemas.openxmlformats.org/officeDocument/2006/relationships/image" Target="../media/image1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jpg"/><Relationship Id="rId7" Type="http://schemas.openxmlformats.org/officeDocument/2006/relationships/image" Target="../media/image1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gif"/><Relationship Id="rId3" Type="http://schemas.openxmlformats.org/officeDocument/2006/relationships/image" Target="../media/image120.png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microsoft.com/office/2007/relationships/hdphoto" Target="../media/hdphoto14.wdp"/><Relationship Id="rId5" Type="http://schemas.openxmlformats.org/officeDocument/2006/relationships/image" Target="../media/image121.png"/><Relationship Id="rId10" Type="http://schemas.openxmlformats.org/officeDocument/2006/relationships/image" Target="../media/image125.png"/><Relationship Id="rId4" Type="http://schemas.openxmlformats.org/officeDocument/2006/relationships/slide" Target="slide4.xml"/><Relationship Id="rId9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gi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18" Type="http://schemas.openxmlformats.org/officeDocument/2006/relationships/image" Target="../media/image54.gif"/><Relationship Id="rId26" Type="http://schemas.openxmlformats.org/officeDocument/2006/relationships/image" Target="../media/image62.png"/><Relationship Id="rId3" Type="http://schemas.microsoft.com/office/2007/relationships/hdphoto" Target="../media/hdphoto2.wdp"/><Relationship Id="rId21" Type="http://schemas.openxmlformats.org/officeDocument/2006/relationships/image" Target="../media/image57.jpeg"/><Relationship Id="rId34" Type="http://schemas.openxmlformats.org/officeDocument/2006/relationships/image" Target="../media/image69.png"/><Relationship Id="rId7" Type="http://schemas.openxmlformats.org/officeDocument/2006/relationships/image" Target="../media/image49.png"/><Relationship Id="rId12" Type="http://schemas.microsoft.com/office/2007/relationships/hdphoto" Target="../media/hdphoto6.wdp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22.svg"/><Relationship Id="rId2" Type="http://schemas.openxmlformats.org/officeDocument/2006/relationships/image" Target="../media/image46.jpeg"/><Relationship Id="rId16" Type="http://schemas.openxmlformats.org/officeDocument/2006/relationships/image" Target="../media/image4.svg"/><Relationship Id="rId20" Type="http://schemas.openxmlformats.org/officeDocument/2006/relationships/image" Target="../media/image56.jpe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22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26.svg"/><Relationship Id="rId5" Type="http://schemas.openxmlformats.org/officeDocument/2006/relationships/image" Target="../media/image48.png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36" Type="http://schemas.openxmlformats.org/officeDocument/2006/relationships/image" Target="../media/image70.png"/><Relationship Id="rId10" Type="http://schemas.microsoft.com/office/2007/relationships/hdphoto" Target="../media/hdphoto5.wdp"/><Relationship Id="rId19" Type="http://schemas.openxmlformats.org/officeDocument/2006/relationships/image" Target="../media/image55.gif"/><Relationship Id="rId31" Type="http://schemas.openxmlformats.org/officeDocument/2006/relationships/image" Target="../media/image67.gif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gif"/><Relationship Id="rId35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71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5" Type="http://schemas.microsoft.com/office/2007/relationships/hdphoto" Target="../media/hdphoto8.wdp"/><Relationship Id="rId4" Type="http://schemas.openxmlformats.org/officeDocument/2006/relationships/image" Target="../media/image30.png"/><Relationship Id="rId1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png"/><Relationship Id="rId7" Type="http://schemas.openxmlformats.org/officeDocument/2006/relationships/image" Target="../media/image80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83.emf"/><Relationship Id="rId4" Type="http://schemas.openxmlformats.org/officeDocument/2006/relationships/image" Target="../media/image77.png"/><Relationship Id="rId9" Type="http://schemas.openxmlformats.org/officeDocument/2006/relationships/image" Target="../media/image8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87.png"/><Relationship Id="rId5" Type="http://schemas.openxmlformats.org/officeDocument/2006/relationships/image" Target="../media/image8.png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318513" y="5701863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5544048" y="5279974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056553" y="1989850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1477964"/>
            <a:ext cx="441549" cy="522203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3655016" y="2148714"/>
            <a:ext cx="461993" cy="337788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458065" y="2000167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106027" y="3609824"/>
            <a:ext cx="1749280" cy="2938996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05197" y="425451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46434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4600680" y="5138746"/>
            <a:ext cx="863883" cy="666633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894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1240033" y="2170424"/>
            <a:ext cx="1999898" cy="264087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24000"/>
            </a:schemeClr>
          </a:solidFill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rgbClr val="FFFFFF">
              <a:alpha val="17000"/>
            </a:srgb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0" name="مجموعة 49"/>
          <p:cNvGrpSpPr/>
          <p:nvPr/>
        </p:nvGrpSpPr>
        <p:grpSpPr>
          <a:xfrm>
            <a:off x="8734484" y="2083125"/>
            <a:ext cx="2731721" cy="3578425"/>
            <a:chOff x="7563769" y="-77071"/>
            <a:chExt cx="2048791" cy="2683819"/>
          </a:xfrm>
        </p:grpSpPr>
        <p:pic>
          <p:nvPicPr>
            <p:cNvPr id="5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007655" y="714417"/>
              <a:ext cx="114911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78+79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5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– 5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أرسم صورة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78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0677482C-7467-4A75-B2FA-A99D16855B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88" y="3313218"/>
            <a:ext cx="6295772" cy="2715677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xmlns="" id="{9A78135B-7D1B-42ED-BB8B-5AC0F2BFE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623" y="2598058"/>
            <a:ext cx="5468661" cy="3547924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CC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مربع نص 57"/>
          <p:cNvSpPr txBox="1"/>
          <p:nvPr/>
        </p:nvSpPr>
        <p:spPr>
          <a:xfrm>
            <a:off x="3018976" y="1574847"/>
            <a:ext cx="7968342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أنظر الى الصورة , ثم حدد مجموعة أشياء عددها يساوي العدد المكتوب , ثم أرسمها في المكان المخصص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cxnSp>
        <p:nvCxnSpPr>
          <p:cNvPr id="4" name="رابط كسهم مستقيم 3"/>
          <p:cNvCxnSpPr/>
          <p:nvPr/>
        </p:nvCxnSpPr>
        <p:spPr>
          <a:xfrm flipH="1" flipV="1">
            <a:off x="7003148" y="3313219"/>
            <a:ext cx="813469" cy="558240"/>
          </a:xfrm>
          <a:prstGeom prst="straightConnector1">
            <a:avLst/>
          </a:prstGeom>
          <a:ln w="793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ستطيل 5"/>
          <p:cNvSpPr/>
          <p:nvPr/>
        </p:nvSpPr>
        <p:spPr>
          <a:xfrm>
            <a:off x="6160957" y="2816752"/>
            <a:ext cx="842191" cy="4964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cxnSp>
        <p:nvCxnSpPr>
          <p:cNvPr id="47" name="رابط كسهم مستقيم 46"/>
          <p:cNvCxnSpPr/>
          <p:nvPr/>
        </p:nvCxnSpPr>
        <p:spPr>
          <a:xfrm flipV="1">
            <a:off x="9836893" y="2858997"/>
            <a:ext cx="521310" cy="1275870"/>
          </a:xfrm>
          <a:prstGeom prst="straightConnector1">
            <a:avLst/>
          </a:prstGeom>
          <a:ln w="793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مستطيل 48"/>
          <p:cNvSpPr/>
          <p:nvPr/>
        </p:nvSpPr>
        <p:spPr>
          <a:xfrm>
            <a:off x="10358203" y="2443098"/>
            <a:ext cx="842191" cy="4964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050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65" y="3182487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75" y="3727722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65" y="3308040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55" y="3936929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06" y="4155206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1" y="4784095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70" y="4398472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الكريسماس الموز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60" y="5098539"/>
            <a:ext cx="750210" cy="6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الإيدز قش كسب صور قبعه خصراؤ - tecnisonido.com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AutoShape 6" descr="الإيدز قش كسب صور قبعه خصراؤ - tecnisonido.com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6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29" y="3644776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04" y="3974625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0" y="3592090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4" y="3974625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68" y="4356611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46" y="4535424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4" y="4398472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01" y="5027361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Green Hat Clip Art - Green Ha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1" y="5027361"/>
            <a:ext cx="571941" cy="2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8" grpId="0"/>
      <p:bldP spid="6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– 5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أرسم صورة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78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مربع نص 57"/>
          <p:cNvSpPr txBox="1"/>
          <p:nvPr/>
        </p:nvSpPr>
        <p:spPr>
          <a:xfrm>
            <a:off x="2830294" y="1270053"/>
            <a:ext cx="7968342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أنظر الى الصورة , ثم حدد مجموعة أشياء عددها يساوي العدد المكتوب , ثم أرسمها في المكان المخصص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5A7F76C3-4152-4DD2-9E33-EF5CEDE7EC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7741" y="4584734"/>
            <a:ext cx="7233586" cy="228051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5B34FDA6-0581-482D-BC7D-C83541B99C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7741" y="2020192"/>
            <a:ext cx="7013633" cy="212026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19843243-1DE6-4754-8B1A-8931C0EF3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80" y="2189454"/>
            <a:ext cx="4807184" cy="403717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 cmpd="dbl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رابط كسهم مستقيم 2"/>
          <p:cNvCxnSpPr/>
          <p:nvPr/>
        </p:nvCxnSpPr>
        <p:spPr>
          <a:xfrm flipH="1" flipV="1">
            <a:off x="3831771" y="2938477"/>
            <a:ext cx="232230" cy="2025411"/>
          </a:xfrm>
          <a:prstGeom prst="straightConnector1">
            <a:avLst/>
          </a:prstGeom>
          <a:ln w="825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 4"/>
          <p:cNvSpPr/>
          <p:nvPr/>
        </p:nvSpPr>
        <p:spPr>
          <a:xfrm>
            <a:off x="3933369" y="2296556"/>
            <a:ext cx="812800" cy="6128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rgbClr val="0033CC"/>
                </a:solidFill>
                <a:cs typeface="PT Bold Heading" pitchFamily="2" charset="-78"/>
              </a:rPr>
              <a:t>10</a:t>
            </a:r>
            <a:endParaRPr lang="ar-SA" sz="3600" dirty="0">
              <a:solidFill>
                <a:srgbClr val="0033CC"/>
              </a:solidFill>
              <a:cs typeface="PT Bold Heading" pitchFamily="2" charset="-78"/>
            </a:endParaRPr>
          </a:p>
        </p:txBody>
      </p:sp>
      <p:cxnSp>
        <p:nvCxnSpPr>
          <p:cNvPr id="25" name="رابط كسهم مستقيم 24"/>
          <p:cNvCxnSpPr>
            <a:endCxn id="26" idx="2"/>
          </p:cNvCxnSpPr>
          <p:nvPr/>
        </p:nvCxnSpPr>
        <p:spPr>
          <a:xfrm flipH="1" flipV="1">
            <a:off x="621235" y="2880420"/>
            <a:ext cx="464458" cy="1424722"/>
          </a:xfrm>
          <a:prstGeom prst="straightConnector1">
            <a:avLst/>
          </a:prstGeom>
          <a:ln w="825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25"/>
          <p:cNvSpPr/>
          <p:nvPr/>
        </p:nvSpPr>
        <p:spPr>
          <a:xfrm>
            <a:off x="214835" y="2267527"/>
            <a:ext cx="812800" cy="6128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rgbClr val="0033CC"/>
                </a:solidFill>
                <a:cs typeface="PT Bold Heading" pitchFamily="2" charset="-78"/>
              </a:rPr>
              <a:t>7</a:t>
            </a:r>
            <a:endParaRPr lang="ar-SA" sz="3600" dirty="0">
              <a:solidFill>
                <a:srgbClr val="0033CC"/>
              </a:solidFill>
              <a:cs typeface="PT Bold Heading" pitchFamily="2" charset="-78"/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>
            <a:off x="1746164" y="4931612"/>
            <a:ext cx="518111" cy="1035222"/>
          </a:xfrm>
          <a:prstGeom prst="straightConnector1">
            <a:avLst/>
          </a:prstGeom>
          <a:ln w="825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ستطيل 32"/>
          <p:cNvSpPr/>
          <p:nvPr/>
        </p:nvSpPr>
        <p:spPr>
          <a:xfrm>
            <a:off x="2291932" y="5966834"/>
            <a:ext cx="812800" cy="6128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rgbClr val="0033CC"/>
                </a:solidFill>
                <a:cs typeface="PT Bold Heading" pitchFamily="2" charset="-78"/>
              </a:rPr>
              <a:t>9</a:t>
            </a:r>
            <a:endParaRPr lang="ar-SA" sz="3600" dirty="0">
              <a:solidFill>
                <a:srgbClr val="0033CC"/>
              </a:solidFill>
              <a:cs typeface="PT Bold Heading" pitchFamily="2" charset="-78"/>
            </a:endParaRPr>
          </a:p>
        </p:txBody>
      </p:sp>
      <p:cxnSp>
        <p:nvCxnSpPr>
          <p:cNvPr id="34" name="رابط كسهم مستقيم 33"/>
          <p:cNvCxnSpPr/>
          <p:nvPr/>
        </p:nvCxnSpPr>
        <p:spPr>
          <a:xfrm flipH="1">
            <a:off x="1201803" y="4992916"/>
            <a:ext cx="254342" cy="1002946"/>
          </a:xfrm>
          <a:prstGeom prst="straightConnector1">
            <a:avLst/>
          </a:prstGeom>
          <a:ln w="825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ستطيل 36"/>
          <p:cNvSpPr/>
          <p:nvPr/>
        </p:nvSpPr>
        <p:spPr>
          <a:xfrm>
            <a:off x="238034" y="5920182"/>
            <a:ext cx="812800" cy="6128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rgbClr val="0033CC"/>
                </a:solidFill>
                <a:cs typeface="PT Bold Heading" pitchFamily="2" charset="-78"/>
              </a:rPr>
              <a:t>6</a:t>
            </a:r>
            <a:endParaRPr lang="ar-SA" sz="3600" dirty="0">
              <a:solidFill>
                <a:srgbClr val="0033CC"/>
              </a:solidFill>
              <a:cs typeface="PT Bold Heading" pitchFamily="2" charset="-78"/>
            </a:endParaRPr>
          </a:p>
        </p:txBody>
      </p:sp>
      <p:pic>
        <p:nvPicPr>
          <p:cNvPr id="1028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894" y="1785479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417" y="1572499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20" y="1999027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397" y="1628907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51" y="1997968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406" y="2020192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59" y="2296556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43" y="2372632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03" y="2546595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10 Pack 20 Inch Polyester Cloth Napkins White - Your Chair Covers Inc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95" y="2746497"/>
            <a:ext cx="667649" cy="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ppuccino_cup - Alibaba caf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67" y="2168830"/>
            <a:ext cx="791063" cy="5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cappuccino_cup - Alibaba caf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29" y="2452448"/>
            <a:ext cx="791063" cy="5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cappuccino_cup - Alibaba caf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17" y="2433291"/>
            <a:ext cx="791063" cy="5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cappuccino_cup - Alibaba caf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4" y="2304033"/>
            <a:ext cx="791063" cy="5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 descr="cappuccino_cup - Alibaba caf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43" y="3004134"/>
            <a:ext cx="791063" cy="5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cappuccino_cup - Alibaba caf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28" y="2941077"/>
            <a:ext cx="791063" cy="5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cappuccino_cup - Alibaba caf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17" y="2902111"/>
            <a:ext cx="791063" cy="5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11046982" y="4782040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10437382" y="4850036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9856839" y="4850036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9210141" y="4850035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8587629" y="4850036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10943783" y="5582276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10306774" y="5598005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9698802" y="5628927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4" descr="جولون ميجا ديو بسكويت ساندويتش بالشوكولاتة 500 جرام | بالجملة | تريدلنغ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6823" r="33997" b="26874"/>
          <a:stretch/>
        </p:blipFill>
        <p:spPr bwMode="auto">
          <a:xfrm>
            <a:off x="9113112" y="5673685"/>
            <a:ext cx="622512" cy="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16" descr="Spoon Clip Art - Cliparts.co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2" name="AutoShape 18" descr="Spoon Clip Art - Cliparts.co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44" name="Picture 20" descr="صورة ملعقة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23" y="4775263"/>
            <a:ext cx="506025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صورة ملعقة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36" y="4806936"/>
            <a:ext cx="506025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0" descr="صورة ملعقة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55" y="4828422"/>
            <a:ext cx="506025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0" descr="صورة ملعقة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44" y="5529712"/>
            <a:ext cx="506025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0" descr="صورة ملعقة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50" y="5588358"/>
            <a:ext cx="506025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0" descr="صورة ملعقة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04" y="5600817"/>
            <a:ext cx="506025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1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8" grpId="0"/>
      <p:bldP spid="5" grpId="0" animBg="1"/>
      <p:bldP spid="26" grpId="0" animBg="1"/>
      <p:bldP spid="33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257477"/>
            <a:ext cx="7117903" cy="933704"/>
            <a:chOff x="186503" y="-2"/>
            <a:chExt cx="7024854" cy="295999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959998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756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6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</a:t>
              </a:r>
              <a:r>
                <a:rPr lang="ar-SA" sz="36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– </a:t>
              </a:r>
              <a:r>
                <a:rPr lang="ar-SA" sz="36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</a:t>
              </a:r>
              <a:r>
                <a:rPr lang="ar-SA" sz="36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: </a:t>
              </a:r>
              <a:r>
                <a:rPr lang="ar-SA" sz="36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6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أرسم صورة</a:t>
              </a:r>
              <a:endParaRPr lang="ar-SA" sz="36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67294" y="89455"/>
            <a:ext cx="5317972" cy="1097048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07756" y="266202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457690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454188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513169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359789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3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4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5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:a16="http://schemas.microsoft.com/office/drawing/2014/main" xmlns="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:a16="http://schemas.microsoft.com/office/drawing/2014/main" xmlns="" id="{170B21BC-81BC-4BF3-8F93-9632384516AC}"/>
              </a:ext>
            </a:extLst>
          </p:cNvPr>
          <p:cNvSpPr/>
          <p:nvPr/>
        </p:nvSpPr>
        <p:spPr>
          <a:xfrm>
            <a:off x="9565027" y="4040732"/>
            <a:ext cx="1430516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ص78+79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58576" y="6026338"/>
            <a:ext cx="954836" cy="90167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مستطيل 35"/>
          <p:cNvSpPr/>
          <p:nvPr/>
        </p:nvSpPr>
        <p:spPr>
          <a:xfrm>
            <a:off x="9571156" y="527126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/>
              <a:t>شكر خاص للأستاذ الفاضل</a:t>
            </a:r>
            <a:endParaRPr lang="en-US" sz="1200" dirty="0" smtClean="0"/>
          </a:p>
          <a:p>
            <a:r>
              <a:rPr lang="en-US" sz="1200" dirty="0" smtClean="0"/>
              <a:t>@</a:t>
            </a:r>
            <a:r>
              <a:rPr lang="en-US" sz="1200" dirty="0" err="1" smtClean="0"/>
              <a:t>Hassan_Alqarnee</a:t>
            </a:r>
            <a:endParaRPr lang="en-US" sz="1200" dirty="0" smtClean="0"/>
          </a:p>
          <a:p>
            <a:r>
              <a:rPr lang="en-US" sz="1200" dirty="0">
                <a:hlinkClick r:id="rId20"/>
              </a:rPr>
              <a:t>https://</a:t>
            </a:r>
            <a:r>
              <a:rPr lang="en-US" sz="1200" dirty="0" smtClean="0">
                <a:hlinkClick r:id="rId20"/>
              </a:rPr>
              <a:t>www.youtube.com/playlist?list=PLyoodbH_5mVIlRVJAJof8blvnTy0aF9Rr</a:t>
            </a:r>
            <a:endParaRPr lang="en-US" sz="1200" dirty="0" smtClean="0"/>
          </a:p>
          <a:p>
            <a:endParaRPr lang="ar-SA" sz="1200" dirty="0"/>
          </a:p>
        </p:txBody>
      </p:sp>
      <p:pic>
        <p:nvPicPr>
          <p:cNvPr id="3" name="أحل المسائلة الفصل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570" y="2090535"/>
            <a:ext cx="7665429" cy="43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566219" y="255614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4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296252" y="2170622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2458137" y="2061905"/>
            <a:ext cx="6244647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حل الواجب في المنصة</a:t>
            </a:r>
            <a:endParaRPr lang="ar-SA" sz="6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7" y="3520571"/>
            <a:ext cx="2952666" cy="2878849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1763786" y="2046400"/>
            <a:ext cx="7115094" cy="1668862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06" y="-71180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99" y="2038921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088056" y="441976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69" y="4643540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76" y="504489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7977147" y="2941761"/>
            <a:ext cx="2078908" cy="29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2255573" y="2578372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492234" y="1974158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4175999" y="2625844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519936" y="2948947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116261" y="3963647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802" t="78057" r="35493" b="17140"/>
          <a:stretch/>
        </p:blipFill>
        <p:spPr>
          <a:xfrm>
            <a:off x="2325833" y="5683192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789661" y="6249460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289717" y="5517896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8398538" y="1843705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357989" y="740702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34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4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5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3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6" y="302172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2690041" y="2652835"/>
            <a:ext cx="495479" cy="395872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3927835" y="3793795"/>
            <a:ext cx="1926477" cy="25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2144561" y="-57349"/>
            <a:ext cx="6905715" cy="113876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6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6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66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16" y="3943217"/>
            <a:ext cx="2726760" cy="22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8087758" y="640352"/>
            <a:ext cx="869707" cy="542601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155" b="1">
                <a:ln/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7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004063" y="1832678"/>
            <a:ext cx="5622900" cy="3280565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387262" y="2108247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245357" y="957721"/>
            <a:ext cx="1733731" cy="1733731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24" y="26566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22" y="2777791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104625">
            <a:off x="2675939" y="1708709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68" y="3815924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6064453" y="6459984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7" tIns="45718" rIns="60957" bIns="45718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71682" y="5342323"/>
            <a:ext cx="1703105" cy="1721249"/>
          </a:xfrm>
          <a:prstGeom prst="rect">
            <a:avLst/>
          </a:prstGeom>
        </p:spPr>
      </p:pic>
      <p:grpSp>
        <p:nvGrpSpPr>
          <p:cNvPr id="9" name="مجموعة 8"/>
          <p:cNvGrpSpPr/>
          <p:nvPr/>
        </p:nvGrpSpPr>
        <p:grpSpPr>
          <a:xfrm>
            <a:off x="8112225" y="1817453"/>
            <a:ext cx="2715801" cy="1842857"/>
            <a:chOff x="6084168" y="1363089"/>
            <a:chExt cx="2036851" cy="1382143"/>
          </a:xfrm>
        </p:grpSpPr>
        <p:pic>
          <p:nvPicPr>
            <p:cNvPr id="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3495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6084168" y="1386831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6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6686081" y="149256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7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6508817" y="2154577"/>
              <a:ext cx="1187584" cy="369330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800" dirty="0" smtClean="0">
                  <a:ln w="0"/>
                  <a:solidFill>
                    <a:srgbClr val="D6009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ص 78+79</a:t>
              </a:r>
              <a:endParaRPr lang="en-US" sz="28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8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7697329" y="1363089"/>
              <a:ext cx="296114" cy="837900"/>
            </a:xfrm>
            <a:prstGeom prst="rect">
              <a:avLst/>
            </a:prstGeom>
          </p:spPr>
        </p:pic>
      </p:grp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4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7" tIns="30478" rIns="60957" bIns="3047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48" y="461977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27" y="364840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448467" y="5116943"/>
            <a:ext cx="1025272" cy="932391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9"/>
          <p:cNvGrpSpPr/>
          <p:nvPr/>
        </p:nvGrpSpPr>
        <p:grpSpPr>
          <a:xfrm>
            <a:off x="8208236" y="3405066"/>
            <a:ext cx="2715801" cy="1708177"/>
            <a:chOff x="6413958" y="3273462"/>
            <a:chExt cx="2036851" cy="1281133"/>
          </a:xfrm>
        </p:grpSpPr>
        <p:pic>
          <p:nvPicPr>
            <p:cNvPr id="3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413958" y="3273462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413958" y="3744318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6703667" y="3937840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6980523" y="3446403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4531538" y="3211645"/>
            <a:ext cx="2514696" cy="33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99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8" t="7429" r="48146" b="75242"/>
          <a:stretch>
            <a:fillRect/>
          </a:stretch>
        </p:blipFill>
        <p:spPr bwMode="auto">
          <a:xfrm flipH="1">
            <a:off x="6203987" y="283257"/>
            <a:ext cx="1642584" cy="139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5" y="4539227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8" y="389010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4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5" y="1683766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4" y="883666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40" y="3145567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5" y="988309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5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3" y="4348727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3" y="5793449"/>
            <a:ext cx="2618509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7" y="2535430"/>
            <a:ext cx="2330477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2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5" y="164434"/>
            <a:ext cx="5512989" cy="923330"/>
            <a:chOff x="2532" y="-2150325"/>
            <a:chExt cx="5700184" cy="214529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360331" y="-2150325"/>
              <a:ext cx="4990723" cy="2145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023659" y="68628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7" y="3266309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90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5" tIns="60952" rIns="121905" bIns="60952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4" y="2689040"/>
            <a:ext cx="2415291" cy="1092591"/>
          </a:xfrm>
          <a:prstGeom prst="rect">
            <a:avLst/>
          </a:prstGeom>
          <a:noFill/>
        </p:spPr>
        <p:txBody>
          <a:bodyPr wrap="square" lIns="121905" tIns="60952" rIns="121905" bIns="60952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2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5" y="1317022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7"/>
            <a:ext cx="2413414" cy="1741842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7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2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90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4" y="187261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3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2" y="4207310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507961" y="3214447"/>
            <a:ext cx="882405" cy="827857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20331448">
            <a:off x="9364264" y="502072"/>
            <a:ext cx="1377020" cy="319342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87041" y="759665"/>
            <a:ext cx="1213461" cy="8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0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2162453" y="319249"/>
            <a:ext cx="6055748" cy="6971887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234" y="146175"/>
            <a:ext cx="1038568" cy="105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8995711" y="5248133"/>
            <a:ext cx="2307200" cy="6544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9515439" y="5335733"/>
            <a:ext cx="1221200" cy="479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algn="l"/>
            <a:r>
              <a:rPr lang="en" sz="1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1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9163362" y="5416884"/>
            <a:ext cx="259133" cy="316867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2561428" y="3314266"/>
            <a:ext cx="4698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4800" b="1" dirty="0">
                <a:solidFill>
                  <a:srgbClr val="C00000"/>
                </a:solidFill>
              </a:rPr>
              <a:t>الدرس </a:t>
            </a:r>
            <a:r>
              <a:rPr lang="ar-SA" sz="4800" b="1" dirty="0" smtClean="0">
                <a:solidFill>
                  <a:srgbClr val="C00000"/>
                </a:solidFill>
              </a:rPr>
              <a:t>4-5</a:t>
            </a:r>
            <a:r>
              <a:rPr lang="ar-SA" sz="4800" b="1" dirty="0" smtClean="0">
                <a:solidFill>
                  <a:srgbClr val="0000FF"/>
                </a:solidFill>
              </a:rPr>
              <a:t> 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dirty="0">
                <a:solidFill>
                  <a:srgbClr val="0000FF"/>
                </a:solidFill>
              </a:rPr>
              <a:t>( احلُ المسألة</a:t>
            </a:r>
          </a:p>
          <a:p>
            <a:pPr algn="ctr" defTabSz="410751" hangingPunct="0"/>
            <a:r>
              <a:rPr lang="ar-SA" sz="4800" b="1" u="sng" dirty="0">
                <a:solidFill>
                  <a:srgbClr val="FF6699"/>
                </a:solidFill>
              </a:rPr>
              <a:t>“ </a:t>
            </a:r>
            <a:r>
              <a:rPr lang="ar-SA" sz="4800" b="1" u="sng" dirty="0" smtClean="0">
                <a:solidFill>
                  <a:srgbClr val="FF6699"/>
                </a:solidFill>
              </a:rPr>
              <a:t>أرسم صورة“ </a:t>
            </a:r>
            <a:r>
              <a:rPr lang="ar-SA" sz="4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xmlns="" id="{97D48515-573B-4958-A321-031D4CF6AE87}"/>
              </a:ext>
            </a:extLst>
          </p:cNvPr>
          <p:cNvSpPr txBox="1"/>
          <p:nvPr/>
        </p:nvSpPr>
        <p:spPr>
          <a:xfrm>
            <a:off x="1650059" y="2529464"/>
            <a:ext cx="61463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48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48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7094523" y="1319678"/>
            <a:ext cx="1122480" cy="2328928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rcRect t="25095" r="47754" b="25568"/>
          <a:stretch/>
        </p:blipFill>
        <p:spPr>
          <a:xfrm rot="20324303">
            <a:off x="47049" y="5427607"/>
            <a:ext cx="1308092" cy="1235259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8004481" y="2926053"/>
            <a:ext cx="3549119" cy="1925225"/>
          </a:xfrm>
          <a:prstGeom prst="wedgeEllipseCallout">
            <a:avLst>
              <a:gd name="adj1" fmla="val -90373"/>
              <a:gd name="adj2" fmla="val 74267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>
                <a:solidFill>
                  <a:srgbClr val="009900"/>
                </a:solidFill>
                <a:cs typeface="PT Bold Heading" pitchFamily="2" charset="-78"/>
              </a:rPr>
              <a:t>أحل مسائل </a:t>
            </a:r>
            <a:endParaRPr lang="ar-SA" sz="2000" dirty="0" smtClean="0">
              <a:solidFill>
                <a:srgbClr val="009900"/>
              </a:solidFill>
              <a:cs typeface="PT Bold Heading" pitchFamily="2" charset="-78"/>
            </a:endParaRP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برسم صورة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417045" y="1266067"/>
            <a:ext cx="4223656" cy="1513297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470782" y="-60347"/>
            <a:ext cx="4223656" cy="1513297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78837" y="352312"/>
            <a:ext cx="35472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225809" y="1460293"/>
            <a:ext cx="37337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78 + 79</a:t>
            </a:r>
            <a:endParaRPr lang="en-US" sz="6000" b="0" cap="none" spc="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8750032" y="1498337"/>
            <a:ext cx="3804168" cy="1513297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9835562" y="1707648"/>
            <a:ext cx="1718038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023434" y="2195659"/>
            <a:ext cx="2957267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4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2144386" y="158470"/>
            <a:ext cx="7488258" cy="89211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5937055" y="3411065"/>
            <a:ext cx="45722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7745569" y="2821152"/>
            <a:ext cx="45721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9562615" y="3441238"/>
            <a:ext cx="45721" cy="19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4017767" y="3280707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5942898" y="3393918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5949565" y="3374865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7751412" y="2804004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7758078" y="2784950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9568459" y="3424090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9575124" y="3405037"/>
            <a:ext cx="48579" cy="3714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3168961" y="5531918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5039688" y="5629149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6909288" y="5029873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8742513" y="5690885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8370" y="4161795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9823" y="4789980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062" y="4683714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4362" y="4851291"/>
            <a:ext cx="786338" cy="786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230" y="1436704"/>
            <a:ext cx="2767590" cy="1988791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smtClean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  <a:endParaRPr lang="ar-SA" sz="2400" dirty="0">
                <a:solidFill>
                  <a:srgbClr val="D60093"/>
                </a:solidFill>
                <a:cs typeface="PT Bold Heading" pitchFamily="2" charset="-78"/>
              </a:endParaRP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21433" y="5651043"/>
            <a:ext cx="2588441" cy="11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xmlns="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266" y="5795546"/>
            <a:ext cx="1321233" cy="76729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xmlns="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908" y="5159096"/>
            <a:ext cx="1133859" cy="767292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xmlns="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70125" y="5764022"/>
            <a:ext cx="1133859" cy="767293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xmlns="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3168961" y="5628199"/>
            <a:ext cx="1666121" cy="767293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2361063" y="1213364"/>
            <a:ext cx="8368623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2675965" y="1434008"/>
            <a:ext cx="7618264" cy="351580"/>
          </a:xfrm>
          <a:prstGeom prst="roundRect">
            <a:avLst>
              <a:gd name="adj" fmla="val 50000"/>
            </a:avLst>
          </a:prstGeom>
          <a:solidFill>
            <a:srgbClr val="A6A6A6">
              <a:alpha val="6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2946244" y="1183886"/>
            <a:ext cx="2208628" cy="433356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626418" y="3731156"/>
                <a:ext cx="893832" cy="5847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32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3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4864289" y="1128655"/>
            <a:ext cx="2208629" cy="4508973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622018" y="3865412"/>
                  <a:ext cx="582850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32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6679890" y="1157399"/>
            <a:ext cx="2208629" cy="3895589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439670" y="3286275"/>
                  <a:ext cx="826506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rgbClr val="660066"/>
                      </a:solidFill>
                    </a:rPr>
                    <a:t>أُخطط</a:t>
                  </a:r>
                  <a:endParaRPr sz="32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8496627" y="1213365"/>
            <a:ext cx="2208629" cy="4458151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219334" y="3841743"/>
                  <a:ext cx="754372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3200" dirty="0" smtClean="0">
                      <a:solidFill>
                        <a:srgbClr val="CC0066"/>
                      </a:solidFill>
                    </a:rPr>
                    <a:t>افهم </a:t>
                  </a:r>
                  <a:endParaRPr sz="32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/>
          </p:nvPr>
        </p:nvSpPr>
        <p:spPr>
          <a:xfrm>
            <a:off x="1976621" y="504831"/>
            <a:ext cx="7956468" cy="480207"/>
          </a:xfrm>
          <a:prstGeom prst="rect">
            <a:avLst/>
          </a:prstGeom>
        </p:spPr>
        <p:txBody>
          <a:bodyPr spcFirstLastPara="1" vert="horz" wrap="square" lIns="0" tIns="58608" rIns="58608" bIns="58608" rtlCol="1" anchor="ctr" anchorCtr="0">
            <a:noAutofit/>
          </a:bodyPr>
          <a:lstStyle/>
          <a:p>
            <a:pPr algn="ctr" rtl="0">
              <a:spcBef>
                <a:spcPts val="0"/>
              </a:spcBef>
            </a:pPr>
            <a:r>
              <a:rPr lang="ar-SA" sz="6000" dirty="0" smtClean="0">
                <a:solidFill>
                  <a:srgbClr val="0070C0"/>
                </a:solidFill>
              </a:rPr>
              <a:t>أحُل المسألة ( </a:t>
            </a:r>
            <a:r>
              <a:rPr lang="ar-SA" sz="6000" dirty="0" smtClean="0">
                <a:solidFill>
                  <a:srgbClr val="D60093"/>
                </a:solidFill>
              </a:rPr>
              <a:t>ابحث عن نمط</a:t>
            </a:r>
            <a:r>
              <a:rPr lang="ar-SA" sz="6000" dirty="0" smtClean="0">
                <a:solidFill>
                  <a:srgbClr val="0070C0"/>
                </a:solidFill>
              </a:rPr>
              <a:t>)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1843541" y="10924"/>
            <a:ext cx="878416" cy="78918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9058736" y="598269"/>
            <a:ext cx="878416" cy="78918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879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 descr="الصف الأول _79">
            <a:extLst>
              <a:ext uri="{FF2B5EF4-FFF2-40B4-BE49-F238E27FC236}">
                <a16:creationId xmlns:a16="http://schemas.microsoft.com/office/drawing/2014/main" xmlns="" id="{ED9887FF-48BD-445F-AE91-CCCBE39F59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67" y="1388157"/>
            <a:ext cx="3729856" cy="468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 descr="الصف الأول _78">
            <a:extLst>
              <a:ext uri="{FF2B5EF4-FFF2-40B4-BE49-F238E27FC236}">
                <a16:creationId xmlns:a16="http://schemas.microsoft.com/office/drawing/2014/main" xmlns="" id="{9944FA8F-7882-49EF-A0D3-4B491E0BE3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2" y="1357705"/>
            <a:ext cx="3658860" cy="471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681424" cy="926057"/>
            <a:chOff x="-2270879" y="73688"/>
            <a:chExt cx="10288260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517458" y="551775"/>
              <a:ext cx="9534839" cy="970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– 5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</a:t>
              </a:r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أرسم صورة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8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8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78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7" y="-52127"/>
            <a:ext cx="1267434" cy="13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/>
          <p:cNvSpPr txBox="1"/>
          <p:nvPr/>
        </p:nvSpPr>
        <p:spPr>
          <a:xfrm>
            <a:off x="7730254" y="1357706"/>
            <a:ext cx="1440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cs typeface="PT Bold Heading" pitchFamily="2" charset="-78"/>
              </a:rPr>
              <a:t>27- 3</a:t>
            </a:r>
            <a:endParaRPr lang="ar-SA" sz="40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641142"/>
</p:tagLst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265</Words>
  <Application>Microsoft Office PowerPoint</Application>
  <PresentationFormat>Custom</PresentationFormat>
  <Paragraphs>86</Paragraphs>
  <Slides>16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NEXT!</vt:lpstr>
      <vt:lpstr>أحُل المسألة ( ابحث عن نمط)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122</cp:revision>
  <dcterms:created xsi:type="dcterms:W3CDTF">2021-09-09T09:58:20Z</dcterms:created>
  <dcterms:modified xsi:type="dcterms:W3CDTF">2023-03-29T21:56:28Z</dcterms:modified>
</cp:coreProperties>
</file>