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88" r:id="rId13"/>
    <p:sldId id="287" r:id="rId14"/>
    <p:sldId id="266" r:id="rId15"/>
    <p:sldId id="267" r:id="rId16"/>
    <p:sldId id="286" r:id="rId17"/>
    <p:sldId id="268" r:id="rId18"/>
    <p:sldId id="269" r:id="rId19"/>
    <p:sldId id="270" r:id="rId20"/>
    <p:sldId id="271" r:id="rId21"/>
    <p:sldId id="272" r:id="rId22"/>
    <p:sldId id="273" r:id="rId23"/>
    <p:sldId id="292" r:id="rId24"/>
    <p:sldId id="289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157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175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49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20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129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0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77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31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1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17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185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DFB75-52A8-4DB5-BE0E-FED717C67CFA}" type="datetimeFigureOut">
              <a:rPr lang="ar-SA" smtClean="0"/>
              <a:t>09/09/44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E967-A025-436F-A15D-165C3393A0A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0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5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368852" y="1612388"/>
            <a:ext cx="37224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الإثنين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1444/8/21هـ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الأولى – الرابعة- السادسة – السابعة 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4"/>
                </a:solidFill>
              </a:rPr>
              <a:t>الموضوع : 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5210848" y="3192899"/>
            <a:ext cx="141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القياس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9014" t="17882" r="10664" b="47049"/>
          <a:stretch/>
        </p:blipFill>
        <p:spPr>
          <a:xfrm>
            <a:off x="1401571" y="1257301"/>
            <a:ext cx="9779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7940" t="18750" r="10859" b="2621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0E8CB09-30F3-9611-0C71-0598FFB40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193" y="755009"/>
            <a:ext cx="7852516" cy="179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B3B4C8-CE3C-0DE1-0837-1D258CB7D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741" y="2720479"/>
            <a:ext cx="7791419" cy="2371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998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79107" y="679449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 Kayan - ✴️مفهوم &quot;طويل وقصير&quot; 📌طبعا الهدف ده لما... | Facebook">
            <a:extLst>
              <a:ext uri="{FF2B5EF4-FFF2-40B4-BE49-F238E27FC236}">
                <a16:creationId xmlns:a16="http://schemas.microsoft.com/office/drawing/2014/main" id="{E006B0BA-B614-D539-3858-AAA69A36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19633" r="5404"/>
          <a:stretch/>
        </p:blipFill>
        <p:spPr bwMode="auto">
          <a:xfrm>
            <a:off x="7253619" y="1476462"/>
            <a:ext cx="3442935" cy="3523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CF629B3-F572-D8A7-4868-00EDB1477FAB}"/>
              </a:ext>
            </a:extLst>
          </p:cNvPr>
          <p:cNvSpPr/>
          <p:nvPr/>
        </p:nvSpPr>
        <p:spPr>
          <a:xfrm>
            <a:off x="6420109" y="754790"/>
            <a:ext cx="4645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بعينك الفاحصة </a:t>
            </a:r>
            <a:r>
              <a:rPr lang="ar-SA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إكتشفي</a:t>
            </a:r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الفرق بين هذه الأشياء</a:t>
            </a:r>
          </a:p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نحتاج لمعرفة هذا الفرق؟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975969A-DE50-A210-D48F-1EE178702ECB}"/>
              </a:ext>
            </a:extLst>
          </p:cNvPr>
          <p:cNvSpPr/>
          <p:nvPr/>
        </p:nvSpPr>
        <p:spPr>
          <a:xfrm>
            <a:off x="2723417" y="2296215"/>
            <a:ext cx="23439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يسمى هذا الفرق</a:t>
            </a:r>
          </a:p>
          <a:p>
            <a:pPr algn="ctr"/>
            <a:r>
              <a:rPr lang="ar-SA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الطول والعرض</a:t>
            </a:r>
            <a:endParaRPr lang="ar-SA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2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859" t="18923" r="17105" b="35591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934" t="19618" r="16812" b="3715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E89DEC-3D9D-9CE0-DE82-23CC5E60A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91" y="1389889"/>
            <a:ext cx="8031041" cy="1813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142AEFC-80A6-3B51-6D11-C597D33E0167}"/>
              </a:ext>
            </a:extLst>
          </p:cNvPr>
          <p:cNvSpPr/>
          <p:nvPr/>
        </p:nvSpPr>
        <p:spPr>
          <a:xfrm>
            <a:off x="2333537" y="710626"/>
            <a:ext cx="75249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أكتشفي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المادة ،وهل يمكن قياسه طولها وعرضها؟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1F18557-AE75-F864-E61F-65B4C7FAE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943" y="3516029"/>
            <a:ext cx="2769765" cy="1428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93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933" t="18924" r="16813" b="3715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152" t="17708" r="16715" b="3454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869" t="17707" r="10273" b="55887"/>
          <a:stretch/>
        </p:blipFill>
        <p:spPr>
          <a:xfrm>
            <a:off x="1179108" y="735901"/>
            <a:ext cx="10143744" cy="26930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ED0D62-45F7-0141-D130-BD7D4CFA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366" y="3494015"/>
            <a:ext cx="5207268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4861" t="17707" r="11446" b="20486"/>
          <a:stretch/>
        </p:blipFill>
        <p:spPr>
          <a:xfrm>
            <a:off x="1219199" y="660400"/>
            <a:ext cx="10143745" cy="458470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94800" y="1752600"/>
            <a:ext cx="2070100" cy="334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6086" t="18403" r="10957" b="39931"/>
          <a:stretch/>
        </p:blipFill>
        <p:spPr>
          <a:xfrm>
            <a:off x="1219199" y="660400"/>
            <a:ext cx="1014374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6227" t="19098" r="16715" b="2326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3885" t="17014" r="16129" b="2691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6C24BE-598B-9A70-D30E-FEA198ABB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721" y="794263"/>
            <a:ext cx="6810517" cy="2121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11572C-3069-84D7-21BB-0B53FA6E8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721" y="3150639"/>
            <a:ext cx="6877120" cy="192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498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79107" y="679448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5D97AD5-265D-D26C-34DD-0BB1B4E08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2" y="835548"/>
            <a:ext cx="8825218" cy="42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8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2517" t="19444" r="16716" b="19619"/>
          <a:stretch/>
        </p:blipFill>
        <p:spPr>
          <a:xfrm>
            <a:off x="1219198" y="660400"/>
            <a:ext cx="1014374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5933" t="18749" r="15544" b="2222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5838" t="19271" r="16909" b="19444"/>
          <a:stretch/>
        </p:blipFill>
        <p:spPr>
          <a:xfrm>
            <a:off x="1219199" y="660400"/>
            <a:ext cx="10143745" cy="46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249" t="19444" r="11053" b="26216"/>
          <a:stretch/>
        </p:blipFill>
        <p:spPr>
          <a:xfrm>
            <a:off x="1253744" y="660400"/>
            <a:ext cx="10109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152" t="18577" r="11152" b="25694"/>
          <a:stretch/>
        </p:blipFill>
        <p:spPr>
          <a:xfrm>
            <a:off x="1236470" y="660400"/>
            <a:ext cx="101092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9545" t="19791" r="17108" b="23611"/>
          <a:stretch/>
        </p:blipFill>
        <p:spPr>
          <a:xfrm>
            <a:off x="1219198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054" t="19097" r="10956" b="23091"/>
          <a:stretch/>
        </p:blipFill>
        <p:spPr>
          <a:xfrm>
            <a:off x="1219199" y="660400"/>
            <a:ext cx="101473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347" t="19618" r="11542" b="22917"/>
          <a:stretch/>
        </p:blipFill>
        <p:spPr>
          <a:xfrm>
            <a:off x="1234479" y="660400"/>
            <a:ext cx="1012846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956" t="19098" r="10956" b="22222"/>
          <a:stretch/>
        </p:blipFill>
        <p:spPr>
          <a:xfrm>
            <a:off x="1202943" y="660400"/>
            <a:ext cx="101600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3841" t="18403" r="10859" b="1510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1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40" y="2446263"/>
            <a:ext cx="4680624" cy="460320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958D9001-C35C-3602-ADD3-0FD0F7AAA4FD}"/>
              </a:ext>
            </a:extLst>
          </p:cNvPr>
          <p:cNvSpPr/>
          <p:nvPr/>
        </p:nvSpPr>
        <p:spPr>
          <a:xfrm>
            <a:off x="4981371" y="1773387"/>
            <a:ext cx="3651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حل اختبر نفسي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4EFD690-8DD1-F8B2-5342-3D03BF327C37}"/>
              </a:ext>
            </a:extLst>
          </p:cNvPr>
          <p:cNvSpPr/>
          <p:nvPr/>
        </p:nvSpPr>
        <p:spPr>
          <a:xfrm>
            <a:off x="3407027" y="4591678"/>
            <a:ext cx="2161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تنسيق /نوره العريك</a:t>
            </a:r>
          </a:p>
        </p:txBody>
      </p:sp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1010" t="18923" r="16618" b="2395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1498" t="19097" r="16814" b="2413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55306" t="19097" r="16813" b="24132"/>
          <a:stretch/>
        </p:blipFill>
        <p:spPr>
          <a:xfrm>
            <a:off x="6778305" y="660400"/>
            <a:ext cx="4584639" cy="4597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2D59E1-3B11-18B0-2A86-14F494604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01" y="750582"/>
            <a:ext cx="5039687" cy="4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542" t="19444" r="16227" b="24305"/>
          <a:stretch/>
        </p:blipFill>
        <p:spPr>
          <a:xfrm>
            <a:off x="1220535" y="660400"/>
            <a:ext cx="10142409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934" t="19270" r="15934" b="25000"/>
          <a:stretch/>
        </p:blipFill>
        <p:spPr>
          <a:xfrm>
            <a:off x="1226885" y="660400"/>
            <a:ext cx="10136059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492" t="17881" r="12323" b="19792"/>
          <a:stretch/>
        </p:blipFill>
        <p:spPr>
          <a:xfrm>
            <a:off x="1164630" y="666751"/>
            <a:ext cx="10172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77</Words>
  <Application>Microsoft Office PowerPoint</Application>
  <PresentationFormat>شاشة عريضة</PresentationFormat>
  <Paragraphs>33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noura oraik</cp:lastModifiedBy>
  <cp:revision>12</cp:revision>
  <dcterms:created xsi:type="dcterms:W3CDTF">2021-02-06T12:12:54Z</dcterms:created>
  <dcterms:modified xsi:type="dcterms:W3CDTF">2023-03-30T20:14:36Z</dcterms:modified>
</cp:coreProperties>
</file>